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74" r:id="rId1"/>
  </p:sldMasterIdLst>
  <p:notesMasterIdLst>
    <p:notesMasterId r:id="rId18"/>
  </p:notesMasterIdLst>
  <p:handoutMasterIdLst>
    <p:handoutMasterId r:id="rId19"/>
  </p:handoutMasterIdLst>
  <p:sldIdLst>
    <p:sldId id="2141413526" r:id="rId2"/>
    <p:sldId id="2141413482" r:id="rId3"/>
    <p:sldId id="2141413483" r:id="rId4"/>
    <p:sldId id="2141413505" r:id="rId5"/>
    <p:sldId id="2141413472" r:id="rId6"/>
    <p:sldId id="2141413515" r:id="rId7"/>
    <p:sldId id="2141413519" r:id="rId8"/>
    <p:sldId id="2141413521" r:id="rId9"/>
    <p:sldId id="2141413522" r:id="rId10"/>
    <p:sldId id="2141413512" r:id="rId11"/>
    <p:sldId id="2141413523" r:id="rId12"/>
    <p:sldId id="2140757960" r:id="rId13"/>
    <p:sldId id="2141413524" r:id="rId14"/>
    <p:sldId id="2141413484" r:id="rId15"/>
    <p:sldId id="2141413525" r:id="rId16"/>
    <p:sldId id="214141349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9370"/>
    <a:srgbClr val="EEF9FD"/>
    <a:srgbClr val="FF584D"/>
    <a:srgbClr val="2E79A0"/>
    <a:srgbClr val="3A72AA"/>
    <a:srgbClr val="602E1A"/>
    <a:srgbClr val="66FFFF"/>
    <a:srgbClr val="E1313C"/>
    <a:srgbClr val="F0989E"/>
    <a:srgbClr val="FE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AC245A-CE23-4DD0-A4FE-D349CBA20957}" v="2" dt="2025-05-02T19:59:37.9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34" autoAdjust="0"/>
    <p:restoredTop sz="96076" autoAdjust="0"/>
  </p:normalViewPr>
  <p:slideViewPr>
    <p:cSldViewPr snapToGrid="0">
      <p:cViewPr varScale="1">
        <p:scale>
          <a:sx n="99" d="100"/>
          <a:sy n="99" d="100"/>
        </p:scale>
        <p:origin x="810" y="30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8" d="100"/>
          <a:sy n="78" d="100"/>
        </p:scale>
        <p:origin x="310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Company A</c:v>
                </c:pt>
              </c:strCache>
            </c:strRef>
          </c:tx>
          <c:spPr>
            <a:solidFill>
              <a:schemeClr val="accent1"/>
            </a:solidFill>
            <a:ln>
              <a:noFill/>
            </a:ln>
            <a:effectLst/>
          </c:spPr>
          <c:invertIfNegative val="0"/>
          <c:cat>
            <c:strRef>
              <c:f>Sheet1!$A$2:$A$5</c:f>
              <c:strCache>
                <c:ptCount val="4"/>
                <c:pt idx="0">
                  <c:v>20XX</c:v>
                </c:pt>
                <c:pt idx="1">
                  <c:v>20XX</c:v>
                </c:pt>
                <c:pt idx="2">
                  <c:v>20XX</c:v>
                </c:pt>
                <c:pt idx="3">
                  <c:v>20XX</c:v>
                </c:pt>
              </c:strCache>
            </c:strRef>
          </c:cat>
          <c:val>
            <c:numRef>
              <c:f>Sheet1!$B$2:$B$5</c:f>
              <c:numCache>
                <c:formatCode>General</c:formatCode>
                <c:ptCount val="4"/>
                <c:pt idx="0">
                  <c:v>70</c:v>
                </c:pt>
                <c:pt idx="1">
                  <c:v>60</c:v>
                </c:pt>
                <c:pt idx="2">
                  <c:v>90</c:v>
                </c:pt>
                <c:pt idx="3">
                  <c:v>45</c:v>
                </c:pt>
              </c:numCache>
            </c:numRef>
          </c:val>
          <c:extLst>
            <c:ext xmlns:c16="http://schemas.microsoft.com/office/drawing/2014/chart" uri="{C3380CC4-5D6E-409C-BE32-E72D297353CC}">
              <c16:uniqueId val="{00000000-D534-47C9-A8AB-47F5AA171D10}"/>
            </c:ext>
          </c:extLst>
        </c:ser>
        <c:ser>
          <c:idx val="1"/>
          <c:order val="1"/>
          <c:tx>
            <c:strRef>
              <c:f>Sheet1!$C$1</c:f>
              <c:strCache>
                <c:ptCount val="1"/>
                <c:pt idx="0">
                  <c:v>Company B</c:v>
                </c:pt>
              </c:strCache>
            </c:strRef>
          </c:tx>
          <c:spPr>
            <a:solidFill>
              <a:schemeClr val="accent2"/>
            </a:solidFill>
            <a:ln>
              <a:noFill/>
            </a:ln>
            <a:effectLst/>
          </c:spPr>
          <c:invertIfNegative val="0"/>
          <c:cat>
            <c:strRef>
              <c:f>Sheet1!$A$2:$A$5</c:f>
              <c:strCache>
                <c:ptCount val="4"/>
                <c:pt idx="0">
                  <c:v>20XX</c:v>
                </c:pt>
                <c:pt idx="1">
                  <c:v>20XX</c:v>
                </c:pt>
                <c:pt idx="2">
                  <c:v>20XX</c:v>
                </c:pt>
                <c:pt idx="3">
                  <c:v>20XX</c:v>
                </c:pt>
              </c:strCache>
            </c:strRef>
          </c:cat>
          <c:val>
            <c:numRef>
              <c:f>Sheet1!$C$2:$C$5</c:f>
              <c:numCache>
                <c:formatCode>General</c:formatCode>
                <c:ptCount val="4"/>
                <c:pt idx="0">
                  <c:v>50</c:v>
                </c:pt>
                <c:pt idx="1">
                  <c:v>55</c:v>
                </c:pt>
                <c:pt idx="2">
                  <c:v>80</c:v>
                </c:pt>
                <c:pt idx="3">
                  <c:v>35</c:v>
                </c:pt>
              </c:numCache>
            </c:numRef>
          </c:val>
          <c:extLst>
            <c:ext xmlns:c16="http://schemas.microsoft.com/office/drawing/2014/chart" uri="{C3380CC4-5D6E-409C-BE32-E72D297353CC}">
              <c16:uniqueId val="{00000001-D534-47C9-A8AB-47F5AA171D10}"/>
            </c:ext>
          </c:extLst>
        </c:ser>
        <c:dLbls>
          <c:showLegendKey val="0"/>
          <c:showVal val="0"/>
          <c:showCatName val="0"/>
          <c:showSerName val="0"/>
          <c:showPercent val="0"/>
          <c:showBubbleSize val="0"/>
        </c:dLbls>
        <c:gapWidth val="174"/>
        <c:overlap val="-9"/>
        <c:axId val="227274800"/>
        <c:axId val="28799696"/>
      </c:barChart>
      <c:catAx>
        <c:axId val="227274800"/>
        <c:scaling>
          <c:orientation val="minMax"/>
        </c:scaling>
        <c:delete val="0"/>
        <c:axPos val="b"/>
        <c:numFmt formatCode="General" sourceLinked="1"/>
        <c:majorTickMark val="none"/>
        <c:minorTickMark val="none"/>
        <c:tickLblPos val="nextTo"/>
        <c:spPr>
          <a:noFill/>
          <a:ln w="9525" cap="flat" cmpd="sng" algn="ctr">
            <a:solidFill>
              <a:schemeClr val="tx2">
                <a:lumMod val="50000"/>
                <a:lumOff val="50000"/>
              </a:schemeClr>
            </a:solidFill>
            <a:round/>
          </a:ln>
          <a:effectLst/>
        </c:spPr>
        <c:txPr>
          <a:bodyPr rot="-60000000" spcFirstLastPara="1" vertOverflow="ellipsis" vert="horz" wrap="square" anchor="ctr" anchorCtr="1"/>
          <a:lstStyle/>
          <a:p>
            <a:pPr>
              <a:defRPr sz="1197" b="0" i="0" u="none" strike="noStrike" kern="1200" baseline="0">
                <a:solidFill>
                  <a:schemeClr val="tx2">
                    <a:lumMod val="85000"/>
                    <a:lumOff val="15000"/>
                  </a:schemeClr>
                </a:solidFill>
                <a:latin typeface="+mn-lt"/>
                <a:ea typeface="+mn-ea"/>
                <a:cs typeface="+mn-cs"/>
              </a:defRPr>
            </a:pPr>
            <a:endParaRPr lang="en-US"/>
          </a:p>
        </c:txPr>
        <c:crossAx val="28799696"/>
        <c:crosses val="autoZero"/>
        <c:auto val="1"/>
        <c:lblAlgn val="ctr"/>
        <c:lblOffset val="100"/>
        <c:noMultiLvlLbl val="0"/>
      </c:catAx>
      <c:valAx>
        <c:axId val="28799696"/>
        <c:scaling>
          <c:orientation val="minMax"/>
        </c:scaling>
        <c:delete val="0"/>
        <c:axPos val="l"/>
        <c:numFmt formatCode="General" sourceLinked="1"/>
        <c:majorTickMark val="none"/>
        <c:minorTickMark val="none"/>
        <c:tickLblPos val="nextTo"/>
        <c:spPr>
          <a:noFill/>
          <a:ln>
            <a:solidFill>
              <a:schemeClr val="tx2">
                <a:lumMod val="50000"/>
                <a:lumOff val="50000"/>
              </a:schemeClr>
            </a:solidFill>
          </a:ln>
          <a:effectLst/>
        </c:spPr>
        <c:txPr>
          <a:bodyPr rot="-60000000" spcFirstLastPara="1" vertOverflow="ellipsis" vert="horz" wrap="square" anchor="ctr" anchorCtr="1"/>
          <a:lstStyle/>
          <a:p>
            <a:pPr>
              <a:defRPr sz="1197" b="0" i="0" u="none" strike="noStrike" kern="1200" baseline="0">
                <a:solidFill>
                  <a:schemeClr val="tx2">
                    <a:lumMod val="85000"/>
                    <a:lumOff val="15000"/>
                  </a:schemeClr>
                </a:solidFill>
                <a:latin typeface="+mn-lt"/>
                <a:ea typeface="+mn-ea"/>
                <a:cs typeface="+mn-cs"/>
              </a:defRPr>
            </a:pPr>
            <a:endParaRPr lang="en-US"/>
          </a:p>
        </c:txPr>
        <c:crossAx val="227274800"/>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2">
              <a:lumMod val="85000"/>
              <a:lumOff val="15000"/>
            </a:schemeClr>
          </a:solidFill>
          <a:latin typeface="+mn-lt"/>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13D50AB-056E-8A0A-E007-3B4127172E8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9AAB1050-1AF8-221A-452D-E70F616E56B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53627C5-4591-47CB-94AC-DB4934FD0BF9}" type="datetimeFigureOut">
              <a:rPr lang="en-CA" smtClean="0"/>
              <a:t>2025-05-02</a:t>
            </a:fld>
            <a:endParaRPr lang="en-CA"/>
          </a:p>
        </p:txBody>
      </p:sp>
      <p:sp>
        <p:nvSpPr>
          <p:cNvPr id="4" name="Footer Placeholder 3">
            <a:extLst>
              <a:ext uri="{FF2B5EF4-FFF2-40B4-BE49-F238E27FC236}">
                <a16:creationId xmlns:a16="http://schemas.microsoft.com/office/drawing/2014/main" id="{818B40F6-E9D4-5846-69F6-6F38FCA2B06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53F779EC-5DF0-F70A-788F-6C6CFB1C67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A8477F-AAF1-4A6C-9315-88A8C072CAB9}" type="slidenum">
              <a:rPr lang="en-CA" smtClean="0"/>
              <a:t>‹#›</a:t>
            </a:fld>
            <a:endParaRPr lang="en-CA"/>
          </a:p>
        </p:txBody>
      </p:sp>
    </p:spTree>
    <p:extLst>
      <p:ext uri="{BB962C8B-B14F-4D97-AF65-F5344CB8AC3E}">
        <p14:creationId xmlns:p14="http://schemas.microsoft.com/office/powerpoint/2010/main" val="34110621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1DC2DC-1091-4835-8E49-DC2AAEBD7DB2}" type="datetimeFigureOut">
              <a:rPr lang="en-IN" smtClean="0"/>
              <a:t>02-05-2025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33F4BA-8C55-4246-8561-E500B7CA7A3A}" type="slidenum">
              <a:rPr lang="en-IN" smtClean="0"/>
              <a:t>‹#›</a:t>
            </a:fld>
            <a:endParaRPr lang="en-IN"/>
          </a:p>
        </p:txBody>
      </p:sp>
    </p:spTree>
    <p:extLst>
      <p:ext uri="{BB962C8B-B14F-4D97-AF65-F5344CB8AC3E}">
        <p14:creationId xmlns:p14="http://schemas.microsoft.com/office/powerpoint/2010/main" val="918168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60" name="Rectangle 259">
            <a:extLst>
              <a:ext uri="{FF2B5EF4-FFF2-40B4-BE49-F238E27FC236}">
                <a16:creationId xmlns:a16="http://schemas.microsoft.com/office/drawing/2014/main" id="{8B39722C-1A02-CE0F-7009-C1126D2C4606}"/>
              </a:ext>
            </a:extLst>
          </p:cNvPr>
          <p:cNvSpPr/>
          <p:nvPr userDrawn="1"/>
        </p:nvSpPr>
        <p:spPr>
          <a:xfrm flipH="1">
            <a:off x="-3590" y="0"/>
            <a:ext cx="12195590" cy="6867052"/>
          </a:xfrm>
          <a:prstGeom prst="rect">
            <a:avLst/>
          </a:prstGeom>
          <a:solidFill>
            <a:schemeClr val="accent6">
              <a:alpha val="6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grpSp>
        <p:nvGrpSpPr>
          <p:cNvPr id="262" name="Group 261">
            <a:extLst>
              <a:ext uri="{FF2B5EF4-FFF2-40B4-BE49-F238E27FC236}">
                <a16:creationId xmlns:a16="http://schemas.microsoft.com/office/drawing/2014/main" id="{695BEFE5-54FE-0231-8C96-7F8B570AAED9}"/>
              </a:ext>
            </a:extLst>
          </p:cNvPr>
          <p:cNvGrpSpPr/>
          <p:nvPr userDrawn="1"/>
        </p:nvGrpSpPr>
        <p:grpSpPr>
          <a:xfrm>
            <a:off x="8129409" y="-2607"/>
            <a:ext cx="4062591" cy="2742989"/>
            <a:chOff x="8129409" y="-2607"/>
            <a:chExt cx="4062591" cy="2742989"/>
          </a:xfrm>
        </p:grpSpPr>
        <p:sp>
          <p:nvSpPr>
            <p:cNvPr id="32" name="Freeform: Shape 31">
              <a:extLst>
                <a:ext uri="{FF2B5EF4-FFF2-40B4-BE49-F238E27FC236}">
                  <a16:creationId xmlns:a16="http://schemas.microsoft.com/office/drawing/2014/main" id="{EC326AC6-3373-DDE5-07C5-0F9B87566A20}"/>
                </a:ext>
              </a:extLst>
            </p:cNvPr>
            <p:cNvSpPr/>
            <p:nvPr/>
          </p:nvSpPr>
          <p:spPr>
            <a:xfrm rot="10800000">
              <a:off x="8129409" y="-2607"/>
              <a:ext cx="4061692" cy="2742989"/>
            </a:xfrm>
            <a:custGeom>
              <a:avLst/>
              <a:gdLst>
                <a:gd name="connsiteX0" fmla="*/ 3080596 w 6092538"/>
                <a:gd name="connsiteY0" fmla="*/ 323 h 4114484"/>
                <a:gd name="connsiteX1" fmla="*/ 3003832 w 6092538"/>
                <a:gd name="connsiteY1" fmla="*/ 484 h 4114484"/>
                <a:gd name="connsiteX2" fmla="*/ 2731680 w 6092538"/>
                <a:gd name="connsiteY2" fmla="*/ 30707 h 4114484"/>
                <a:gd name="connsiteX3" fmla="*/ 1919901 w 6092538"/>
                <a:gd name="connsiteY3" fmla="*/ 288006 h 4114484"/>
                <a:gd name="connsiteX4" fmla="*/ 1607471 w 6092538"/>
                <a:gd name="connsiteY4" fmla="*/ 440454 h 4114484"/>
                <a:gd name="connsiteX5" fmla="*/ 1049873 w 6092538"/>
                <a:gd name="connsiteY5" fmla="*/ 637859 h 4114484"/>
                <a:gd name="connsiteX6" fmla="*/ 648043 w 6092538"/>
                <a:gd name="connsiteY6" fmla="*/ 638021 h 4114484"/>
                <a:gd name="connsiteX7" fmla="*/ 77573 w 6092538"/>
                <a:gd name="connsiteY7" fmla="*/ 459561 h 4114484"/>
                <a:gd name="connsiteX8" fmla="*/ 2266 w 6092538"/>
                <a:gd name="connsiteY8" fmla="*/ 423451 h 4114484"/>
                <a:gd name="connsiteX9" fmla="*/ 3467 w 6092538"/>
                <a:gd name="connsiteY9" fmla="*/ 545781 h 4114484"/>
                <a:gd name="connsiteX10" fmla="*/ 4668 w 6092538"/>
                <a:gd name="connsiteY10" fmla="*/ 668101 h 4114484"/>
                <a:gd name="connsiteX11" fmla="*/ 72389 w 6092538"/>
                <a:gd name="connsiteY11" fmla="*/ 698420 h 4114484"/>
                <a:gd name="connsiteX12" fmla="*/ 670617 w 6092538"/>
                <a:gd name="connsiteY12" fmla="*/ 861335 h 4114484"/>
                <a:gd name="connsiteX13" fmla="*/ 1045356 w 6092538"/>
                <a:gd name="connsiteY13" fmla="*/ 858887 h 4114484"/>
                <a:gd name="connsiteX14" fmla="*/ 1645843 w 6092538"/>
                <a:gd name="connsiteY14" fmla="*/ 665872 h 4114484"/>
                <a:gd name="connsiteX15" fmla="*/ 2503103 w 6092538"/>
                <a:gd name="connsiteY15" fmla="*/ 307447 h 4114484"/>
                <a:gd name="connsiteX16" fmla="*/ 3011608 w 6092538"/>
                <a:gd name="connsiteY16" fmla="*/ 221379 h 4114484"/>
                <a:gd name="connsiteX17" fmla="*/ 3379667 w 6092538"/>
                <a:gd name="connsiteY17" fmla="*/ 302837 h 4114484"/>
                <a:gd name="connsiteX18" fmla="*/ 3681940 w 6092538"/>
                <a:gd name="connsiteY18" fmla="*/ 600102 h 4114484"/>
                <a:gd name="connsiteX19" fmla="*/ 3849037 w 6092538"/>
                <a:gd name="connsiteY19" fmla="*/ 964453 h 4114484"/>
                <a:gd name="connsiteX20" fmla="*/ 4025520 w 6092538"/>
                <a:gd name="connsiteY20" fmla="*/ 1408041 h 4114484"/>
                <a:gd name="connsiteX21" fmla="*/ 4314148 w 6092538"/>
                <a:gd name="connsiteY21" fmla="*/ 1826761 h 4114484"/>
                <a:gd name="connsiteX22" fmla="*/ 4761412 w 6092538"/>
                <a:gd name="connsiteY22" fmla="*/ 2144828 h 4114484"/>
                <a:gd name="connsiteX23" fmla="*/ 5000432 w 6092538"/>
                <a:gd name="connsiteY23" fmla="*/ 2239383 h 4114484"/>
                <a:gd name="connsiteX24" fmla="*/ 5284448 w 6092538"/>
                <a:gd name="connsiteY24" fmla="*/ 2354484 h 4114484"/>
                <a:gd name="connsiteX25" fmla="*/ 5653823 w 6092538"/>
                <a:gd name="connsiteY25" fmla="*/ 2633852 h 4114484"/>
                <a:gd name="connsiteX26" fmla="*/ 5815412 w 6092538"/>
                <a:gd name="connsiteY26" fmla="*/ 2907343 h 4114484"/>
                <a:gd name="connsiteX27" fmla="*/ 5873709 w 6092538"/>
                <a:gd name="connsiteY27" fmla="*/ 3446658 h 4114484"/>
                <a:gd name="connsiteX28" fmla="*/ 5801367 w 6092538"/>
                <a:gd name="connsiteY28" fmla="*/ 4057420 h 4114484"/>
                <a:gd name="connsiteX29" fmla="*/ 5786035 w 6092538"/>
                <a:gd name="connsiteY29" fmla="*/ 4112818 h 4114484"/>
                <a:gd name="connsiteX30" fmla="*/ 5900028 w 6092538"/>
                <a:gd name="connsiteY30" fmla="*/ 4113580 h 4114484"/>
                <a:gd name="connsiteX31" fmla="*/ 6014031 w 6092538"/>
                <a:gd name="connsiteY31" fmla="*/ 4112341 h 4114484"/>
                <a:gd name="connsiteX32" fmla="*/ 6028638 w 6092538"/>
                <a:gd name="connsiteY32" fmla="*/ 4053677 h 4114484"/>
                <a:gd name="connsiteX33" fmla="*/ 6089280 w 6092538"/>
                <a:gd name="connsiteY33" fmla="*/ 3259368 h 4114484"/>
                <a:gd name="connsiteX34" fmla="*/ 5849116 w 6092538"/>
                <a:gd name="connsiteY34" fmla="*/ 2526362 h 4114484"/>
                <a:gd name="connsiteX35" fmla="*/ 5363166 w 6092538"/>
                <a:gd name="connsiteY35" fmla="*/ 2149544 h 4114484"/>
                <a:gd name="connsiteX36" fmla="*/ 5064637 w 6092538"/>
                <a:gd name="connsiteY36" fmla="*/ 2029881 h 4114484"/>
                <a:gd name="connsiteX37" fmla="*/ 4490851 w 6092538"/>
                <a:gd name="connsiteY37" fmla="*/ 1693315 h 4114484"/>
                <a:gd name="connsiteX38" fmla="*/ 4220566 w 6092538"/>
                <a:gd name="connsiteY38" fmla="*/ 1307391 h 4114484"/>
                <a:gd name="connsiteX39" fmla="*/ 4061654 w 6092538"/>
                <a:gd name="connsiteY39" fmla="*/ 908027 h 4114484"/>
                <a:gd name="connsiteX40" fmla="*/ 3888906 w 6092538"/>
                <a:gd name="connsiteY40" fmla="*/ 518511 h 4114484"/>
                <a:gd name="connsiteX41" fmla="*/ 3609845 w 6092538"/>
                <a:gd name="connsiteY41" fmla="*/ 188870 h 4114484"/>
                <a:gd name="connsiteX42" fmla="*/ 3080596 w 6092538"/>
                <a:gd name="connsiteY42" fmla="*/ 323 h 411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92538" h="4114484">
                  <a:moveTo>
                    <a:pt x="3080596" y="323"/>
                  </a:moveTo>
                  <a:cubicBezTo>
                    <a:pt x="3054535" y="-916"/>
                    <a:pt x="3028874" y="-878"/>
                    <a:pt x="3003832" y="484"/>
                  </a:cubicBezTo>
                  <a:cubicBezTo>
                    <a:pt x="2939188" y="4028"/>
                    <a:pt x="2810855" y="18277"/>
                    <a:pt x="2731680" y="30707"/>
                  </a:cubicBezTo>
                  <a:cubicBezTo>
                    <a:pt x="2507390" y="65921"/>
                    <a:pt x="2206232" y="161371"/>
                    <a:pt x="1919901" y="288006"/>
                  </a:cubicBezTo>
                  <a:cubicBezTo>
                    <a:pt x="1874706" y="307989"/>
                    <a:pt x="1734108" y="376589"/>
                    <a:pt x="1607471" y="440454"/>
                  </a:cubicBezTo>
                  <a:cubicBezTo>
                    <a:pt x="1301195" y="594882"/>
                    <a:pt x="1247577" y="613856"/>
                    <a:pt x="1049873" y="637859"/>
                  </a:cubicBezTo>
                  <a:cubicBezTo>
                    <a:pt x="957501" y="649080"/>
                    <a:pt x="728276" y="649166"/>
                    <a:pt x="648043" y="638021"/>
                  </a:cubicBezTo>
                  <a:cubicBezTo>
                    <a:pt x="441487" y="609332"/>
                    <a:pt x="293152" y="562926"/>
                    <a:pt x="77573" y="459561"/>
                  </a:cubicBezTo>
                  <a:lnTo>
                    <a:pt x="2266" y="423451"/>
                  </a:lnTo>
                  <a:lnTo>
                    <a:pt x="3467" y="545781"/>
                  </a:lnTo>
                  <a:lnTo>
                    <a:pt x="4668" y="668101"/>
                  </a:lnTo>
                  <a:lnTo>
                    <a:pt x="72389" y="698420"/>
                  </a:lnTo>
                  <a:cubicBezTo>
                    <a:pt x="270388" y="787068"/>
                    <a:pt x="446976" y="835151"/>
                    <a:pt x="670617" y="861335"/>
                  </a:cubicBezTo>
                  <a:cubicBezTo>
                    <a:pt x="741054" y="869574"/>
                    <a:pt x="959397" y="868155"/>
                    <a:pt x="1045356" y="858887"/>
                  </a:cubicBezTo>
                  <a:cubicBezTo>
                    <a:pt x="1279975" y="833589"/>
                    <a:pt x="1390976" y="797908"/>
                    <a:pt x="1645843" y="665872"/>
                  </a:cubicBezTo>
                  <a:cubicBezTo>
                    <a:pt x="2011054" y="476658"/>
                    <a:pt x="2224280" y="387504"/>
                    <a:pt x="2503103" y="307447"/>
                  </a:cubicBezTo>
                  <a:cubicBezTo>
                    <a:pt x="2680843" y="256412"/>
                    <a:pt x="2849227" y="227913"/>
                    <a:pt x="3011608" y="221379"/>
                  </a:cubicBezTo>
                  <a:cubicBezTo>
                    <a:pt x="3141962" y="216140"/>
                    <a:pt x="3255860" y="241343"/>
                    <a:pt x="3379667" y="302837"/>
                  </a:cubicBezTo>
                  <a:cubicBezTo>
                    <a:pt x="3493689" y="359472"/>
                    <a:pt x="3586338" y="450579"/>
                    <a:pt x="3681940" y="600102"/>
                  </a:cubicBezTo>
                  <a:cubicBezTo>
                    <a:pt x="3751186" y="708402"/>
                    <a:pt x="3768757" y="746711"/>
                    <a:pt x="3849037" y="964453"/>
                  </a:cubicBezTo>
                  <a:cubicBezTo>
                    <a:pt x="3902628" y="1109785"/>
                    <a:pt x="3990045" y="1329498"/>
                    <a:pt x="4025520" y="1408041"/>
                  </a:cubicBezTo>
                  <a:cubicBezTo>
                    <a:pt x="4103142" y="1579901"/>
                    <a:pt x="4181593" y="1693696"/>
                    <a:pt x="4314148" y="1826761"/>
                  </a:cubicBezTo>
                  <a:cubicBezTo>
                    <a:pt x="4459558" y="1972721"/>
                    <a:pt x="4596211" y="2069896"/>
                    <a:pt x="4761412" y="2144828"/>
                  </a:cubicBezTo>
                  <a:cubicBezTo>
                    <a:pt x="4836937" y="2179080"/>
                    <a:pt x="4865819" y="2190501"/>
                    <a:pt x="5000432" y="2239383"/>
                  </a:cubicBezTo>
                  <a:cubicBezTo>
                    <a:pt x="5155437" y="2295667"/>
                    <a:pt x="5222177" y="2322718"/>
                    <a:pt x="5284448" y="2354484"/>
                  </a:cubicBezTo>
                  <a:cubicBezTo>
                    <a:pt x="5410876" y="2418987"/>
                    <a:pt x="5577688" y="2545155"/>
                    <a:pt x="5653823" y="2633852"/>
                  </a:cubicBezTo>
                  <a:cubicBezTo>
                    <a:pt x="5726804" y="2718881"/>
                    <a:pt x="5788122" y="2822666"/>
                    <a:pt x="5815412" y="2907343"/>
                  </a:cubicBezTo>
                  <a:cubicBezTo>
                    <a:pt x="5852146" y="3021319"/>
                    <a:pt x="5873500" y="3218811"/>
                    <a:pt x="5873709" y="3446658"/>
                  </a:cubicBezTo>
                  <a:cubicBezTo>
                    <a:pt x="5873919" y="3671172"/>
                    <a:pt x="5846981" y="3898629"/>
                    <a:pt x="5801367" y="4057420"/>
                  </a:cubicBezTo>
                  <a:cubicBezTo>
                    <a:pt x="5792934" y="4086815"/>
                    <a:pt x="5786035" y="4111675"/>
                    <a:pt x="5786035" y="4112818"/>
                  </a:cubicBezTo>
                  <a:cubicBezTo>
                    <a:pt x="5786035" y="4113865"/>
                    <a:pt x="5837329" y="4114246"/>
                    <a:pt x="5900028" y="4113580"/>
                  </a:cubicBezTo>
                  <a:lnTo>
                    <a:pt x="6014031" y="4112341"/>
                  </a:lnTo>
                  <a:lnTo>
                    <a:pt x="6028638" y="4053677"/>
                  </a:lnTo>
                  <a:cubicBezTo>
                    <a:pt x="6081304" y="3842079"/>
                    <a:pt x="6106879" y="3507123"/>
                    <a:pt x="6089280" y="3259368"/>
                  </a:cubicBezTo>
                  <a:cubicBezTo>
                    <a:pt x="6062914" y="2888312"/>
                    <a:pt x="6014097" y="2739322"/>
                    <a:pt x="5849116" y="2526362"/>
                  </a:cubicBezTo>
                  <a:cubicBezTo>
                    <a:pt x="5748825" y="2396917"/>
                    <a:pt x="5549120" y="2242060"/>
                    <a:pt x="5363166" y="2149544"/>
                  </a:cubicBezTo>
                  <a:cubicBezTo>
                    <a:pt x="5297950" y="2117102"/>
                    <a:pt x="5230544" y="2090089"/>
                    <a:pt x="5064637" y="2029881"/>
                  </a:cubicBezTo>
                  <a:cubicBezTo>
                    <a:pt x="4775600" y="1925001"/>
                    <a:pt x="4658691" y="1856421"/>
                    <a:pt x="4490851" y="1693315"/>
                  </a:cubicBezTo>
                  <a:cubicBezTo>
                    <a:pt x="4360487" y="1566623"/>
                    <a:pt x="4294118" y="1471859"/>
                    <a:pt x="4220566" y="1307391"/>
                  </a:cubicBezTo>
                  <a:cubicBezTo>
                    <a:pt x="4186862" y="1232029"/>
                    <a:pt x="4110479" y="1040081"/>
                    <a:pt x="4061654" y="908027"/>
                  </a:cubicBezTo>
                  <a:cubicBezTo>
                    <a:pt x="3977267" y="679807"/>
                    <a:pt x="3950881" y="620295"/>
                    <a:pt x="3888906" y="518511"/>
                  </a:cubicBezTo>
                  <a:cubicBezTo>
                    <a:pt x="3798192" y="369512"/>
                    <a:pt x="3707649" y="262555"/>
                    <a:pt x="3609845" y="188870"/>
                  </a:cubicBezTo>
                  <a:cubicBezTo>
                    <a:pt x="3465065" y="79790"/>
                    <a:pt x="3263035" y="8981"/>
                    <a:pt x="3080596" y="323"/>
                  </a:cubicBezTo>
                  <a:close/>
                </a:path>
              </a:pathLst>
            </a:custGeom>
            <a:solidFill>
              <a:schemeClr val="bg2"/>
            </a:solidFill>
            <a:ln w="9527" cap="flat">
              <a:noFill/>
              <a:prstDash val="solid"/>
              <a:miter/>
            </a:ln>
          </p:spPr>
          <p:txBody>
            <a:bodyPr rtlCol="0" anchor="ctr"/>
            <a:lstStyle/>
            <a:p>
              <a:pPr defTabSz="609630"/>
              <a:endParaRPr lang="en-US" sz="1200" dirty="0">
                <a:solidFill>
                  <a:prstClr val="black"/>
                </a:solidFill>
                <a:latin typeface="Yu Gothic UI Semilight"/>
              </a:endParaRPr>
            </a:p>
          </p:txBody>
        </p:sp>
        <p:sp>
          <p:nvSpPr>
            <p:cNvPr id="261" name="Freeform: Shape 260">
              <a:extLst>
                <a:ext uri="{FF2B5EF4-FFF2-40B4-BE49-F238E27FC236}">
                  <a16:creationId xmlns:a16="http://schemas.microsoft.com/office/drawing/2014/main" id="{D9E2E1B9-415E-B18F-7DD8-08A7B456455D}"/>
                </a:ext>
              </a:extLst>
            </p:cNvPr>
            <p:cNvSpPr/>
            <p:nvPr userDrawn="1"/>
          </p:nvSpPr>
          <p:spPr>
            <a:xfrm rot="10800000">
              <a:off x="8992110" y="1"/>
              <a:ext cx="3199890" cy="2160988"/>
            </a:xfrm>
            <a:custGeom>
              <a:avLst/>
              <a:gdLst>
                <a:gd name="connsiteX0" fmla="*/ 3080596 w 6092538"/>
                <a:gd name="connsiteY0" fmla="*/ 323 h 4114484"/>
                <a:gd name="connsiteX1" fmla="*/ 3003832 w 6092538"/>
                <a:gd name="connsiteY1" fmla="*/ 484 h 4114484"/>
                <a:gd name="connsiteX2" fmla="*/ 2731680 w 6092538"/>
                <a:gd name="connsiteY2" fmla="*/ 30707 h 4114484"/>
                <a:gd name="connsiteX3" fmla="*/ 1919901 w 6092538"/>
                <a:gd name="connsiteY3" fmla="*/ 288006 h 4114484"/>
                <a:gd name="connsiteX4" fmla="*/ 1607471 w 6092538"/>
                <a:gd name="connsiteY4" fmla="*/ 440454 h 4114484"/>
                <a:gd name="connsiteX5" fmla="*/ 1049873 w 6092538"/>
                <a:gd name="connsiteY5" fmla="*/ 637859 h 4114484"/>
                <a:gd name="connsiteX6" fmla="*/ 648043 w 6092538"/>
                <a:gd name="connsiteY6" fmla="*/ 638021 h 4114484"/>
                <a:gd name="connsiteX7" fmla="*/ 77573 w 6092538"/>
                <a:gd name="connsiteY7" fmla="*/ 459561 h 4114484"/>
                <a:gd name="connsiteX8" fmla="*/ 2266 w 6092538"/>
                <a:gd name="connsiteY8" fmla="*/ 423451 h 4114484"/>
                <a:gd name="connsiteX9" fmla="*/ 3467 w 6092538"/>
                <a:gd name="connsiteY9" fmla="*/ 545781 h 4114484"/>
                <a:gd name="connsiteX10" fmla="*/ 4668 w 6092538"/>
                <a:gd name="connsiteY10" fmla="*/ 668101 h 4114484"/>
                <a:gd name="connsiteX11" fmla="*/ 72389 w 6092538"/>
                <a:gd name="connsiteY11" fmla="*/ 698420 h 4114484"/>
                <a:gd name="connsiteX12" fmla="*/ 670617 w 6092538"/>
                <a:gd name="connsiteY12" fmla="*/ 861335 h 4114484"/>
                <a:gd name="connsiteX13" fmla="*/ 1045356 w 6092538"/>
                <a:gd name="connsiteY13" fmla="*/ 858887 h 4114484"/>
                <a:gd name="connsiteX14" fmla="*/ 1645843 w 6092538"/>
                <a:gd name="connsiteY14" fmla="*/ 665872 h 4114484"/>
                <a:gd name="connsiteX15" fmla="*/ 2503103 w 6092538"/>
                <a:gd name="connsiteY15" fmla="*/ 307447 h 4114484"/>
                <a:gd name="connsiteX16" fmla="*/ 3011608 w 6092538"/>
                <a:gd name="connsiteY16" fmla="*/ 221379 h 4114484"/>
                <a:gd name="connsiteX17" fmla="*/ 3379667 w 6092538"/>
                <a:gd name="connsiteY17" fmla="*/ 302837 h 4114484"/>
                <a:gd name="connsiteX18" fmla="*/ 3681940 w 6092538"/>
                <a:gd name="connsiteY18" fmla="*/ 600102 h 4114484"/>
                <a:gd name="connsiteX19" fmla="*/ 3849037 w 6092538"/>
                <a:gd name="connsiteY19" fmla="*/ 964453 h 4114484"/>
                <a:gd name="connsiteX20" fmla="*/ 4025520 w 6092538"/>
                <a:gd name="connsiteY20" fmla="*/ 1408041 h 4114484"/>
                <a:gd name="connsiteX21" fmla="*/ 4314148 w 6092538"/>
                <a:gd name="connsiteY21" fmla="*/ 1826761 h 4114484"/>
                <a:gd name="connsiteX22" fmla="*/ 4761412 w 6092538"/>
                <a:gd name="connsiteY22" fmla="*/ 2144828 h 4114484"/>
                <a:gd name="connsiteX23" fmla="*/ 5000432 w 6092538"/>
                <a:gd name="connsiteY23" fmla="*/ 2239383 h 4114484"/>
                <a:gd name="connsiteX24" fmla="*/ 5284448 w 6092538"/>
                <a:gd name="connsiteY24" fmla="*/ 2354484 h 4114484"/>
                <a:gd name="connsiteX25" fmla="*/ 5653823 w 6092538"/>
                <a:gd name="connsiteY25" fmla="*/ 2633852 h 4114484"/>
                <a:gd name="connsiteX26" fmla="*/ 5815412 w 6092538"/>
                <a:gd name="connsiteY26" fmla="*/ 2907343 h 4114484"/>
                <a:gd name="connsiteX27" fmla="*/ 5873709 w 6092538"/>
                <a:gd name="connsiteY27" fmla="*/ 3446658 h 4114484"/>
                <a:gd name="connsiteX28" fmla="*/ 5801367 w 6092538"/>
                <a:gd name="connsiteY28" fmla="*/ 4057420 h 4114484"/>
                <a:gd name="connsiteX29" fmla="*/ 5786035 w 6092538"/>
                <a:gd name="connsiteY29" fmla="*/ 4112818 h 4114484"/>
                <a:gd name="connsiteX30" fmla="*/ 5900028 w 6092538"/>
                <a:gd name="connsiteY30" fmla="*/ 4113580 h 4114484"/>
                <a:gd name="connsiteX31" fmla="*/ 6014031 w 6092538"/>
                <a:gd name="connsiteY31" fmla="*/ 4112341 h 4114484"/>
                <a:gd name="connsiteX32" fmla="*/ 6028638 w 6092538"/>
                <a:gd name="connsiteY32" fmla="*/ 4053677 h 4114484"/>
                <a:gd name="connsiteX33" fmla="*/ 6089280 w 6092538"/>
                <a:gd name="connsiteY33" fmla="*/ 3259368 h 4114484"/>
                <a:gd name="connsiteX34" fmla="*/ 5849116 w 6092538"/>
                <a:gd name="connsiteY34" fmla="*/ 2526362 h 4114484"/>
                <a:gd name="connsiteX35" fmla="*/ 5363166 w 6092538"/>
                <a:gd name="connsiteY35" fmla="*/ 2149544 h 4114484"/>
                <a:gd name="connsiteX36" fmla="*/ 5064637 w 6092538"/>
                <a:gd name="connsiteY36" fmla="*/ 2029881 h 4114484"/>
                <a:gd name="connsiteX37" fmla="*/ 4490851 w 6092538"/>
                <a:gd name="connsiteY37" fmla="*/ 1693315 h 4114484"/>
                <a:gd name="connsiteX38" fmla="*/ 4220566 w 6092538"/>
                <a:gd name="connsiteY38" fmla="*/ 1307391 h 4114484"/>
                <a:gd name="connsiteX39" fmla="*/ 4061654 w 6092538"/>
                <a:gd name="connsiteY39" fmla="*/ 908027 h 4114484"/>
                <a:gd name="connsiteX40" fmla="*/ 3888906 w 6092538"/>
                <a:gd name="connsiteY40" fmla="*/ 518511 h 4114484"/>
                <a:gd name="connsiteX41" fmla="*/ 3609845 w 6092538"/>
                <a:gd name="connsiteY41" fmla="*/ 188870 h 4114484"/>
                <a:gd name="connsiteX42" fmla="*/ 3080596 w 6092538"/>
                <a:gd name="connsiteY42" fmla="*/ 323 h 411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92538" h="4114484">
                  <a:moveTo>
                    <a:pt x="3080596" y="323"/>
                  </a:moveTo>
                  <a:cubicBezTo>
                    <a:pt x="3054535" y="-916"/>
                    <a:pt x="3028874" y="-878"/>
                    <a:pt x="3003832" y="484"/>
                  </a:cubicBezTo>
                  <a:cubicBezTo>
                    <a:pt x="2939188" y="4028"/>
                    <a:pt x="2810855" y="18277"/>
                    <a:pt x="2731680" y="30707"/>
                  </a:cubicBezTo>
                  <a:cubicBezTo>
                    <a:pt x="2507390" y="65921"/>
                    <a:pt x="2206232" y="161371"/>
                    <a:pt x="1919901" y="288006"/>
                  </a:cubicBezTo>
                  <a:cubicBezTo>
                    <a:pt x="1874706" y="307989"/>
                    <a:pt x="1734108" y="376589"/>
                    <a:pt x="1607471" y="440454"/>
                  </a:cubicBezTo>
                  <a:cubicBezTo>
                    <a:pt x="1301195" y="594882"/>
                    <a:pt x="1247577" y="613856"/>
                    <a:pt x="1049873" y="637859"/>
                  </a:cubicBezTo>
                  <a:cubicBezTo>
                    <a:pt x="957501" y="649080"/>
                    <a:pt x="728276" y="649166"/>
                    <a:pt x="648043" y="638021"/>
                  </a:cubicBezTo>
                  <a:cubicBezTo>
                    <a:pt x="441487" y="609332"/>
                    <a:pt x="293152" y="562926"/>
                    <a:pt x="77573" y="459561"/>
                  </a:cubicBezTo>
                  <a:lnTo>
                    <a:pt x="2266" y="423451"/>
                  </a:lnTo>
                  <a:lnTo>
                    <a:pt x="3467" y="545781"/>
                  </a:lnTo>
                  <a:lnTo>
                    <a:pt x="4668" y="668101"/>
                  </a:lnTo>
                  <a:lnTo>
                    <a:pt x="72389" y="698420"/>
                  </a:lnTo>
                  <a:cubicBezTo>
                    <a:pt x="270388" y="787068"/>
                    <a:pt x="446976" y="835151"/>
                    <a:pt x="670617" y="861335"/>
                  </a:cubicBezTo>
                  <a:cubicBezTo>
                    <a:pt x="741054" y="869574"/>
                    <a:pt x="959397" y="868155"/>
                    <a:pt x="1045356" y="858887"/>
                  </a:cubicBezTo>
                  <a:cubicBezTo>
                    <a:pt x="1279975" y="833589"/>
                    <a:pt x="1390976" y="797908"/>
                    <a:pt x="1645843" y="665872"/>
                  </a:cubicBezTo>
                  <a:cubicBezTo>
                    <a:pt x="2011054" y="476658"/>
                    <a:pt x="2224280" y="387504"/>
                    <a:pt x="2503103" y="307447"/>
                  </a:cubicBezTo>
                  <a:cubicBezTo>
                    <a:pt x="2680843" y="256412"/>
                    <a:pt x="2849227" y="227913"/>
                    <a:pt x="3011608" y="221379"/>
                  </a:cubicBezTo>
                  <a:cubicBezTo>
                    <a:pt x="3141962" y="216140"/>
                    <a:pt x="3255860" y="241343"/>
                    <a:pt x="3379667" y="302837"/>
                  </a:cubicBezTo>
                  <a:cubicBezTo>
                    <a:pt x="3493689" y="359472"/>
                    <a:pt x="3586338" y="450579"/>
                    <a:pt x="3681940" y="600102"/>
                  </a:cubicBezTo>
                  <a:cubicBezTo>
                    <a:pt x="3751186" y="708402"/>
                    <a:pt x="3768757" y="746711"/>
                    <a:pt x="3849037" y="964453"/>
                  </a:cubicBezTo>
                  <a:cubicBezTo>
                    <a:pt x="3902628" y="1109785"/>
                    <a:pt x="3990045" y="1329498"/>
                    <a:pt x="4025520" y="1408041"/>
                  </a:cubicBezTo>
                  <a:cubicBezTo>
                    <a:pt x="4103142" y="1579901"/>
                    <a:pt x="4181593" y="1693696"/>
                    <a:pt x="4314148" y="1826761"/>
                  </a:cubicBezTo>
                  <a:cubicBezTo>
                    <a:pt x="4459558" y="1972721"/>
                    <a:pt x="4596211" y="2069896"/>
                    <a:pt x="4761412" y="2144828"/>
                  </a:cubicBezTo>
                  <a:cubicBezTo>
                    <a:pt x="4836937" y="2179080"/>
                    <a:pt x="4865819" y="2190501"/>
                    <a:pt x="5000432" y="2239383"/>
                  </a:cubicBezTo>
                  <a:cubicBezTo>
                    <a:pt x="5155437" y="2295667"/>
                    <a:pt x="5222177" y="2322718"/>
                    <a:pt x="5284448" y="2354484"/>
                  </a:cubicBezTo>
                  <a:cubicBezTo>
                    <a:pt x="5410876" y="2418987"/>
                    <a:pt x="5577688" y="2545155"/>
                    <a:pt x="5653823" y="2633852"/>
                  </a:cubicBezTo>
                  <a:cubicBezTo>
                    <a:pt x="5726804" y="2718881"/>
                    <a:pt x="5788122" y="2822666"/>
                    <a:pt x="5815412" y="2907343"/>
                  </a:cubicBezTo>
                  <a:cubicBezTo>
                    <a:pt x="5852146" y="3021319"/>
                    <a:pt x="5873500" y="3218811"/>
                    <a:pt x="5873709" y="3446658"/>
                  </a:cubicBezTo>
                  <a:cubicBezTo>
                    <a:pt x="5873919" y="3671172"/>
                    <a:pt x="5846981" y="3898629"/>
                    <a:pt x="5801367" y="4057420"/>
                  </a:cubicBezTo>
                  <a:cubicBezTo>
                    <a:pt x="5792934" y="4086815"/>
                    <a:pt x="5786035" y="4111675"/>
                    <a:pt x="5786035" y="4112818"/>
                  </a:cubicBezTo>
                  <a:cubicBezTo>
                    <a:pt x="5786035" y="4113865"/>
                    <a:pt x="5837329" y="4114246"/>
                    <a:pt x="5900028" y="4113580"/>
                  </a:cubicBezTo>
                  <a:lnTo>
                    <a:pt x="6014031" y="4112341"/>
                  </a:lnTo>
                  <a:lnTo>
                    <a:pt x="6028638" y="4053677"/>
                  </a:lnTo>
                  <a:cubicBezTo>
                    <a:pt x="6081304" y="3842079"/>
                    <a:pt x="6106879" y="3507123"/>
                    <a:pt x="6089280" y="3259368"/>
                  </a:cubicBezTo>
                  <a:cubicBezTo>
                    <a:pt x="6062914" y="2888312"/>
                    <a:pt x="6014097" y="2739322"/>
                    <a:pt x="5849116" y="2526362"/>
                  </a:cubicBezTo>
                  <a:cubicBezTo>
                    <a:pt x="5748825" y="2396917"/>
                    <a:pt x="5549120" y="2242060"/>
                    <a:pt x="5363166" y="2149544"/>
                  </a:cubicBezTo>
                  <a:cubicBezTo>
                    <a:pt x="5297950" y="2117102"/>
                    <a:pt x="5230544" y="2090089"/>
                    <a:pt x="5064637" y="2029881"/>
                  </a:cubicBezTo>
                  <a:cubicBezTo>
                    <a:pt x="4775600" y="1925001"/>
                    <a:pt x="4658691" y="1856421"/>
                    <a:pt x="4490851" y="1693315"/>
                  </a:cubicBezTo>
                  <a:cubicBezTo>
                    <a:pt x="4360487" y="1566623"/>
                    <a:pt x="4294118" y="1471859"/>
                    <a:pt x="4220566" y="1307391"/>
                  </a:cubicBezTo>
                  <a:cubicBezTo>
                    <a:pt x="4186862" y="1232029"/>
                    <a:pt x="4110479" y="1040081"/>
                    <a:pt x="4061654" y="908027"/>
                  </a:cubicBezTo>
                  <a:cubicBezTo>
                    <a:pt x="3977267" y="679807"/>
                    <a:pt x="3950881" y="620295"/>
                    <a:pt x="3888906" y="518511"/>
                  </a:cubicBezTo>
                  <a:cubicBezTo>
                    <a:pt x="3798192" y="369512"/>
                    <a:pt x="3707649" y="262555"/>
                    <a:pt x="3609845" y="188870"/>
                  </a:cubicBezTo>
                  <a:cubicBezTo>
                    <a:pt x="3465065" y="79790"/>
                    <a:pt x="3263035" y="8981"/>
                    <a:pt x="3080596" y="323"/>
                  </a:cubicBezTo>
                  <a:close/>
                </a:path>
              </a:pathLst>
            </a:custGeom>
            <a:solidFill>
              <a:schemeClr val="bg2"/>
            </a:solidFill>
            <a:ln w="9527" cap="flat">
              <a:noFill/>
              <a:prstDash val="solid"/>
              <a:miter/>
            </a:ln>
          </p:spPr>
          <p:txBody>
            <a:bodyPr rtlCol="0" anchor="ctr"/>
            <a:lstStyle/>
            <a:p>
              <a:pPr defTabSz="609630"/>
              <a:endParaRPr lang="en-US" sz="1200" dirty="0">
                <a:solidFill>
                  <a:prstClr val="black"/>
                </a:solidFill>
                <a:latin typeface="Yu Gothic UI Semilight"/>
              </a:endParaRPr>
            </a:p>
          </p:txBody>
        </p:sp>
      </p:grpSp>
      <p:grpSp>
        <p:nvGrpSpPr>
          <p:cNvPr id="37" name="Graphic 2">
            <a:extLst>
              <a:ext uri="{FF2B5EF4-FFF2-40B4-BE49-F238E27FC236}">
                <a16:creationId xmlns:a16="http://schemas.microsoft.com/office/drawing/2014/main" id="{F2933D79-9B02-6AC4-EC05-E60B3C9B6F47}"/>
              </a:ext>
            </a:extLst>
          </p:cNvPr>
          <p:cNvGrpSpPr/>
          <p:nvPr/>
        </p:nvGrpSpPr>
        <p:grpSpPr>
          <a:xfrm>
            <a:off x="0" y="0"/>
            <a:ext cx="4876559" cy="2133760"/>
            <a:chOff x="-95242" y="102"/>
            <a:chExt cx="7314838" cy="3200640"/>
          </a:xfrm>
        </p:grpSpPr>
        <p:sp>
          <p:nvSpPr>
            <p:cNvPr id="81" name="Freeform: Shape 80">
              <a:extLst>
                <a:ext uri="{FF2B5EF4-FFF2-40B4-BE49-F238E27FC236}">
                  <a16:creationId xmlns:a16="http://schemas.microsoft.com/office/drawing/2014/main" id="{F9D551E2-FEC4-F830-339D-1CA4CDAC89D1}"/>
                </a:ext>
              </a:extLst>
            </p:cNvPr>
            <p:cNvSpPr/>
            <p:nvPr/>
          </p:nvSpPr>
          <p:spPr>
            <a:xfrm rot="10800000" flipV="1">
              <a:off x="-95242" y="102"/>
              <a:ext cx="7314838" cy="3200640"/>
            </a:xfrm>
            <a:custGeom>
              <a:avLst/>
              <a:gdLst>
                <a:gd name="connsiteX0" fmla="*/ 7313408 w 7314838"/>
                <a:gd name="connsiteY0" fmla="*/ 1362249 h 3200640"/>
                <a:gd name="connsiteX1" fmla="*/ 7313408 w 7314838"/>
                <a:gd name="connsiteY1" fmla="*/ 1481492 h 3200640"/>
                <a:gd name="connsiteX2" fmla="*/ 7313408 w 7314838"/>
                <a:gd name="connsiteY2" fmla="*/ 2246664 h 3200640"/>
                <a:gd name="connsiteX3" fmla="*/ 7313408 w 7314838"/>
                <a:gd name="connsiteY3" fmla="*/ 2355973 h 3200640"/>
                <a:gd name="connsiteX4" fmla="*/ 7313408 w 7314838"/>
                <a:gd name="connsiteY4" fmla="*/ 3200640 h 3200640"/>
                <a:gd name="connsiteX5" fmla="*/ 7032324 w 7314838"/>
                <a:gd name="connsiteY5" fmla="*/ 3006092 h 3200640"/>
                <a:gd name="connsiteX6" fmla="*/ 6579500 w 7314838"/>
                <a:gd name="connsiteY6" fmla="*/ 2731086 h 3200640"/>
                <a:gd name="connsiteX7" fmla="*/ 6132962 w 7314838"/>
                <a:gd name="connsiteY7" fmla="*/ 2646381 h 3200640"/>
                <a:gd name="connsiteX8" fmla="*/ 5431970 w 7314838"/>
                <a:gd name="connsiteY8" fmla="*/ 2661420 h 3200640"/>
                <a:gd name="connsiteX9" fmla="*/ 4485128 w 7314838"/>
                <a:gd name="connsiteY9" fmla="*/ 2147947 h 3200640"/>
                <a:gd name="connsiteX10" fmla="*/ 4367382 w 7314838"/>
                <a:gd name="connsiteY10" fmla="*/ 1924490 h 3200640"/>
                <a:gd name="connsiteX11" fmla="*/ 4059201 w 7314838"/>
                <a:gd name="connsiteY11" fmla="*/ 1393852 h 3200640"/>
                <a:gd name="connsiteX12" fmla="*/ 3707345 w 7314838"/>
                <a:gd name="connsiteY12" fmla="*/ 1134630 h 3200640"/>
                <a:gd name="connsiteX13" fmla="*/ 3288982 w 7314838"/>
                <a:gd name="connsiteY13" fmla="*/ 1174682 h 3200640"/>
                <a:gd name="connsiteX14" fmla="*/ 2663302 w 7314838"/>
                <a:gd name="connsiteY14" fmla="*/ 1497256 h 3200640"/>
                <a:gd name="connsiteX15" fmla="*/ 1550890 w 7314838"/>
                <a:gd name="connsiteY15" fmla="*/ 1348342 h 3200640"/>
                <a:gd name="connsiteX16" fmla="*/ 1264676 w 7314838"/>
                <a:gd name="connsiteY16" fmla="*/ 1058506 h 3200640"/>
                <a:gd name="connsiteX17" fmla="*/ 729129 w 7314838"/>
                <a:gd name="connsiteY17" fmla="*/ 554747 h 3200640"/>
                <a:gd name="connsiteX18" fmla="*/ 559153 w 7314838"/>
                <a:gd name="connsiteY18" fmla="*/ 409316 h 3200640"/>
                <a:gd name="connsiteX19" fmla="*/ 29844 w 7314838"/>
                <a:gd name="connsiteY19" fmla="*/ 33086 h 3200640"/>
                <a:gd name="connsiteX20" fmla="*/ -286 w 7314838"/>
                <a:gd name="connsiteY20" fmla="*/ 842 h 3200640"/>
                <a:gd name="connsiteX21" fmla="*/ 1153988 w 7314838"/>
                <a:gd name="connsiteY21" fmla="*/ 842 h 3200640"/>
                <a:gd name="connsiteX22" fmla="*/ 1293299 w 7314838"/>
                <a:gd name="connsiteY22" fmla="*/ 842 h 3200640"/>
                <a:gd name="connsiteX23" fmla="*/ 2477417 w 7314838"/>
                <a:gd name="connsiteY23" fmla="*/ 842 h 3200640"/>
                <a:gd name="connsiteX24" fmla="*/ 2606780 w 7314838"/>
                <a:gd name="connsiteY24" fmla="*/ 842 h 3200640"/>
                <a:gd name="connsiteX25" fmla="*/ 4198874 w 7314838"/>
                <a:gd name="connsiteY25" fmla="*/ 842 h 3200640"/>
                <a:gd name="connsiteX26" fmla="*/ 4387936 w 7314838"/>
                <a:gd name="connsiteY26" fmla="*/ 842 h 3200640"/>
                <a:gd name="connsiteX27" fmla="*/ 4905361 w 7314838"/>
                <a:gd name="connsiteY27" fmla="*/ 842 h 3200640"/>
                <a:gd name="connsiteX28" fmla="*/ 5084474 w 7314838"/>
                <a:gd name="connsiteY28" fmla="*/ 842 h 3200640"/>
                <a:gd name="connsiteX29" fmla="*/ 7270582 w 7314838"/>
                <a:gd name="connsiteY29" fmla="*/ 0 h 3200640"/>
                <a:gd name="connsiteX30" fmla="*/ 7314552 w 7314838"/>
                <a:gd name="connsiteY30" fmla="*/ 42425 h 3200640"/>
                <a:gd name="connsiteX31" fmla="*/ 7313408 w 7314838"/>
                <a:gd name="connsiteY31" fmla="*/ 1362249 h 320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4838" h="3200640">
                  <a:moveTo>
                    <a:pt x="7313408" y="1362249"/>
                  </a:moveTo>
                  <a:cubicBezTo>
                    <a:pt x="7313408" y="1401996"/>
                    <a:pt x="7313408" y="1441744"/>
                    <a:pt x="7313408" y="1481492"/>
                  </a:cubicBezTo>
                  <a:cubicBezTo>
                    <a:pt x="7313408" y="1736552"/>
                    <a:pt x="7313408" y="1991603"/>
                    <a:pt x="7313408" y="2246664"/>
                  </a:cubicBezTo>
                  <a:cubicBezTo>
                    <a:pt x="7313408" y="2283097"/>
                    <a:pt x="7313408" y="2319540"/>
                    <a:pt x="7313408" y="2355973"/>
                  </a:cubicBezTo>
                  <a:cubicBezTo>
                    <a:pt x="7313408" y="2637532"/>
                    <a:pt x="7313408" y="2919081"/>
                    <a:pt x="7313408" y="3200640"/>
                  </a:cubicBezTo>
                  <a:cubicBezTo>
                    <a:pt x="7212783" y="3145834"/>
                    <a:pt x="7125319" y="3071919"/>
                    <a:pt x="7032324" y="3006092"/>
                  </a:cubicBezTo>
                  <a:cubicBezTo>
                    <a:pt x="6887843" y="2903803"/>
                    <a:pt x="6746844" y="2796332"/>
                    <a:pt x="6579500" y="2731086"/>
                  </a:cubicBezTo>
                  <a:cubicBezTo>
                    <a:pt x="6435649" y="2675003"/>
                    <a:pt x="6285893" y="2647895"/>
                    <a:pt x="6132962" y="2646381"/>
                  </a:cubicBezTo>
                  <a:cubicBezTo>
                    <a:pt x="5899253" y="2644056"/>
                    <a:pt x="5665602" y="2652791"/>
                    <a:pt x="5431970" y="2661420"/>
                  </a:cubicBezTo>
                  <a:cubicBezTo>
                    <a:pt x="5015934" y="2676784"/>
                    <a:pt x="4717139" y="2471873"/>
                    <a:pt x="4485128" y="2147947"/>
                  </a:cubicBezTo>
                  <a:cubicBezTo>
                    <a:pt x="4435998" y="2079348"/>
                    <a:pt x="4401041" y="2001976"/>
                    <a:pt x="4367382" y="1924490"/>
                  </a:cubicBezTo>
                  <a:cubicBezTo>
                    <a:pt x="4285355" y="1735657"/>
                    <a:pt x="4185931" y="1556835"/>
                    <a:pt x="4059201" y="1393852"/>
                  </a:cubicBezTo>
                  <a:cubicBezTo>
                    <a:pt x="3966320" y="1274390"/>
                    <a:pt x="3846437" y="1190103"/>
                    <a:pt x="3707345" y="1134630"/>
                  </a:cubicBezTo>
                  <a:cubicBezTo>
                    <a:pt x="3562512" y="1076880"/>
                    <a:pt x="3418641" y="1089662"/>
                    <a:pt x="3288982" y="1174682"/>
                  </a:cubicBezTo>
                  <a:cubicBezTo>
                    <a:pt x="3091337" y="1304298"/>
                    <a:pt x="2875226" y="1396119"/>
                    <a:pt x="2663302" y="1497256"/>
                  </a:cubicBezTo>
                  <a:cubicBezTo>
                    <a:pt x="2259093" y="1690166"/>
                    <a:pt x="1890070" y="1635759"/>
                    <a:pt x="1550890" y="1348342"/>
                  </a:cubicBezTo>
                  <a:cubicBezTo>
                    <a:pt x="1446765" y="1260122"/>
                    <a:pt x="1357003" y="1158128"/>
                    <a:pt x="1264676" y="1058506"/>
                  </a:cubicBezTo>
                  <a:cubicBezTo>
                    <a:pt x="1097685" y="878343"/>
                    <a:pt x="917294" y="712454"/>
                    <a:pt x="729129" y="554747"/>
                  </a:cubicBezTo>
                  <a:cubicBezTo>
                    <a:pt x="671978" y="506846"/>
                    <a:pt x="614607" y="459132"/>
                    <a:pt x="559153" y="409316"/>
                  </a:cubicBezTo>
                  <a:cubicBezTo>
                    <a:pt x="397036" y="263686"/>
                    <a:pt x="221586" y="137035"/>
                    <a:pt x="29844" y="33086"/>
                  </a:cubicBezTo>
                  <a:cubicBezTo>
                    <a:pt x="7774" y="21119"/>
                    <a:pt x="7974" y="20748"/>
                    <a:pt x="-286" y="842"/>
                  </a:cubicBezTo>
                  <a:cubicBezTo>
                    <a:pt x="384485" y="842"/>
                    <a:pt x="769236" y="842"/>
                    <a:pt x="1153988" y="842"/>
                  </a:cubicBezTo>
                  <a:cubicBezTo>
                    <a:pt x="1200428" y="842"/>
                    <a:pt x="1246859" y="842"/>
                    <a:pt x="1293299" y="842"/>
                  </a:cubicBezTo>
                  <a:cubicBezTo>
                    <a:pt x="1688008" y="842"/>
                    <a:pt x="2082717" y="842"/>
                    <a:pt x="2477417" y="842"/>
                  </a:cubicBezTo>
                  <a:cubicBezTo>
                    <a:pt x="2520538" y="842"/>
                    <a:pt x="2563659" y="842"/>
                    <a:pt x="2606780" y="842"/>
                  </a:cubicBezTo>
                  <a:cubicBezTo>
                    <a:pt x="3137472" y="842"/>
                    <a:pt x="3668173" y="842"/>
                    <a:pt x="4198874" y="842"/>
                  </a:cubicBezTo>
                  <a:cubicBezTo>
                    <a:pt x="4261892" y="842"/>
                    <a:pt x="4324909" y="842"/>
                    <a:pt x="4387936" y="842"/>
                  </a:cubicBezTo>
                  <a:cubicBezTo>
                    <a:pt x="4560411" y="842"/>
                    <a:pt x="4732886" y="842"/>
                    <a:pt x="4905361" y="842"/>
                  </a:cubicBezTo>
                  <a:cubicBezTo>
                    <a:pt x="4965068" y="842"/>
                    <a:pt x="5024766" y="842"/>
                    <a:pt x="5084474" y="842"/>
                  </a:cubicBezTo>
                  <a:cubicBezTo>
                    <a:pt x="5813173" y="842"/>
                    <a:pt x="6541873" y="1111"/>
                    <a:pt x="7270582" y="0"/>
                  </a:cubicBezTo>
                  <a:cubicBezTo>
                    <a:pt x="7304823" y="-52"/>
                    <a:pt x="7314648" y="4964"/>
                    <a:pt x="7314552" y="42425"/>
                  </a:cubicBezTo>
                  <a:cubicBezTo>
                    <a:pt x="7312740" y="482359"/>
                    <a:pt x="7313408" y="922305"/>
                    <a:pt x="7313408" y="1362249"/>
                  </a:cubicBezTo>
                  <a:close/>
                </a:path>
              </a:pathLst>
            </a:custGeom>
            <a:solidFill>
              <a:schemeClr val="accent1"/>
            </a:solidFill>
            <a:ln w="9531" cap="flat">
              <a:noFill/>
              <a:prstDash val="solid"/>
              <a:miter/>
            </a:ln>
          </p:spPr>
          <p:txBody>
            <a:bodyPr rtlCol="0" anchor="ctr"/>
            <a:lstStyle/>
            <a:p>
              <a:pPr defTabSz="609630"/>
              <a:endParaRPr lang="en-US" sz="1200">
                <a:solidFill>
                  <a:prstClr val="black"/>
                </a:solidFill>
                <a:latin typeface="Yu Gothic UI Semilight"/>
              </a:endParaRPr>
            </a:p>
          </p:txBody>
        </p:sp>
        <p:sp>
          <p:nvSpPr>
            <p:cNvPr id="82" name="Freeform: Shape 81">
              <a:extLst>
                <a:ext uri="{FF2B5EF4-FFF2-40B4-BE49-F238E27FC236}">
                  <a16:creationId xmlns:a16="http://schemas.microsoft.com/office/drawing/2014/main" id="{E27463D1-88DB-5C03-5D1F-BEECCB588BB6}"/>
                </a:ext>
              </a:extLst>
            </p:cNvPr>
            <p:cNvSpPr/>
            <p:nvPr/>
          </p:nvSpPr>
          <p:spPr>
            <a:xfrm rot="10800000" flipV="1">
              <a:off x="-94097" y="945"/>
              <a:ext cx="6159419" cy="2355129"/>
            </a:xfrm>
            <a:custGeom>
              <a:avLst/>
              <a:gdLst>
                <a:gd name="connsiteX0" fmla="*/ 138905 w 6159419"/>
                <a:gd name="connsiteY0" fmla="*/ 0 h 2355129"/>
                <a:gd name="connsiteX1" fmla="*/ 154280 w 6159419"/>
                <a:gd name="connsiteY1" fmla="*/ 25343 h 2355129"/>
                <a:gd name="connsiteX2" fmla="*/ 727120 w 6159419"/>
                <a:gd name="connsiteY2" fmla="*/ 590359 h 2355129"/>
                <a:gd name="connsiteX3" fmla="*/ 965807 w 6159419"/>
                <a:gd name="connsiteY3" fmla="*/ 807386 h 2355129"/>
                <a:gd name="connsiteX4" fmla="*/ 1958193 w 6159419"/>
                <a:gd name="connsiteY4" fmla="*/ 920401 h 2355129"/>
                <a:gd name="connsiteX5" fmla="*/ 2621539 w 6159419"/>
                <a:gd name="connsiteY5" fmla="*/ 583303 h 2355129"/>
                <a:gd name="connsiteX6" fmla="*/ 3125600 w 6159419"/>
                <a:gd name="connsiteY6" fmla="*/ 570714 h 2355129"/>
                <a:gd name="connsiteX7" fmla="*/ 3480718 w 6159419"/>
                <a:gd name="connsiteY7" fmla="*/ 902665 h 2355129"/>
                <a:gd name="connsiteX8" fmla="*/ 3720130 w 6159419"/>
                <a:gd name="connsiteY8" fmla="*/ 1348004 h 2355129"/>
                <a:gd name="connsiteX9" fmla="*/ 4370313 w 6159419"/>
                <a:gd name="connsiteY9" fmla="*/ 1999190 h 2355129"/>
                <a:gd name="connsiteX10" fmla="*/ 4803422 w 6159419"/>
                <a:gd name="connsiteY10" fmla="*/ 2063170 h 2355129"/>
                <a:gd name="connsiteX11" fmla="*/ 5578486 w 6159419"/>
                <a:gd name="connsiteY11" fmla="*/ 2055883 h 2355129"/>
                <a:gd name="connsiteX12" fmla="*/ 6120766 w 6159419"/>
                <a:gd name="connsiteY12" fmla="*/ 2232972 h 2355129"/>
                <a:gd name="connsiteX13" fmla="*/ 6159013 w 6159419"/>
                <a:gd name="connsiteY13" fmla="*/ 2245821 h 2355129"/>
                <a:gd name="connsiteX14" fmla="*/ 6159013 w 6159419"/>
                <a:gd name="connsiteY14" fmla="*/ 2355130 h 2355129"/>
                <a:gd name="connsiteX15" fmla="*/ 5598792 w 6159419"/>
                <a:gd name="connsiteY15" fmla="*/ 2140198 h 2355129"/>
                <a:gd name="connsiteX16" fmla="*/ 5236445 w 6159419"/>
                <a:gd name="connsiteY16" fmla="*/ 2129454 h 2355129"/>
                <a:gd name="connsiteX17" fmla="*/ 4724619 w 6159419"/>
                <a:gd name="connsiteY17" fmla="*/ 2143408 h 2355129"/>
                <a:gd name="connsiteX18" fmla="*/ 3792456 w 6159419"/>
                <a:gd name="connsiteY18" fmla="*/ 1621705 h 2355129"/>
                <a:gd name="connsiteX19" fmla="*/ 3661748 w 6159419"/>
                <a:gd name="connsiteY19" fmla="*/ 1365644 h 2355129"/>
                <a:gd name="connsiteX20" fmla="*/ 3362094 w 6159419"/>
                <a:gd name="connsiteY20" fmla="*/ 864045 h 2355129"/>
                <a:gd name="connsiteX21" fmla="*/ 3014579 w 6159419"/>
                <a:gd name="connsiteY21" fmla="*/ 615079 h 2355129"/>
                <a:gd name="connsiteX22" fmla="*/ 2613879 w 6159419"/>
                <a:gd name="connsiteY22" fmla="*/ 651017 h 2355129"/>
                <a:gd name="connsiteX23" fmla="*/ 1974636 w 6159419"/>
                <a:gd name="connsiteY23" fmla="*/ 980996 h 2355129"/>
                <a:gd name="connsiteX24" fmla="*/ 877524 w 6159419"/>
                <a:gd name="connsiteY24" fmla="*/ 841959 h 2355129"/>
                <a:gd name="connsiteX25" fmla="*/ 623585 w 6159419"/>
                <a:gd name="connsiteY25" fmla="*/ 590312 h 2355129"/>
                <a:gd name="connsiteX26" fmla="*/ -407 w 6159419"/>
                <a:gd name="connsiteY26" fmla="*/ 0 h 2355129"/>
                <a:gd name="connsiteX27" fmla="*/ 138905 w 6159419"/>
                <a:gd name="connsiteY27" fmla="*/ 0 h 2355129"/>
                <a:gd name="connsiteX28" fmla="*/ 1323022 w 6159419"/>
                <a:gd name="connsiteY28" fmla="*/ 0 h 2355129"/>
                <a:gd name="connsiteX29" fmla="*/ 1642554 w 6159419"/>
                <a:gd name="connsiteY29" fmla="*/ 280457 h 2355129"/>
                <a:gd name="connsiteX30" fmla="*/ 2425782 w 6159419"/>
                <a:gd name="connsiteY30" fmla="*/ 397302 h 2355129"/>
                <a:gd name="connsiteX31" fmla="*/ 2826557 w 6159419"/>
                <a:gd name="connsiteY31" fmla="*/ 225442 h 2355129"/>
                <a:gd name="connsiteX32" fmla="*/ 3233541 w 6159419"/>
                <a:gd name="connsiteY32" fmla="*/ 0 h 2355129"/>
                <a:gd name="connsiteX33" fmla="*/ 3044480 w 6159419"/>
                <a:gd name="connsiteY33" fmla="*/ 0 h 2355129"/>
                <a:gd name="connsiteX34" fmla="*/ 3012051 w 6159419"/>
                <a:gd name="connsiteY34" fmla="*/ 31071 h 2355129"/>
                <a:gd name="connsiteX35" fmla="*/ 2563033 w 6159419"/>
                <a:gd name="connsiteY35" fmla="*/ 240391 h 2355129"/>
                <a:gd name="connsiteX36" fmla="*/ 2189259 w 6159419"/>
                <a:gd name="connsiteY36" fmla="*/ 328018 h 2355129"/>
                <a:gd name="connsiteX37" fmla="*/ 1456516 w 6159419"/>
                <a:gd name="connsiteY37" fmla="*/ 16462 h 2355129"/>
                <a:gd name="connsiteX38" fmla="*/ 1452385 w 6159419"/>
                <a:gd name="connsiteY38" fmla="*/ 0 h 2355129"/>
                <a:gd name="connsiteX39" fmla="*/ 1323022 w 6159419"/>
                <a:gd name="connsiteY39" fmla="*/ 0 h 235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59419" h="2355129">
                  <a:moveTo>
                    <a:pt x="138905" y="0"/>
                  </a:moveTo>
                  <a:cubicBezTo>
                    <a:pt x="130607" y="16380"/>
                    <a:pt x="147222" y="19160"/>
                    <a:pt x="154280" y="25343"/>
                  </a:cubicBezTo>
                  <a:cubicBezTo>
                    <a:pt x="356399" y="202398"/>
                    <a:pt x="548789" y="389157"/>
                    <a:pt x="727120" y="590359"/>
                  </a:cubicBezTo>
                  <a:cubicBezTo>
                    <a:pt x="798664" y="671085"/>
                    <a:pt x="879260" y="742786"/>
                    <a:pt x="965807" y="807386"/>
                  </a:cubicBezTo>
                  <a:cubicBezTo>
                    <a:pt x="1274503" y="1037803"/>
                    <a:pt x="1606843" y="1077666"/>
                    <a:pt x="1958193" y="920401"/>
                  </a:cubicBezTo>
                  <a:cubicBezTo>
                    <a:pt x="2184595" y="819060"/>
                    <a:pt x="2412657" y="720878"/>
                    <a:pt x="2621539" y="583303"/>
                  </a:cubicBezTo>
                  <a:cubicBezTo>
                    <a:pt x="2783493" y="476632"/>
                    <a:pt x="2953507" y="480670"/>
                    <a:pt x="3125600" y="570714"/>
                  </a:cubicBezTo>
                  <a:cubicBezTo>
                    <a:pt x="3275566" y="649181"/>
                    <a:pt x="3389678" y="763052"/>
                    <a:pt x="3480718" y="902665"/>
                  </a:cubicBezTo>
                  <a:cubicBezTo>
                    <a:pt x="3573093" y="1044318"/>
                    <a:pt x="3655272" y="1191527"/>
                    <a:pt x="3720130" y="1348004"/>
                  </a:cubicBezTo>
                  <a:cubicBezTo>
                    <a:pt x="3847108" y="1654376"/>
                    <a:pt x="4070488" y="1865231"/>
                    <a:pt x="4370313" y="1999190"/>
                  </a:cubicBezTo>
                  <a:cubicBezTo>
                    <a:pt x="4508356" y="2060865"/>
                    <a:pt x="4654153" y="2067494"/>
                    <a:pt x="4803422" y="2063170"/>
                  </a:cubicBezTo>
                  <a:cubicBezTo>
                    <a:pt x="5061652" y="2055702"/>
                    <a:pt x="5319997" y="2035528"/>
                    <a:pt x="5578486" y="2055883"/>
                  </a:cubicBezTo>
                  <a:cubicBezTo>
                    <a:pt x="5773394" y="2071218"/>
                    <a:pt x="5954615" y="2128930"/>
                    <a:pt x="6120766" y="2232972"/>
                  </a:cubicBezTo>
                  <a:cubicBezTo>
                    <a:pt x="6131639" y="2239754"/>
                    <a:pt x="6141368" y="2256718"/>
                    <a:pt x="6159013" y="2245821"/>
                  </a:cubicBezTo>
                  <a:cubicBezTo>
                    <a:pt x="6159013" y="2282254"/>
                    <a:pt x="6159013" y="2318697"/>
                    <a:pt x="6159013" y="2355130"/>
                  </a:cubicBezTo>
                  <a:cubicBezTo>
                    <a:pt x="5988284" y="2241849"/>
                    <a:pt x="5804106" y="2164887"/>
                    <a:pt x="5598792" y="2140198"/>
                  </a:cubicBezTo>
                  <a:cubicBezTo>
                    <a:pt x="5478070" y="2125682"/>
                    <a:pt x="5357062" y="2123053"/>
                    <a:pt x="5236445" y="2129454"/>
                  </a:cubicBezTo>
                  <a:cubicBezTo>
                    <a:pt x="5065897" y="2138503"/>
                    <a:pt x="4895139" y="2139065"/>
                    <a:pt x="4724619" y="2143408"/>
                  </a:cubicBezTo>
                  <a:cubicBezTo>
                    <a:pt x="4313229" y="2153886"/>
                    <a:pt x="4018954" y="1944660"/>
                    <a:pt x="3792456" y="1621705"/>
                  </a:cubicBezTo>
                  <a:cubicBezTo>
                    <a:pt x="3737251" y="1542990"/>
                    <a:pt x="3701216" y="1453189"/>
                    <a:pt x="3661748" y="1365644"/>
                  </a:cubicBezTo>
                  <a:cubicBezTo>
                    <a:pt x="3581219" y="1187022"/>
                    <a:pt x="3485191" y="1017382"/>
                    <a:pt x="3362094" y="864045"/>
                  </a:cubicBezTo>
                  <a:cubicBezTo>
                    <a:pt x="3269537" y="748746"/>
                    <a:pt x="3150914" y="667993"/>
                    <a:pt x="3014579" y="615079"/>
                  </a:cubicBezTo>
                  <a:cubicBezTo>
                    <a:pt x="2876688" y="561557"/>
                    <a:pt x="2737778" y="571058"/>
                    <a:pt x="2613879" y="651017"/>
                  </a:cubicBezTo>
                  <a:cubicBezTo>
                    <a:pt x="2411084" y="781897"/>
                    <a:pt x="2191482" y="878143"/>
                    <a:pt x="1974636" y="980996"/>
                  </a:cubicBezTo>
                  <a:cubicBezTo>
                    <a:pt x="1578344" y="1168963"/>
                    <a:pt x="1213746" y="1121204"/>
                    <a:pt x="877524" y="841959"/>
                  </a:cubicBezTo>
                  <a:cubicBezTo>
                    <a:pt x="785435" y="765480"/>
                    <a:pt x="703513" y="679013"/>
                    <a:pt x="623585" y="590312"/>
                  </a:cubicBezTo>
                  <a:cubicBezTo>
                    <a:pt x="431357" y="376961"/>
                    <a:pt x="219033" y="184713"/>
                    <a:pt x="-407" y="0"/>
                  </a:cubicBezTo>
                  <a:cubicBezTo>
                    <a:pt x="46033" y="0"/>
                    <a:pt x="92464" y="0"/>
                    <a:pt x="138905" y="0"/>
                  </a:cubicBezTo>
                  <a:close/>
                  <a:moveTo>
                    <a:pt x="1323022" y="0"/>
                  </a:moveTo>
                  <a:cubicBezTo>
                    <a:pt x="1416370" y="108447"/>
                    <a:pt x="1522604" y="202757"/>
                    <a:pt x="1642554" y="280457"/>
                  </a:cubicBezTo>
                  <a:cubicBezTo>
                    <a:pt x="1885418" y="437768"/>
                    <a:pt x="2146968" y="478774"/>
                    <a:pt x="2425782" y="397302"/>
                  </a:cubicBezTo>
                  <a:cubicBezTo>
                    <a:pt x="2566190" y="356273"/>
                    <a:pt x="2693254" y="283397"/>
                    <a:pt x="2826557" y="225442"/>
                  </a:cubicBezTo>
                  <a:cubicBezTo>
                    <a:pt x="2969359" y="163365"/>
                    <a:pt x="3106419" y="90527"/>
                    <a:pt x="3233541" y="0"/>
                  </a:cubicBezTo>
                  <a:cubicBezTo>
                    <a:pt x="3170515" y="0"/>
                    <a:pt x="3107498" y="0"/>
                    <a:pt x="3044480" y="0"/>
                  </a:cubicBezTo>
                  <a:cubicBezTo>
                    <a:pt x="3048906" y="25916"/>
                    <a:pt x="3025023" y="24941"/>
                    <a:pt x="3012051" y="31071"/>
                  </a:cubicBezTo>
                  <a:cubicBezTo>
                    <a:pt x="2862753" y="101624"/>
                    <a:pt x="2713361" y="172047"/>
                    <a:pt x="2563033" y="240391"/>
                  </a:cubicBezTo>
                  <a:cubicBezTo>
                    <a:pt x="2444552" y="294258"/>
                    <a:pt x="2319834" y="325661"/>
                    <a:pt x="2189259" y="328018"/>
                  </a:cubicBezTo>
                  <a:cubicBezTo>
                    <a:pt x="1898829" y="333259"/>
                    <a:pt x="1662326" y="210476"/>
                    <a:pt x="1456516" y="16462"/>
                  </a:cubicBezTo>
                  <a:cubicBezTo>
                    <a:pt x="1451785" y="11998"/>
                    <a:pt x="1447187" y="7127"/>
                    <a:pt x="1452385" y="0"/>
                  </a:cubicBezTo>
                  <a:cubicBezTo>
                    <a:pt x="1409264" y="0"/>
                    <a:pt x="1366143" y="0"/>
                    <a:pt x="1323022" y="0"/>
                  </a:cubicBezTo>
                  <a:close/>
                </a:path>
              </a:pathLst>
            </a:custGeom>
            <a:solidFill>
              <a:schemeClr val="bg2"/>
            </a:solidFill>
            <a:ln w="9531" cap="flat">
              <a:noFill/>
              <a:prstDash val="solid"/>
              <a:miter/>
            </a:ln>
          </p:spPr>
          <p:txBody>
            <a:bodyPr rtlCol="0" anchor="ctr"/>
            <a:lstStyle/>
            <a:p>
              <a:pPr defTabSz="609630"/>
              <a:endParaRPr lang="en-US" sz="1200">
                <a:solidFill>
                  <a:prstClr val="black"/>
                </a:solidFill>
                <a:latin typeface="Yu Gothic UI Semilight"/>
              </a:endParaRPr>
            </a:p>
          </p:txBody>
        </p:sp>
      </p:grpSp>
      <p:grpSp>
        <p:nvGrpSpPr>
          <p:cNvPr id="39" name="Graphic 2">
            <a:extLst>
              <a:ext uri="{FF2B5EF4-FFF2-40B4-BE49-F238E27FC236}">
                <a16:creationId xmlns:a16="http://schemas.microsoft.com/office/drawing/2014/main" id="{3D6E1B1E-825C-C18A-7F64-509BC8FDD028}"/>
              </a:ext>
            </a:extLst>
          </p:cNvPr>
          <p:cNvGrpSpPr/>
          <p:nvPr/>
        </p:nvGrpSpPr>
        <p:grpSpPr>
          <a:xfrm>
            <a:off x="7321798" y="4749571"/>
            <a:ext cx="4876559" cy="2133760"/>
            <a:chOff x="10982697" y="7124356"/>
            <a:chExt cx="7314838" cy="3200640"/>
          </a:xfrm>
        </p:grpSpPr>
        <p:sp>
          <p:nvSpPr>
            <p:cNvPr id="68" name="Freeform: Shape 67">
              <a:extLst>
                <a:ext uri="{FF2B5EF4-FFF2-40B4-BE49-F238E27FC236}">
                  <a16:creationId xmlns:a16="http://schemas.microsoft.com/office/drawing/2014/main" id="{BC0DC43A-2F1C-3432-81FA-41626F369075}"/>
                </a:ext>
              </a:extLst>
            </p:cNvPr>
            <p:cNvSpPr/>
            <p:nvPr/>
          </p:nvSpPr>
          <p:spPr>
            <a:xfrm flipV="1">
              <a:off x="10982697" y="7124356"/>
              <a:ext cx="7314838" cy="3200640"/>
            </a:xfrm>
            <a:custGeom>
              <a:avLst/>
              <a:gdLst>
                <a:gd name="connsiteX0" fmla="*/ 7314571 w 7314838"/>
                <a:gd name="connsiteY0" fmla="*/ 1362997 h 3200640"/>
                <a:gd name="connsiteX1" fmla="*/ 7314571 w 7314838"/>
                <a:gd name="connsiteY1" fmla="*/ 1482240 h 3200640"/>
                <a:gd name="connsiteX2" fmla="*/ 7314571 w 7314838"/>
                <a:gd name="connsiteY2" fmla="*/ 2247412 h 3200640"/>
                <a:gd name="connsiteX3" fmla="*/ 7314571 w 7314838"/>
                <a:gd name="connsiteY3" fmla="*/ 2356721 h 3200640"/>
                <a:gd name="connsiteX4" fmla="*/ 7314571 w 7314838"/>
                <a:gd name="connsiteY4" fmla="*/ 3201388 h 3200640"/>
                <a:gd name="connsiteX5" fmla="*/ 7033487 w 7314838"/>
                <a:gd name="connsiteY5" fmla="*/ 3006840 h 3200640"/>
                <a:gd name="connsiteX6" fmla="*/ 6580663 w 7314838"/>
                <a:gd name="connsiteY6" fmla="*/ 2731834 h 3200640"/>
                <a:gd name="connsiteX7" fmla="*/ 6134125 w 7314838"/>
                <a:gd name="connsiteY7" fmla="*/ 2647129 h 3200640"/>
                <a:gd name="connsiteX8" fmla="*/ 5433133 w 7314838"/>
                <a:gd name="connsiteY8" fmla="*/ 2662168 h 3200640"/>
                <a:gd name="connsiteX9" fmla="*/ 4486291 w 7314838"/>
                <a:gd name="connsiteY9" fmla="*/ 2148695 h 3200640"/>
                <a:gd name="connsiteX10" fmla="*/ 4368545 w 7314838"/>
                <a:gd name="connsiteY10" fmla="*/ 1925238 h 3200640"/>
                <a:gd name="connsiteX11" fmla="*/ 4060364 w 7314838"/>
                <a:gd name="connsiteY11" fmla="*/ 1394600 h 3200640"/>
                <a:gd name="connsiteX12" fmla="*/ 3708508 w 7314838"/>
                <a:gd name="connsiteY12" fmla="*/ 1135378 h 3200640"/>
                <a:gd name="connsiteX13" fmla="*/ 3290145 w 7314838"/>
                <a:gd name="connsiteY13" fmla="*/ 1175430 h 3200640"/>
                <a:gd name="connsiteX14" fmla="*/ 2664465 w 7314838"/>
                <a:gd name="connsiteY14" fmla="*/ 1498004 h 3200640"/>
                <a:gd name="connsiteX15" fmla="*/ 1552053 w 7314838"/>
                <a:gd name="connsiteY15" fmla="*/ 1349090 h 3200640"/>
                <a:gd name="connsiteX16" fmla="*/ 1265839 w 7314838"/>
                <a:gd name="connsiteY16" fmla="*/ 1059254 h 3200640"/>
                <a:gd name="connsiteX17" fmla="*/ 730292 w 7314838"/>
                <a:gd name="connsiteY17" fmla="*/ 555495 h 3200640"/>
                <a:gd name="connsiteX18" fmla="*/ 560316 w 7314838"/>
                <a:gd name="connsiteY18" fmla="*/ 410064 h 3200640"/>
                <a:gd name="connsiteX19" fmla="*/ 31007 w 7314838"/>
                <a:gd name="connsiteY19" fmla="*/ 33834 h 3200640"/>
                <a:gd name="connsiteX20" fmla="*/ 877 w 7314838"/>
                <a:gd name="connsiteY20" fmla="*/ 1590 h 3200640"/>
                <a:gd name="connsiteX21" fmla="*/ 1155151 w 7314838"/>
                <a:gd name="connsiteY21" fmla="*/ 1590 h 3200640"/>
                <a:gd name="connsiteX22" fmla="*/ 1294462 w 7314838"/>
                <a:gd name="connsiteY22" fmla="*/ 1590 h 3200640"/>
                <a:gd name="connsiteX23" fmla="*/ 2478580 w 7314838"/>
                <a:gd name="connsiteY23" fmla="*/ 1590 h 3200640"/>
                <a:gd name="connsiteX24" fmla="*/ 2607943 w 7314838"/>
                <a:gd name="connsiteY24" fmla="*/ 1590 h 3200640"/>
                <a:gd name="connsiteX25" fmla="*/ 4200037 w 7314838"/>
                <a:gd name="connsiteY25" fmla="*/ 1590 h 3200640"/>
                <a:gd name="connsiteX26" fmla="*/ 4389099 w 7314838"/>
                <a:gd name="connsiteY26" fmla="*/ 1590 h 3200640"/>
                <a:gd name="connsiteX27" fmla="*/ 4906524 w 7314838"/>
                <a:gd name="connsiteY27" fmla="*/ 1590 h 3200640"/>
                <a:gd name="connsiteX28" fmla="*/ 5085637 w 7314838"/>
                <a:gd name="connsiteY28" fmla="*/ 1590 h 3200640"/>
                <a:gd name="connsiteX29" fmla="*/ 7271745 w 7314838"/>
                <a:gd name="connsiteY29" fmla="*/ 748 h 3200640"/>
                <a:gd name="connsiteX30" fmla="*/ 7315715 w 7314838"/>
                <a:gd name="connsiteY30" fmla="*/ 43173 h 3200640"/>
                <a:gd name="connsiteX31" fmla="*/ 7314571 w 7314838"/>
                <a:gd name="connsiteY31" fmla="*/ 1362997 h 320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4838" h="3200640">
                  <a:moveTo>
                    <a:pt x="7314571" y="1362997"/>
                  </a:moveTo>
                  <a:cubicBezTo>
                    <a:pt x="7314571" y="1402744"/>
                    <a:pt x="7314571" y="1442492"/>
                    <a:pt x="7314571" y="1482240"/>
                  </a:cubicBezTo>
                  <a:cubicBezTo>
                    <a:pt x="7314571" y="1737300"/>
                    <a:pt x="7314571" y="1992351"/>
                    <a:pt x="7314571" y="2247412"/>
                  </a:cubicBezTo>
                  <a:cubicBezTo>
                    <a:pt x="7314571" y="2283845"/>
                    <a:pt x="7314571" y="2320288"/>
                    <a:pt x="7314571" y="2356721"/>
                  </a:cubicBezTo>
                  <a:cubicBezTo>
                    <a:pt x="7314571" y="2638280"/>
                    <a:pt x="7314571" y="2919829"/>
                    <a:pt x="7314571" y="3201388"/>
                  </a:cubicBezTo>
                  <a:cubicBezTo>
                    <a:pt x="7213946" y="3146581"/>
                    <a:pt x="7126482" y="3072667"/>
                    <a:pt x="7033487" y="3006840"/>
                  </a:cubicBezTo>
                  <a:cubicBezTo>
                    <a:pt x="6889006" y="2904551"/>
                    <a:pt x="6748007" y="2797080"/>
                    <a:pt x="6580663" y="2731834"/>
                  </a:cubicBezTo>
                  <a:cubicBezTo>
                    <a:pt x="6436812" y="2675751"/>
                    <a:pt x="6287056" y="2648643"/>
                    <a:pt x="6134125" y="2647129"/>
                  </a:cubicBezTo>
                  <a:cubicBezTo>
                    <a:pt x="5900416" y="2644804"/>
                    <a:pt x="5666765" y="2653539"/>
                    <a:pt x="5433133" y="2662168"/>
                  </a:cubicBezTo>
                  <a:cubicBezTo>
                    <a:pt x="5017097" y="2677532"/>
                    <a:pt x="4718302" y="2472621"/>
                    <a:pt x="4486291" y="2148695"/>
                  </a:cubicBezTo>
                  <a:cubicBezTo>
                    <a:pt x="4437161" y="2080096"/>
                    <a:pt x="4402204" y="2002724"/>
                    <a:pt x="4368545" y="1925238"/>
                  </a:cubicBezTo>
                  <a:cubicBezTo>
                    <a:pt x="4286518" y="1736405"/>
                    <a:pt x="4187094" y="1557583"/>
                    <a:pt x="4060364" y="1394600"/>
                  </a:cubicBezTo>
                  <a:cubicBezTo>
                    <a:pt x="3967483" y="1275138"/>
                    <a:pt x="3847601" y="1190851"/>
                    <a:pt x="3708508" y="1135378"/>
                  </a:cubicBezTo>
                  <a:cubicBezTo>
                    <a:pt x="3563675" y="1077627"/>
                    <a:pt x="3419804" y="1090410"/>
                    <a:pt x="3290145" y="1175430"/>
                  </a:cubicBezTo>
                  <a:cubicBezTo>
                    <a:pt x="3092500" y="1305046"/>
                    <a:pt x="2876389" y="1396867"/>
                    <a:pt x="2664465" y="1498004"/>
                  </a:cubicBezTo>
                  <a:cubicBezTo>
                    <a:pt x="2260256" y="1690914"/>
                    <a:pt x="1891233" y="1636507"/>
                    <a:pt x="1552053" y="1349090"/>
                  </a:cubicBezTo>
                  <a:cubicBezTo>
                    <a:pt x="1447928" y="1260869"/>
                    <a:pt x="1358166" y="1158876"/>
                    <a:pt x="1265839" y="1059254"/>
                  </a:cubicBezTo>
                  <a:cubicBezTo>
                    <a:pt x="1098848" y="879091"/>
                    <a:pt x="918457" y="713202"/>
                    <a:pt x="730292" y="555495"/>
                  </a:cubicBezTo>
                  <a:cubicBezTo>
                    <a:pt x="673141" y="507594"/>
                    <a:pt x="615770" y="459880"/>
                    <a:pt x="560316" y="410064"/>
                  </a:cubicBezTo>
                  <a:cubicBezTo>
                    <a:pt x="398199" y="264434"/>
                    <a:pt x="222749" y="137783"/>
                    <a:pt x="31007" y="33834"/>
                  </a:cubicBezTo>
                  <a:cubicBezTo>
                    <a:pt x="8937" y="21867"/>
                    <a:pt x="9137" y="21496"/>
                    <a:pt x="877" y="1590"/>
                  </a:cubicBezTo>
                  <a:cubicBezTo>
                    <a:pt x="385648" y="1590"/>
                    <a:pt x="770399" y="1590"/>
                    <a:pt x="1155151" y="1590"/>
                  </a:cubicBezTo>
                  <a:cubicBezTo>
                    <a:pt x="1201591" y="1590"/>
                    <a:pt x="1248022" y="1590"/>
                    <a:pt x="1294462" y="1590"/>
                  </a:cubicBezTo>
                  <a:cubicBezTo>
                    <a:pt x="1689171" y="1590"/>
                    <a:pt x="2083880" y="1590"/>
                    <a:pt x="2478580" y="1590"/>
                  </a:cubicBezTo>
                  <a:cubicBezTo>
                    <a:pt x="2521701" y="1590"/>
                    <a:pt x="2564822" y="1590"/>
                    <a:pt x="2607943" y="1590"/>
                  </a:cubicBezTo>
                  <a:cubicBezTo>
                    <a:pt x="3138635" y="1590"/>
                    <a:pt x="3669336" y="1590"/>
                    <a:pt x="4200037" y="1590"/>
                  </a:cubicBezTo>
                  <a:cubicBezTo>
                    <a:pt x="4263055" y="1590"/>
                    <a:pt x="4326072" y="1590"/>
                    <a:pt x="4389099" y="1590"/>
                  </a:cubicBezTo>
                  <a:cubicBezTo>
                    <a:pt x="4561574" y="1590"/>
                    <a:pt x="4734049" y="1590"/>
                    <a:pt x="4906524" y="1590"/>
                  </a:cubicBezTo>
                  <a:cubicBezTo>
                    <a:pt x="4966231" y="1590"/>
                    <a:pt x="5025929" y="1590"/>
                    <a:pt x="5085637" y="1590"/>
                  </a:cubicBezTo>
                  <a:cubicBezTo>
                    <a:pt x="5814336" y="1590"/>
                    <a:pt x="6543036" y="1859"/>
                    <a:pt x="7271745" y="748"/>
                  </a:cubicBezTo>
                  <a:cubicBezTo>
                    <a:pt x="7305986" y="696"/>
                    <a:pt x="7315811" y="5712"/>
                    <a:pt x="7315715" y="43173"/>
                  </a:cubicBezTo>
                  <a:cubicBezTo>
                    <a:pt x="7313904" y="483107"/>
                    <a:pt x="7314571" y="923053"/>
                    <a:pt x="7314571" y="1362997"/>
                  </a:cubicBezTo>
                  <a:close/>
                </a:path>
              </a:pathLst>
            </a:custGeom>
            <a:solidFill>
              <a:schemeClr val="accent2"/>
            </a:solidFill>
            <a:ln w="9531" cap="flat">
              <a:noFill/>
              <a:prstDash val="solid"/>
              <a:miter/>
            </a:ln>
          </p:spPr>
          <p:txBody>
            <a:bodyPr rtlCol="0" anchor="ctr"/>
            <a:lstStyle/>
            <a:p>
              <a:pPr defTabSz="609630"/>
              <a:endParaRPr lang="en-US" sz="1200">
                <a:solidFill>
                  <a:prstClr val="black"/>
                </a:solidFill>
                <a:latin typeface="Yu Gothic UI Semilight"/>
              </a:endParaRPr>
            </a:p>
          </p:txBody>
        </p:sp>
        <p:sp>
          <p:nvSpPr>
            <p:cNvPr id="80" name="Freeform: Shape 79">
              <a:extLst>
                <a:ext uri="{FF2B5EF4-FFF2-40B4-BE49-F238E27FC236}">
                  <a16:creationId xmlns:a16="http://schemas.microsoft.com/office/drawing/2014/main" id="{1D25D54B-BBE9-BA6A-AADA-EFC2D8AB5989}"/>
                </a:ext>
              </a:extLst>
            </p:cNvPr>
            <p:cNvSpPr/>
            <p:nvPr/>
          </p:nvSpPr>
          <p:spPr>
            <a:xfrm flipV="1">
              <a:off x="12136971" y="7969024"/>
              <a:ext cx="6159419" cy="2355129"/>
            </a:xfrm>
            <a:custGeom>
              <a:avLst/>
              <a:gdLst>
                <a:gd name="connsiteX0" fmla="*/ 140189 w 6159419"/>
                <a:gd name="connsiteY0" fmla="*/ 837 h 2355129"/>
                <a:gd name="connsiteX1" fmla="*/ 155564 w 6159419"/>
                <a:gd name="connsiteY1" fmla="*/ 26180 h 2355129"/>
                <a:gd name="connsiteX2" fmla="*/ 728404 w 6159419"/>
                <a:gd name="connsiteY2" fmla="*/ 591195 h 2355129"/>
                <a:gd name="connsiteX3" fmla="*/ 967091 w 6159419"/>
                <a:gd name="connsiteY3" fmla="*/ 808223 h 2355129"/>
                <a:gd name="connsiteX4" fmla="*/ 1959477 w 6159419"/>
                <a:gd name="connsiteY4" fmla="*/ 921238 h 2355129"/>
                <a:gd name="connsiteX5" fmla="*/ 2622823 w 6159419"/>
                <a:gd name="connsiteY5" fmla="*/ 584139 h 2355129"/>
                <a:gd name="connsiteX6" fmla="*/ 3126884 w 6159419"/>
                <a:gd name="connsiteY6" fmla="*/ 571550 h 2355129"/>
                <a:gd name="connsiteX7" fmla="*/ 3482002 w 6159419"/>
                <a:gd name="connsiteY7" fmla="*/ 903501 h 2355129"/>
                <a:gd name="connsiteX8" fmla="*/ 3721414 w 6159419"/>
                <a:gd name="connsiteY8" fmla="*/ 1348841 h 2355129"/>
                <a:gd name="connsiteX9" fmla="*/ 4371597 w 6159419"/>
                <a:gd name="connsiteY9" fmla="*/ 2000027 h 2355129"/>
                <a:gd name="connsiteX10" fmla="*/ 4804706 w 6159419"/>
                <a:gd name="connsiteY10" fmla="*/ 2064006 h 2355129"/>
                <a:gd name="connsiteX11" fmla="*/ 5579770 w 6159419"/>
                <a:gd name="connsiteY11" fmla="*/ 2056720 h 2355129"/>
                <a:gd name="connsiteX12" fmla="*/ 6122050 w 6159419"/>
                <a:gd name="connsiteY12" fmla="*/ 2233808 h 2355129"/>
                <a:gd name="connsiteX13" fmla="*/ 6160297 w 6159419"/>
                <a:gd name="connsiteY13" fmla="*/ 2246658 h 2355129"/>
                <a:gd name="connsiteX14" fmla="*/ 6160297 w 6159419"/>
                <a:gd name="connsiteY14" fmla="*/ 2355967 h 2355129"/>
                <a:gd name="connsiteX15" fmla="*/ 5600076 w 6159419"/>
                <a:gd name="connsiteY15" fmla="*/ 2141035 h 2355129"/>
                <a:gd name="connsiteX16" fmla="*/ 5237729 w 6159419"/>
                <a:gd name="connsiteY16" fmla="*/ 2130291 h 2355129"/>
                <a:gd name="connsiteX17" fmla="*/ 4725903 w 6159419"/>
                <a:gd name="connsiteY17" fmla="*/ 2144245 h 2355129"/>
                <a:gd name="connsiteX18" fmla="*/ 3793740 w 6159419"/>
                <a:gd name="connsiteY18" fmla="*/ 1622541 h 2355129"/>
                <a:gd name="connsiteX19" fmla="*/ 3663032 w 6159419"/>
                <a:gd name="connsiteY19" fmla="*/ 1366481 h 2355129"/>
                <a:gd name="connsiteX20" fmla="*/ 3363378 w 6159419"/>
                <a:gd name="connsiteY20" fmla="*/ 864881 h 2355129"/>
                <a:gd name="connsiteX21" fmla="*/ 3015863 w 6159419"/>
                <a:gd name="connsiteY21" fmla="*/ 615916 h 2355129"/>
                <a:gd name="connsiteX22" fmla="*/ 2615164 w 6159419"/>
                <a:gd name="connsiteY22" fmla="*/ 651854 h 2355129"/>
                <a:gd name="connsiteX23" fmla="*/ 1975920 w 6159419"/>
                <a:gd name="connsiteY23" fmla="*/ 981833 h 2355129"/>
                <a:gd name="connsiteX24" fmla="*/ 878808 w 6159419"/>
                <a:gd name="connsiteY24" fmla="*/ 842795 h 2355129"/>
                <a:gd name="connsiteX25" fmla="*/ 624869 w 6159419"/>
                <a:gd name="connsiteY25" fmla="*/ 591149 h 2355129"/>
                <a:gd name="connsiteX26" fmla="*/ 877 w 6159419"/>
                <a:gd name="connsiteY26" fmla="*/ 837 h 2355129"/>
                <a:gd name="connsiteX27" fmla="*/ 140189 w 6159419"/>
                <a:gd name="connsiteY27" fmla="*/ 837 h 2355129"/>
                <a:gd name="connsiteX28" fmla="*/ 1324306 w 6159419"/>
                <a:gd name="connsiteY28" fmla="*/ 837 h 2355129"/>
                <a:gd name="connsiteX29" fmla="*/ 1643838 w 6159419"/>
                <a:gd name="connsiteY29" fmla="*/ 281294 h 2355129"/>
                <a:gd name="connsiteX30" fmla="*/ 2427066 w 6159419"/>
                <a:gd name="connsiteY30" fmla="*/ 398139 h 2355129"/>
                <a:gd name="connsiteX31" fmla="*/ 2827841 w 6159419"/>
                <a:gd name="connsiteY31" fmla="*/ 226278 h 2355129"/>
                <a:gd name="connsiteX32" fmla="*/ 3234825 w 6159419"/>
                <a:gd name="connsiteY32" fmla="*/ 837 h 2355129"/>
                <a:gd name="connsiteX33" fmla="*/ 3045764 w 6159419"/>
                <a:gd name="connsiteY33" fmla="*/ 837 h 2355129"/>
                <a:gd name="connsiteX34" fmla="*/ 3013335 w 6159419"/>
                <a:gd name="connsiteY34" fmla="*/ 31907 h 2355129"/>
                <a:gd name="connsiteX35" fmla="*/ 2564317 w 6159419"/>
                <a:gd name="connsiteY35" fmla="*/ 241228 h 2355129"/>
                <a:gd name="connsiteX36" fmla="*/ 2190544 w 6159419"/>
                <a:gd name="connsiteY36" fmla="*/ 328854 h 2355129"/>
                <a:gd name="connsiteX37" fmla="*/ 1457800 w 6159419"/>
                <a:gd name="connsiteY37" fmla="*/ 17298 h 2355129"/>
                <a:gd name="connsiteX38" fmla="*/ 1453670 w 6159419"/>
                <a:gd name="connsiteY38" fmla="*/ 837 h 2355129"/>
                <a:gd name="connsiteX39" fmla="*/ 1324306 w 6159419"/>
                <a:gd name="connsiteY39" fmla="*/ 837 h 235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59419" h="2355129">
                  <a:moveTo>
                    <a:pt x="140189" y="837"/>
                  </a:moveTo>
                  <a:cubicBezTo>
                    <a:pt x="131891" y="17217"/>
                    <a:pt x="148506" y="19997"/>
                    <a:pt x="155564" y="26180"/>
                  </a:cubicBezTo>
                  <a:cubicBezTo>
                    <a:pt x="357683" y="203235"/>
                    <a:pt x="550073" y="389993"/>
                    <a:pt x="728404" y="591195"/>
                  </a:cubicBezTo>
                  <a:cubicBezTo>
                    <a:pt x="799948" y="671922"/>
                    <a:pt x="880544" y="743622"/>
                    <a:pt x="967091" y="808223"/>
                  </a:cubicBezTo>
                  <a:cubicBezTo>
                    <a:pt x="1275787" y="1038640"/>
                    <a:pt x="1608127" y="1078502"/>
                    <a:pt x="1959477" y="921238"/>
                  </a:cubicBezTo>
                  <a:cubicBezTo>
                    <a:pt x="2185879" y="819896"/>
                    <a:pt x="2413941" y="721715"/>
                    <a:pt x="2622823" y="584139"/>
                  </a:cubicBezTo>
                  <a:cubicBezTo>
                    <a:pt x="2784777" y="477469"/>
                    <a:pt x="2954791" y="481506"/>
                    <a:pt x="3126884" y="571550"/>
                  </a:cubicBezTo>
                  <a:cubicBezTo>
                    <a:pt x="3276850" y="650017"/>
                    <a:pt x="3390962" y="763888"/>
                    <a:pt x="3482002" y="903501"/>
                  </a:cubicBezTo>
                  <a:cubicBezTo>
                    <a:pt x="3574377" y="1045155"/>
                    <a:pt x="3656556" y="1192364"/>
                    <a:pt x="3721414" y="1348841"/>
                  </a:cubicBezTo>
                  <a:cubicBezTo>
                    <a:pt x="3848392" y="1655212"/>
                    <a:pt x="4071772" y="1866067"/>
                    <a:pt x="4371597" y="2000027"/>
                  </a:cubicBezTo>
                  <a:cubicBezTo>
                    <a:pt x="4509640" y="2061701"/>
                    <a:pt x="4655437" y="2068331"/>
                    <a:pt x="4804706" y="2064006"/>
                  </a:cubicBezTo>
                  <a:cubicBezTo>
                    <a:pt x="5062937" y="2056539"/>
                    <a:pt x="5321282" y="2036365"/>
                    <a:pt x="5579770" y="2056720"/>
                  </a:cubicBezTo>
                  <a:cubicBezTo>
                    <a:pt x="5774678" y="2072055"/>
                    <a:pt x="5955899" y="2129767"/>
                    <a:pt x="6122050" y="2233808"/>
                  </a:cubicBezTo>
                  <a:cubicBezTo>
                    <a:pt x="6132923" y="2240590"/>
                    <a:pt x="6142652" y="2257554"/>
                    <a:pt x="6160297" y="2246658"/>
                  </a:cubicBezTo>
                  <a:cubicBezTo>
                    <a:pt x="6160297" y="2283091"/>
                    <a:pt x="6160297" y="2319533"/>
                    <a:pt x="6160297" y="2355967"/>
                  </a:cubicBezTo>
                  <a:cubicBezTo>
                    <a:pt x="5989568" y="2242686"/>
                    <a:pt x="5805390" y="2165724"/>
                    <a:pt x="5600076" y="2141035"/>
                  </a:cubicBezTo>
                  <a:cubicBezTo>
                    <a:pt x="5479354" y="2126519"/>
                    <a:pt x="5358347" y="2123890"/>
                    <a:pt x="5237729" y="2130291"/>
                  </a:cubicBezTo>
                  <a:cubicBezTo>
                    <a:pt x="5067181" y="2139339"/>
                    <a:pt x="4896423" y="2139902"/>
                    <a:pt x="4725903" y="2144245"/>
                  </a:cubicBezTo>
                  <a:cubicBezTo>
                    <a:pt x="4314513" y="2154722"/>
                    <a:pt x="4020238" y="1945496"/>
                    <a:pt x="3793740" y="1622541"/>
                  </a:cubicBezTo>
                  <a:cubicBezTo>
                    <a:pt x="3738535" y="1543827"/>
                    <a:pt x="3702500" y="1454025"/>
                    <a:pt x="3663032" y="1366481"/>
                  </a:cubicBezTo>
                  <a:cubicBezTo>
                    <a:pt x="3582503" y="1187859"/>
                    <a:pt x="3486475" y="1018218"/>
                    <a:pt x="3363378" y="864881"/>
                  </a:cubicBezTo>
                  <a:cubicBezTo>
                    <a:pt x="3270822" y="749583"/>
                    <a:pt x="3152199" y="668830"/>
                    <a:pt x="3015863" y="615916"/>
                  </a:cubicBezTo>
                  <a:cubicBezTo>
                    <a:pt x="2877972" y="562394"/>
                    <a:pt x="2739062" y="571895"/>
                    <a:pt x="2615164" y="651854"/>
                  </a:cubicBezTo>
                  <a:cubicBezTo>
                    <a:pt x="2412368" y="782734"/>
                    <a:pt x="2192766" y="878980"/>
                    <a:pt x="1975920" y="981833"/>
                  </a:cubicBezTo>
                  <a:cubicBezTo>
                    <a:pt x="1579628" y="1169799"/>
                    <a:pt x="1215030" y="1122041"/>
                    <a:pt x="878808" y="842795"/>
                  </a:cubicBezTo>
                  <a:cubicBezTo>
                    <a:pt x="786719" y="766316"/>
                    <a:pt x="704797" y="679849"/>
                    <a:pt x="624869" y="591149"/>
                  </a:cubicBezTo>
                  <a:cubicBezTo>
                    <a:pt x="432641" y="377797"/>
                    <a:pt x="220317" y="185549"/>
                    <a:pt x="877" y="837"/>
                  </a:cubicBezTo>
                  <a:cubicBezTo>
                    <a:pt x="47318" y="837"/>
                    <a:pt x="93748" y="837"/>
                    <a:pt x="140189" y="837"/>
                  </a:cubicBezTo>
                  <a:close/>
                  <a:moveTo>
                    <a:pt x="1324306" y="837"/>
                  </a:moveTo>
                  <a:cubicBezTo>
                    <a:pt x="1417654" y="109284"/>
                    <a:pt x="1523888" y="203594"/>
                    <a:pt x="1643838" y="281294"/>
                  </a:cubicBezTo>
                  <a:cubicBezTo>
                    <a:pt x="1886702" y="438605"/>
                    <a:pt x="2148252" y="479610"/>
                    <a:pt x="2427066" y="398139"/>
                  </a:cubicBezTo>
                  <a:cubicBezTo>
                    <a:pt x="2567474" y="357110"/>
                    <a:pt x="2694539" y="284233"/>
                    <a:pt x="2827841" y="226278"/>
                  </a:cubicBezTo>
                  <a:cubicBezTo>
                    <a:pt x="2970643" y="164201"/>
                    <a:pt x="3107704" y="91364"/>
                    <a:pt x="3234825" y="837"/>
                  </a:cubicBezTo>
                  <a:cubicBezTo>
                    <a:pt x="3171799" y="837"/>
                    <a:pt x="3108782" y="837"/>
                    <a:pt x="3045764" y="837"/>
                  </a:cubicBezTo>
                  <a:cubicBezTo>
                    <a:pt x="3050190" y="26752"/>
                    <a:pt x="3026307" y="25778"/>
                    <a:pt x="3013335" y="31907"/>
                  </a:cubicBezTo>
                  <a:cubicBezTo>
                    <a:pt x="2864038" y="102461"/>
                    <a:pt x="2714645" y="172883"/>
                    <a:pt x="2564317" y="241228"/>
                  </a:cubicBezTo>
                  <a:cubicBezTo>
                    <a:pt x="2445836" y="295095"/>
                    <a:pt x="2321118" y="326498"/>
                    <a:pt x="2190544" y="328854"/>
                  </a:cubicBezTo>
                  <a:cubicBezTo>
                    <a:pt x="1900113" y="334096"/>
                    <a:pt x="1663610" y="211313"/>
                    <a:pt x="1457800" y="17298"/>
                  </a:cubicBezTo>
                  <a:cubicBezTo>
                    <a:pt x="1453069" y="12834"/>
                    <a:pt x="1448472" y="7964"/>
                    <a:pt x="1453670" y="837"/>
                  </a:cubicBezTo>
                  <a:cubicBezTo>
                    <a:pt x="1410548" y="837"/>
                    <a:pt x="1367427" y="837"/>
                    <a:pt x="1324306" y="837"/>
                  </a:cubicBezTo>
                  <a:close/>
                </a:path>
              </a:pathLst>
            </a:custGeom>
            <a:solidFill>
              <a:schemeClr val="bg2"/>
            </a:solidFill>
            <a:ln w="9531" cap="flat">
              <a:noFill/>
              <a:prstDash val="solid"/>
              <a:miter/>
            </a:ln>
          </p:spPr>
          <p:txBody>
            <a:bodyPr rtlCol="0" anchor="ctr"/>
            <a:lstStyle/>
            <a:p>
              <a:pPr defTabSz="609630"/>
              <a:endParaRPr lang="en-US" sz="1200">
                <a:solidFill>
                  <a:prstClr val="black"/>
                </a:solidFill>
                <a:latin typeface="Yu Gothic UI Semilight"/>
              </a:endParaRPr>
            </a:p>
          </p:txBody>
        </p:sp>
      </p:grpSp>
      <p:grpSp>
        <p:nvGrpSpPr>
          <p:cNvPr id="120" name="Group 119">
            <a:extLst>
              <a:ext uri="{FF2B5EF4-FFF2-40B4-BE49-F238E27FC236}">
                <a16:creationId xmlns:a16="http://schemas.microsoft.com/office/drawing/2014/main" id="{BE026E22-BEA6-F1EB-129F-0D3943B85367}"/>
              </a:ext>
            </a:extLst>
          </p:cNvPr>
          <p:cNvGrpSpPr/>
          <p:nvPr userDrawn="1"/>
        </p:nvGrpSpPr>
        <p:grpSpPr>
          <a:xfrm>
            <a:off x="229164" y="2259087"/>
            <a:ext cx="3849946" cy="3453772"/>
            <a:chOff x="288932" y="2726544"/>
            <a:chExt cx="3020459" cy="2709642"/>
          </a:xfrm>
        </p:grpSpPr>
        <p:grpSp>
          <p:nvGrpSpPr>
            <p:cNvPr id="121" name="Graphic 25">
              <a:extLst>
                <a:ext uri="{FF2B5EF4-FFF2-40B4-BE49-F238E27FC236}">
                  <a16:creationId xmlns:a16="http://schemas.microsoft.com/office/drawing/2014/main" id="{06A5DFF5-274B-9237-3826-B8BCD5C22040}"/>
                </a:ext>
              </a:extLst>
            </p:cNvPr>
            <p:cNvGrpSpPr/>
            <p:nvPr/>
          </p:nvGrpSpPr>
          <p:grpSpPr>
            <a:xfrm>
              <a:off x="1764513" y="2726544"/>
              <a:ext cx="1544878" cy="2427901"/>
              <a:chOff x="7954971" y="1980407"/>
              <a:chExt cx="802850" cy="1261745"/>
            </a:xfrm>
          </p:grpSpPr>
          <p:sp>
            <p:nvSpPr>
              <p:cNvPr id="250" name="Rectangle: Rounded Corners 249">
                <a:extLst>
                  <a:ext uri="{FF2B5EF4-FFF2-40B4-BE49-F238E27FC236}">
                    <a16:creationId xmlns:a16="http://schemas.microsoft.com/office/drawing/2014/main" id="{25A93470-1747-C110-6504-ECFFBBB96B7A}"/>
                  </a:ext>
                </a:extLst>
              </p:cNvPr>
              <p:cNvSpPr/>
              <p:nvPr/>
            </p:nvSpPr>
            <p:spPr>
              <a:xfrm>
                <a:off x="7954971" y="2069516"/>
                <a:ext cx="802850" cy="1172636"/>
              </a:xfrm>
              <a:prstGeom prst="roundRect">
                <a:avLst>
                  <a:gd name="adj" fmla="val 6314"/>
                </a:avLst>
              </a:prstGeom>
              <a:solidFill>
                <a:schemeClr val="accent2"/>
              </a:solidFill>
              <a:ln w="5008" cap="flat">
                <a:noFill/>
                <a:prstDash val="solid"/>
                <a:miter/>
              </a:ln>
            </p:spPr>
            <p:txBody>
              <a:bodyPr rtlCol="0" anchor="ctr"/>
              <a:lstStyle/>
              <a:p>
                <a:endParaRPr lang="en-US"/>
              </a:p>
            </p:txBody>
          </p:sp>
          <p:sp>
            <p:nvSpPr>
              <p:cNvPr id="251" name="Freeform: Shape 250">
                <a:extLst>
                  <a:ext uri="{FF2B5EF4-FFF2-40B4-BE49-F238E27FC236}">
                    <a16:creationId xmlns:a16="http://schemas.microsoft.com/office/drawing/2014/main" id="{DD3C46D2-B655-5F75-2D8B-619B295C4A12}"/>
                  </a:ext>
                </a:extLst>
              </p:cNvPr>
              <p:cNvSpPr/>
              <p:nvPr/>
            </p:nvSpPr>
            <p:spPr>
              <a:xfrm>
                <a:off x="8028038" y="2120290"/>
                <a:ext cx="649452" cy="978168"/>
              </a:xfrm>
              <a:custGeom>
                <a:avLst/>
                <a:gdLst>
                  <a:gd name="connsiteX0" fmla="*/ 404 w 649452"/>
                  <a:gd name="connsiteY0" fmla="*/ 199 h 978168"/>
                  <a:gd name="connsiteX1" fmla="*/ 649857 w 649452"/>
                  <a:gd name="connsiteY1" fmla="*/ 199 h 978168"/>
                  <a:gd name="connsiteX2" fmla="*/ 649857 w 649452"/>
                  <a:gd name="connsiteY2" fmla="*/ 978368 h 978168"/>
                  <a:gd name="connsiteX3" fmla="*/ 404 w 649452"/>
                  <a:gd name="connsiteY3" fmla="*/ 978368 h 978168"/>
                </a:gdLst>
                <a:ahLst/>
                <a:cxnLst>
                  <a:cxn ang="0">
                    <a:pos x="connsiteX0" y="connsiteY0"/>
                  </a:cxn>
                  <a:cxn ang="0">
                    <a:pos x="connsiteX1" y="connsiteY1"/>
                  </a:cxn>
                  <a:cxn ang="0">
                    <a:pos x="connsiteX2" y="connsiteY2"/>
                  </a:cxn>
                  <a:cxn ang="0">
                    <a:pos x="connsiteX3" y="connsiteY3"/>
                  </a:cxn>
                </a:cxnLst>
                <a:rect l="l" t="t" r="r" b="b"/>
                <a:pathLst>
                  <a:path w="649452" h="978168">
                    <a:moveTo>
                      <a:pt x="404" y="199"/>
                    </a:moveTo>
                    <a:lnTo>
                      <a:pt x="649857" y="199"/>
                    </a:lnTo>
                    <a:lnTo>
                      <a:pt x="649857" y="978368"/>
                    </a:lnTo>
                    <a:lnTo>
                      <a:pt x="404" y="978368"/>
                    </a:lnTo>
                    <a:close/>
                  </a:path>
                </a:pathLst>
              </a:custGeom>
              <a:solidFill>
                <a:schemeClr val="accent2">
                  <a:lumMod val="20000"/>
                  <a:lumOff val="80000"/>
                </a:schemeClr>
              </a:solidFill>
              <a:ln w="5008"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27B4884E-408B-F8ED-0EC4-91BCDB78CFBD}"/>
                  </a:ext>
                </a:extLst>
              </p:cNvPr>
              <p:cNvSpPr/>
              <p:nvPr/>
            </p:nvSpPr>
            <p:spPr>
              <a:xfrm>
                <a:off x="8102377" y="1980407"/>
                <a:ext cx="507649" cy="169332"/>
              </a:xfrm>
              <a:custGeom>
                <a:avLst/>
                <a:gdLst>
                  <a:gd name="connsiteX0" fmla="*/ 508054 w 507649"/>
                  <a:gd name="connsiteY0" fmla="*/ 43611 h 169332"/>
                  <a:gd name="connsiteX1" fmla="*/ 464516 w 507649"/>
                  <a:gd name="connsiteY1" fmla="*/ 199 h 169332"/>
                  <a:gd name="connsiteX2" fmla="*/ 43939 w 507649"/>
                  <a:gd name="connsiteY2" fmla="*/ 199 h 169332"/>
                  <a:gd name="connsiteX3" fmla="*/ 404 w 507649"/>
                  <a:gd name="connsiteY3" fmla="*/ 43611 h 169332"/>
                  <a:gd name="connsiteX4" fmla="*/ 43684 w 507649"/>
                  <a:gd name="connsiteY4" fmla="*/ 87023 h 169332"/>
                  <a:gd name="connsiteX5" fmla="*/ 74235 w 507649"/>
                  <a:gd name="connsiteY5" fmla="*/ 138813 h 169332"/>
                  <a:gd name="connsiteX6" fmla="*/ 105040 w 507649"/>
                  <a:gd name="connsiteY6" fmla="*/ 169532 h 169332"/>
                  <a:gd name="connsiteX7" fmla="*/ 403161 w 507649"/>
                  <a:gd name="connsiteY7" fmla="*/ 169532 h 169332"/>
                  <a:gd name="connsiteX8" fmla="*/ 403161 w 507649"/>
                  <a:gd name="connsiteY8" fmla="*/ 169532 h 169332"/>
                  <a:gd name="connsiteX9" fmla="*/ 403417 w 507649"/>
                  <a:gd name="connsiteY9" fmla="*/ 169532 h 169332"/>
                  <a:gd name="connsiteX10" fmla="*/ 434222 w 507649"/>
                  <a:gd name="connsiteY10" fmla="*/ 138813 h 169332"/>
                  <a:gd name="connsiteX11" fmla="*/ 464265 w 507649"/>
                  <a:gd name="connsiteY11" fmla="*/ 87023 h 169332"/>
                  <a:gd name="connsiteX12" fmla="*/ 464516 w 507649"/>
                  <a:gd name="connsiteY12" fmla="*/ 87023 h 169332"/>
                  <a:gd name="connsiteX13" fmla="*/ 475213 w 507649"/>
                  <a:gd name="connsiteY13" fmla="*/ 85754 h 169332"/>
                  <a:gd name="connsiteX14" fmla="*/ 475463 w 507649"/>
                  <a:gd name="connsiteY14" fmla="*/ 85754 h 169332"/>
                  <a:gd name="connsiteX15" fmla="*/ 475463 w 507649"/>
                  <a:gd name="connsiteY15" fmla="*/ 85754 h 169332"/>
                  <a:gd name="connsiteX16" fmla="*/ 508054 w 507649"/>
                  <a:gd name="connsiteY16" fmla="*/ 43611 h 1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649" h="169332">
                    <a:moveTo>
                      <a:pt x="508054" y="43611"/>
                    </a:moveTo>
                    <a:cubicBezTo>
                      <a:pt x="508054" y="19747"/>
                      <a:pt x="488451" y="199"/>
                      <a:pt x="464516" y="199"/>
                    </a:cubicBezTo>
                    <a:cubicBezTo>
                      <a:pt x="464516" y="199"/>
                      <a:pt x="46485" y="199"/>
                      <a:pt x="43939" y="199"/>
                    </a:cubicBezTo>
                    <a:cubicBezTo>
                      <a:pt x="20008" y="199"/>
                      <a:pt x="404" y="19747"/>
                      <a:pt x="404" y="43611"/>
                    </a:cubicBezTo>
                    <a:cubicBezTo>
                      <a:pt x="404" y="67475"/>
                      <a:pt x="19753" y="86769"/>
                      <a:pt x="43684" y="87023"/>
                    </a:cubicBezTo>
                    <a:cubicBezTo>
                      <a:pt x="58196" y="94132"/>
                      <a:pt x="74235" y="108603"/>
                      <a:pt x="74235" y="138813"/>
                    </a:cubicBezTo>
                    <a:cubicBezTo>
                      <a:pt x="74235" y="155822"/>
                      <a:pt x="87983" y="169532"/>
                      <a:pt x="105040" y="169532"/>
                    </a:cubicBezTo>
                    <a:cubicBezTo>
                      <a:pt x="106822" y="169532"/>
                      <a:pt x="403161" y="169532"/>
                      <a:pt x="403161" y="169532"/>
                    </a:cubicBezTo>
                    <a:lnTo>
                      <a:pt x="403161" y="169532"/>
                    </a:lnTo>
                    <a:cubicBezTo>
                      <a:pt x="403161" y="169532"/>
                      <a:pt x="403417" y="169532"/>
                      <a:pt x="403417" y="169532"/>
                    </a:cubicBezTo>
                    <a:cubicBezTo>
                      <a:pt x="420477" y="169532"/>
                      <a:pt x="434222" y="155822"/>
                      <a:pt x="434222" y="138813"/>
                    </a:cubicBezTo>
                    <a:cubicBezTo>
                      <a:pt x="434222" y="138813"/>
                      <a:pt x="431424" y="94893"/>
                      <a:pt x="464265" y="87023"/>
                    </a:cubicBezTo>
                    <a:cubicBezTo>
                      <a:pt x="464265" y="87023"/>
                      <a:pt x="464516" y="87023"/>
                      <a:pt x="464516" y="87023"/>
                    </a:cubicBezTo>
                    <a:cubicBezTo>
                      <a:pt x="468082" y="87023"/>
                      <a:pt x="471647" y="86516"/>
                      <a:pt x="475213" y="85754"/>
                    </a:cubicBezTo>
                    <a:cubicBezTo>
                      <a:pt x="475213" y="85754"/>
                      <a:pt x="475213" y="85754"/>
                      <a:pt x="475463" y="85754"/>
                    </a:cubicBezTo>
                    <a:lnTo>
                      <a:pt x="475463" y="85754"/>
                    </a:lnTo>
                    <a:cubicBezTo>
                      <a:pt x="494053" y="80677"/>
                      <a:pt x="508054" y="63921"/>
                      <a:pt x="508054" y="43611"/>
                    </a:cubicBezTo>
                    <a:close/>
                  </a:path>
                </a:pathLst>
              </a:custGeom>
              <a:solidFill>
                <a:schemeClr val="accent1"/>
              </a:solidFill>
              <a:ln w="5008"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B8DC0908-214D-B5D1-D835-D90D8F76DEDB}"/>
                  </a:ext>
                </a:extLst>
              </p:cNvPr>
              <p:cNvSpPr/>
              <p:nvPr/>
            </p:nvSpPr>
            <p:spPr>
              <a:xfrm>
                <a:off x="8060625" y="2196706"/>
                <a:ext cx="584535" cy="103579"/>
              </a:xfrm>
              <a:custGeom>
                <a:avLst/>
                <a:gdLst>
                  <a:gd name="connsiteX0" fmla="*/ 581118 w 584535"/>
                  <a:gd name="connsiteY0" fmla="*/ 103779 h 103579"/>
                  <a:gd name="connsiteX1" fmla="*/ 4223 w 584535"/>
                  <a:gd name="connsiteY1" fmla="*/ 103779 h 103579"/>
                  <a:gd name="connsiteX2" fmla="*/ 404 w 584535"/>
                  <a:gd name="connsiteY2" fmla="*/ 99971 h 103579"/>
                  <a:gd name="connsiteX3" fmla="*/ 404 w 584535"/>
                  <a:gd name="connsiteY3" fmla="*/ 4007 h 103579"/>
                  <a:gd name="connsiteX4" fmla="*/ 4223 w 584535"/>
                  <a:gd name="connsiteY4" fmla="*/ 199 h 103579"/>
                  <a:gd name="connsiteX5" fmla="*/ 581118 w 584535"/>
                  <a:gd name="connsiteY5" fmla="*/ 199 h 103579"/>
                  <a:gd name="connsiteX6" fmla="*/ 584939 w 584535"/>
                  <a:gd name="connsiteY6" fmla="*/ 4007 h 103579"/>
                  <a:gd name="connsiteX7" fmla="*/ 584939 w 584535"/>
                  <a:gd name="connsiteY7" fmla="*/ 99971 h 103579"/>
                  <a:gd name="connsiteX8" fmla="*/ 581118 w 584535"/>
                  <a:gd name="connsiteY8" fmla="*/ 103779 h 103579"/>
                  <a:gd name="connsiteX9" fmla="*/ 8042 w 584535"/>
                  <a:gd name="connsiteY9" fmla="*/ 96163 h 103579"/>
                  <a:gd name="connsiteX10" fmla="*/ 577302 w 584535"/>
                  <a:gd name="connsiteY10" fmla="*/ 96163 h 103579"/>
                  <a:gd name="connsiteX11" fmla="*/ 577302 w 584535"/>
                  <a:gd name="connsiteY11" fmla="*/ 7816 h 103579"/>
                  <a:gd name="connsiteX12" fmla="*/ 8042 w 584535"/>
                  <a:gd name="connsiteY12" fmla="*/ 7816 h 103579"/>
                  <a:gd name="connsiteX13" fmla="*/ 8042 w 584535"/>
                  <a:gd name="connsiteY13" fmla="*/ 96163 h 103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4535" h="103579">
                    <a:moveTo>
                      <a:pt x="581118" y="103779"/>
                    </a:moveTo>
                    <a:lnTo>
                      <a:pt x="4223" y="103779"/>
                    </a:lnTo>
                    <a:cubicBezTo>
                      <a:pt x="2186" y="103779"/>
                      <a:pt x="404" y="102002"/>
                      <a:pt x="404" y="99971"/>
                    </a:cubicBezTo>
                    <a:lnTo>
                      <a:pt x="404" y="4007"/>
                    </a:lnTo>
                    <a:cubicBezTo>
                      <a:pt x="404" y="1976"/>
                      <a:pt x="2186" y="199"/>
                      <a:pt x="4223" y="199"/>
                    </a:cubicBezTo>
                    <a:lnTo>
                      <a:pt x="581118" y="199"/>
                    </a:lnTo>
                    <a:cubicBezTo>
                      <a:pt x="583154" y="199"/>
                      <a:pt x="584939" y="1976"/>
                      <a:pt x="584939" y="4007"/>
                    </a:cubicBezTo>
                    <a:lnTo>
                      <a:pt x="584939" y="99971"/>
                    </a:lnTo>
                    <a:cubicBezTo>
                      <a:pt x="584939" y="102002"/>
                      <a:pt x="583154" y="103779"/>
                      <a:pt x="581118" y="103779"/>
                    </a:cubicBezTo>
                    <a:close/>
                    <a:moveTo>
                      <a:pt x="8042" y="96163"/>
                    </a:moveTo>
                    <a:lnTo>
                      <a:pt x="577302" y="96163"/>
                    </a:lnTo>
                    <a:lnTo>
                      <a:pt x="577302" y="7816"/>
                    </a:lnTo>
                    <a:lnTo>
                      <a:pt x="8042" y="7816"/>
                    </a:lnTo>
                    <a:lnTo>
                      <a:pt x="8042" y="96163"/>
                    </a:lnTo>
                    <a:close/>
                  </a:path>
                </a:pathLst>
              </a:custGeom>
              <a:solidFill>
                <a:schemeClr val="accent2">
                  <a:lumMod val="60000"/>
                  <a:lumOff val="40000"/>
                </a:schemeClr>
              </a:solidFill>
              <a:ln w="5008"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B6728AC3-B035-3545-107B-015463694461}"/>
                  </a:ext>
                </a:extLst>
              </p:cNvPr>
              <p:cNvSpPr/>
              <p:nvPr/>
            </p:nvSpPr>
            <p:spPr>
              <a:xfrm>
                <a:off x="8098558" y="2357915"/>
                <a:ext cx="512993" cy="7616"/>
              </a:xfrm>
              <a:custGeom>
                <a:avLst/>
                <a:gdLst>
                  <a:gd name="connsiteX0" fmla="*/ 509581 w 512993"/>
                  <a:gd name="connsiteY0" fmla="*/ 7816 h 7616"/>
                  <a:gd name="connsiteX1" fmla="*/ 4223 w 512993"/>
                  <a:gd name="connsiteY1" fmla="*/ 7816 h 7616"/>
                  <a:gd name="connsiteX2" fmla="*/ 404 w 512993"/>
                  <a:gd name="connsiteY2" fmla="*/ 4008 h 7616"/>
                  <a:gd name="connsiteX3" fmla="*/ 4223 w 512993"/>
                  <a:gd name="connsiteY3" fmla="*/ 199 h 7616"/>
                  <a:gd name="connsiteX4" fmla="*/ 509581 w 512993"/>
                  <a:gd name="connsiteY4" fmla="*/ 199 h 7616"/>
                  <a:gd name="connsiteX5" fmla="*/ 513397 w 512993"/>
                  <a:gd name="connsiteY5" fmla="*/ 4008 h 7616"/>
                  <a:gd name="connsiteX6" fmla="*/ 509581 w 512993"/>
                  <a:gd name="connsiteY6" fmla="*/ 7816 h 7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2993" h="7616">
                    <a:moveTo>
                      <a:pt x="509581" y="7816"/>
                    </a:moveTo>
                    <a:lnTo>
                      <a:pt x="4223" y="7816"/>
                    </a:lnTo>
                    <a:cubicBezTo>
                      <a:pt x="2186" y="7816"/>
                      <a:pt x="404" y="6038"/>
                      <a:pt x="404" y="4008"/>
                    </a:cubicBezTo>
                    <a:cubicBezTo>
                      <a:pt x="404" y="1976"/>
                      <a:pt x="2186" y="199"/>
                      <a:pt x="4223" y="199"/>
                    </a:cubicBezTo>
                    <a:lnTo>
                      <a:pt x="509581" y="199"/>
                    </a:lnTo>
                    <a:cubicBezTo>
                      <a:pt x="511617" y="199"/>
                      <a:pt x="513397" y="1976"/>
                      <a:pt x="513397" y="4008"/>
                    </a:cubicBezTo>
                    <a:cubicBezTo>
                      <a:pt x="513397" y="6038"/>
                      <a:pt x="511617" y="7816"/>
                      <a:pt x="509581" y="7816"/>
                    </a:cubicBezTo>
                    <a:close/>
                  </a:path>
                </a:pathLst>
              </a:custGeom>
              <a:solidFill>
                <a:schemeClr val="accent2">
                  <a:lumMod val="60000"/>
                  <a:lumOff val="40000"/>
                </a:schemeClr>
              </a:solidFill>
              <a:ln w="5008"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187B91ED-303E-FCE8-7C7B-E9208218ABF1}"/>
                  </a:ext>
                </a:extLst>
              </p:cNvPr>
              <p:cNvSpPr/>
              <p:nvPr/>
            </p:nvSpPr>
            <p:spPr>
              <a:xfrm>
                <a:off x="8098558" y="2423160"/>
                <a:ext cx="512993" cy="7616"/>
              </a:xfrm>
              <a:custGeom>
                <a:avLst/>
                <a:gdLst>
                  <a:gd name="connsiteX0" fmla="*/ 509581 w 512993"/>
                  <a:gd name="connsiteY0" fmla="*/ 7816 h 7616"/>
                  <a:gd name="connsiteX1" fmla="*/ 4223 w 512993"/>
                  <a:gd name="connsiteY1" fmla="*/ 7816 h 7616"/>
                  <a:gd name="connsiteX2" fmla="*/ 404 w 512993"/>
                  <a:gd name="connsiteY2" fmla="*/ 4008 h 7616"/>
                  <a:gd name="connsiteX3" fmla="*/ 4223 w 512993"/>
                  <a:gd name="connsiteY3" fmla="*/ 199 h 7616"/>
                  <a:gd name="connsiteX4" fmla="*/ 509581 w 512993"/>
                  <a:gd name="connsiteY4" fmla="*/ 199 h 7616"/>
                  <a:gd name="connsiteX5" fmla="*/ 513397 w 512993"/>
                  <a:gd name="connsiteY5" fmla="*/ 4008 h 7616"/>
                  <a:gd name="connsiteX6" fmla="*/ 509581 w 512993"/>
                  <a:gd name="connsiteY6" fmla="*/ 7816 h 7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2993" h="7616">
                    <a:moveTo>
                      <a:pt x="509581" y="7816"/>
                    </a:moveTo>
                    <a:lnTo>
                      <a:pt x="4223" y="7816"/>
                    </a:lnTo>
                    <a:cubicBezTo>
                      <a:pt x="2186" y="7816"/>
                      <a:pt x="404" y="6038"/>
                      <a:pt x="404" y="4008"/>
                    </a:cubicBezTo>
                    <a:cubicBezTo>
                      <a:pt x="404" y="1976"/>
                      <a:pt x="2186" y="199"/>
                      <a:pt x="4223" y="199"/>
                    </a:cubicBezTo>
                    <a:lnTo>
                      <a:pt x="509581" y="199"/>
                    </a:lnTo>
                    <a:cubicBezTo>
                      <a:pt x="511617" y="199"/>
                      <a:pt x="513397" y="1976"/>
                      <a:pt x="513397" y="4008"/>
                    </a:cubicBezTo>
                    <a:cubicBezTo>
                      <a:pt x="513397" y="6038"/>
                      <a:pt x="511617" y="7816"/>
                      <a:pt x="509581" y="7816"/>
                    </a:cubicBezTo>
                    <a:close/>
                  </a:path>
                </a:pathLst>
              </a:custGeom>
              <a:solidFill>
                <a:schemeClr val="accent2">
                  <a:lumMod val="60000"/>
                  <a:lumOff val="40000"/>
                </a:schemeClr>
              </a:solidFill>
              <a:ln w="5008"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A0A3A903-7294-503D-B298-5B0C8D3863C9}"/>
                  </a:ext>
                </a:extLst>
              </p:cNvPr>
              <p:cNvSpPr/>
              <p:nvPr/>
            </p:nvSpPr>
            <p:spPr>
              <a:xfrm>
                <a:off x="8098558" y="2495514"/>
                <a:ext cx="512993" cy="7615"/>
              </a:xfrm>
              <a:custGeom>
                <a:avLst/>
                <a:gdLst>
                  <a:gd name="connsiteX0" fmla="*/ 509581 w 512993"/>
                  <a:gd name="connsiteY0" fmla="*/ 7815 h 7615"/>
                  <a:gd name="connsiteX1" fmla="*/ 4223 w 512993"/>
                  <a:gd name="connsiteY1" fmla="*/ 7815 h 7615"/>
                  <a:gd name="connsiteX2" fmla="*/ 404 w 512993"/>
                  <a:gd name="connsiteY2" fmla="*/ 4005 h 7615"/>
                  <a:gd name="connsiteX3" fmla="*/ 4223 w 512993"/>
                  <a:gd name="connsiteY3" fmla="*/ 199 h 7615"/>
                  <a:gd name="connsiteX4" fmla="*/ 509581 w 512993"/>
                  <a:gd name="connsiteY4" fmla="*/ 199 h 7615"/>
                  <a:gd name="connsiteX5" fmla="*/ 513397 w 512993"/>
                  <a:gd name="connsiteY5" fmla="*/ 4005 h 7615"/>
                  <a:gd name="connsiteX6" fmla="*/ 509581 w 512993"/>
                  <a:gd name="connsiteY6" fmla="*/ 7815 h 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2993" h="7615">
                    <a:moveTo>
                      <a:pt x="509581" y="7815"/>
                    </a:moveTo>
                    <a:lnTo>
                      <a:pt x="4223" y="7815"/>
                    </a:lnTo>
                    <a:cubicBezTo>
                      <a:pt x="2186" y="7815"/>
                      <a:pt x="404" y="6040"/>
                      <a:pt x="404" y="4005"/>
                    </a:cubicBezTo>
                    <a:cubicBezTo>
                      <a:pt x="404" y="1974"/>
                      <a:pt x="2186" y="199"/>
                      <a:pt x="4223" y="199"/>
                    </a:cubicBezTo>
                    <a:lnTo>
                      <a:pt x="509581" y="199"/>
                    </a:lnTo>
                    <a:cubicBezTo>
                      <a:pt x="511617" y="199"/>
                      <a:pt x="513397" y="1974"/>
                      <a:pt x="513397" y="4005"/>
                    </a:cubicBezTo>
                    <a:cubicBezTo>
                      <a:pt x="513397" y="6040"/>
                      <a:pt x="511617" y="7815"/>
                      <a:pt x="509581" y="7815"/>
                    </a:cubicBezTo>
                    <a:close/>
                  </a:path>
                </a:pathLst>
              </a:custGeom>
              <a:solidFill>
                <a:schemeClr val="accent2">
                  <a:lumMod val="60000"/>
                  <a:lumOff val="40000"/>
                </a:schemeClr>
              </a:solidFill>
              <a:ln w="5008"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909B5E95-875D-BB6E-4C94-B7C152BF9EDF}"/>
                  </a:ext>
                </a:extLst>
              </p:cNvPr>
              <p:cNvSpPr/>
              <p:nvPr/>
            </p:nvSpPr>
            <p:spPr>
              <a:xfrm>
                <a:off x="8098558" y="2562537"/>
                <a:ext cx="512993" cy="7615"/>
              </a:xfrm>
              <a:custGeom>
                <a:avLst/>
                <a:gdLst>
                  <a:gd name="connsiteX0" fmla="*/ 509581 w 512993"/>
                  <a:gd name="connsiteY0" fmla="*/ 7815 h 7615"/>
                  <a:gd name="connsiteX1" fmla="*/ 4223 w 512993"/>
                  <a:gd name="connsiteY1" fmla="*/ 7815 h 7615"/>
                  <a:gd name="connsiteX2" fmla="*/ 404 w 512993"/>
                  <a:gd name="connsiteY2" fmla="*/ 4005 h 7615"/>
                  <a:gd name="connsiteX3" fmla="*/ 4223 w 512993"/>
                  <a:gd name="connsiteY3" fmla="*/ 199 h 7615"/>
                  <a:gd name="connsiteX4" fmla="*/ 509581 w 512993"/>
                  <a:gd name="connsiteY4" fmla="*/ 199 h 7615"/>
                  <a:gd name="connsiteX5" fmla="*/ 513397 w 512993"/>
                  <a:gd name="connsiteY5" fmla="*/ 4005 h 7615"/>
                  <a:gd name="connsiteX6" fmla="*/ 509581 w 512993"/>
                  <a:gd name="connsiteY6" fmla="*/ 7815 h 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2993" h="7615">
                    <a:moveTo>
                      <a:pt x="509581" y="7815"/>
                    </a:moveTo>
                    <a:lnTo>
                      <a:pt x="4223" y="7815"/>
                    </a:lnTo>
                    <a:cubicBezTo>
                      <a:pt x="2186" y="7815"/>
                      <a:pt x="404" y="6035"/>
                      <a:pt x="404" y="4005"/>
                    </a:cubicBezTo>
                    <a:cubicBezTo>
                      <a:pt x="404" y="1974"/>
                      <a:pt x="2186" y="199"/>
                      <a:pt x="4223" y="199"/>
                    </a:cubicBezTo>
                    <a:lnTo>
                      <a:pt x="509581" y="199"/>
                    </a:lnTo>
                    <a:cubicBezTo>
                      <a:pt x="511617" y="199"/>
                      <a:pt x="513397" y="1974"/>
                      <a:pt x="513397" y="4005"/>
                    </a:cubicBezTo>
                    <a:cubicBezTo>
                      <a:pt x="513397" y="6035"/>
                      <a:pt x="511617" y="7815"/>
                      <a:pt x="509581" y="7815"/>
                    </a:cubicBezTo>
                    <a:close/>
                  </a:path>
                </a:pathLst>
              </a:custGeom>
              <a:solidFill>
                <a:schemeClr val="accent2">
                  <a:lumMod val="60000"/>
                  <a:lumOff val="40000"/>
                </a:schemeClr>
              </a:solidFill>
              <a:ln w="5008"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702AE8CF-D41D-1F67-9D6A-83FA54F29369}"/>
                  </a:ext>
                </a:extLst>
              </p:cNvPr>
              <p:cNvSpPr/>
              <p:nvPr/>
            </p:nvSpPr>
            <p:spPr>
              <a:xfrm>
                <a:off x="8098558" y="2631841"/>
                <a:ext cx="512993" cy="7615"/>
              </a:xfrm>
              <a:custGeom>
                <a:avLst/>
                <a:gdLst>
                  <a:gd name="connsiteX0" fmla="*/ 509581 w 512993"/>
                  <a:gd name="connsiteY0" fmla="*/ 7815 h 7615"/>
                  <a:gd name="connsiteX1" fmla="*/ 4223 w 512993"/>
                  <a:gd name="connsiteY1" fmla="*/ 7815 h 7615"/>
                  <a:gd name="connsiteX2" fmla="*/ 404 w 512993"/>
                  <a:gd name="connsiteY2" fmla="*/ 4010 h 7615"/>
                  <a:gd name="connsiteX3" fmla="*/ 4223 w 512993"/>
                  <a:gd name="connsiteY3" fmla="*/ 199 h 7615"/>
                  <a:gd name="connsiteX4" fmla="*/ 509581 w 512993"/>
                  <a:gd name="connsiteY4" fmla="*/ 199 h 7615"/>
                  <a:gd name="connsiteX5" fmla="*/ 513397 w 512993"/>
                  <a:gd name="connsiteY5" fmla="*/ 4010 h 7615"/>
                  <a:gd name="connsiteX6" fmla="*/ 509581 w 512993"/>
                  <a:gd name="connsiteY6" fmla="*/ 7815 h 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2993" h="7615">
                    <a:moveTo>
                      <a:pt x="509581" y="7815"/>
                    </a:moveTo>
                    <a:lnTo>
                      <a:pt x="4223" y="7815"/>
                    </a:lnTo>
                    <a:cubicBezTo>
                      <a:pt x="2186" y="7815"/>
                      <a:pt x="404" y="6040"/>
                      <a:pt x="404" y="4010"/>
                    </a:cubicBezTo>
                    <a:cubicBezTo>
                      <a:pt x="404" y="1979"/>
                      <a:pt x="2186" y="199"/>
                      <a:pt x="4223" y="199"/>
                    </a:cubicBezTo>
                    <a:lnTo>
                      <a:pt x="509581" y="199"/>
                    </a:lnTo>
                    <a:cubicBezTo>
                      <a:pt x="511617" y="199"/>
                      <a:pt x="513397" y="1979"/>
                      <a:pt x="513397" y="4010"/>
                    </a:cubicBezTo>
                    <a:cubicBezTo>
                      <a:pt x="513397" y="6040"/>
                      <a:pt x="511617" y="7815"/>
                      <a:pt x="509581" y="7815"/>
                    </a:cubicBezTo>
                    <a:close/>
                  </a:path>
                </a:pathLst>
              </a:custGeom>
              <a:solidFill>
                <a:schemeClr val="accent2">
                  <a:lumMod val="60000"/>
                  <a:lumOff val="40000"/>
                </a:schemeClr>
              </a:solidFill>
              <a:ln w="5008"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124C5102-F833-2F0B-E55F-FF88824CBA14}"/>
                  </a:ext>
                </a:extLst>
              </p:cNvPr>
              <p:cNvSpPr/>
              <p:nvPr/>
            </p:nvSpPr>
            <p:spPr>
              <a:xfrm>
                <a:off x="8098558" y="2698864"/>
                <a:ext cx="512993" cy="7615"/>
              </a:xfrm>
              <a:custGeom>
                <a:avLst/>
                <a:gdLst>
                  <a:gd name="connsiteX0" fmla="*/ 509581 w 512993"/>
                  <a:gd name="connsiteY0" fmla="*/ 7815 h 7615"/>
                  <a:gd name="connsiteX1" fmla="*/ 4223 w 512993"/>
                  <a:gd name="connsiteY1" fmla="*/ 7815 h 7615"/>
                  <a:gd name="connsiteX2" fmla="*/ 404 w 512993"/>
                  <a:gd name="connsiteY2" fmla="*/ 4010 h 7615"/>
                  <a:gd name="connsiteX3" fmla="*/ 4223 w 512993"/>
                  <a:gd name="connsiteY3" fmla="*/ 199 h 7615"/>
                  <a:gd name="connsiteX4" fmla="*/ 509581 w 512993"/>
                  <a:gd name="connsiteY4" fmla="*/ 199 h 7615"/>
                  <a:gd name="connsiteX5" fmla="*/ 513397 w 512993"/>
                  <a:gd name="connsiteY5" fmla="*/ 4010 h 7615"/>
                  <a:gd name="connsiteX6" fmla="*/ 509581 w 512993"/>
                  <a:gd name="connsiteY6" fmla="*/ 7815 h 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2993" h="7615">
                    <a:moveTo>
                      <a:pt x="509581" y="7815"/>
                    </a:moveTo>
                    <a:lnTo>
                      <a:pt x="4223" y="7815"/>
                    </a:lnTo>
                    <a:cubicBezTo>
                      <a:pt x="2186" y="7815"/>
                      <a:pt x="404" y="6040"/>
                      <a:pt x="404" y="4010"/>
                    </a:cubicBezTo>
                    <a:cubicBezTo>
                      <a:pt x="404" y="1979"/>
                      <a:pt x="2186" y="199"/>
                      <a:pt x="4223" y="199"/>
                    </a:cubicBezTo>
                    <a:lnTo>
                      <a:pt x="509581" y="199"/>
                    </a:lnTo>
                    <a:cubicBezTo>
                      <a:pt x="511617" y="199"/>
                      <a:pt x="513397" y="1979"/>
                      <a:pt x="513397" y="4010"/>
                    </a:cubicBezTo>
                    <a:cubicBezTo>
                      <a:pt x="513397" y="6040"/>
                      <a:pt x="511617" y="7815"/>
                      <a:pt x="509581" y="7815"/>
                    </a:cubicBezTo>
                    <a:close/>
                  </a:path>
                </a:pathLst>
              </a:custGeom>
              <a:solidFill>
                <a:schemeClr val="accent2">
                  <a:lumMod val="60000"/>
                  <a:lumOff val="40000"/>
                </a:schemeClr>
              </a:solidFill>
              <a:ln w="5008" cap="flat">
                <a:noFill/>
                <a:prstDash val="solid"/>
                <a:miter/>
              </a:ln>
            </p:spPr>
            <p:txBody>
              <a:bodyPr rtlCol="0" anchor="ctr"/>
              <a:lstStyle/>
              <a:p>
                <a:endParaRPr lang="en-US"/>
              </a:p>
            </p:txBody>
          </p:sp>
        </p:grpSp>
        <p:grpSp>
          <p:nvGrpSpPr>
            <p:cNvPr id="162" name="Graphic 25">
              <a:extLst>
                <a:ext uri="{FF2B5EF4-FFF2-40B4-BE49-F238E27FC236}">
                  <a16:creationId xmlns:a16="http://schemas.microsoft.com/office/drawing/2014/main" id="{BDD56329-03AF-667B-8979-8095F2502FF3}"/>
                </a:ext>
              </a:extLst>
            </p:cNvPr>
            <p:cNvGrpSpPr/>
            <p:nvPr/>
          </p:nvGrpSpPr>
          <p:grpSpPr>
            <a:xfrm>
              <a:off x="288932" y="2757156"/>
              <a:ext cx="2643446" cy="2679030"/>
              <a:chOff x="6985945" y="2902313"/>
              <a:chExt cx="1121287" cy="1136381"/>
            </a:xfrm>
          </p:grpSpPr>
          <p:sp>
            <p:nvSpPr>
              <p:cNvPr id="163" name="Freeform: Shape 162">
                <a:extLst>
                  <a:ext uri="{FF2B5EF4-FFF2-40B4-BE49-F238E27FC236}">
                    <a16:creationId xmlns:a16="http://schemas.microsoft.com/office/drawing/2014/main" id="{5A48DE67-377A-9F19-0924-60EA939D9058}"/>
                  </a:ext>
                </a:extLst>
              </p:cNvPr>
              <p:cNvSpPr/>
              <p:nvPr/>
            </p:nvSpPr>
            <p:spPr>
              <a:xfrm rot="-1643443">
                <a:off x="6998615" y="3130565"/>
                <a:ext cx="106292" cy="484360"/>
              </a:xfrm>
              <a:custGeom>
                <a:avLst/>
                <a:gdLst>
                  <a:gd name="connsiteX0" fmla="*/ 96258 w 106292"/>
                  <a:gd name="connsiteY0" fmla="*/ 484786 h 484360"/>
                  <a:gd name="connsiteX1" fmla="*/ 106505 w 106292"/>
                  <a:gd name="connsiteY1" fmla="*/ 26722 h 484360"/>
                  <a:gd name="connsiteX2" fmla="*/ 106505 w 106292"/>
                  <a:gd name="connsiteY2" fmla="*/ 520 h 484360"/>
                  <a:gd name="connsiteX3" fmla="*/ 213 w 106292"/>
                  <a:gd name="connsiteY3" fmla="*/ 150826 h 484360"/>
                  <a:gd name="connsiteX4" fmla="*/ 74808 w 106292"/>
                  <a:gd name="connsiteY4" fmla="*/ 484786 h 484360"/>
                  <a:gd name="connsiteX5" fmla="*/ 96258 w 106292"/>
                  <a:gd name="connsiteY5" fmla="*/ 484786 h 48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92" h="484360">
                    <a:moveTo>
                      <a:pt x="96258" y="484786"/>
                    </a:moveTo>
                    <a:cubicBezTo>
                      <a:pt x="96258" y="484786"/>
                      <a:pt x="-69616" y="26722"/>
                      <a:pt x="106505" y="26722"/>
                    </a:cubicBezTo>
                    <a:lnTo>
                      <a:pt x="106505" y="520"/>
                    </a:lnTo>
                    <a:cubicBezTo>
                      <a:pt x="106505" y="520"/>
                      <a:pt x="213" y="-8532"/>
                      <a:pt x="213" y="150826"/>
                    </a:cubicBezTo>
                    <a:cubicBezTo>
                      <a:pt x="213" y="298512"/>
                      <a:pt x="74808" y="484786"/>
                      <a:pt x="74808" y="484786"/>
                    </a:cubicBezTo>
                    <a:lnTo>
                      <a:pt x="96258" y="484786"/>
                    </a:lnTo>
                    <a:close/>
                  </a:path>
                </a:pathLst>
              </a:custGeom>
              <a:solidFill>
                <a:schemeClr val="tx2">
                  <a:lumMod val="75000"/>
                  <a:lumOff val="25000"/>
                </a:schemeClr>
              </a:solidFill>
              <a:ln w="5002"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310151BC-732E-1D98-40EC-1B589FF2B493}"/>
                  </a:ext>
                </a:extLst>
              </p:cNvPr>
              <p:cNvSpPr/>
              <p:nvPr/>
            </p:nvSpPr>
            <p:spPr>
              <a:xfrm rot="19956557">
                <a:off x="6985945" y="3119383"/>
                <a:ext cx="25929" cy="44305"/>
              </a:xfrm>
              <a:custGeom>
                <a:avLst/>
                <a:gdLst>
                  <a:gd name="connsiteX0" fmla="*/ 20210 w 20019"/>
                  <a:gd name="connsiteY0" fmla="*/ 22578 h 44305"/>
                  <a:gd name="connsiteX1" fmla="*/ 10201 w 20019"/>
                  <a:gd name="connsiteY1" fmla="*/ 44731 h 44305"/>
                  <a:gd name="connsiteX2" fmla="*/ 191 w 20019"/>
                  <a:gd name="connsiteY2" fmla="*/ 22578 h 44305"/>
                  <a:gd name="connsiteX3" fmla="*/ 10201 w 20019"/>
                  <a:gd name="connsiteY3" fmla="*/ 425 h 44305"/>
                  <a:gd name="connsiteX4" fmla="*/ 20210 w 20019"/>
                  <a:gd name="connsiteY4" fmla="*/ 22578 h 44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19" h="44305">
                    <a:moveTo>
                      <a:pt x="20210" y="22578"/>
                    </a:moveTo>
                    <a:cubicBezTo>
                      <a:pt x="20210" y="34813"/>
                      <a:pt x="15729" y="44731"/>
                      <a:pt x="10201" y="44731"/>
                    </a:cubicBezTo>
                    <a:cubicBezTo>
                      <a:pt x="4672" y="44731"/>
                      <a:pt x="191" y="34813"/>
                      <a:pt x="191" y="22578"/>
                    </a:cubicBezTo>
                    <a:cubicBezTo>
                      <a:pt x="191" y="10343"/>
                      <a:pt x="4672" y="425"/>
                      <a:pt x="10201" y="425"/>
                    </a:cubicBezTo>
                    <a:cubicBezTo>
                      <a:pt x="15729" y="425"/>
                      <a:pt x="20210" y="10343"/>
                      <a:pt x="20210" y="22578"/>
                    </a:cubicBezTo>
                    <a:close/>
                  </a:path>
                </a:pathLst>
              </a:custGeom>
              <a:solidFill>
                <a:schemeClr val="tx2">
                  <a:lumMod val="75000"/>
                  <a:lumOff val="25000"/>
                </a:schemeClr>
              </a:solidFill>
              <a:ln w="5002"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id="{77ADE8E7-1F6A-AD0B-06A7-C45376D2E1A7}"/>
                  </a:ext>
                </a:extLst>
              </p:cNvPr>
              <p:cNvSpPr/>
              <p:nvPr/>
            </p:nvSpPr>
            <p:spPr>
              <a:xfrm rot="-1643443">
                <a:off x="7006392" y="3098671"/>
                <a:ext cx="61010" cy="57697"/>
              </a:xfrm>
              <a:custGeom>
                <a:avLst/>
                <a:gdLst>
                  <a:gd name="connsiteX0" fmla="*/ 190 w 61010"/>
                  <a:gd name="connsiteY0" fmla="*/ 29145 h 57697"/>
                  <a:gd name="connsiteX1" fmla="*/ 30695 w 61010"/>
                  <a:gd name="connsiteY1" fmla="*/ 57253 h 57697"/>
                  <a:gd name="connsiteX2" fmla="*/ 61201 w 61010"/>
                  <a:gd name="connsiteY2" fmla="*/ 29145 h 57697"/>
                  <a:gd name="connsiteX3" fmla="*/ 30695 w 61010"/>
                  <a:gd name="connsiteY3" fmla="*/ 1037 h 57697"/>
                  <a:gd name="connsiteX4" fmla="*/ 190 w 61010"/>
                  <a:gd name="connsiteY4" fmla="*/ 29145 h 5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10" h="57697">
                    <a:moveTo>
                      <a:pt x="190" y="29145"/>
                    </a:moveTo>
                    <a:cubicBezTo>
                      <a:pt x="190" y="44628"/>
                      <a:pt x="12106" y="51298"/>
                      <a:pt x="30695" y="57253"/>
                    </a:cubicBezTo>
                    <a:cubicBezTo>
                      <a:pt x="46901" y="62256"/>
                      <a:pt x="61201" y="44628"/>
                      <a:pt x="61201" y="29145"/>
                    </a:cubicBezTo>
                    <a:cubicBezTo>
                      <a:pt x="61201" y="13662"/>
                      <a:pt x="47140" y="-3012"/>
                      <a:pt x="30695" y="1037"/>
                    </a:cubicBezTo>
                    <a:cubicBezTo>
                      <a:pt x="7339" y="6754"/>
                      <a:pt x="190" y="13424"/>
                      <a:pt x="190" y="29145"/>
                    </a:cubicBezTo>
                    <a:close/>
                  </a:path>
                </a:pathLst>
              </a:custGeom>
              <a:solidFill>
                <a:schemeClr val="accent1"/>
              </a:solidFill>
              <a:ln w="5002"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id="{A8EADD9D-1F5F-EF82-7085-6D1857293B05}"/>
                  </a:ext>
                </a:extLst>
              </p:cNvPr>
              <p:cNvSpPr/>
              <p:nvPr/>
            </p:nvSpPr>
            <p:spPr>
              <a:xfrm rot="19956557">
                <a:off x="7733083" y="3293372"/>
                <a:ext cx="225452" cy="225338"/>
              </a:xfrm>
              <a:custGeom>
                <a:avLst/>
                <a:gdLst>
                  <a:gd name="connsiteX0" fmla="*/ 225686 w 225452"/>
                  <a:gd name="connsiteY0" fmla="*/ 113023 h 225338"/>
                  <a:gd name="connsiteX1" fmla="*/ 112960 w 225452"/>
                  <a:gd name="connsiteY1" fmla="*/ 225692 h 225338"/>
                  <a:gd name="connsiteX2" fmla="*/ 234 w 225452"/>
                  <a:gd name="connsiteY2" fmla="*/ 113023 h 225338"/>
                  <a:gd name="connsiteX3" fmla="*/ 112960 w 225452"/>
                  <a:gd name="connsiteY3" fmla="*/ 354 h 225338"/>
                  <a:gd name="connsiteX4" fmla="*/ 225686 w 225452"/>
                  <a:gd name="connsiteY4" fmla="*/ 113023 h 225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52" h="225338">
                    <a:moveTo>
                      <a:pt x="225686" y="113023"/>
                    </a:moveTo>
                    <a:cubicBezTo>
                      <a:pt x="225686" y="175250"/>
                      <a:pt x="175219" y="225692"/>
                      <a:pt x="112960" y="225692"/>
                    </a:cubicBezTo>
                    <a:cubicBezTo>
                      <a:pt x="50706" y="225692"/>
                      <a:pt x="234" y="175250"/>
                      <a:pt x="234" y="113023"/>
                    </a:cubicBezTo>
                    <a:cubicBezTo>
                      <a:pt x="234" y="50795"/>
                      <a:pt x="50706" y="354"/>
                      <a:pt x="112960" y="354"/>
                    </a:cubicBezTo>
                    <a:cubicBezTo>
                      <a:pt x="175219" y="354"/>
                      <a:pt x="225686" y="50795"/>
                      <a:pt x="225686" y="113023"/>
                    </a:cubicBezTo>
                    <a:close/>
                  </a:path>
                </a:pathLst>
              </a:custGeom>
              <a:solidFill>
                <a:schemeClr val="tx2">
                  <a:lumMod val="75000"/>
                  <a:lumOff val="25000"/>
                </a:schemeClr>
              </a:solidFill>
              <a:ln w="5002"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19A64424-6D10-EF96-C60A-3119A992FB44}"/>
                  </a:ext>
                </a:extLst>
              </p:cNvPr>
              <p:cNvSpPr/>
              <p:nvPr/>
            </p:nvSpPr>
            <p:spPr>
              <a:xfrm rot="-1643443">
                <a:off x="7282690" y="3349571"/>
                <a:ext cx="824542" cy="689123"/>
              </a:xfrm>
              <a:custGeom>
                <a:avLst/>
                <a:gdLst>
                  <a:gd name="connsiteX0" fmla="*/ 707365 w 824542"/>
                  <a:gd name="connsiteY0" fmla="*/ 206182 h 689123"/>
                  <a:gd name="connsiteX1" fmla="*/ 674234 w 824542"/>
                  <a:gd name="connsiteY1" fmla="*/ 206182 h 689123"/>
                  <a:gd name="connsiteX2" fmla="*/ 618469 w 824542"/>
                  <a:gd name="connsiteY2" fmla="*/ 660433 h 689123"/>
                  <a:gd name="connsiteX3" fmla="*/ 258123 w 824542"/>
                  <a:gd name="connsiteY3" fmla="*/ 356010 h 689123"/>
                  <a:gd name="connsiteX4" fmla="*/ 276474 w 824542"/>
                  <a:gd name="connsiteY4" fmla="*/ 255968 h 689123"/>
                  <a:gd name="connsiteX5" fmla="*/ 459984 w 824542"/>
                  <a:gd name="connsiteY5" fmla="*/ 374 h 689123"/>
                  <a:gd name="connsiteX6" fmla="*/ 421375 w 824542"/>
                  <a:gd name="connsiteY6" fmla="*/ 374 h 689123"/>
                  <a:gd name="connsiteX7" fmla="*/ 233576 w 824542"/>
                  <a:gd name="connsiteY7" fmla="*/ 227379 h 689123"/>
                  <a:gd name="connsiteX8" fmla="*/ 42440 w 824542"/>
                  <a:gd name="connsiteY8" fmla="*/ 374 h 689123"/>
                  <a:gd name="connsiteX9" fmla="*/ 257 w 824542"/>
                  <a:gd name="connsiteY9" fmla="*/ 374 h 689123"/>
                  <a:gd name="connsiteX10" fmla="*/ 196397 w 824542"/>
                  <a:gd name="connsiteY10" fmla="*/ 257393 h 689123"/>
                  <a:gd name="connsiteX11" fmla="*/ 223566 w 824542"/>
                  <a:gd name="connsiteY11" fmla="*/ 354345 h 689123"/>
                  <a:gd name="connsiteX12" fmla="*/ 606552 w 824542"/>
                  <a:gd name="connsiteY12" fmla="*/ 689497 h 689123"/>
                  <a:gd name="connsiteX13" fmla="*/ 707365 w 824542"/>
                  <a:gd name="connsiteY13" fmla="*/ 206182 h 689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4542" h="689123">
                    <a:moveTo>
                      <a:pt x="707365" y="206182"/>
                    </a:moveTo>
                    <a:lnTo>
                      <a:pt x="674234" y="206182"/>
                    </a:lnTo>
                    <a:cubicBezTo>
                      <a:pt x="674234" y="206182"/>
                      <a:pt x="973809" y="660433"/>
                      <a:pt x="618469" y="660433"/>
                    </a:cubicBezTo>
                    <a:cubicBezTo>
                      <a:pt x="263128" y="660433"/>
                      <a:pt x="252880" y="500123"/>
                      <a:pt x="258123" y="356010"/>
                    </a:cubicBezTo>
                    <a:cubicBezTo>
                      <a:pt x="260983" y="277165"/>
                      <a:pt x="272661" y="259538"/>
                      <a:pt x="276474" y="255968"/>
                    </a:cubicBezTo>
                    <a:cubicBezTo>
                      <a:pt x="417324" y="218093"/>
                      <a:pt x="459984" y="374"/>
                      <a:pt x="459984" y="374"/>
                    </a:cubicBezTo>
                    <a:lnTo>
                      <a:pt x="421375" y="374"/>
                    </a:lnTo>
                    <a:cubicBezTo>
                      <a:pt x="421375" y="374"/>
                      <a:pt x="349401" y="227379"/>
                      <a:pt x="233576" y="227379"/>
                    </a:cubicBezTo>
                    <a:cubicBezTo>
                      <a:pt x="117751" y="227379"/>
                      <a:pt x="42440" y="374"/>
                      <a:pt x="42440" y="374"/>
                    </a:cubicBezTo>
                    <a:lnTo>
                      <a:pt x="257" y="374"/>
                    </a:lnTo>
                    <a:cubicBezTo>
                      <a:pt x="257" y="374"/>
                      <a:pt x="49828" y="224049"/>
                      <a:pt x="196397" y="257393"/>
                    </a:cubicBezTo>
                    <a:cubicBezTo>
                      <a:pt x="206407" y="263349"/>
                      <a:pt x="223566" y="283596"/>
                      <a:pt x="223566" y="354345"/>
                    </a:cubicBezTo>
                    <a:cubicBezTo>
                      <a:pt x="223566" y="453437"/>
                      <a:pt x="183528" y="689497"/>
                      <a:pt x="606552" y="689497"/>
                    </a:cubicBezTo>
                    <a:cubicBezTo>
                      <a:pt x="1029579" y="689257"/>
                      <a:pt x="707365" y="206182"/>
                      <a:pt x="707365" y="206182"/>
                    </a:cubicBezTo>
                    <a:close/>
                  </a:path>
                </a:pathLst>
              </a:custGeom>
              <a:solidFill>
                <a:schemeClr val="accent1"/>
              </a:solidFill>
              <a:ln w="5002" cap="flat">
                <a:noFill/>
                <a:prstDash val="solid"/>
                <a:miter/>
              </a:ln>
            </p:spPr>
            <p:txBody>
              <a:bodyPr rtlCol="0" anchor="ctr"/>
              <a:lstStyle/>
              <a:p>
                <a:endParaRPr lang="en-US" dirty="0"/>
              </a:p>
            </p:txBody>
          </p:sp>
          <p:sp>
            <p:nvSpPr>
              <p:cNvPr id="243" name="Freeform: Shape 242">
                <a:extLst>
                  <a:ext uri="{FF2B5EF4-FFF2-40B4-BE49-F238E27FC236}">
                    <a16:creationId xmlns:a16="http://schemas.microsoft.com/office/drawing/2014/main" id="{8EEE5425-C71B-B317-6C8C-FA7B4F7C3122}"/>
                  </a:ext>
                </a:extLst>
              </p:cNvPr>
              <p:cNvSpPr/>
              <p:nvPr/>
            </p:nvSpPr>
            <p:spPr>
              <a:xfrm rot="-1643443">
                <a:off x="7426589" y="2902313"/>
                <a:ext cx="106530" cy="484361"/>
              </a:xfrm>
              <a:custGeom>
                <a:avLst/>
                <a:gdLst>
                  <a:gd name="connsiteX0" fmla="*/ 10449 w 106530"/>
                  <a:gd name="connsiteY0" fmla="*/ 484743 h 484361"/>
                  <a:gd name="connsiteX1" fmla="*/ 202 w 106530"/>
                  <a:gd name="connsiteY1" fmla="*/ 26678 h 484361"/>
                  <a:gd name="connsiteX2" fmla="*/ 440 w 106530"/>
                  <a:gd name="connsiteY2" fmla="*/ 476 h 484361"/>
                  <a:gd name="connsiteX3" fmla="*/ 106732 w 106530"/>
                  <a:gd name="connsiteY3" fmla="*/ 150782 h 484361"/>
                  <a:gd name="connsiteX4" fmla="*/ 32135 w 106530"/>
                  <a:gd name="connsiteY4" fmla="*/ 484743 h 484361"/>
                  <a:gd name="connsiteX5" fmla="*/ 10449 w 106530"/>
                  <a:gd name="connsiteY5" fmla="*/ 484743 h 48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530" h="484361">
                    <a:moveTo>
                      <a:pt x="10449" y="484743"/>
                    </a:moveTo>
                    <a:cubicBezTo>
                      <a:pt x="10449" y="484743"/>
                      <a:pt x="176321" y="26678"/>
                      <a:pt x="202" y="26678"/>
                    </a:cubicBezTo>
                    <a:lnTo>
                      <a:pt x="440" y="476"/>
                    </a:lnTo>
                    <a:cubicBezTo>
                      <a:pt x="440" y="476"/>
                      <a:pt x="106732" y="-8576"/>
                      <a:pt x="106732" y="150782"/>
                    </a:cubicBezTo>
                    <a:cubicBezTo>
                      <a:pt x="106732" y="298468"/>
                      <a:pt x="32135" y="484743"/>
                      <a:pt x="32135" y="484743"/>
                    </a:cubicBezTo>
                    <a:lnTo>
                      <a:pt x="10449" y="484743"/>
                    </a:lnTo>
                    <a:close/>
                  </a:path>
                </a:pathLst>
              </a:custGeom>
              <a:solidFill>
                <a:schemeClr val="tx2">
                  <a:lumMod val="75000"/>
                  <a:lumOff val="25000"/>
                </a:schemeClr>
              </a:solidFill>
              <a:ln w="5002"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94F5F432-445E-334C-3878-4AEC6A34A2F2}"/>
                  </a:ext>
                </a:extLst>
              </p:cNvPr>
              <p:cNvSpPr/>
              <p:nvPr/>
            </p:nvSpPr>
            <p:spPr>
              <a:xfrm rot="19956557">
                <a:off x="7311474" y="2948979"/>
                <a:ext cx="29090" cy="44305"/>
              </a:xfrm>
              <a:custGeom>
                <a:avLst/>
                <a:gdLst>
                  <a:gd name="connsiteX0" fmla="*/ 20201 w 20019"/>
                  <a:gd name="connsiteY0" fmla="*/ 22545 h 44305"/>
                  <a:gd name="connsiteX1" fmla="*/ 10192 w 20019"/>
                  <a:gd name="connsiteY1" fmla="*/ 44698 h 44305"/>
                  <a:gd name="connsiteX2" fmla="*/ 182 w 20019"/>
                  <a:gd name="connsiteY2" fmla="*/ 22545 h 44305"/>
                  <a:gd name="connsiteX3" fmla="*/ 10192 w 20019"/>
                  <a:gd name="connsiteY3" fmla="*/ 392 h 44305"/>
                  <a:gd name="connsiteX4" fmla="*/ 20201 w 20019"/>
                  <a:gd name="connsiteY4" fmla="*/ 22545 h 44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19" h="44305">
                    <a:moveTo>
                      <a:pt x="20201" y="22545"/>
                    </a:moveTo>
                    <a:cubicBezTo>
                      <a:pt x="20201" y="34780"/>
                      <a:pt x="15720" y="44698"/>
                      <a:pt x="10192" y="44698"/>
                    </a:cubicBezTo>
                    <a:cubicBezTo>
                      <a:pt x="4664" y="44698"/>
                      <a:pt x="182" y="34780"/>
                      <a:pt x="182" y="22545"/>
                    </a:cubicBezTo>
                    <a:cubicBezTo>
                      <a:pt x="182" y="10310"/>
                      <a:pt x="4664" y="392"/>
                      <a:pt x="10192" y="392"/>
                    </a:cubicBezTo>
                    <a:cubicBezTo>
                      <a:pt x="15720" y="392"/>
                      <a:pt x="20201" y="10310"/>
                      <a:pt x="20201" y="22545"/>
                    </a:cubicBezTo>
                    <a:close/>
                  </a:path>
                </a:pathLst>
              </a:custGeom>
              <a:solidFill>
                <a:schemeClr val="tx2">
                  <a:lumMod val="75000"/>
                  <a:lumOff val="25000"/>
                </a:schemeClr>
              </a:solidFill>
              <a:ln w="5002"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C010C96A-B54C-1D38-CB02-FCC94CCC93DF}"/>
                  </a:ext>
                </a:extLst>
              </p:cNvPr>
              <p:cNvSpPr/>
              <p:nvPr/>
            </p:nvSpPr>
            <p:spPr>
              <a:xfrm rot="-1643443">
                <a:off x="7257476" y="2962134"/>
                <a:ext cx="61011" cy="57697"/>
              </a:xfrm>
              <a:custGeom>
                <a:avLst/>
                <a:gdLst>
                  <a:gd name="connsiteX0" fmla="*/ 61194 w 61011"/>
                  <a:gd name="connsiteY0" fmla="*/ 29119 h 57697"/>
                  <a:gd name="connsiteX1" fmla="*/ 30689 w 61011"/>
                  <a:gd name="connsiteY1" fmla="*/ 57227 h 57697"/>
                  <a:gd name="connsiteX2" fmla="*/ 183 w 61011"/>
                  <a:gd name="connsiteY2" fmla="*/ 29119 h 57697"/>
                  <a:gd name="connsiteX3" fmla="*/ 30689 w 61011"/>
                  <a:gd name="connsiteY3" fmla="*/ 1011 h 57697"/>
                  <a:gd name="connsiteX4" fmla="*/ 61194 w 61011"/>
                  <a:gd name="connsiteY4" fmla="*/ 29119 h 5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11" h="57697">
                    <a:moveTo>
                      <a:pt x="61194" y="29119"/>
                    </a:moveTo>
                    <a:cubicBezTo>
                      <a:pt x="61194" y="44602"/>
                      <a:pt x="49278" y="51272"/>
                      <a:pt x="30689" y="57227"/>
                    </a:cubicBezTo>
                    <a:cubicBezTo>
                      <a:pt x="14483" y="62230"/>
                      <a:pt x="183" y="44602"/>
                      <a:pt x="183" y="29119"/>
                    </a:cubicBezTo>
                    <a:cubicBezTo>
                      <a:pt x="183" y="13636"/>
                      <a:pt x="14483" y="-3038"/>
                      <a:pt x="30689" y="1011"/>
                    </a:cubicBezTo>
                    <a:cubicBezTo>
                      <a:pt x="54045" y="6728"/>
                      <a:pt x="61194" y="13636"/>
                      <a:pt x="61194" y="29119"/>
                    </a:cubicBezTo>
                    <a:close/>
                  </a:path>
                </a:pathLst>
              </a:custGeom>
              <a:solidFill>
                <a:schemeClr val="accent1"/>
              </a:solidFill>
              <a:ln w="5002"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id="{BE6FC086-7651-2395-9D9A-57A67F0250FF}"/>
                  </a:ext>
                </a:extLst>
              </p:cNvPr>
              <p:cNvSpPr/>
              <p:nvPr/>
            </p:nvSpPr>
            <p:spPr>
              <a:xfrm rot="19956557">
                <a:off x="7767399" y="3327671"/>
                <a:ext cx="156819" cy="156739"/>
              </a:xfrm>
              <a:custGeom>
                <a:avLst/>
                <a:gdLst>
                  <a:gd name="connsiteX0" fmla="*/ 157053 w 156819"/>
                  <a:gd name="connsiteY0" fmla="*/ 78723 h 156739"/>
                  <a:gd name="connsiteX1" fmla="*/ 78643 w 156819"/>
                  <a:gd name="connsiteY1" fmla="*/ 157093 h 156739"/>
                  <a:gd name="connsiteX2" fmla="*/ 234 w 156819"/>
                  <a:gd name="connsiteY2" fmla="*/ 78723 h 156739"/>
                  <a:gd name="connsiteX3" fmla="*/ 78643 w 156819"/>
                  <a:gd name="connsiteY3" fmla="*/ 354 h 156739"/>
                  <a:gd name="connsiteX4" fmla="*/ 157053 w 156819"/>
                  <a:gd name="connsiteY4" fmla="*/ 78723 h 15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819" h="156739">
                    <a:moveTo>
                      <a:pt x="157053" y="78723"/>
                    </a:moveTo>
                    <a:cubicBezTo>
                      <a:pt x="157053" y="122004"/>
                      <a:pt x="121946" y="157093"/>
                      <a:pt x="78643" y="157093"/>
                    </a:cubicBezTo>
                    <a:cubicBezTo>
                      <a:pt x="35341" y="157093"/>
                      <a:pt x="234" y="122004"/>
                      <a:pt x="234" y="78723"/>
                    </a:cubicBezTo>
                    <a:cubicBezTo>
                      <a:pt x="234" y="35443"/>
                      <a:pt x="35341" y="354"/>
                      <a:pt x="78643" y="354"/>
                    </a:cubicBezTo>
                    <a:cubicBezTo>
                      <a:pt x="121946" y="354"/>
                      <a:pt x="157053" y="35443"/>
                      <a:pt x="157053" y="78723"/>
                    </a:cubicBezTo>
                    <a:close/>
                  </a:path>
                </a:pathLst>
              </a:custGeom>
              <a:solidFill>
                <a:schemeClr val="accent1"/>
              </a:solidFill>
              <a:ln w="5002"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id="{13FA5BF7-761A-7137-4245-7C8572A400D1}"/>
                  </a:ext>
                </a:extLst>
              </p:cNvPr>
              <p:cNvSpPr/>
              <p:nvPr/>
            </p:nvSpPr>
            <p:spPr>
              <a:xfrm rot="-1643443">
                <a:off x="7781354" y="3341514"/>
                <a:ext cx="128696" cy="128631"/>
              </a:xfrm>
              <a:custGeom>
                <a:avLst/>
                <a:gdLst>
                  <a:gd name="connsiteX0" fmla="*/ 64579 w 128696"/>
                  <a:gd name="connsiteY0" fmla="*/ 128985 h 128631"/>
                  <a:gd name="connsiteX1" fmla="*/ 234 w 128696"/>
                  <a:gd name="connsiteY1" fmla="*/ 64667 h 128631"/>
                  <a:gd name="connsiteX2" fmla="*/ 64579 w 128696"/>
                  <a:gd name="connsiteY2" fmla="*/ 354 h 128631"/>
                  <a:gd name="connsiteX3" fmla="*/ 128930 w 128696"/>
                  <a:gd name="connsiteY3" fmla="*/ 64667 h 128631"/>
                  <a:gd name="connsiteX4" fmla="*/ 64579 w 128696"/>
                  <a:gd name="connsiteY4" fmla="*/ 128985 h 128631"/>
                  <a:gd name="connsiteX5" fmla="*/ 64579 w 128696"/>
                  <a:gd name="connsiteY5" fmla="*/ 7024 h 128631"/>
                  <a:gd name="connsiteX6" fmla="*/ 6668 w 128696"/>
                  <a:gd name="connsiteY6" fmla="*/ 64907 h 128631"/>
                  <a:gd name="connsiteX7" fmla="*/ 64579 w 128696"/>
                  <a:gd name="connsiteY7" fmla="*/ 122789 h 128631"/>
                  <a:gd name="connsiteX8" fmla="*/ 122491 w 128696"/>
                  <a:gd name="connsiteY8" fmla="*/ 64907 h 128631"/>
                  <a:gd name="connsiteX9" fmla="*/ 64579 w 128696"/>
                  <a:gd name="connsiteY9" fmla="*/ 7024 h 128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8696" h="128631">
                    <a:moveTo>
                      <a:pt x="64579" y="128985"/>
                    </a:moveTo>
                    <a:cubicBezTo>
                      <a:pt x="29072" y="128985"/>
                      <a:pt x="234" y="100161"/>
                      <a:pt x="234" y="64667"/>
                    </a:cubicBezTo>
                    <a:cubicBezTo>
                      <a:pt x="234" y="29177"/>
                      <a:pt x="29072" y="354"/>
                      <a:pt x="64579" y="354"/>
                    </a:cubicBezTo>
                    <a:cubicBezTo>
                      <a:pt x="100092" y="354"/>
                      <a:pt x="128930" y="29177"/>
                      <a:pt x="128930" y="64667"/>
                    </a:cubicBezTo>
                    <a:cubicBezTo>
                      <a:pt x="128930" y="100401"/>
                      <a:pt x="100092" y="128985"/>
                      <a:pt x="64579" y="128985"/>
                    </a:cubicBezTo>
                    <a:close/>
                    <a:moveTo>
                      <a:pt x="64579" y="7024"/>
                    </a:moveTo>
                    <a:cubicBezTo>
                      <a:pt x="32644" y="7024"/>
                      <a:pt x="6668" y="32988"/>
                      <a:pt x="6668" y="64907"/>
                    </a:cubicBezTo>
                    <a:cubicBezTo>
                      <a:pt x="6668" y="96826"/>
                      <a:pt x="32644" y="122789"/>
                      <a:pt x="64579" y="122789"/>
                    </a:cubicBezTo>
                    <a:cubicBezTo>
                      <a:pt x="96515" y="122789"/>
                      <a:pt x="122491" y="96826"/>
                      <a:pt x="122491" y="64907"/>
                    </a:cubicBezTo>
                    <a:cubicBezTo>
                      <a:pt x="122491" y="32988"/>
                      <a:pt x="96515" y="7024"/>
                      <a:pt x="64579" y="7024"/>
                    </a:cubicBezTo>
                    <a:close/>
                  </a:path>
                </a:pathLst>
              </a:custGeom>
              <a:solidFill>
                <a:srgbClr val="FFFFFF"/>
              </a:solidFill>
              <a:ln w="5002"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id="{CDDBD5AD-F4B9-1230-F194-5C28CB6C82FD}"/>
                  </a:ext>
                </a:extLst>
              </p:cNvPr>
              <p:cNvSpPr/>
              <p:nvPr/>
            </p:nvSpPr>
            <p:spPr>
              <a:xfrm rot="-1643443">
                <a:off x="7175138" y="3576307"/>
                <a:ext cx="49809" cy="6195"/>
              </a:xfrm>
              <a:custGeom>
                <a:avLst/>
                <a:gdLst>
                  <a:gd name="connsiteX0" fmla="*/ 46947 w 49809"/>
                  <a:gd name="connsiteY0" fmla="*/ 6613 h 6195"/>
                  <a:gd name="connsiteX1" fmla="*/ 3334 w 49809"/>
                  <a:gd name="connsiteY1" fmla="*/ 6613 h 6195"/>
                  <a:gd name="connsiteX2" fmla="*/ 235 w 49809"/>
                  <a:gd name="connsiteY2" fmla="*/ 3517 h 6195"/>
                  <a:gd name="connsiteX3" fmla="*/ 3334 w 49809"/>
                  <a:gd name="connsiteY3" fmla="*/ 417 h 6195"/>
                  <a:gd name="connsiteX4" fmla="*/ 46947 w 49809"/>
                  <a:gd name="connsiteY4" fmla="*/ 417 h 6195"/>
                  <a:gd name="connsiteX5" fmla="*/ 50045 w 49809"/>
                  <a:gd name="connsiteY5" fmla="*/ 3517 h 6195"/>
                  <a:gd name="connsiteX6" fmla="*/ 46947 w 49809"/>
                  <a:gd name="connsiteY6" fmla="*/ 6613 h 6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09" h="6195">
                    <a:moveTo>
                      <a:pt x="46947" y="6613"/>
                    </a:moveTo>
                    <a:lnTo>
                      <a:pt x="3334" y="6613"/>
                    </a:lnTo>
                    <a:cubicBezTo>
                      <a:pt x="1665" y="6613"/>
                      <a:pt x="235" y="5182"/>
                      <a:pt x="235" y="3517"/>
                    </a:cubicBezTo>
                    <a:cubicBezTo>
                      <a:pt x="235" y="1847"/>
                      <a:pt x="1665" y="417"/>
                      <a:pt x="3334" y="417"/>
                    </a:cubicBezTo>
                    <a:lnTo>
                      <a:pt x="46947" y="417"/>
                    </a:lnTo>
                    <a:cubicBezTo>
                      <a:pt x="48615" y="417"/>
                      <a:pt x="50045" y="1847"/>
                      <a:pt x="50045" y="3517"/>
                    </a:cubicBezTo>
                    <a:cubicBezTo>
                      <a:pt x="50045" y="5182"/>
                      <a:pt x="48853" y="6613"/>
                      <a:pt x="46947" y="6613"/>
                    </a:cubicBezTo>
                    <a:close/>
                  </a:path>
                </a:pathLst>
              </a:custGeom>
              <a:solidFill>
                <a:schemeClr val="bg2"/>
              </a:solidFill>
              <a:ln w="5002" cap="flat">
                <a:noFill/>
                <a:prstDash val="solid"/>
                <a:miter/>
              </a:ln>
            </p:spPr>
            <p:txBody>
              <a:bodyPr rtlCol="0" anchor="ctr"/>
              <a:lstStyle/>
              <a:p>
                <a:endParaRPr lang="en-US"/>
              </a:p>
            </p:txBody>
          </p:sp>
          <p:sp>
            <p:nvSpPr>
              <p:cNvPr id="249" name="Freeform: Shape 248">
                <a:extLst>
                  <a:ext uri="{FF2B5EF4-FFF2-40B4-BE49-F238E27FC236}">
                    <a16:creationId xmlns:a16="http://schemas.microsoft.com/office/drawing/2014/main" id="{931E60E8-0A09-CA2E-FC77-31DA1B814338}"/>
                  </a:ext>
                </a:extLst>
              </p:cNvPr>
              <p:cNvSpPr/>
              <p:nvPr/>
            </p:nvSpPr>
            <p:spPr>
              <a:xfrm rot="-1643443">
                <a:off x="7541191" y="3387502"/>
                <a:ext cx="46474" cy="6195"/>
              </a:xfrm>
              <a:custGeom>
                <a:avLst/>
                <a:gdLst>
                  <a:gd name="connsiteX0" fmla="*/ 43599 w 46474"/>
                  <a:gd name="connsiteY0" fmla="*/ 6575 h 6195"/>
                  <a:gd name="connsiteX1" fmla="*/ 3324 w 46474"/>
                  <a:gd name="connsiteY1" fmla="*/ 6575 h 6195"/>
                  <a:gd name="connsiteX2" fmla="*/ 226 w 46474"/>
                  <a:gd name="connsiteY2" fmla="*/ 3479 h 6195"/>
                  <a:gd name="connsiteX3" fmla="*/ 3324 w 46474"/>
                  <a:gd name="connsiteY3" fmla="*/ 379 h 6195"/>
                  <a:gd name="connsiteX4" fmla="*/ 43599 w 46474"/>
                  <a:gd name="connsiteY4" fmla="*/ 379 h 6195"/>
                  <a:gd name="connsiteX5" fmla="*/ 46701 w 46474"/>
                  <a:gd name="connsiteY5" fmla="*/ 3479 h 6195"/>
                  <a:gd name="connsiteX6" fmla="*/ 43599 w 46474"/>
                  <a:gd name="connsiteY6" fmla="*/ 6575 h 6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474" h="6195">
                    <a:moveTo>
                      <a:pt x="43599" y="6575"/>
                    </a:moveTo>
                    <a:lnTo>
                      <a:pt x="3324" y="6575"/>
                    </a:lnTo>
                    <a:cubicBezTo>
                      <a:pt x="1656" y="6575"/>
                      <a:pt x="226" y="5145"/>
                      <a:pt x="226" y="3479"/>
                    </a:cubicBezTo>
                    <a:cubicBezTo>
                      <a:pt x="226" y="1809"/>
                      <a:pt x="1656" y="379"/>
                      <a:pt x="3324" y="379"/>
                    </a:cubicBezTo>
                    <a:lnTo>
                      <a:pt x="43599" y="379"/>
                    </a:lnTo>
                    <a:cubicBezTo>
                      <a:pt x="45270" y="379"/>
                      <a:pt x="46701" y="1809"/>
                      <a:pt x="46701" y="3479"/>
                    </a:cubicBezTo>
                    <a:cubicBezTo>
                      <a:pt x="46701" y="5145"/>
                      <a:pt x="45270" y="6575"/>
                      <a:pt x="43599" y="6575"/>
                    </a:cubicBezTo>
                    <a:close/>
                  </a:path>
                </a:pathLst>
              </a:custGeom>
              <a:solidFill>
                <a:schemeClr val="bg2"/>
              </a:solidFill>
              <a:ln w="5002" cap="flat">
                <a:noFill/>
                <a:prstDash val="solid"/>
                <a:miter/>
              </a:ln>
            </p:spPr>
            <p:txBody>
              <a:bodyPr rtlCol="0" anchor="ctr"/>
              <a:lstStyle/>
              <a:p>
                <a:endParaRPr lang="en-US"/>
              </a:p>
            </p:txBody>
          </p:sp>
        </p:grpSp>
      </p:grpSp>
      <p:sp>
        <p:nvSpPr>
          <p:cNvPr id="7" name="Date Placeholder 2">
            <a:extLst>
              <a:ext uri="{FF2B5EF4-FFF2-40B4-BE49-F238E27FC236}">
                <a16:creationId xmlns:a16="http://schemas.microsoft.com/office/drawing/2014/main" id="{D1E2592B-23D6-5FF1-FD1E-5313FABB71C3}"/>
              </a:ext>
            </a:extLst>
          </p:cNvPr>
          <p:cNvSpPr>
            <a:spLocks noGrp="1"/>
          </p:cNvSpPr>
          <p:nvPr userDrawn="1">
            <p:ph type="dt" sz="half" idx="10"/>
          </p:nvPr>
        </p:nvSpPr>
        <p:spPr>
          <a:xfrm>
            <a:off x="4055226" y="6536944"/>
            <a:ext cx="2743200" cy="271482"/>
          </a:xfr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67BC6147-0C4F-6DC3-38F0-D18867D2B157}"/>
              </a:ext>
            </a:extLst>
          </p:cNvPr>
          <p:cNvSpPr>
            <a:spLocks noGrp="1"/>
          </p:cNvSpPr>
          <p:nvPr userDrawn="1">
            <p:ph type="ftr" sz="quarter" idx="11"/>
          </p:nvPr>
        </p:nvSpPr>
        <p:spPr>
          <a:xfrm>
            <a:off x="7831636" y="6536944"/>
            <a:ext cx="4114800" cy="271482"/>
          </a:xfr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3444ED9B-88F8-5200-FBD0-60906CA22FA6}"/>
              </a:ext>
            </a:extLst>
          </p:cNvPr>
          <p:cNvSpPr>
            <a:spLocks noGrp="1"/>
          </p:cNvSpPr>
          <p:nvPr userDrawn="1">
            <p:ph type="sldNum" sz="quarter" idx="12"/>
          </p:nvPr>
        </p:nvSpPr>
        <p:spPr>
          <a:xfrm>
            <a:off x="278817" y="6536944"/>
            <a:ext cx="2743200" cy="271482"/>
          </a:xfr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Title 1">
            <a:extLst>
              <a:ext uri="{FF2B5EF4-FFF2-40B4-BE49-F238E27FC236}">
                <a16:creationId xmlns:a16="http://schemas.microsoft.com/office/drawing/2014/main" id="{4510364F-4A58-462A-0F32-EFACE0D787D9}"/>
              </a:ext>
            </a:extLst>
          </p:cNvPr>
          <p:cNvSpPr>
            <a:spLocks noGrp="1"/>
          </p:cNvSpPr>
          <p:nvPr userDrawn="1">
            <p:ph type="ctrTitle"/>
          </p:nvPr>
        </p:nvSpPr>
        <p:spPr>
          <a:xfrm>
            <a:off x="4326160" y="1839642"/>
            <a:ext cx="7129936" cy="2978531"/>
          </a:xfrm>
        </p:spPr>
        <p:txBody>
          <a:bodyPr anchor="ctr">
            <a:normAutofit/>
          </a:bodyPr>
          <a:lstStyle>
            <a:lvl1pPr algn="l">
              <a:defRPr sz="6000" b="1">
                <a:solidFill>
                  <a:schemeClr val="tx2">
                    <a:lumMod val="85000"/>
                    <a:lumOff val="15000"/>
                  </a:schemeClr>
                </a:solidFill>
                <a:latin typeface="+mj-lt"/>
                <a:ea typeface="Cascadia Code" panose="020B0609020000020004" pitchFamily="49" charset="0"/>
                <a:cs typeface="Aharoni" panose="02010803020104030203" pitchFamily="2" charset="-79"/>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7448D6CB-FA75-9F51-19F0-CE7CFD4B986A}"/>
              </a:ext>
            </a:extLst>
          </p:cNvPr>
          <p:cNvSpPr>
            <a:spLocks noGrp="1"/>
          </p:cNvSpPr>
          <p:nvPr userDrawn="1">
            <p:ph type="subTitle" idx="1"/>
          </p:nvPr>
        </p:nvSpPr>
        <p:spPr>
          <a:xfrm>
            <a:off x="4323366" y="4876799"/>
            <a:ext cx="7124438" cy="476945"/>
          </a:xfrm>
        </p:spPr>
        <p:txBody>
          <a:bodyPr anchor="ctr">
            <a:normAutofit/>
          </a:bodyPr>
          <a:lstStyle>
            <a:lvl1pPr marL="0" indent="0" algn="l">
              <a:buNone/>
              <a:defRPr sz="1600" b="0">
                <a:solidFill>
                  <a:schemeClr val="tx2">
                    <a:lumMod val="85000"/>
                    <a:lumOff val="15000"/>
                  </a:schemeClr>
                </a:solidFill>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Tree>
    <p:extLst>
      <p:ext uri="{BB962C8B-B14F-4D97-AF65-F5344CB8AC3E}">
        <p14:creationId xmlns:p14="http://schemas.microsoft.com/office/powerpoint/2010/main" val="41530700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p:txBody>
          <a:bodyPr>
            <a:normAutofit/>
          </a:bodyPr>
          <a:lstStyle>
            <a:lvl1pPr algn="l">
              <a:defRPr sz="36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251CF49C-191D-F970-1A02-52423E67E7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2">
            <a:extLst>
              <a:ext uri="{FF2B5EF4-FFF2-40B4-BE49-F238E27FC236}">
                <a16:creationId xmlns:a16="http://schemas.microsoft.com/office/drawing/2014/main" id="{12FAAFEE-8A26-F735-3FA3-804E1B561EB0}"/>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3F2D6FF6-88D2-B78D-AF25-67FB1894AC76}"/>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E60FD1D6-024A-6232-2BFD-E96E4A29A0B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790329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p:txBody>
          <a:bodyPr>
            <a:normAutofit/>
          </a:bodyPr>
          <a:lstStyle>
            <a:lvl1pPr algn="ctr">
              <a:defRPr sz="3600">
                <a:latin typeface="+mj-lt"/>
                <a:cs typeface="Poppins" panose="00000500000000000000" pitchFamily="2" charset="0"/>
              </a:defRPr>
            </a:lvl1pPr>
          </a:lstStyle>
          <a:p>
            <a:r>
              <a:rPr lang="en-US" dirty="0"/>
              <a:t>Click to edit Master title style</a:t>
            </a:r>
            <a:endParaRPr lang="en-CA" dirty="0"/>
          </a:p>
        </p:txBody>
      </p:sp>
      <p:sp>
        <p:nvSpPr>
          <p:cNvPr id="7" name="Date Placeholder 2">
            <a:extLst>
              <a:ext uri="{FF2B5EF4-FFF2-40B4-BE49-F238E27FC236}">
                <a16:creationId xmlns:a16="http://schemas.microsoft.com/office/drawing/2014/main" id="{12FAAFEE-8A26-F735-3FA3-804E1B561EB0}"/>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3F2D6FF6-88D2-B78D-AF25-67FB1894AC76}"/>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E60FD1D6-024A-6232-2BFD-E96E4A29A0B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6608479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a:xfrm>
            <a:off x="278817" y="2692400"/>
            <a:ext cx="4886496" cy="2387600"/>
          </a:xfrm>
        </p:spPr>
        <p:txBody>
          <a:bodyPr>
            <a:noAutofit/>
          </a:bodyPr>
          <a:lstStyle>
            <a:lvl1pPr algn="ctr">
              <a:defRPr sz="4800">
                <a:latin typeface="+mj-lt"/>
                <a:cs typeface="Poppins" panose="00000500000000000000" pitchFamily="2" charset="0"/>
              </a:defRPr>
            </a:lvl1pPr>
          </a:lstStyle>
          <a:p>
            <a:r>
              <a:rPr lang="en-US" dirty="0"/>
              <a:t>Click to edit Master title style</a:t>
            </a:r>
            <a:endParaRPr lang="en-CA" dirty="0"/>
          </a:p>
        </p:txBody>
      </p:sp>
      <p:sp>
        <p:nvSpPr>
          <p:cNvPr id="7" name="Date Placeholder 2">
            <a:extLst>
              <a:ext uri="{FF2B5EF4-FFF2-40B4-BE49-F238E27FC236}">
                <a16:creationId xmlns:a16="http://schemas.microsoft.com/office/drawing/2014/main" id="{12FAAFEE-8A26-F735-3FA3-804E1B561EB0}"/>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3F2D6FF6-88D2-B78D-AF25-67FB1894AC76}"/>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E60FD1D6-024A-6232-2BFD-E96E4A29A0B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13653042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p:txBody>
          <a:bodyPr>
            <a:normAutofit/>
          </a:bodyPr>
          <a:lstStyle>
            <a:lvl1pPr algn="ctr">
              <a:defRPr sz="3600">
                <a:latin typeface="+mj-lt"/>
                <a:cs typeface="Poppins" panose="00000500000000000000" pitchFamily="2" charset="0"/>
              </a:defRPr>
            </a:lvl1pPr>
          </a:lstStyle>
          <a:p>
            <a:r>
              <a:rPr lang="en-US" dirty="0"/>
              <a:t>Click to edit Master title style</a:t>
            </a:r>
            <a:endParaRPr lang="en-CA" dirty="0"/>
          </a:p>
        </p:txBody>
      </p:sp>
      <p:sp>
        <p:nvSpPr>
          <p:cNvPr id="7" name="Date Placeholder 2">
            <a:extLst>
              <a:ext uri="{FF2B5EF4-FFF2-40B4-BE49-F238E27FC236}">
                <a16:creationId xmlns:a16="http://schemas.microsoft.com/office/drawing/2014/main" id="{12FAAFEE-8A26-F735-3FA3-804E1B561EB0}"/>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3F2D6FF6-88D2-B78D-AF25-67FB1894AC76}"/>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E60FD1D6-024A-6232-2BFD-E96E4A29A0B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0254043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p:txBody>
          <a:bodyPr>
            <a:normAutofit/>
          </a:bodyPr>
          <a:lstStyle>
            <a:lvl1pPr algn="ctr">
              <a:defRPr sz="3600">
                <a:latin typeface="+mj-lt"/>
                <a:cs typeface="Poppins" panose="00000500000000000000" pitchFamily="2" charset="0"/>
              </a:defRPr>
            </a:lvl1pPr>
          </a:lstStyle>
          <a:p>
            <a:r>
              <a:rPr lang="en-US" dirty="0"/>
              <a:t>Click to edit Master title style</a:t>
            </a:r>
            <a:endParaRPr lang="en-CA" dirty="0"/>
          </a:p>
        </p:txBody>
      </p:sp>
      <p:sp>
        <p:nvSpPr>
          <p:cNvPr id="7" name="Date Placeholder 2">
            <a:extLst>
              <a:ext uri="{FF2B5EF4-FFF2-40B4-BE49-F238E27FC236}">
                <a16:creationId xmlns:a16="http://schemas.microsoft.com/office/drawing/2014/main" id="{12FAAFEE-8A26-F735-3FA3-804E1B561EB0}"/>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3F2D6FF6-88D2-B78D-AF25-67FB1894AC76}"/>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E60FD1D6-024A-6232-2BFD-E96E4A29A0B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0244438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a:xfrm>
            <a:off x="278817" y="2427632"/>
            <a:ext cx="5835359" cy="2002736"/>
          </a:xfrm>
        </p:spPr>
        <p:txBody>
          <a:bodyPr>
            <a:normAutofit/>
          </a:bodyPr>
          <a:lstStyle>
            <a:lvl1pPr algn="ctr">
              <a:defRPr sz="3600">
                <a:latin typeface="+mj-lt"/>
                <a:cs typeface="Poppins" panose="00000500000000000000" pitchFamily="2" charset="0"/>
              </a:defRPr>
            </a:lvl1pPr>
          </a:lstStyle>
          <a:p>
            <a:r>
              <a:rPr lang="en-US" dirty="0"/>
              <a:t>Click to edit Master title style</a:t>
            </a:r>
            <a:endParaRPr lang="en-CA" dirty="0"/>
          </a:p>
        </p:txBody>
      </p:sp>
      <p:sp>
        <p:nvSpPr>
          <p:cNvPr id="7" name="Date Placeholder 2">
            <a:extLst>
              <a:ext uri="{FF2B5EF4-FFF2-40B4-BE49-F238E27FC236}">
                <a16:creationId xmlns:a16="http://schemas.microsoft.com/office/drawing/2014/main" id="{12FAAFEE-8A26-F735-3FA3-804E1B561EB0}"/>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3F2D6FF6-88D2-B78D-AF25-67FB1894AC76}"/>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E60FD1D6-024A-6232-2BFD-E96E4A29A0B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1248455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p:txBody>
          <a:bodyPr>
            <a:normAutofit/>
          </a:bodyPr>
          <a:lstStyle>
            <a:lvl1pPr algn="ctr">
              <a:defRPr sz="3200">
                <a:latin typeface="+mj-lt"/>
                <a:cs typeface="Poppins" panose="00000500000000000000" pitchFamily="2" charset="0"/>
              </a:defRPr>
            </a:lvl1pPr>
          </a:lstStyle>
          <a:p>
            <a:r>
              <a:rPr lang="en-US" dirty="0"/>
              <a:t>Click to edit Master title style</a:t>
            </a:r>
            <a:endParaRPr lang="en-CA" dirty="0"/>
          </a:p>
        </p:txBody>
      </p:sp>
      <p:sp>
        <p:nvSpPr>
          <p:cNvPr id="7" name="Date Placeholder 2">
            <a:extLst>
              <a:ext uri="{FF2B5EF4-FFF2-40B4-BE49-F238E27FC236}">
                <a16:creationId xmlns:a16="http://schemas.microsoft.com/office/drawing/2014/main" id="{12FAAFEE-8A26-F735-3FA3-804E1B561EB0}"/>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3F2D6FF6-88D2-B78D-AF25-67FB1894AC76}"/>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E60FD1D6-024A-6232-2BFD-E96E4A29A0B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
        <p:nvSpPr>
          <p:cNvPr id="10" name="Picture Placeholder 9">
            <a:extLst>
              <a:ext uri="{FF2B5EF4-FFF2-40B4-BE49-F238E27FC236}">
                <a16:creationId xmlns:a16="http://schemas.microsoft.com/office/drawing/2014/main" id="{8E5C9842-7D4A-7733-1654-B6EAD0755DBF}"/>
              </a:ext>
            </a:extLst>
          </p:cNvPr>
          <p:cNvSpPr>
            <a:spLocks noGrp="1"/>
          </p:cNvSpPr>
          <p:nvPr>
            <p:ph type="pic" sz="quarter" idx="10"/>
          </p:nvPr>
        </p:nvSpPr>
        <p:spPr>
          <a:xfrm>
            <a:off x="6096000" y="1132771"/>
            <a:ext cx="5850434" cy="5331319"/>
          </a:xfrm>
          <a:prstGeom prst="roundRect">
            <a:avLst>
              <a:gd name="adj" fmla="val 8855"/>
            </a:avLst>
          </a:prstGeom>
        </p:spPr>
        <p:txBody>
          <a:bodyPr wrap="square">
            <a:noAutofit/>
          </a:bodyPr>
          <a:lstStyle/>
          <a:p>
            <a:endParaRPr lang="en-IN"/>
          </a:p>
        </p:txBody>
      </p:sp>
    </p:spTree>
    <p:extLst>
      <p:ext uri="{BB962C8B-B14F-4D97-AF65-F5344CB8AC3E}">
        <p14:creationId xmlns:p14="http://schemas.microsoft.com/office/powerpoint/2010/main" val="5372889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p:txBody>
          <a:bodyPr>
            <a:normAutofit/>
          </a:bodyPr>
          <a:lstStyle>
            <a:lvl1pPr algn="ctr">
              <a:defRPr sz="3600">
                <a:latin typeface="+mj-lt"/>
                <a:cs typeface="Poppins" panose="00000500000000000000" pitchFamily="2" charset="0"/>
              </a:defRPr>
            </a:lvl1pPr>
          </a:lstStyle>
          <a:p>
            <a:r>
              <a:rPr lang="en-US" dirty="0"/>
              <a:t>Click to edit Master title style</a:t>
            </a:r>
            <a:endParaRPr lang="en-CA" dirty="0"/>
          </a:p>
        </p:txBody>
      </p:sp>
      <p:sp>
        <p:nvSpPr>
          <p:cNvPr id="7" name="Date Placeholder 2">
            <a:extLst>
              <a:ext uri="{FF2B5EF4-FFF2-40B4-BE49-F238E27FC236}">
                <a16:creationId xmlns:a16="http://schemas.microsoft.com/office/drawing/2014/main" id="{12FAAFEE-8A26-F735-3FA3-804E1B561EB0}"/>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3F2D6FF6-88D2-B78D-AF25-67FB1894AC76}"/>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E60FD1D6-024A-6232-2BFD-E96E4A29A0B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
        <p:nvSpPr>
          <p:cNvPr id="13" name="Picture Placeholder 12">
            <a:extLst>
              <a:ext uri="{FF2B5EF4-FFF2-40B4-BE49-F238E27FC236}">
                <a16:creationId xmlns:a16="http://schemas.microsoft.com/office/drawing/2014/main" id="{A19227A5-63D7-473B-E308-093F03E72C9E}"/>
              </a:ext>
            </a:extLst>
          </p:cNvPr>
          <p:cNvSpPr>
            <a:spLocks noGrp="1"/>
          </p:cNvSpPr>
          <p:nvPr>
            <p:ph type="pic" sz="quarter" idx="10"/>
          </p:nvPr>
        </p:nvSpPr>
        <p:spPr>
          <a:xfrm>
            <a:off x="1" y="1059918"/>
            <a:ext cx="12191999" cy="5405538"/>
          </a:xfrm>
          <a:prstGeom prst="rect">
            <a:avLst/>
          </a:prstGeom>
        </p:spPr>
        <p:txBody>
          <a:bodyPr wrap="square">
            <a:noAutofit/>
          </a:bodyPr>
          <a:lstStyle/>
          <a:p>
            <a:endParaRPr lang="en-IN"/>
          </a:p>
        </p:txBody>
      </p:sp>
    </p:spTree>
    <p:extLst>
      <p:ext uri="{BB962C8B-B14F-4D97-AF65-F5344CB8AC3E}">
        <p14:creationId xmlns:p14="http://schemas.microsoft.com/office/powerpoint/2010/main" val="27566265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a:xfrm>
            <a:off x="260641" y="168964"/>
            <a:ext cx="10153359" cy="890953"/>
          </a:xfrm>
        </p:spPr>
        <p:txBody>
          <a:bodyPr>
            <a:normAutofit/>
          </a:bodyPr>
          <a:lstStyle>
            <a:lvl1pPr algn="l">
              <a:defRPr sz="3600">
                <a:latin typeface="Century Gothic" panose="020B0502020202020204" pitchFamily="34" charset="0"/>
                <a:cs typeface="Poppins" panose="00000500000000000000" pitchFamily="2" charset="0"/>
              </a:defRPr>
            </a:lvl1pPr>
          </a:lstStyle>
          <a:p>
            <a:r>
              <a:rPr lang="en-US" dirty="0"/>
              <a:t>Click to edit Master title style</a:t>
            </a:r>
            <a:endParaRPr lang="en-CA" dirty="0"/>
          </a:p>
        </p:txBody>
      </p:sp>
      <p:sp>
        <p:nvSpPr>
          <p:cNvPr id="7" name="Date Placeholder 2">
            <a:extLst>
              <a:ext uri="{FF2B5EF4-FFF2-40B4-BE49-F238E27FC236}">
                <a16:creationId xmlns:a16="http://schemas.microsoft.com/office/drawing/2014/main" id="{12FAAFEE-8A26-F735-3FA3-804E1B561EB0}"/>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3F2D6FF6-88D2-B78D-AF25-67FB1894AC76}"/>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E60FD1D6-024A-6232-2BFD-E96E4A29A0B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605013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a:xfrm>
            <a:off x="5174962" y="1032564"/>
            <a:ext cx="6771474" cy="890953"/>
          </a:xfrm>
        </p:spPr>
        <p:txBody>
          <a:bodyPr>
            <a:normAutofit/>
          </a:bodyPr>
          <a:lstStyle>
            <a:lvl1pPr algn="ctr">
              <a:defRPr sz="3600">
                <a:latin typeface="Century Gothic" panose="020B0502020202020204" pitchFamily="34" charset="0"/>
                <a:cs typeface="Poppins" panose="00000500000000000000" pitchFamily="2" charset="0"/>
              </a:defRPr>
            </a:lvl1pPr>
          </a:lstStyle>
          <a:p>
            <a:r>
              <a:rPr lang="en-US" dirty="0"/>
              <a:t>Click to edit Master title style</a:t>
            </a:r>
            <a:endParaRPr lang="en-CA" dirty="0"/>
          </a:p>
        </p:txBody>
      </p:sp>
      <p:sp>
        <p:nvSpPr>
          <p:cNvPr id="7" name="Date Placeholder 2">
            <a:extLst>
              <a:ext uri="{FF2B5EF4-FFF2-40B4-BE49-F238E27FC236}">
                <a16:creationId xmlns:a16="http://schemas.microsoft.com/office/drawing/2014/main" id="{12FAAFEE-8A26-F735-3FA3-804E1B561EB0}"/>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3F2D6FF6-88D2-B78D-AF25-67FB1894AC76}"/>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E60FD1D6-024A-6232-2BFD-E96E4A29A0B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8782327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a:xfrm>
            <a:off x="215153" y="210454"/>
            <a:ext cx="10719547" cy="875396"/>
          </a:xfrm>
        </p:spPr>
        <p:txBody>
          <a:bodyPr>
            <a:normAutofit/>
          </a:bodyPr>
          <a:lstStyle>
            <a:lvl1pPr algn="l">
              <a:defRPr sz="3600">
                <a:latin typeface="Century Gothic" panose="020B0502020202020204" pitchFamily="34" charset="0"/>
                <a:cs typeface="Poppins" panose="00000500000000000000" pitchFamily="2" charset="0"/>
              </a:defRPr>
            </a:lvl1pPr>
          </a:lstStyle>
          <a:p>
            <a:r>
              <a:rPr lang="en-US" dirty="0"/>
              <a:t>Click to edit Master title style</a:t>
            </a:r>
            <a:endParaRPr lang="en-CA" dirty="0"/>
          </a:p>
        </p:txBody>
      </p:sp>
      <p:sp>
        <p:nvSpPr>
          <p:cNvPr id="7" name="Date Placeholder 2">
            <a:extLst>
              <a:ext uri="{FF2B5EF4-FFF2-40B4-BE49-F238E27FC236}">
                <a16:creationId xmlns:a16="http://schemas.microsoft.com/office/drawing/2014/main" id="{12FAAFEE-8A26-F735-3FA3-804E1B561EB0}"/>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3F2D6FF6-88D2-B78D-AF25-67FB1894AC76}"/>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E60FD1D6-024A-6232-2BFD-E96E4A29A0B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
        <p:nvSpPr>
          <p:cNvPr id="6" name="Picture Placeholder 5">
            <a:extLst>
              <a:ext uri="{FF2B5EF4-FFF2-40B4-BE49-F238E27FC236}">
                <a16:creationId xmlns:a16="http://schemas.microsoft.com/office/drawing/2014/main" id="{1508623F-9BC4-B744-B81D-CFF8361329AB}"/>
              </a:ext>
            </a:extLst>
          </p:cNvPr>
          <p:cNvSpPr>
            <a:spLocks noGrp="1"/>
          </p:cNvSpPr>
          <p:nvPr>
            <p:ph type="pic" sz="quarter" idx="10"/>
          </p:nvPr>
        </p:nvSpPr>
        <p:spPr>
          <a:xfrm>
            <a:off x="369813" y="959224"/>
            <a:ext cx="4932744" cy="4939552"/>
          </a:xfrm>
          <a:prstGeom prst="ellipse">
            <a:avLst/>
          </a:prstGeom>
        </p:spPr>
        <p:txBody>
          <a:bodyPr wrap="square">
            <a:noAutofit/>
          </a:bodyPr>
          <a:lstStyle/>
          <a:p>
            <a:endParaRPr lang="en-IN" dirty="0"/>
          </a:p>
        </p:txBody>
      </p:sp>
    </p:spTree>
    <p:extLst>
      <p:ext uri="{BB962C8B-B14F-4D97-AF65-F5344CB8AC3E}">
        <p14:creationId xmlns:p14="http://schemas.microsoft.com/office/powerpoint/2010/main" val="37438808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1CF49C-191D-F970-1A02-52423E67E7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p:txBody>
          <a:bodyPr>
            <a:normAutofit/>
          </a:bodyPr>
          <a:lstStyle>
            <a:lvl1pPr algn="l">
              <a:defRPr sz="3600"/>
            </a:lvl1pPr>
          </a:lstStyle>
          <a:p>
            <a:r>
              <a:rPr lang="en-US"/>
              <a:t>Click to edit Master title style</a:t>
            </a:r>
            <a:endParaRPr lang="en-CA"/>
          </a:p>
        </p:txBody>
      </p:sp>
      <p:sp>
        <p:nvSpPr>
          <p:cNvPr id="7" name="Date Placeholder 2">
            <a:extLst>
              <a:ext uri="{FF2B5EF4-FFF2-40B4-BE49-F238E27FC236}">
                <a16:creationId xmlns:a16="http://schemas.microsoft.com/office/drawing/2014/main" id="{12FAAFEE-8A26-F735-3FA3-804E1B561EB0}"/>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3F2D6FF6-88D2-B78D-AF25-67FB1894AC76}"/>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E60FD1D6-024A-6232-2BFD-E96E4A29A0B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15095204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p:txBody>
          <a:bodyPr>
            <a:normAutofit/>
          </a:bodyPr>
          <a:lstStyle>
            <a:lvl1pPr algn="ctr">
              <a:defRPr sz="36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251CF49C-191D-F970-1A02-52423E67E7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2">
            <a:extLst>
              <a:ext uri="{FF2B5EF4-FFF2-40B4-BE49-F238E27FC236}">
                <a16:creationId xmlns:a16="http://schemas.microsoft.com/office/drawing/2014/main" id="{12FAAFEE-8A26-F735-3FA3-804E1B561EB0}"/>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3F2D6FF6-88D2-B78D-AF25-67FB1894AC76}"/>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E60FD1D6-024A-6232-2BFD-E96E4A29A0B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558036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C9298-5A30-22BD-6B5A-52050E8CA0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1D39B40F-04A4-648E-B6AE-D213727572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2">
            <a:extLst>
              <a:ext uri="{FF2B5EF4-FFF2-40B4-BE49-F238E27FC236}">
                <a16:creationId xmlns:a16="http://schemas.microsoft.com/office/drawing/2014/main" id="{F31BABE8-C7D4-0E7C-6A21-FC627BB3189A}"/>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761E0A0D-529F-21A0-8F80-B2327C190E75}"/>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63B60B42-D040-ADB7-3D85-0A7FC489E6B6}"/>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247588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4167B-BFFD-889C-47B0-A606695FFB1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030F6A62-1B58-DDF9-705E-ECEC430FB570}"/>
              </a:ext>
            </a:extLst>
          </p:cNvPr>
          <p:cNvSpPr>
            <a:spLocks noGrp="1"/>
          </p:cNvSpPr>
          <p:nvPr>
            <p:ph sz="half" idx="1"/>
          </p:nvPr>
        </p:nvSpPr>
        <p:spPr>
          <a:xfrm>
            <a:off x="260641" y="1123120"/>
            <a:ext cx="5759159" cy="52874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E4875A34-3728-2F33-F803-F5AD635E902E}"/>
              </a:ext>
            </a:extLst>
          </p:cNvPr>
          <p:cNvSpPr>
            <a:spLocks noGrp="1"/>
          </p:cNvSpPr>
          <p:nvPr>
            <p:ph sz="half" idx="2"/>
          </p:nvPr>
        </p:nvSpPr>
        <p:spPr>
          <a:xfrm>
            <a:off x="6172200" y="1123120"/>
            <a:ext cx="5774234" cy="52874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Date Placeholder 2">
            <a:extLst>
              <a:ext uri="{FF2B5EF4-FFF2-40B4-BE49-F238E27FC236}">
                <a16:creationId xmlns:a16="http://schemas.microsoft.com/office/drawing/2014/main" id="{3E109954-923F-C1D0-FC78-91D53B7FA675}"/>
              </a:ext>
            </a:extLst>
          </p:cNvPr>
          <p:cNvSpPr>
            <a:spLocks noGrp="1"/>
          </p:cNvSpPr>
          <p:nvPr>
            <p:ph type="dt" sz="half" idx="10"/>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9" name="Footer Placeholder 3">
            <a:extLst>
              <a:ext uri="{FF2B5EF4-FFF2-40B4-BE49-F238E27FC236}">
                <a16:creationId xmlns:a16="http://schemas.microsoft.com/office/drawing/2014/main" id="{1FF3CE71-A6DC-17BC-B907-8578B1C0A4A2}"/>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10" name="Slide Number Placeholder 4">
            <a:extLst>
              <a:ext uri="{FF2B5EF4-FFF2-40B4-BE49-F238E27FC236}">
                <a16:creationId xmlns:a16="http://schemas.microsoft.com/office/drawing/2014/main" id="{9B07CA19-0A43-1D3E-2009-1474D8E046D9}"/>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298047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47B5-B4CB-099F-24D2-F0068F5C620C}"/>
              </a:ext>
            </a:extLst>
          </p:cNvPr>
          <p:cNvSpPr>
            <a:spLocks noGrp="1"/>
          </p:cNvSpPr>
          <p:nvPr>
            <p:ph type="title"/>
          </p:nvPr>
        </p:nvSpPr>
        <p:spPr>
          <a:xfrm>
            <a:off x="260642" y="365125"/>
            <a:ext cx="11685794" cy="82391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4634FDE-B63A-DE9F-51C7-7464BFC9D068}"/>
              </a:ext>
            </a:extLst>
          </p:cNvPr>
          <p:cNvSpPr>
            <a:spLocks noGrp="1"/>
          </p:cNvSpPr>
          <p:nvPr>
            <p:ph type="body" idx="1"/>
          </p:nvPr>
        </p:nvSpPr>
        <p:spPr>
          <a:xfrm>
            <a:off x="357810" y="1363112"/>
            <a:ext cx="563976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C0FE9A-AC0E-C4D7-B65E-F7B7C9E00F30}"/>
              </a:ext>
            </a:extLst>
          </p:cNvPr>
          <p:cNvSpPr>
            <a:spLocks noGrp="1"/>
          </p:cNvSpPr>
          <p:nvPr>
            <p:ph sz="half" idx="2"/>
          </p:nvPr>
        </p:nvSpPr>
        <p:spPr>
          <a:xfrm>
            <a:off x="278818" y="2505074"/>
            <a:ext cx="5718758" cy="39054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886C1B8F-4317-D996-AE91-DB6975339D07}"/>
              </a:ext>
            </a:extLst>
          </p:cNvPr>
          <p:cNvSpPr>
            <a:spLocks noGrp="1"/>
          </p:cNvSpPr>
          <p:nvPr>
            <p:ph type="body" sz="quarter" idx="3"/>
          </p:nvPr>
        </p:nvSpPr>
        <p:spPr>
          <a:xfrm>
            <a:off x="6172200" y="1363112"/>
            <a:ext cx="577423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19F8CB-CC4E-0A94-B4B0-54CEDC76585D}"/>
              </a:ext>
            </a:extLst>
          </p:cNvPr>
          <p:cNvSpPr>
            <a:spLocks noGrp="1"/>
          </p:cNvSpPr>
          <p:nvPr>
            <p:ph sz="quarter" idx="4"/>
          </p:nvPr>
        </p:nvSpPr>
        <p:spPr>
          <a:xfrm>
            <a:off x="6172200" y="2505074"/>
            <a:ext cx="5774236" cy="39054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0" name="Date Placeholder 2">
            <a:extLst>
              <a:ext uri="{FF2B5EF4-FFF2-40B4-BE49-F238E27FC236}">
                <a16:creationId xmlns:a16="http://schemas.microsoft.com/office/drawing/2014/main" id="{8CE1FF89-53F8-DB3B-928A-AF56F7972C61}"/>
              </a:ext>
            </a:extLst>
          </p:cNvPr>
          <p:cNvSpPr>
            <a:spLocks noGrp="1"/>
          </p:cNvSpPr>
          <p:nvPr>
            <p:ph type="dt" sz="half" idx="10"/>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11" name="Footer Placeholder 3">
            <a:extLst>
              <a:ext uri="{FF2B5EF4-FFF2-40B4-BE49-F238E27FC236}">
                <a16:creationId xmlns:a16="http://schemas.microsoft.com/office/drawing/2014/main" id="{52B80ABC-9A2C-9EF9-0B08-99BCF13E834A}"/>
              </a:ext>
            </a:extLst>
          </p:cNvPr>
          <p:cNvSpPr>
            <a:spLocks noGrp="1"/>
          </p:cNvSpPr>
          <p:nvPr>
            <p:ph type="ftr" sz="quarter" idx="11"/>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12" name="Slide Number Placeholder 4">
            <a:extLst>
              <a:ext uri="{FF2B5EF4-FFF2-40B4-BE49-F238E27FC236}">
                <a16:creationId xmlns:a16="http://schemas.microsoft.com/office/drawing/2014/main" id="{08F9E626-0837-AEDF-5F32-0377A1F58943}"/>
              </a:ext>
            </a:extLst>
          </p:cNvPr>
          <p:cNvSpPr>
            <a:spLocks noGrp="1"/>
          </p:cNvSpPr>
          <p:nvPr>
            <p:ph type="sldNum" sz="quarter" idx="12"/>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6037501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5854E-0A2D-3C3C-A4F3-0BD156FB52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19EC312-13A0-2485-2F0C-1669613B0F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6FA8BB9F-EE7D-BE8D-DF76-76AA3EE0D1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2">
            <a:extLst>
              <a:ext uri="{FF2B5EF4-FFF2-40B4-BE49-F238E27FC236}">
                <a16:creationId xmlns:a16="http://schemas.microsoft.com/office/drawing/2014/main" id="{61FAC585-78DD-5852-8054-3903471C1F48}"/>
              </a:ext>
            </a:extLst>
          </p:cNvPr>
          <p:cNvSpPr>
            <a:spLocks noGrp="1"/>
          </p:cNvSpPr>
          <p:nvPr>
            <p:ph type="dt" sz="half" idx="10"/>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9" name="Footer Placeholder 3">
            <a:extLst>
              <a:ext uri="{FF2B5EF4-FFF2-40B4-BE49-F238E27FC236}">
                <a16:creationId xmlns:a16="http://schemas.microsoft.com/office/drawing/2014/main" id="{21406BFA-0060-7D8A-B166-F2DD2E7BBAB2}"/>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10" name="Slide Number Placeholder 4">
            <a:extLst>
              <a:ext uri="{FF2B5EF4-FFF2-40B4-BE49-F238E27FC236}">
                <a16:creationId xmlns:a16="http://schemas.microsoft.com/office/drawing/2014/main" id="{3B66520F-B7A6-9221-CEB6-58450F7E4C17}"/>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40149700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0E9D8-2904-CC3B-EAEA-6FA451CAE4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B9B1CBD7-D841-9887-3D9D-9C2D9D0B5A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5D08905C-10E6-FBB8-A063-F11DA743E0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2">
            <a:extLst>
              <a:ext uri="{FF2B5EF4-FFF2-40B4-BE49-F238E27FC236}">
                <a16:creationId xmlns:a16="http://schemas.microsoft.com/office/drawing/2014/main" id="{45DBCFBA-C2A0-434A-C47A-9C1F2E736AEF}"/>
              </a:ext>
            </a:extLst>
          </p:cNvPr>
          <p:cNvSpPr>
            <a:spLocks noGrp="1"/>
          </p:cNvSpPr>
          <p:nvPr>
            <p:ph type="dt" sz="half" idx="10"/>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9" name="Footer Placeholder 3">
            <a:extLst>
              <a:ext uri="{FF2B5EF4-FFF2-40B4-BE49-F238E27FC236}">
                <a16:creationId xmlns:a16="http://schemas.microsoft.com/office/drawing/2014/main" id="{AE1F0FDC-ACBA-8102-FADD-630F5641905E}"/>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10" name="Slide Number Placeholder 4">
            <a:extLst>
              <a:ext uri="{FF2B5EF4-FFF2-40B4-BE49-F238E27FC236}">
                <a16:creationId xmlns:a16="http://schemas.microsoft.com/office/drawing/2014/main" id="{0C342791-43DA-8886-F13B-FB90DA105E1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4615888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CC365-C4C9-6705-1195-35AC9E28525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90BFEC7-DA00-CAA7-6743-F9FAEA6060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2">
            <a:extLst>
              <a:ext uri="{FF2B5EF4-FFF2-40B4-BE49-F238E27FC236}">
                <a16:creationId xmlns:a16="http://schemas.microsoft.com/office/drawing/2014/main" id="{4AEE6298-92E9-5538-415A-89286C3FCF55}"/>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F49D6CE2-987C-5E4F-9CFB-89BAD90A8698}"/>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49112F62-DD6D-9D01-AE5B-067B3FA702F2}"/>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17769997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6FE94C-A70E-BDF1-224B-E51A75C0018C}"/>
              </a:ext>
            </a:extLst>
          </p:cNvPr>
          <p:cNvSpPr>
            <a:spLocks noGrp="1"/>
          </p:cNvSpPr>
          <p:nvPr>
            <p:ph type="title" orient="vert"/>
          </p:nvPr>
        </p:nvSpPr>
        <p:spPr>
          <a:xfrm>
            <a:off x="9491870" y="365125"/>
            <a:ext cx="2439488"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3AF000F4-AA6A-7E12-2291-E6731C6E2D08}"/>
              </a:ext>
            </a:extLst>
          </p:cNvPr>
          <p:cNvSpPr>
            <a:spLocks noGrp="1"/>
          </p:cNvSpPr>
          <p:nvPr>
            <p:ph type="body" orient="vert" idx="1"/>
          </p:nvPr>
        </p:nvSpPr>
        <p:spPr>
          <a:xfrm>
            <a:off x="260642" y="384259"/>
            <a:ext cx="9161654"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2">
            <a:extLst>
              <a:ext uri="{FF2B5EF4-FFF2-40B4-BE49-F238E27FC236}">
                <a16:creationId xmlns:a16="http://schemas.microsoft.com/office/drawing/2014/main" id="{52A51515-43D9-3F1C-D9AF-73C6C216790F}"/>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1C24BA42-81DD-F202-5B6C-1572BFADC533}"/>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25E595C8-601D-A6C3-2DB4-6838B0082226}"/>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375465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a:xfrm>
            <a:off x="312905" y="235390"/>
            <a:ext cx="11566190" cy="986829"/>
          </a:xfrm>
        </p:spPr>
        <p:txBody>
          <a:bodyPr>
            <a:normAutofit/>
          </a:bodyPr>
          <a:lstStyle>
            <a:lvl1pPr algn="l">
              <a:defRPr sz="3600">
                <a:latin typeface="+mj-lt"/>
                <a:cs typeface="Poppins" panose="00000500000000000000" pitchFamily="2" charset="0"/>
              </a:defRPr>
            </a:lvl1pPr>
          </a:lstStyle>
          <a:p>
            <a:r>
              <a:rPr lang="en-US" dirty="0"/>
              <a:t>Click to edit Master title style</a:t>
            </a:r>
            <a:endParaRPr lang="en-CA" dirty="0"/>
          </a:p>
        </p:txBody>
      </p:sp>
      <p:sp>
        <p:nvSpPr>
          <p:cNvPr id="7" name="Date Placeholder 2">
            <a:extLst>
              <a:ext uri="{FF2B5EF4-FFF2-40B4-BE49-F238E27FC236}">
                <a16:creationId xmlns:a16="http://schemas.microsoft.com/office/drawing/2014/main" id="{12FAAFEE-8A26-F735-3FA3-804E1B561EB0}"/>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3F2D6FF6-88D2-B78D-AF25-67FB1894AC76}"/>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E60FD1D6-024A-6232-2BFD-E96E4A29A0B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4474928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p:txBody>
          <a:bodyPr>
            <a:normAutofit/>
          </a:bodyPr>
          <a:lstStyle>
            <a:lvl1pPr algn="ctr">
              <a:defRPr sz="3600">
                <a:latin typeface="+mj-lt"/>
                <a:cs typeface="Poppins" panose="00000500000000000000" pitchFamily="2" charset="0"/>
              </a:defRPr>
            </a:lvl1pPr>
          </a:lstStyle>
          <a:p>
            <a:r>
              <a:rPr lang="en-US" dirty="0"/>
              <a:t>Click to edit Master title style</a:t>
            </a:r>
            <a:endParaRPr lang="en-CA" dirty="0"/>
          </a:p>
        </p:txBody>
      </p:sp>
      <p:sp>
        <p:nvSpPr>
          <p:cNvPr id="7" name="Date Placeholder 2">
            <a:extLst>
              <a:ext uri="{FF2B5EF4-FFF2-40B4-BE49-F238E27FC236}">
                <a16:creationId xmlns:a16="http://schemas.microsoft.com/office/drawing/2014/main" id="{12FAAFEE-8A26-F735-3FA3-804E1B561EB0}"/>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3F2D6FF6-88D2-B78D-AF25-67FB1894AC76}"/>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E60FD1D6-024A-6232-2BFD-E96E4A29A0B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
        <p:nvSpPr>
          <p:cNvPr id="18" name="Picture Placeholder 17">
            <a:extLst>
              <a:ext uri="{FF2B5EF4-FFF2-40B4-BE49-F238E27FC236}">
                <a16:creationId xmlns:a16="http://schemas.microsoft.com/office/drawing/2014/main" id="{F3D57CDC-FC99-AE5B-A3FE-F4EF90F8C700}"/>
              </a:ext>
            </a:extLst>
          </p:cNvPr>
          <p:cNvSpPr>
            <a:spLocks noGrp="1"/>
          </p:cNvSpPr>
          <p:nvPr>
            <p:ph type="pic" sz="quarter" idx="10"/>
          </p:nvPr>
        </p:nvSpPr>
        <p:spPr>
          <a:xfrm>
            <a:off x="1420715" y="1993900"/>
            <a:ext cx="1868940" cy="1871520"/>
          </a:xfrm>
          <a:prstGeom prst="ellipse">
            <a:avLst/>
          </a:prstGeom>
        </p:spPr>
        <p:txBody>
          <a:bodyPr wrap="square">
            <a:noAutofit/>
          </a:bodyPr>
          <a:lstStyle/>
          <a:p>
            <a:endParaRPr lang="en-IN"/>
          </a:p>
        </p:txBody>
      </p:sp>
      <p:sp>
        <p:nvSpPr>
          <p:cNvPr id="19" name="Picture Placeholder 18">
            <a:extLst>
              <a:ext uri="{FF2B5EF4-FFF2-40B4-BE49-F238E27FC236}">
                <a16:creationId xmlns:a16="http://schemas.microsoft.com/office/drawing/2014/main" id="{B6BD0282-0C7D-AA62-F92A-59F5268B605C}"/>
              </a:ext>
            </a:extLst>
          </p:cNvPr>
          <p:cNvSpPr>
            <a:spLocks noGrp="1"/>
          </p:cNvSpPr>
          <p:nvPr>
            <p:ph type="pic" sz="quarter" idx="11"/>
          </p:nvPr>
        </p:nvSpPr>
        <p:spPr>
          <a:xfrm>
            <a:off x="5011388" y="1652152"/>
            <a:ext cx="2175874" cy="2178878"/>
          </a:xfrm>
          <a:prstGeom prst="ellipse">
            <a:avLst/>
          </a:prstGeom>
        </p:spPr>
        <p:txBody>
          <a:bodyPr wrap="square">
            <a:noAutofit/>
          </a:bodyPr>
          <a:lstStyle/>
          <a:p>
            <a:endParaRPr lang="en-IN"/>
          </a:p>
        </p:txBody>
      </p:sp>
      <p:sp>
        <p:nvSpPr>
          <p:cNvPr id="3" name="Picture Placeholder 17">
            <a:extLst>
              <a:ext uri="{FF2B5EF4-FFF2-40B4-BE49-F238E27FC236}">
                <a16:creationId xmlns:a16="http://schemas.microsoft.com/office/drawing/2014/main" id="{ED5578E3-4D2B-0A4B-EC55-510883A9CCC2}"/>
              </a:ext>
            </a:extLst>
          </p:cNvPr>
          <p:cNvSpPr>
            <a:spLocks noGrp="1"/>
          </p:cNvSpPr>
          <p:nvPr>
            <p:ph type="pic" sz="quarter" idx="12"/>
          </p:nvPr>
        </p:nvSpPr>
        <p:spPr>
          <a:xfrm>
            <a:off x="8908995" y="1993900"/>
            <a:ext cx="1868940" cy="1871520"/>
          </a:xfrm>
          <a:prstGeom prst="ellipse">
            <a:avLst/>
          </a:prstGeom>
        </p:spPr>
        <p:txBody>
          <a:bodyPr wrap="square">
            <a:noAutofit/>
          </a:bodyPr>
          <a:lstStyle/>
          <a:p>
            <a:endParaRPr lang="en-IN"/>
          </a:p>
        </p:txBody>
      </p:sp>
    </p:spTree>
    <p:extLst>
      <p:ext uri="{BB962C8B-B14F-4D97-AF65-F5344CB8AC3E}">
        <p14:creationId xmlns:p14="http://schemas.microsoft.com/office/powerpoint/2010/main" val="15607758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a:xfrm>
            <a:off x="260642" y="168964"/>
            <a:ext cx="11685794" cy="890953"/>
          </a:xfrm>
        </p:spPr>
        <p:txBody>
          <a:bodyPr>
            <a:normAutofit/>
          </a:bodyPr>
          <a:lstStyle>
            <a:lvl1pPr algn="ctr">
              <a:defRPr sz="3600">
                <a:latin typeface="+mj-lt"/>
                <a:cs typeface="Poppins" panose="00000500000000000000" pitchFamily="2" charset="0"/>
              </a:defRPr>
            </a:lvl1pPr>
          </a:lstStyle>
          <a:p>
            <a:r>
              <a:rPr lang="en-US" dirty="0"/>
              <a:t>Click to edit Master title style</a:t>
            </a:r>
            <a:endParaRPr lang="en-CA" dirty="0"/>
          </a:p>
        </p:txBody>
      </p:sp>
      <p:sp>
        <p:nvSpPr>
          <p:cNvPr id="7" name="Date Placeholder 2">
            <a:extLst>
              <a:ext uri="{FF2B5EF4-FFF2-40B4-BE49-F238E27FC236}">
                <a16:creationId xmlns:a16="http://schemas.microsoft.com/office/drawing/2014/main" id="{12FAAFEE-8A26-F735-3FA3-804E1B561EB0}"/>
              </a:ext>
            </a:extLst>
          </p:cNvPr>
          <p:cNvSpPr>
            <a:spLocks noGrp="1"/>
          </p:cNvSpPr>
          <p:nvPr>
            <p:ph type="dt" sz="half" idx="2"/>
          </p:nvPr>
        </p:nvSpPr>
        <p:spPr>
          <a:xfrm>
            <a:off x="4055226" y="6536944"/>
            <a:ext cx="2743200" cy="271482"/>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3F2D6FF6-88D2-B78D-AF25-67FB1894AC76}"/>
              </a:ext>
            </a:extLst>
          </p:cNvPr>
          <p:cNvSpPr>
            <a:spLocks noGrp="1"/>
          </p:cNvSpPr>
          <p:nvPr>
            <p:ph type="ftr" sz="quarter" idx="3"/>
          </p:nvPr>
        </p:nvSpPr>
        <p:spPr>
          <a:xfrm>
            <a:off x="7831636" y="6536944"/>
            <a:ext cx="4114800" cy="271482"/>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9" name="Slide Number Placeholder 4">
            <a:extLst>
              <a:ext uri="{FF2B5EF4-FFF2-40B4-BE49-F238E27FC236}">
                <a16:creationId xmlns:a16="http://schemas.microsoft.com/office/drawing/2014/main" id="{E60FD1D6-024A-6232-2BFD-E96E4A29A0BD}"/>
              </a:ext>
            </a:extLst>
          </p:cNvPr>
          <p:cNvSpPr>
            <a:spLocks noGrp="1"/>
          </p:cNvSpPr>
          <p:nvPr>
            <p:ph type="sldNum" sz="quarter" idx="4"/>
          </p:nvPr>
        </p:nvSpPr>
        <p:spPr>
          <a:xfrm>
            <a:off x="278817" y="6536944"/>
            <a:ext cx="2743200" cy="271482"/>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40081705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9ABB-9329-882B-96C8-CE4E0A3162F8}"/>
              </a:ext>
            </a:extLst>
          </p:cNvPr>
          <p:cNvSpPr>
            <a:spLocks noGrp="1"/>
          </p:cNvSpPr>
          <p:nvPr>
            <p:ph type="title"/>
          </p:nvPr>
        </p:nvSpPr>
        <p:spPr/>
        <p:txBody>
          <a:bodyPr>
            <a:normAutofit/>
          </a:bodyPr>
          <a:lstStyle>
            <a:lvl1pPr algn="ctr">
              <a:defRPr sz="3600">
                <a:latin typeface="+mj-lt"/>
                <a:cs typeface="Arial" panose="020B0604020202020204" pitchFamily="34" charset="0"/>
              </a:defRPr>
            </a:lvl1pPr>
          </a:lstStyle>
          <a:p>
            <a:r>
              <a:rPr lang="en-US" dirty="0"/>
              <a:t>Click to edit Master title style</a:t>
            </a:r>
            <a:endParaRPr lang="en-CA" dirty="0"/>
          </a:p>
        </p:txBody>
      </p:sp>
      <p:sp>
        <p:nvSpPr>
          <p:cNvPr id="16" name="Picture Placeholder 15">
            <a:extLst>
              <a:ext uri="{FF2B5EF4-FFF2-40B4-BE49-F238E27FC236}">
                <a16:creationId xmlns:a16="http://schemas.microsoft.com/office/drawing/2014/main" id="{3B084F3C-1D08-345B-596F-A50841FABA5E}"/>
              </a:ext>
            </a:extLst>
          </p:cNvPr>
          <p:cNvSpPr>
            <a:spLocks noGrp="1"/>
          </p:cNvSpPr>
          <p:nvPr>
            <p:ph type="pic" sz="quarter" idx="10"/>
          </p:nvPr>
        </p:nvSpPr>
        <p:spPr>
          <a:xfrm>
            <a:off x="728761" y="1460078"/>
            <a:ext cx="2391812" cy="2685142"/>
          </a:xfrm>
          <a:prstGeom prst="roundRect">
            <a:avLst>
              <a:gd name="adj" fmla="val 50000"/>
            </a:avLst>
          </a:prstGeom>
        </p:spPr>
        <p:txBody>
          <a:bodyPr wrap="square">
            <a:noAutofit/>
          </a:bodyPr>
          <a:lstStyle/>
          <a:p>
            <a:endParaRPr lang="en-IN" dirty="0"/>
          </a:p>
        </p:txBody>
      </p:sp>
      <p:sp>
        <p:nvSpPr>
          <p:cNvPr id="17" name="Picture Placeholder 16">
            <a:extLst>
              <a:ext uri="{FF2B5EF4-FFF2-40B4-BE49-F238E27FC236}">
                <a16:creationId xmlns:a16="http://schemas.microsoft.com/office/drawing/2014/main" id="{3FE457D5-E2CD-AA5F-4293-BF6DF6AB25C1}"/>
              </a:ext>
            </a:extLst>
          </p:cNvPr>
          <p:cNvSpPr>
            <a:spLocks noGrp="1"/>
          </p:cNvSpPr>
          <p:nvPr>
            <p:ph type="pic" sz="quarter" idx="11"/>
          </p:nvPr>
        </p:nvSpPr>
        <p:spPr>
          <a:xfrm>
            <a:off x="9154582" y="1460078"/>
            <a:ext cx="2391812" cy="2685142"/>
          </a:xfrm>
          <a:prstGeom prst="roundRect">
            <a:avLst>
              <a:gd name="adj" fmla="val 50000"/>
            </a:avLst>
          </a:prstGeom>
        </p:spPr>
        <p:txBody>
          <a:bodyPr wrap="square">
            <a:noAutofit/>
          </a:bodyPr>
          <a:lstStyle/>
          <a:p>
            <a:endParaRPr lang="en-IN" dirty="0"/>
          </a:p>
        </p:txBody>
      </p:sp>
      <p:sp>
        <p:nvSpPr>
          <p:cNvPr id="19" name="Picture Placeholder 18">
            <a:extLst>
              <a:ext uri="{FF2B5EF4-FFF2-40B4-BE49-F238E27FC236}">
                <a16:creationId xmlns:a16="http://schemas.microsoft.com/office/drawing/2014/main" id="{54EE3377-0066-4573-AF82-29F2B5963668}"/>
              </a:ext>
            </a:extLst>
          </p:cNvPr>
          <p:cNvSpPr>
            <a:spLocks noGrp="1"/>
          </p:cNvSpPr>
          <p:nvPr>
            <p:ph type="pic" sz="quarter" idx="13"/>
          </p:nvPr>
        </p:nvSpPr>
        <p:spPr>
          <a:xfrm>
            <a:off x="4941672" y="1460078"/>
            <a:ext cx="2391812" cy="2685142"/>
          </a:xfrm>
          <a:prstGeom prst="roundRect">
            <a:avLst>
              <a:gd name="adj" fmla="val 50000"/>
            </a:avLst>
          </a:prstGeom>
        </p:spPr>
        <p:txBody>
          <a:bodyPr wrap="square">
            <a:noAutofit/>
          </a:bodyPr>
          <a:lstStyle/>
          <a:p>
            <a:endParaRPr lang="en-IN"/>
          </a:p>
        </p:txBody>
      </p:sp>
      <p:sp>
        <p:nvSpPr>
          <p:cNvPr id="3" name="Date Placeholder 2">
            <a:extLst>
              <a:ext uri="{FF2B5EF4-FFF2-40B4-BE49-F238E27FC236}">
                <a16:creationId xmlns:a16="http://schemas.microsoft.com/office/drawing/2014/main" id="{051A6C04-DAFB-8BE2-56E1-EE55271DCEFA}"/>
              </a:ext>
            </a:extLst>
          </p:cNvPr>
          <p:cNvSpPr>
            <a:spLocks noGrp="1"/>
          </p:cNvSpPr>
          <p:nvPr>
            <p:ph type="dt" sz="half" idx="2"/>
          </p:nvPr>
        </p:nvSpPr>
        <p:spPr>
          <a:xfrm>
            <a:off x="4055226" y="6634065"/>
            <a:ext cx="2743200" cy="223935"/>
          </a:xfrm>
          <a:prstGeom prst="rect">
            <a:avLst/>
          </a:prstGeom>
        </p:spPr>
        <p:txBody>
          <a:bodyPr/>
          <a:lstStyle>
            <a:lvl1pPr algn="ctr">
              <a:defRPr sz="1000">
                <a:latin typeface="Century Gothic" panose="020B0502020202020204" pitchFamily="34" charset="0"/>
              </a:defRPr>
            </a:lvl1pPr>
          </a:lstStyle>
          <a:p>
            <a:endParaRPr lang="en-IN" dirty="0"/>
          </a:p>
        </p:txBody>
      </p:sp>
      <p:sp>
        <p:nvSpPr>
          <p:cNvPr id="4" name="Footer Placeholder 3">
            <a:extLst>
              <a:ext uri="{FF2B5EF4-FFF2-40B4-BE49-F238E27FC236}">
                <a16:creationId xmlns:a16="http://schemas.microsoft.com/office/drawing/2014/main" id="{5BB3BB5B-6676-FD1E-EA8F-178133B598B9}"/>
              </a:ext>
            </a:extLst>
          </p:cNvPr>
          <p:cNvSpPr>
            <a:spLocks noGrp="1"/>
          </p:cNvSpPr>
          <p:nvPr>
            <p:ph type="ftr" sz="quarter" idx="3"/>
          </p:nvPr>
        </p:nvSpPr>
        <p:spPr>
          <a:xfrm>
            <a:off x="7831636" y="6634065"/>
            <a:ext cx="4114800" cy="223935"/>
          </a:xfrm>
          <a:prstGeom prst="rect">
            <a:avLst/>
          </a:prstGeom>
        </p:spPr>
        <p:txBody>
          <a:bodyPr/>
          <a:lstStyle>
            <a:lvl1pPr algn="r">
              <a:defRPr sz="1000">
                <a:latin typeface="Century Gothic" panose="020B0502020202020204" pitchFamily="34" charset="0"/>
              </a:defRPr>
            </a:lvl1pPr>
          </a:lstStyle>
          <a:p>
            <a:r>
              <a:rPr lang="en-US" dirty="0">
                <a:solidFill>
                  <a:schemeClr val="bg2">
                    <a:lumMod val="50000"/>
                  </a:schemeClr>
                </a:solidFill>
              </a:rPr>
              <a:t>www.yourwebsite.com</a:t>
            </a:r>
          </a:p>
        </p:txBody>
      </p:sp>
      <p:sp>
        <p:nvSpPr>
          <p:cNvPr id="5" name="Slide Number Placeholder 4">
            <a:extLst>
              <a:ext uri="{FF2B5EF4-FFF2-40B4-BE49-F238E27FC236}">
                <a16:creationId xmlns:a16="http://schemas.microsoft.com/office/drawing/2014/main" id="{831863C3-8575-4311-15DB-12495D24F068}"/>
              </a:ext>
            </a:extLst>
          </p:cNvPr>
          <p:cNvSpPr>
            <a:spLocks noGrp="1"/>
          </p:cNvSpPr>
          <p:nvPr>
            <p:ph type="sldNum" sz="quarter" idx="4"/>
          </p:nvPr>
        </p:nvSpPr>
        <p:spPr>
          <a:xfrm>
            <a:off x="278817" y="6634065"/>
            <a:ext cx="2743200" cy="223935"/>
          </a:xfrm>
          <a:prstGeom prst="rect">
            <a:avLst/>
          </a:prstGeom>
        </p:spPr>
        <p:txBody>
          <a:bodyPr/>
          <a:lstStyle>
            <a:lvl1pPr algn="l">
              <a:defRPr sz="1000">
                <a:latin typeface="Century Gothic" panose="020B0502020202020204" pitchFamily="34" charset="0"/>
              </a:defRPr>
            </a:lvl1p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407987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3666307C-1B17-604C-704B-CF6EDDCFB3AC}"/>
              </a:ext>
            </a:extLst>
          </p:cNvPr>
          <p:cNvGrpSpPr/>
          <p:nvPr userDrawn="1"/>
        </p:nvGrpSpPr>
        <p:grpSpPr>
          <a:xfrm>
            <a:off x="-3590" y="0"/>
            <a:ext cx="12195590" cy="6867052"/>
            <a:chOff x="-3590" y="0"/>
            <a:chExt cx="12195590" cy="6867052"/>
          </a:xfrm>
        </p:grpSpPr>
        <p:sp>
          <p:nvSpPr>
            <p:cNvPr id="4" name="Rectangle 3">
              <a:extLst>
                <a:ext uri="{FF2B5EF4-FFF2-40B4-BE49-F238E27FC236}">
                  <a16:creationId xmlns:a16="http://schemas.microsoft.com/office/drawing/2014/main" id="{62DA2FEE-A45A-106A-6DEC-43C7F94BAA6B}"/>
                </a:ext>
              </a:extLst>
            </p:cNvPr>
            <p:cNvSpPr/>
            <p:nvPr userDrawn="1"/>
          </p:nvSpPr>
          <p:spPr>
            <a:xfrm flipH="1">
              <a:off x="-3590" y="0"/>
              <a:ext cx="12195590" cy="6867052"/>
            </a:xfrm>
            <a:prstGeom prst="rect">
              <a:avLst/>
            </a:prstGeom>
            <a:solidFill>
              <a:schemeClr val="accent6">
                <a:alpha val="6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Freeform: Shape 5">
              <a:extLst>
                <a:ext uri="{FF2B5EF4-FFF2-40B4-BE49-F238E27FC236}">
                  <a16:creationId xmlns:a16="http://schemas.microsoft.com/office/drawing/2014/main" id="{382B73DD-536F-D891-0DBE-D7DA4AE697EF}"/>
                </a:ext>
              </a:extLst>
            </p:cNvPr>
            <p:cNvSpPr/>
            <p:nvPr/>
          </p:nvSpPr>
          <p:spPr>
            <a:xfrm rot="10800000">
              <a:off x="9333240" y="1"/>
              <a:ext cx="2858760" cy="1930610"/>
            </a:xfrm>
            <a:custGeom>
              <a:avLst/>
              <a:gdLst>
                <a:gd name="connsiteX0" fmla="*/ 3080596 w 6092538"/>
                <a:gd name="connsiteY0" fmla="*/ 323 h 4114484"/>
                <a:gd name="connsiteX1" fmla="*/ 3003832 w 6092538"/>
                <a:gd name="connsiteY1" fmla="*/ 484 h 4114484"/>
                <a:gd name="connsiteX2" fmla="*/ 2731680 w 6092538"/>
                <a:gd name="connsiteY2" fmla="*/ 30707 h 4114484"/>
                <a:gd name="connsiteX3" fmla="*/ 1919901 w 6092538"/>
                <a:gd name="connsiteY3" fmla="*/ 288006 h 4114484"/>
                <a:gd name="connsiteX4" fmla="*/ 1607471 w 6092538"/>
                <a:gd name="connsiteY4" fmla="*/ 440454 h 4114484"/>
                <a:gd name="connsiteX5" fmla="*/ 1049873 w 6092538"/>
                <a:gd name="connsiteY5" fmla="*/ 637859 h 4114484"/>
                <a:gd name="connsiteX6" fmla="*/ 648043 w 6092538"/>
                <a:gd name="connsiteY6" fmla="*/ 638021 h 4114484"/>
                <a:gd name="connsiteX7" fmla="*/ 77573 w 6092538"/>
                <a:gd name="connsiteY7" fmla="*/ 459561 h 4114484"/>
                <a:gd name="connsiteX8" fmla="*/ 2266 w 6092538"/>
                <a:gd name="connsiteY8" fmla="*/ 423451 h 4114484"/>
                <a:gd name="connsiteX9" fmla="*/ 3467 w 6092538"/>
                <a:gd name="connsiteY9" fmla="*/ 545781 h 4114484"/>
                <a:gd name="connsiteX10" fmla="*/ 4668 w 6092538"/>
                <a:gd name="connsiteY10" fmla="*/ 668101 h 4114484"/>
                <a:gd name="connsiteX11" fmla="*/ 72389 w 6092538"/>
                <a:gd name="connsiteY11" fmla="*/ 698420 h 4114484"/>
                <a:gd name="connsiteX12" fmla="*/ 670617 w 6092538"/>
                <a:gd name="connsiteY12" fmla="*/ 861335 h 4114484"/>
                <a:gd name="connsiteX13" fmla="*/ 1045356 w 6092538"/>
                <a:gd name="connsiteY13" fmla="*/ 858887 h 4114484"/>
                <a:gd name="connsiteX14" fmla="*/ 1645843 w 6092538"/>
                <a:gd name="connsiteY14" fmla="*/ 665872 h 4114484"/>
                <a:gd name="connsiteX15" fmla="*/ 2503103 w 6092538"/>
                <a:gd name="connsiteY15" fmla="*/ 307447 h 4114484"/>
                <a:gd name="connsiteX16" fmla="*/ 3011608 w 6092538"/>
                <a:gd name="connsiteY16" fmla="*/ 221379 h 4114484"/>
                <a:gd name="connsiteX17" fmla="*/ 3379667 w 6092538"/>
                <a:gd name="connsiteY17" fmla="*/ 302837 h 4114484"/>
                <a:gd name="connsiteX18" fmla="*/ 3681940 w 6092538"/>
                <a:gd name="connsiteY18" fmla="*/ 600102 h 4114484"/>
                <a:gd name="connsiteX19" fmla="*/ 3849037 w 6092538"/>
                <a:gd name="connsiteY19" fmla="*/ 964453 h 4114484"/>
                <a:gd name="connsiteX20" fmla="*/ 4025520 w 6092538"/>
                <a:gd name="connsiteY20" fmla="*/ 1408041 h 4114484"/>
                <a:gd name="connsiteX21" fmla="*/ 4314148 w 6092538"/>
                <a:gd name="connsiteY21" fmla="*/ 1826761 h 4114484"/>
                <a:gd name="connsiteX22" fmla="*/ 4761412 w 6092538"/>
                <a:gd name="connsiteY22" fmla="*/ 2144828 h 4114484"/>
                <a:gd name="connsiteX23" fmla="*/ 5000432 w 6092538"/>
                <a:gd name="connsiteY23" fmla="*/ 2239383 h 4114484"/>
                <a:gd name="connsiteX24" fmla="*/ 5284448 w 6092538"/>
                <a:gd name="connsiteY24" fmla="*/ 2354484 h 4114484"/>
                <a:gd name="connsiteX25" fmla="*/ 5653823 w 6092538"/>
                <a:gd name="connsiteY25" fmla="*/ 2633852 h 4114484"/>
                <a:gd name="connsiteX26" fmla="*/ 5815412 w 6092538"/>
                <a:gd name="connsiteY26" fmla="*/ 2907343 h 4114484"/>
                <a:gd name="connsiteX27" fmla="*/ 5873709 w 6092538"/>
                <a:gd name="connsiteY27" fmla="*/ 3446658 h 4114484"/>
                <a:gd name="connsiteX28" fmla="*/ 5801367 w 6092538"/>
                <a:gd name="connsiteY28" fmla="*/ 4057420 h 4114484"/>
                <a:gd name="connsiteX29" fmla="*/ 5786035 w 6092538"/>
                <a:gd name="connsiteY29" fmla="*/ 4112818 h 4114484"/>
                <a:gd name="connsiteX30" fmla="*/ 5900028 w 6092538"/>
                <a:gd name="connsiteY30" fmla="*/ 4113580 h 4114484"/>
                <a:gd name="connsiteX31" fmla="*/ 6014031 w 6092538"/>
                <a:gd name="connsiteY31" fmla="*/ 4112341 h 4114484"/>
                <a:gd name="connsiteX32" fmla="*/ 6028638 w 6092538"/>
                <a:gd name="connsiteY32" fmla="*/ 4053677 h 4114484"/>
                <a:gd name="connsiteX33" fmla="*/ 6089280 w 6092538"/>
                <a:gd name="connsiteY33" fmla="*/ 3259368 h 4114484"/>
                <a:gd name="connsiteX34" fmla="*/ 5849116 w 6092538"/>
                <a:gd name="connsiteY34" fmla="*/ 2526362 h 4114484"/>
                <a:gd name="connsiteX35" fmla="*/ 5363166 w 6092538"/>
                <a:gd name="connsiteY35" fmla="*/ 2149544 h 4114484"/>
                <a:gd name="connsiteX36" fmla="*/ 5064637 w 6092538"/>
                <a:gd name="connsiteY36" fmla="*/ 2029881 h 4114484"/>
                <a:gd name="connsiteX37" fmla="*/ 4490851 w 6092538"/>
                <a:gd name="connsiteY37" fmla="*/ 1693315 h 4114484"/>
                <a:gd name="connsiteX38" fmla="*/ 4220566 w 6092538"/>
                <a:gd name="connsiteY38" fmla="*/ 1307391 h 4114484"/>
                <a:gd name="connsiteX39" fmla="*/ 4061654 w 6092538"/>
                <a:gd name="connsiteY39" fmla="*/ 908027 h 4114484"/>
                <a:gd name="connsiteX40" fmla="*/ 3888906 w 6092538"/>
                <a:gd name="connsiteY40" fmla="*/ 518511 h 4114484"/>
                <a:gd name="connsiteX41" fmla="*/ 3609845 w 6092538"/>
                <a:gd name="connsiteY41" fmla="*/ 188870 h 4114484"/>
                <a:gd name="connsiteX42" fmla="*/ 3080596 w 6092538"/>
                <a:gd name="connsiteY42" fmla="*/ 323 h 411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92538" h="4114484">
                  <a:moveTo>
                    <a:pt x="3080596" y="323"/>
                  </a:moveTo>
                  <a:cubicBezTo>
                    <a:pt x="3054535" y="-916"/>
                    <a:pt x="3028874" y="-878"/>
                    <a:pt x="3003832" y="484"/>
                  </a:cubicBezTo>
                  <a:cubicBezTo>
                    <a:pt x="2939188" y="4028"/>
                    <a:pt x="2810855" y="18277"/>
                    <a:pt x="2731680" y="30707"/>
                  </a:cubicBezTo>
                  <a:cubicBezTo>
                    <a:pt x="2507390" y="65921"/>
                    <a:pt x="2206232" y="161371"/>
                    <a:pt x="1919901" y="288006"/>
                  </a:cubicBezTo>
                  <a:cubicBezTo>
                    <a:pt x="1874706" y="307989"/>
                    <a:pt x="1734108" y="376589"/>
                    <a:pt x="1607471" y="440454"/>
                  </a:cubicBezTo>
                  <a:cubicBezTo>
                    <a:pt x="1301195" y="594882"/>
                    <a:pt x="1247577" y="613856"/>
                    <a:pt x="1049873" y="637859"/>
                  </a:cubicBezTo>
                  <a:cubicBezTo>
                    <a:pt x="957501" y="649080"/>
                    <a:pt x="728276" y="649166"/>
                    <a:pt x="648043" y="638021"/>
                  </a:cubicBezTo>
                  <a:cubicBezTo>
                    <a:pt x="441487" y="609332"/>
                    <a:pt x="293152" y="562926"/>
                    <a:pt x="77573" y="459561"/>
                  </a:cubicBezTo>
                  <a:lnTo>
                    <a:pt x="2266" y="423451"/>
                  </a:lnTo>
                  <a:lnTo>
                    <a:pt x="3467" y="545781"/>
                  </a:lnTo>
                  <a:lnTo>
                    <a:pt x="4668" y="668101"/>
                  </a:lnTo>
                  <a:lnTo>
                    <a:pt x="72389" y="698420"/>
                  </a:lnTo>
                  <a:cubicBezTo>
                    <a:pt x="270388" y="787068"/>
                    <a:pt x="446976" y="835151"/>
                    <a:pt x="670617" y="861335"/>
                  </a:cubicBezTo>
                  <a:cubicBezTo>
                    <a:pt x="741054" y="869574"/>
                    <a:pt x="959397" y="868155"/>
                    <a:pt x="1045356" y="858887"/>
                  </a:cubicBezTo>
                  <a:cubicBezTo>
                    <a:pt x="1279975" y="833589"/>
                    <a:pt x="1390976" y="797908"/>
                    <a:pt x="1645843" y="665872"/>
                  </a:cubicBezTo>
                  <a:cubicBezTo>
                    <a:pt x="2011054" y="476658"/>
                    <a:pt x="2224280" y="387504"/>
                    <a:pt x="2503103" y="307447"/>
                  </a:cubicBezTo>
                  <a:cubicBezTo>
                    <a:pt x="2680843" y="256412"/>
                    <a:pt x="2849227" y="227913"/>
                    <a:pt x="3011608" y="221379"/>
                  </a:cubicBezTo>
                  <a:cubicBezTo>
                    <a:pt x="3141962" y="216140"/>
                    <a:pt x="3255860" y="241343"/>
                    <a:pt x="3379667" y="302837"/>
                  </a:cubicBezTo>
                  <a:cubicBezTo>
                    <a:pt x="3493689" y="359472"/>
                    <a:pt x="3586338" y="450579"/>
                    <a:pt x="3681940" y="600102"/>
                  </a:cubicBezTo>
                  <a:cubicBezTo>
                    <a:pt x="3751186" y="708402"/>
                    <a:pt x="3768757" y="746711"/>
                    <a:pt x="3849037" y="964453"/>
                  </a:cubicBezTo>
                  <a:cubicBezTo>
                    <a:pt x="3902628" y="1109785"/>
                    <a:pt x="3990045" y="1329498"/>
                    <a:pt x="4025520" y="1408041"/>
                  </a:cubicBezTo>
                  <a:cubicBezTo>
                    <a:pt x="4103142" y="1579901"/>
                    <a:pt x="4181593" y="1693696"/>
                    <a:pt x="4314148" y="1826761"/>
                  </a:cubicBezTo>
                  <a:cubicBezTo>
                    <a:pt x="4459558" y="1972721"/>
                    <a:pt x="4596211" y="2069896"/>
                    <a:pt x="4761412" y="2144828"/>
                  </a:cubicBezTo>
                  <a:cubicBezTo>
                    <a:pt x="4836937" y="2179080"/>
                    <a:pt x="4865819" y="2190501"/>
                    <a:pt x="5000432" y="2239383"/>
                  </a:cubicBezTo>
                  <a:cubicBezTo>
                    <a:pt x="5155437" y="2295667"/>
                    <a:pt x="5222177" y="2322718"/>
                    <a:pt x="5284448" y="2354484"/>
                  </a:cubicBezTo>
                  <a:cubicBezTo>
                    <a:pt x="5410876" y="2418987"/>
                    <a:pt x="5577688" y="2545155"/>
                    <a:pt x="5653823" y="2633852"/>
                  </a:cubicBezTo>
                  <a:cubicBezTo>
                    <a:pt x="5726804" y="2718881"/>
                    <a:pt x="5788122" y="2822666"/>
                    <a:pt x="5815412" y="2907343"/>
                  </a:cubicBezTo>
                  <a:cubicBezTo>
                    <a:pt x="5852146" y="3021319"/>
                    <a:pt x="5873500" y="3218811"/>
                    <a:pt x="5873709" y="3446658"/>
                  </a:cubicBezTo>
                  <a:cubicBezTo>
                    <a:pt x="5873919" y="3671172"/>
                    <a:pt x="5846981" y="3898629"/>
                    <a:pt x="5801367" y="4057420"/>
                  </a:cubicBezTo>
                  <a:cubicBezTo>
                    <a:pt x="5792934" y="4086815"/>
                    <a:pt x="5786035" y="4111675"/>
                    <a:pt x="5786035" y="4112818"/>
                  </a:cubicBezTo>
                  <a:cubicBezTo>
                    <a:pt x="5786035" y="4113865"/>
                    <a:pt x="5837329" y="4114246"/>
                    <a:pt x="5900028" y="4113580"/>
                  </a:cubicBezTo>
                  <a:lnTo>
                    <a:pt x="6014031" y="4112341"/>
                  </a:lnTo>
                  <a:lnTo>
                    <a:pt x="6028638" y="4053677"/>
                  </a:lnTo>
                  <a:cubicBezTo>
                    <a:pt x="6081304" y="3842079"/>
                    <a:pt x="6106879" y="3507123"/>
                    <a:pt x="6089280" y="3259368"/>
                  </a:cubicBezTo>
                  <a:cubicBezTo>
                    <a:pt x="6062914" y="2888312"/>
                    <a:pt x="6014097" y="2739322"/>
                    <a:pt x="5849116" y="2526362"/>
                  </a:cubicBezTo>
                  <a:cubicBezTo>
                    <a:pt x="5748825" y="2396917"/>
                    <a:pt x="5549120" y="2242060"/>
                    <a:pt x="5363166" y="2149544"/>
                  </a:cubicBezTo>
                  <a:cubicBezTo>
                    <a:pt x="5297950" y="2117102"/>
                    <a:pt x="5230544" y="2090089"/>
                    <a:pt x="5064637" y="2029881"/>
                  </a:cubicBezTo>
                  <a:cubicBezTo>
                    <a:pt x="4775600" y="1925001"/>
                    <a:pt x="4658691" y="1856421"/>
                    <a:pt x="4490851" y="1693315"/>
                  </a:cubicBezTo>
                  <a:cubicBezTo>
                    <a:pt x="4360487" y="1566623"/>
                    <a:pt x="4294118" y="1471859"/>
                    <a:pt x="4220566" y="1307391"/>
                  </a:cubicBezTo>
                  <a:cubicBezTo>
                    <a:pt x="4186862" y="1232029"/>
                    <a:pt x="4110479" y="1040081"/>
                    <a:pt x="4061654" y="908027"/>
                  </a:cubicBezTo>
                  <a:cubicBezTo>
                    <a:pt x="3977267" y="679807"/>
                    <a:pt x="3950881" y="620295"/>
                    <a:pt x="3888906" y="518511"/>
                  </a:cubicBezTo>
                  <a:cubicBezTo>
                    <a:pt x="3798192" y="369512"/>
                    <a:pt x="3707649" y="262555"/>
                    <a:pt x="3609845" y="188870"/>
                  </a:cubicBezTo>
                  <a:cubicBezTo>
                    <a:pt x="3465065" y="79790"/>
                    <a:pt x="3263035" y="8981"/>
                    <a:pt x="3080596" y="323"/>
                  </a:cubicBezTo>
                  <a:close/>
                </a:path>
              </a:pathLst>
            </a:custGeom>
            <a:solidFill>
              <a:schemeClr val="bg2"/>
            </a:solidFill>
            <a:ln w="9527" cap="flat">
              <a:noFill/>
              <a:prstDash val="solid"/>
              <a:miter/>
            </a:ln>
          </p:spPr>
          <p:txBody>
            <a:bodyPr rtlCol="0" anchor="ctr"/>
            <a:lstStyle/>
            <a:p>
              <a:pPr defTabSz="609630"/>
              <a:endParaRPr lang="en-US" sz="1200">
                <a:solidFill>
                  <a:prstClr val="black"/>
                </a:solidFill>
                <a:latin typeface="Yu Gothic UI Semilight"/>
              </a:endParaRPr>
            </a:p>
          </p:txBody>
        </p:sp>
        <p:grpSp>
          <p:nvGrpSpPr>
            <p:cNvPr id="10" name="Graphic 2">
              <a:extLst>
                <a:ext uri="{FF2B5EF4-FFF2-40B4-BE49-F238E27FC236}">
                  <a16:creationId xmlns:a16="http://schemas.microsoft.com/office/drawing/2014/main" id="{E34897D1-5BEA-7FA5-E30A-8D30C365392F}"/>
                </a:ext>
              </a:extLst>
            </p:cNvPr>
            <p:cNvGrpSpPr/>
            <p:nvPr/>
          </p:nvGrpSpPr>
          <p:grpSpPr>
            <a:xfrm>
              <a:off x="0" y="0"/>
              <a:ext cx="2603500" cy="1139172"/>
              <a:chOff x="-95242" y="102"/>
              <a:chExt cx="7314838" cy="3200640"/>
            </a:xfrm>
          </p:grpSpPr>
          <p:sp>
            <p:nvSpPr>
              <p:cNvPr id="14" name="Freeform: Shape 13">
                <a:extLst>
                  <a:ext uri="{FF2B5EF4-FFF2-40B4-BE49-F238E27FC236}">
                    <a16:creationId xmlns:a16="http://schemas.microsoft.com/office/drawing/2014/main" id="{88AA13F0-37D4-9178-8F78-EDE2939E264B}"/>
                  </a:ext>
                </a:extLst>
              </p:cNvPr>
              <p:cNvSpPr/>
              <p:nvPr/>
            </p:nvSpPr>
            <p:spPr>
              <a:xfrm rot="10800000" flipV="1">
                <a:off x="-95242" y="102"/>
                <a:ext cx="7314838" cy="3200640"/>
              </a:xfrm>
              <a:custGeom>
                <a:avLst/>
                <a:gdLst>
                  <a:gd name="connsiteX0" fmla="*/ 7313408 w 7314838"/>
                  <a:gd name="connsiteY0" fmla="*/ 1362249 h 3200640"/>
                  <a:gd name="connsiteX1" fmla="*/ 7313408 w 7314838"/>
                  <a:gd name="connsiteY1" fmla="*/ 1481492 h 3200640"/>
                  <a:gd name="connsiteX2" fmla="*/ 7313408 w 7314838"/>
                  <a:gd name="connsiteY2" fmla="*/ 2246664 h 3200640"/>
                  <a:gd name="connsiteX3" fmla="*/ 7313408 w 7314838"/>
                  <a:gd name="connsiteY3" fmla="*/ 2355973 h 3200640"/>
                  <a:gd name="connsiteX4" fmla="*/ 7313408 w 7314838"/>
                  <a:gd name="connsiteY4" fmla="*/ 3200640 h 3200640"/>
                  <a:gd name="connsiteX5" fmla="*/ 7032324 w 7314838"/>
                  <a:gd name="connsiteY5" fmla="*/ 3006092 h 3200640"/>
                  <a:gd name="connsiteX6" fmla="*/ 6579500 w 7314838"/>
                  <a:gd name="connsiteY6" fmla="*/ 2731086 h 3200640"/>
                  <a:gd name="connsiteX7" fmla="*/ 6132962 w 7314838"/>
                  <a:gd name="connsiteY7" fmla="*/ 2646381 h 3200640"/>
                  <a:gd name="connsiteX8" fmla="*/ 5431970 w 7314838"/>
                  <a:gd name="connsiteY8" fmla="*/ 2661420 h 3200640"/>
                  <a:gd name="connsiteX9" fmla="*/ 4485128 w 7314838"/>
                  <a:gd name="connsiteY9" fmla="*/ 2147947 h 3200640"/>
                  <a:gd name="connsiteX10" fmla="*/ 4367382 w 7314838"/>
                  <a:gd name="connsiteY10" fmla="*/ 1924490 h 3200640"/>
                  <a:gd name="connsiteX11" fmla="*/ 4059201 w 7314838"/>
                  <a:gd name="connsiteY11" fmla="*/ 1393852 h 3200640"/>
                  <a:gd name="connsiteX12" fmla="*/ 3707345 w 7314838"/>
                  <a:gd name="connsiteY12" fmla="*/ 1134630 h 3200640"/>
                  <a:gd name="connsiteX13" fmla="*/ 3288982 w 7314838"/>
                  <a:gd name="connsiteY13" fmla="*/ 1174682 h 3200640"/>
                  <a:gd name="connsiteX14" fmla="*/ 2663302 w 7314838"/>
                  <a:gd name="connsiteY14" fmla="*/ 1497256 h 3200640"/>
                  <a:gd name="connsiteX15" fmla="*/ 1550890 w 7314838"/>
                  <a:gd name="connsiteY15" fmla="*/ 1348342 h 3200640"/>
                  <a:gd name="connsiteX16" fmla="*/ 1264676 w 7314838"/>
                  <a:gd name="connsiteY16" fmla="*/ 1058506 h 3200640"/>
                  <a:gd name="connsiteX17" fmla="*/ 729129 w 7314838"/>
                  <a:gd name="connsiteY17" fmla="*/ 554747 h 3200640"/>
                  <a:gd name="connsiteX18" fmla="*/ 559153 w 7314838"/>
                  <a:gd name="connsiteY18" fmla="*/ 409316 h 3200640"/>
                  <a:gd name="connsiteX19" fmla="*/ 29844 w 7314838"/>
                  <a:gd name="connsiteY19" fmla="*/ 33086 h 3200640"/>
                  <a:gd name="connsiteX20" fmla="*/ -286 w 7314838"/>
                  <a:gd name="connsiteY20" fmla="*/ 842 h 3200640"/>
                  <a:gd name="connsiteX21" fmla="*/ 1153988 w 7314838"/>
                  <a:gd name="connsiteY21" fmla="*/ 842 h 3200640"/>
                  <a:gd name="connsiteX22" fmla="*/ 1293299 w 7314838"/>
                  <a:gd name="connsiteY22" fmla="*/ 842 h 3200640"/>
                  <a:gd name="connsiteX23" fmla="*/ 2477417 w 7314838"/>
                  <a:gd name="connsiteY23" fmla="*/ 842 h 3200640"/>
                  <a:gd name="connsiteX24" fmla="*/ 2606780 w 7314838"/>
                  <a:gd name="connsiteY24" fmla="*/ 842 h 3200640"/>
                  <a:gd name="connsiteX25" fmla="*/ 4198874 w 7314838"/>
                  <a:gd name="connsiteY25" fmla="*/ 842 h 3200640"/>
                  <a:gd name="connsiteX26" fmla="*/ 4387936 w 7314838"/>
                  <a:gd name="connsiteY26" fmla="*/ 842 h 3200640"/>
                  <a:gd name="connsiteX27" fmla="*/ 4905361 w 7314838"/>
                  <a:gd name="connsiteY27" fmla="*/ 842 h 3200640"/>
                  <a:gd name="connsiteX28" fmla="*/ 5084474 w 7314838"/>
                  <a:gd name="connsiteY28" fmla="*/ 842 h 3200640"/>
                  <a:gd name="connsiteX29" fmla="*/ 7270582 w 7314838"/>
                  <a:gd name="connsiteY29" fmla="*/ 0 h 3200640"/>
                  <a:gd name="connsiteX30" fmla="*/ 7314552 w 7314838"/>
                  <a:gd name="connsiteY30" fmla="*/ 42425 h 3200640"/>
                  <a:gd name="connsiteX31" fmla="*/ 7313408 w 7314838"/>
                  <a:gd name="connsiteY31" fmla="*/ 1362249 h 320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4838" h="3200640">
                    <a:moveTo>
                      <a:pt x="7313408" y="1362249"/>
                    </a:moveTo>
                    <a:cubicBezTo>
                      <a:pt x="7313408" y="1401996"/>
                      <a:pt x="7313408" y="1441744"/>
                      <a:pt x="7313408" y="1481492"/>
                    </a:cubicBezTo>
                    <a:cubicBezTo>
                      <a:pt x="7313408" y="1736552"/>
                      <a:pt x="7313408" y="1991603"/>
                      <a:pt x="7313408" y="2246664"/>
                    </a:cubicBezTo>
                    <a:cubicBezTo>
                      <a:pt x="7313408" y="2283097"/>
                      <a:pt x="7313408" y="2319540"/>
                      <a:pt x="7313408" y="2355973"/>
                    </a:cubicBezTo>
                    <a:cubicBezTo>
                      <a:pt x="7313408" y="2637532"/>
                      <a:pt x="7313408" y="2919081"/>
                      <a:pt x="7313408" y="3200640"/>
                    </a:cubicBezTo>
                    <a:cubicBezTo>
                      <a:pt x="7212783" y="3145834"/>
                      <a:pt x="7125319" y="3071919"/>
                      <a:pt x="7032324" y="3006092"/>
                    </a:cubicBezTo>
                    <a:cubicBezTo>
                      <a:pt x="6887843" y="2903803"/>
                      <a:pt x="6746844" y="2796332"/>
                      <a:pt x="6579500" y="2731086"/>
                    </a:cubicBezTo>
                    <a:cubicBezTo>
                      <a:pt x="6435649" y="2675003"/>
                      <a:pt x="6285893" y="2647895"/>
                      <a:pt x="6132962" y="2646381"/>
                    </a:cubicBezTo>
                    <a:cubicBezTo>
                      <a:pt x="5899253" y="2644056"/>
                      <a:pt x="5665602" y="2652791"/>
                      <a:pt x="5431970" y="2661420"/>
                    </a:cubicBezTo>
                    <a:cubicBezTo>
                      <a:pt x="5015934" y="2676784"/>
                      <a:pt x="4717139" y="2471873"/>
                      <a:pt x="4485128" y="2147947"/>
                    </a:cubicBezTo>
                    <a:cubicBezTo>
                      <a:pt x="4435998" y="2079348"/>
                      <a:pt x="4401041" y="2001976"/>
                      <a:pt x="4367382" y="1924490"/>
                    </a:cubicBezTo>
                    <a:cubicBezTo>
                      <a:pt x="4285355" y="1735657"/>
                      <a:pt x="4185931" y="1556835"/>
                      <a:pt x="4059201" y="1393852"/>
                    </a:cubicBezTo>
                    <a:cubicBezTo>
                      <a:pt x="3966320" y="1274390"/>
                      <a:pt x="3846437" y="1190103"/>
                      <a:pt x="3707345" y="1134630"/>
                    </a:cubicBezTo>
                    <a:cubicBezTo>
                      <a:pt x="3562512" y="1076880"/>
                      <a:pt x="3418641" y="1089662"/>
                      <a:pt x="3288982" y="1174682"/>
                    </a:cubicBezTo>
                    <a:cubicBezTo>
                      <a:pt x="3091337" y="1304298"/>
                      <a:pt x="2875226" y="1396119"/>
                      <a:pt x="2663302" y="1497256"/>
                    </a:cubicBezTo>
                    <a:cubicBezTo>
                      <a:pt x="2259093" y="1690166"/>
                      <a:pt x="1890070" y="1635759"/>
                      <a:pt x="1550890" y="1348342"/>
                    </a:cubicBezTo>
                    <a:cubicBezTo>
                      <a:pt x="1446765" y="1260122"/>
                      <a:pt x="1357003" y="1158128"/>
                      <a:pt x="1264676" y="1058506"/>
                    </a:cubicBezTo>
                    <a:cubicBezTo>
                      <a:pt x="1097685" y="878343"/>
                      <a:pt x="917294" y="712454"/>
                      <a:pt x="729129" y="554747"/>
                    </a:cubicBezTo>
                    <a:cubicBezTo>
                      <a:pt x="671978" y="506846"/>
                      <a:pt x="614607" y="459132"/>
                      <a:pt x="559153" y="409316"/>
                    </a:cubicBezTo>
                    <a:cubicBezTo>
                      <a:pt x="397036" y="263686"/>
                      <a:pt x="221586" y="137035"/>
                      <a:pt x="29844" y="33086"/>
                    </a:cubicBezTo>
                    <a:cubicBezTo>
                      <a:pt x="7774" y="21119"/>
                      <a:pt x="7974" y="20748"/>
                      <a:pt x="-286" y="842"/>
                    </a:cubicBezTo>
                    <a:cubicBezTo>
                      <a:pt x="384485" y="842"/>
                      <a:pt x="769236" y="842"/>
                      <a:pt x="1153988" y="842"/>
                    </a:cubicBezTo>
                    <a:cubicBezTo>
                      <a:pt x="1200428" y="842"/>
                      <a:pt x="1246859" y="842"/>
                      <a:pt x="1293299" y="842"/>
                    </a:cubicBezTo>
                    <a:cubicBezTo>
                      <a:pt x="1688008" y="842"/>
                      <a:pt x="2082717" y="842"/>
                      <a:pt x="2477417" y="842"/>
                    </a:cubicBezTo>
                    <a:cubicBezTo>
                      <a:pt x="2520538" y="842"/>
                      <a:pt x="2563659" y="842"/>
                      <a:pt x="2606780" y="842"/>
                    </a:cubicBezTo>
                    <a:cubicBezTo>
                      <a:pt x="3137472" y="842"/>
                      <a:pt x="3668173" y="842"/>
                      <a:pt x="4198874" y="842"/>
                    </a:cubicBezTo>
                    <a:cubicBezTo>
                      <a:pt x="4261892" y="842"/>
                      <a:pt x="4324909" y="842"/>
                      <a:pt x="4387936" y="842"/>
                    </a:cubicBezTo>
                    <a:cubicBezTo>
                      <a:pt x="4560411" y="842"/>
                      <a:pt x="4732886" y="842"/>
                      <a:pt x="4905361" y="842"/>
                    </a:cubicBezTo>
                    <a:cubicBezTo>
                      <a:pt x="4965068" y="842"/>
                      <a:pt x="5024766" y="842"/>
                      <a:pt x="5084474" y="842"/>
                    </a:cubicBezTo>
                    <a:cubicBezTo>
                      <a:pt x="5813173" y="842"/>
                      <a:pt x="6541873" y="1111"/>
                      <a:pt x="7270582" y="0"/>
                    </a:cubicBezTo>
                    <a:cubicBezTo>
                      <a:pt x="7304823" y="-52"/>
                      <a:pt x="7314648" y="4964"/>
                      <a:pt x="7314552" y="42425"/>
                    </a:cubicBezTo>
                    <a:cubicBezTo>
                      <a:pt x="7312740" y="482359"/>
                      <a:pt x="7313408" y="922305"/>
                      <a:pt x="7313408" y="1362249"/>
                    </a:cubicBezTo>
                    <a:close/>
                  </a:path>
                </a:pathLst>
              </a:custGeom>
              <a:solidFill>
                <a:schemeClr val="accent1"/>
              </a:solidFill>
              <a:ln w="9531" cap="flat">
                <a:noFill/>
                <a:prstDash val="solid"/>
                <a:miter/>
              </a:ln>
            </p:spPr>
            <p:txBody>
              <a:bodyPr rtlCol="0" anchor="ctr"/>
              <a:lstStyle/>
              <a:p>
                <a:pPr defTabSz="609630"/>
                <a:endParaRPr lang="en-US" sz="1200">
                  <a:solidFill>
                    <a:prstClr val="black"/>
                  </a:solidFill>
                  <a:latin typeface="Yu Gothic UI Semilight"/>
                </a:endParaRPr>
              </a:p>
            </p:txBody>
          </p:sp>
          <p:sp>
            <p:nvSpPr>
              <p:cNvPr id="15" name="Freeform: Shape 14">
                <a:extLst>
                  <a:ext uri="{FF2B5EF4-FFF2-40B4-BE49-F238E27FC236}">
                    <a16:creationId xmlns:a16="http://schemas.microsoft.com/office/drawing/2014/main" id="{48C8C56E-E91C-7BD4-2EB6-D77ECA9802B3}"/>
                  </a:ext>
                </a:extLst>
              </p:cNvPr>
              <p:cNvSpPr/>
              <p:nvPr/>
            </p:nvSpPr>
            <p:spPr>
              <a:xfrm rot="10800000" flipV="1">
                <a:off x="-94097" y="945"/>
                <a:ext cx="6159419" cy="2355129"/>
              </a:xfrm>
              <a:custGeom>
                <a:avLst/>
                <a:gdLst>
                  <a:gd name="connsiteX0" fmla="*/ 138905 w 6159419"/>
                  <a:gd name="connsiteY0" fmla="*/ 0 h 2355129"/>
                  <a:gd name="connsiteX1" fmla="*/ 154280 w 6159419"/>
                  <a:gd name="connsiteY1" fmla="*/ 25343 h 2355129"/>
                  <a:gd name="connsiteX2" fmla="*/ 727120 w 6159419"/>
                  <a:gd name="connsiteY2" fmla="*/ 590359 h 2355129"/>
                  <a:gd name="connsiteX3" fmla="*/ 965807 w 6159419"/>
                  <a:gd name="connsiteY3" fmla="*/ 807386 h 2355129"/>
                  <a:gd name="connsiteX4" fmla="*/ 1958193 w 6159419"/>
                  <a:gd name="connsiteY4" fmla="*/ 920401 h 2355129"/>
                  <a:gd name="connsiteX5" fmla="*/ 2621539 w 6159419"/>
                  <a:gd name="connsiteY5" fmla="*/ 583303 h 2355129"/>
                  <a:gd name="connsiteX6" fmla="*/ 3125600 w 6159419"/>
                  <a:gd name="connsiteY6" fmla="*/ 570714 h 2355129"/>
                  <a:gd name="connsiteX7" fmla="*/ 3480718 w 6159419"/>
                  <a:gd name="connsiteY7" fmla="*/ 902665 h 2355129"/>
                  <a:gd name="connsiteX8" fmla="*/ 3720130 w 6159419"/>
                  <a:gd name="connsiteY8" fmla="*/ 1348004 h 2355129"/>
                  <a:gd name="connsiteX9" fmla="*/ 4370313 w 6159419"/>
                  <a:gd name="connsiteY9" fmla="*/ 1999190 h 2355129"/>
                  <a:gd name="connsiteX10" fmla="*/ 4803422 w 6159419"/>
                  <a:gd name="connsiteY10" fmla="*/ 2063170 h 2355129"/>
                  <a:gd name="connsiteX11" fmla="*/ 5578486 w 6159419"/>
                  <a:gd name="connsiteY11" fmla="*/ 2055883 h 2355129"/>
                  <a:gd name="connsiteX12" fmla="*/ 6120766 w 6159419"/>
                  <a:gd name="connsiteY12" fmla="*/ 2232972 h 2355129"/>
                  <a:gd name="connsiteX13" fmla="*/ 6159013 w 6159419"/>
                  <a:gd name="connsiteY13" fmla="*/ 2245821 h 2355129"/>
                  <a:gd name="connsiteX14" fmla="*/ 6159013 w 6159419"/>
                  <a:gd name="connsiteY14" fmla="*/ 2355130 h 2355129"/>
                  <a:gd name="connsiteX15" fmla="*/ 5598792 w 6159419"/>
                  <a:gd name="connsiteY15" fmla="*/ 2140198 h 2355129"/>
                  <a:gd name="connsiteX16" fmla="*/ 5236445 w 6159419"/>
                  <a:gd name="connsiteY16" fmla="*/ 2129454 h 2355129"/>
                  <a:gd name="connsiteX17" fmla="*/ 4724619 w 6159419"/>
                  <a:gd name="connsiteY17" fmla="*/ 2143408 h 2355129"/>
                  <a:gd name="connsiteX18" fmla="*/ 3792456 w 6159419"/>
                  <a:gd name="connsiteY18" fmla="*/ 1621705 h 2355129"/>
                  <a:gd name="connsiteX19" fmla="*/ 3661748 w 6159419"/>
                  <a:gd name="connsiteY19" fmla="*/ 1365644 h 2355129"/>
                  <a:gd name="connsiteX20" fmla="*/ 3362094 w 6159419"/>
                  <a:gd name="connsiteY20" fmla="*/ 864045 h 2355129"/>
                  <a:gd name="connsiteX21" fmla="*/ 3014579 w 6159419"/>
                  <a:gd name="connsiteY21" fmla="*/ 615079 h 2355129"/>
                  <a:gd name="connsiteX22" fmla="*/ 2613879 w 6159419"/>
                  <a:gd name="connsiteY22" fmla="*/ 651017 h 2355129"/>
                  <a:gd name="connsiteX23" fmla="*/ 1974636 w 6159419"/>
                  <a:gd name="connsiteY23" fmla="*/ 980996 h 2355129"/>
                  <a:gd name="connsiteX24" fmla="*/ 877524 w 6159419"/>
                  <a:gd name="connsiteY24" fmla="*/ 841959 h 2355129"/>
                  <a:gd name="connsiteX25" fmla="*/ 623585 w 6159419"/>
                  <a:gd name="connsiteY25" fmla="*/ 590312 h 2355129"/>
                  <a:gd name="connsiteX26" fmla="*/ -407 w 6159419"/>
                  <a:gd name="connsiteY26" fmla="*/ 0 h 2355129"/>
                  <a:gd name="connsiteX27" fmla="*/ 138905 w 6159419"/>
                  <a:gd name="connsiteY27" fmla="*/ 0 h 2355129"/>
                  <a:gd name="connsiteX28" fmla="*/ 1323022 w 6159419"/>
                  <a:gd name="connsiteY28" fmla="*/ 0 h 2355129"/>
                  <a:gd name="connsiteX29" fmla="*/ 1642554 w 6159419"/>
                  <a:gd name="connsiteY29" fmla="*/ 280457 h 2355129"/>
                  <a:gd name="connsiteX30" fmla="*/ 2425782 w 6159419"/>
                  <a:gd name="connsiteY30" fmla="*/ 397302 h 2355129"/>
                  <a:gd name="connsiteX31" fmla="*/ 2826557 w 6159419"/>
                  <a:gd name="connsiteY31" fmla="*/ 225442 h 2355129"/>
                  <a:gd name="connsiteX32" fmla="*/ 3233541 w 6159419"/>
                  <a:gd name="connsiteY32" fmla="*/ 0 h 2355129"/>
                  <a:gd name="connsiteX33" fmla="*/ 3044480 w 6159419"/>
                  <a:gd name="connsiteY33" fmla="*/ 0 h 2355129"/>
                  <a:gd name="connsiteX34" fmla="*/ 3012051 w 6159419"/>
                  <a:gd name="connsiteY34" fmla="*/ 31071 h 2355129"/>
                  <a:gd name="connsiteX35" fmla="*/ 2563033 w 6159419"/>
                  <a:gd name="connsiteY35" fmla="*/ 240391 h 2355129"/>
                  <a:gd name="connsiteX36" fmla="*/ 2189259 w 6159419"/>
                  <a:gd name="connsiteY36" fmla="*/ 328018 h 2355129"/>
                  <a:gd name="connsiteX37" fmla="*/ 1456516 w 6159419"/>
                  <a:gd name="connsiteY37" fmla="*/ 16462 h 2355129"/>
                  <a:gd name="connsiteX38" fmla="*/ 1452385 w 6159419"/>
                  <a:gd name="connsiteY38" fmla="*/ 0 h 2355129"/>
                  <a:gd name="connsiteX39" fmla="*/ 1323022 w 6159419"/>
                  <a:gd name="connsiteY39" fmla="*/ 0 h 235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59419" h="2355129">
                    <a:moveTo>
                      <a:pt x="138905" y="0"/>
                    </a:moveTo>
                    <a:cubicBezTo>
                      <a:pt x="130607" y="16380"/>
                      <a:pt x="147222" y="19160"/>
                      <a:pt x="154280" y="25343"/>
                    </a:cubicBezTo>
                    <a:cubicBezTo>
                      <a:pt x="356399" y="202398"/>
                      <a:pt x="548789" y="389157"/>
                      <a:pt x="727120" y="590359"/>
                    </a:cubicBezTo>
                    <a:cubicBezTo>
                      <a:pt x="798664" y="671085"/>
                      <a:pt x="879260" y="742786"/>
                      <a:pt x="965807" y="807386"/>
                    </a:cubicBezTo>
                    <a:cubicBezTo>
                      <a:pt x="1274503" y="1037803"/>
                      <a:pt x="1606843" y="1077666"/>
                      <a:pt x="1958193" y="920401"/>
                    </a:cubicBezTo>
                    <a:cubicBezTo>
                      <a:pt x="2184595" y="819060"/>
                      <a:pt x="2412657" y="720878"/>
                      <a:pt x="2621539" y="583303"/>
                    </a:cubicBezTo>
                    <a:cubicBezTo>
                      <a:pt x="2783493" y="476632"/>
                      <a:pt x="2953507" y="480670"/>
                      <a:pt x="3125600" y="570714"/>
                    </a:cubicBezTo>
                    <a:cubicBezTo>
                      <a:pt x="3275566" y="649181"/>
                      <a:pt x="3389678" y="763052"/>
                      <a:pt x="3480718" y="902665"/>
                    </a:cubicBezTo>
                    <a:cubicBezTo>
                      <a:pt x="3573093" y="1044318"/>
                      <a:pt x="3655272" y="1191527"/>
                      <a:pt x="3720130" y="1348004"/>
                    </a:cubicBezTo>
                    <a:cubicBezTo>
                      <a:pt x="3847108" y="1654376"/>
                      <a:pt x="4070488" y="1865231"/>
                      <a:pt x="4370313" y="1999190"/>
                    </a:cubicBezTo>
                    <a:cubicBezTo>
                      <a:pt x="4508356" y="2060865"/>
                      <a:pt x="4654153" y="2067494"/>
                      <a:pt x="4803422" y="2063170"/>
                    </a:cubicBezTo>
                    <a:cubicBezTo>
                      <a:pt x="5061652" y="2055702"/>
                      <a:pt x="5319997" y="2035528"/>
                      <a:pt x="5578486" y="2055883"/>
                    </a:cubicBezTo>
                    <a:cubicBezTo>
                      <a:pt x="5773394" y="2071218"/>
                      <a:pt x="5954615" y="2128930"/>
                      <a:pt x="6120766" y="2232972"/>
                    </a:cubicBezTo>
                    <a:cubicBezTo>
                      <a:pt x="6131639" y="2239754"/>
                      <a:pt x="6141368" y="2256718"/>
                      <a:pt x="6159013" y="2245821"/>
                    </a:cubicBezTo>
                    <a:cubicBezTo>
                      <a:pt x="6159013" y="2282254"/>
                      <a:pt x="6159013" y="2318697"/>
                      <a:pt x="6159013" y="2355130"/>
                    </a:cubicBezTo>
                    <a:cubicBezTo>
                      <a:pt x="5988284" y="2241849"/>
                      <a:pt x="5804106" y="2164887"/>
                      <a:pt x="5598792" y="2140198"/>
                    </a:cubicBezTo>
                    <a:cubicBezTo>
                      <a:pt x="5478070" y="2125682"/>
                      <a:pt x="5357062" y="2123053"/>
                      <a:pt x="5236445" y="2129454"/>
                    </a:cubicBezTo>
                    <a:cubicBezTo>
                      <a:pt x="5065897" y="2138503"/>
                      <a:pt x="4895139" y="2139065"/>
                      <a:pt x="4724619" y="2143408"/>
                    </a:cubicBezTo>
                    <a:cubicBezTo>
                      <a:pt x="4313229" y="2153886"/>
                      <a:pt x="4018954" y="1944660"/>
                      <a:pt x="3792456" y="1621705"/>
                    </a:cubicBezTo>
                    <a:cubicBezTo>
                      <a:pt x="3737251" y="1542990"/>
                      <a:pt x="3701216" y="1453189"/>
                      <a:pt x="3661748" y="1365644"/>
                    </a:cubicBezTo>
                    <a:cubicBezTo>
                      <a:pt x="3581219" y="1187022"/>
                      <a:pt x="3485191" y="1017382"/>
                      <a:pt x="3362094" y="864045"/>
                    </a:cubicBezTo>
                    <a:cubicBezTo>
                      <a:pt x="3269537" y="748746"/>
                      <a:pt x="3150914" y="667993"/>
                      <a:pt x="3014579" y="615079"/>
                    </a:cubicBezTo>
                    <a:cubicBezTo>
                      <a:pt x="2876688" y="561557"/>
                      <a:pt x="2737778" y="571058"/>
                      <a:pt x="2613879" y="651017"/>
                    </a:cubicBezTo>
                    <a:cubicBezTo>
                      <a:pt x="2411084" y="781897"/>
                      <a:pt x="2191482" y="878143"/>
                      <a:pt x="1974636" y="980996"/>
                    </a:cubicBezTo>
                    <a:cubicBezTo>
                      <a:pt x="1578344" y="1168963"/>
                      <a:pt x="1213746" y="1121204"/>
                      <a:pt x="877524" y="841959"/>
                    </a:cubicBezTo>
                    <a:cubicBezTo>
                      <a:pt x="785435" y="765480"/>
                      <a:pt x="703513" y="679013"/>
                      <a:pt x="623585" y="590312"/>
                    </a:cubicBezTo>
                    <a:cubicBezTo>
                      <a:pt x="431357" y="376961"/>
                      <a:pt x="219033" y="184713"/>
                      <a:pt x="-407" y="0"/>
                    </a:cubicBezTo>
                    <a:cubicBezTo>
                      <a:pt x="46033" y="0"/>
                      <a:pt x="92464" y="0"/>
                      <a:pt x="138905" y="0"/>
                    </a:cubicBezTo>
                    <a:close/>
                    <a:moveTo>
                      <a:pt x="1323022" y="0"/>
                    </a:moveTo>
                    <a:cubicBezTo>
                      <a:pt x="1416370" y="108447"/>
                      <a:pt x="1522604" y="202757"/>
                      <a:pt x="1642554" y="280457"/>
                    </a:cubicBezTo>
                    <a:cubicBezTo>
                      <a:pt x="1885418" y="437768"/>
                      <a:pt x="2146968" y="478774"/>
                      <a:pt x="2425782" y="397302"/>
                    </a:cubicBezTo>
                    <a:cubicBezTo>
                      <a:pt x="2566190" y="356273"/>
                      <a:pt x="2693254" y="283397"/>
                      <a:pt x="2826557" y="225442"/>
                    </a:cubicBezTo>
                    <a:cubicBezTo>
                      <a:pt x="2969359" y="163365"/>
                      <a:pt x="3106419" y="90527"/>
                      <a:pt x="3233541" y="0"/>
                    </a:cubicBezTo>
                    <a:cubicBezTo>
                      <a:pt x="3170515" y="0"/>
                      <a:pt x="3107498" y="0"/>
                      <a:pt x="3044480" y="0"/>
                    </a:cubicBezTo>
                    <a:cubicBezTo>
                      <a:pt x="3048906" y="25916"/>
                      <a:pt x="3025023" y="24941"/>
                      <a:pt x="3012051" y="31071"/>
                    </a:cubicBezTo>
                    <a:cubicBezTo>
                      <a:pt x="2862753" y="101624"/>
                      <a:pt x="2713361" y="172047"/>
                      <a:pt x="2563033" y="240391"/>
                    </a:cubicBezTo>
                    <a:cubicBezTo>
                      <a:pt x="2444552" y="294258"/>
                      <a:pt x="2319834" y="325661"/>
                      <a:pt x="2189259" y="328018"/>
                    </a:cubicBezTo>
                    <a:cubicBezTo>
                      <a:pt x="1898829" y="333259"/>
                      <a:pt x="1662326" y="210476"/>
                      <a:pt x="1456516" y="16462"/>
                    </a:cubicBezTo>
                    <a:cubicBezTo>
                      <a:pt x="1451785" y="11998"/>
                      <a:pt x="1447187" y="7127"/>
                      <a:pt x="1452385" y="0"/>
                    </a:cubicBezTo>
                    <a:cubicBezTo>
                      <a:pt x="1409264" y="0"/>
                      <a:pt x="1366143" y="0"/>
                      <a:pt x="1323022" y="0"/>
                    </a:cubicBezTo>
                    <a:close/>
                  </a:path>
                </a:pathLst>
              </a:custGeom>
              <a:solidFill>
                <a:schemeClr val="bg2"/>
              </a:solidFill>
              <a:ln w="9531" cap="flat">
                <a:noFill/>
                <a:prstDash val="solid"/>
                <a:miter/>
              </a:ln>
            </p:spPr>
            <p:txBody>
              <a:bodyPr rtlCol="0" anchor="ctr"/>
              <a:lstStyle/>
              <a:p>
                <a:pPr defTabSz="609630"/>
                <a:endParaRPr lang="en-US" sz="1200">
                  <a:solidFill>
                    <a:prstClr val="black"/>
                  </a:solidFill>
                  <a:latin typeface="Yu Gothic UI Semilight"/>
                </a:endParaRPr>
              </a:p>
            </p:txBody>
          </p:sp>
        </p:grpSp>
        <p:grpSp>
          <p:nvGrpSpPr>
            <p:cNvPr id="11" name="Graphic 2">
              <a:extLst>
                <a:ext uri="{FF2B5EF4-FFF2-40B4-BE49-F238E27FC236}">
                  <a16:creationId xmlns:a16="http://schemas.microsoft.com/office/drawing/2014/main" id="{DE22395A-CEA1-FC7E-7C3F-F99FC401C463}"/>
                </a:ext>
              </a:extLst>
            </p:cNvPr>
            <p:cNvGrpSpPr/>
            <p:nvPr/>
          </p:nvGrpSpPr>
          <p:grpSpPr>
            <a:xfrm>
              <a:off x="9333240" y="5734876"/>
              <a:ext cx="2858760" cy="1123124"/>
              <a:chOff x="10982697" y="7124356"/>
              <a:chExt cx="7314838" cy="3200640"/>
            </a:xfrm>
          </p:grpSpPr>
          <p:sp>
            <p:nvSpPr>
              <p:cNvPr id="12" name="Freeform: Shape 11">
                <a:extLst>
                  <a:ext uri="{FF2B5EF4-FFF2-40B4-BE49-F238E27FC236}">
                    <a16:creationId xmlns:a16="http://schemas.microsoft.com/office/drawing/2014/main" id="{B24C4F3E-18F7-3EF3-F16F-F098B4400485}"/>
                  </a:ext>
                </a:extLst>
              </p:cNvPr>
              <p:cNvSpPr/>
              <p:nvPr/>
            </p:nvSpPr>
            <p:spPr>
              <a:xfrm flipV="1">
                <a:off x="10982697" y="7124356"/>
                <a:ext cx="7314838" cy="3200640"/>
              </a:xfrm>
              <a:custGeom>
                <a:avLst/>
                <a:gdLst>
                  <a:gd name="connsiteX0" fmla="*/ 7314571 w 7314838"/>
                  <a:gd name="connsiteY0" fmla="*/ 1362997 h 3200640"/>
                  <a:gd name="connsiteX1" fmla="*/ 7314571 w 7314838"/>
                  <a:gd name="connsiteY1" fmla="*/ 1482240 h 3200640"/>
                  <a:gd name="connsiteX2" fmla="*/ 7314571 w 7314838"/>
                  <a:gd name="connsiteY2" fmla="*/ 2247412 h 3200640"/>
                  <a:gd name="connsiteX3" fmla="*/ 7314571 w 7314838"/>
                  <a:gd name="connsiteY3" fmla="*/ 2356721 h 3200640"/>
                  <a:gd name="connsiteX4" fmla="*/ 7314571 w 7314838"/>
                  <a:gd name="connsiteY4" fmla="*/ 3201388 h 3200640"/>
                  <a:gd name="connsiteX5" fmla="*/ 7033487 w 7314838"/>
                  <a:gd name="connsiteY5" fmla="*/ 3006840 h 3200640"/>
                  <a:gd name="connsiteX6" fmla="*/ 6580663 w 7314838"/>
                  <a:gd name="connsiteY6" fmla="*/ 2731834 h 3200640"/>
                  <a:gd name="connsiteX7" fmla="*/ 6134125 w 7314838"/>
                  <a:gd name="connsiteY7" fmla="*/ 2647129 h 3200640"/>
                  <a:gd name="connsiteX8" fmla="*/ 5433133 w 7314838"/>
                  <a:gd name="connsiteY8" fmla="*/ 2662168 h 3200640"/>
                  <a:gd name="connsiteX9" fmla="*/ 4486291 w 7314838"/>
                  <a:gd name="connsiteY9" fmla="*/ 2148695 h 3200640"/>
                  <a:gd name="connsiteX10" fmla="*/ 4368545 w 7314838"/>
                  <a:gd name="connsiteY10" fmla="*/ 1925238 h 3200640"/>
                  <a:gd name="connsiteX11" fmla="*/ 4060364 w 7314838"/>
                  <a:gd name="connsiteY11" fmla="*/ 1394600 h 3200640"/>
                  <a:gd name="connsiteX12" fmla="*/ 3708508 w 7314838"/>
                  <a:gd name="connsiteY12" fmla="*/ 1135378 h 3200640"/>
                  <a:gd name="connsiteX13" fmla="*/ 3290145 w 7314838"/>
                  <a:gd name="connsiteY13" fmla="*/ 1175430 h 3200640"/>
                  <a:gd name="connsiteX14" fmla="*/ 2664465 w 7314838"/>
                  <a:gd name="connsiteY14" fmla="*/ 1498004 h 3200640"/>
                  <a:gd name="connsiteX15" fmla="*/ 1552053 w 7314838"/>
                  <a:gd name="connsiteY15" fmla="*/ 1349090 h 3200640"/>
                  <a:gd name="connsiteX16" fmla="*/ 1265839 w 7314838"/>
                  <a:gd name="connsiteY16" fmla="*/ 1059254 h 3200640"/>
                  <a:gd name="connsiteX17" fmla="*/ 730292 w 7314838"/>
                  <a:gd name="connsiteY17" fmla="*/ 555495 h 3200640"/>
                  <a:gd name="connsiteX18" fmla="*/ 560316 w 7314838"/>
                  <a:gd name="connsiteY18" fmla="*/ 410064 h 3200640"/>
                  <a:gd name="connsiteX19" fmla="*/ 31007 w 7314838"/>
                  <a:gd name="connsiteY19" fmla="*/ 33834 h 3200640"/>
                  <a:gd name="connsiteX20" fmla="*/ 877 w 7314838"/>
                  <a:gd name="connsiteY20" fmla="*/ 1590 h 3200640"/>
                  <a:gd name="connsiteX21" fmla="*/ 1155151 w 7314838"/>
                  <a:gd name="connsiteY21" fmla="*/ 1590 h 3200640"/>
                  <a:gd name="connsiteX22" fmla="*/ 1294462 w 7314838"/>
                  <a:gd name="connsiteY22" fmla="*/ 1590 h 3200640"/>
                  <a:gd name="connsiteX23" fmla="*/ 2478580 w 7314838"/>
                  <a:gd name="connsiteY23" fmla="*/ 1590 h 3200640"/>
                  <a:gd name="connsiteX24" fmla="*/ 2607943 w 7314838"/>
                  <a:gd name="connsiteY24" fmla="*/ 1590 h 3200640"/>
                  <a:gd name="connsiteX25" fmla="*/ 4200037 w 7314838"/>
                  <a:gd name="connsiteY25" fmla="*/ 1590 h 3200640"/>
                  <a:gd name="connsiteX26" fmla="*/ 4389099 w 7314838"/>
                  <a:gd name="connsiteY26" fmla="*/ 1590 h 3200640"/>
                  <a:gd name="connsiteX27" fmla="*/ 4906524 w 7314838"/>
                  <a:gd name="connsiteY27" fmla="*/ 1590 h 3200640"/>
                  <a:gd name="connsiteX28" fmla="*/ 5085637 w 7314838"/>
                  <a:gd name="connsiteY28" fmla="*/ 1590 h 3200640"/>
                  <a:gd name="connsiteX29" fmla="*/ 7271745 w 7314838"/>
                  <a:gd name="connsiteY29" fmla="*/ 748 h 3200640"/>
                  <a:gd name="connsiteX30" fmla="*/ 7315715 w 7314838"/>
                  <a:gd name="connsiteY30" fmla="*/ 43173 h 3200640"/>
                  <a:gd name="connsiteX31" fmla="*/ 7314571 w 7314838"/>
                  <a:gd name="connsiteY31" fmla="*/ 1362997 h 320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4838" h="3200640">
                    <a:moveTo>
                      <a:pt x="7314571" y="1362997"/>
                    </a:moveTo>
                    <a:cubicBezTo>
                      <a:pt x="7314571" y="1402744"/>
                      <a:pt x="7314571" y="1442492"/>
                      <a:pt x="7314571" y="1482240"/>
                    </a:cubicBezTo>
                    <a:cubicBezTo>
                      <a:pt x="7314571" y="1737300"/>
                      <a:pt x="7314571" y="1992351"/>
                      <a:pt x="7314571" y="2247412"/>
                    </a:cubicBezTo>
                    <a:cubicBezTo>
                      <a:pt x="7314571" y="2283845"/>
                      <a:pt x="7314571" y="2320288"/>
                      <a:pt x="7314571" y="2356721"/>
                    </a:cubicBezTo>
                    <a:cubicBezTo>
                      <a:pt x="7314571" y="2638280"/>
                      <a:pt x="7314571" y="2919829"/>
                      <a:pt x="7314571" y="3201388"/>
                    </a:cubicBezTo>
                    <a:cubicBezTo>
                      <a:pt x="7213946" y="3146581"/>
                      <a:pt x="7126482" y="3072667"/>
                      <a:pt x="7033487" y="3006840"/>
                    </a:cubicBezTo>
                    <a:cubicBezTo>
                      <a:pt x="6889006" y="2904551"/>
                      <a:pt x="6748007" y="2797080"/>
                      <a:pt x="6580663" y="2731834"/>
                    </a:cubicBezTo>
                    <a:cubicBezTo>
                      <a:pt x="6436812" y="2675751"/>
                      <a:pt x="6287056" y="2648643"/>
                      <a:pt x="6134125" y="2647129"/>
                    </a:cubicBezTo>
                    <a:cubicBezTo>
                      <a:pt x="5900416" y="2644804"/>
                      <a:pt x="5666765" y="2653539"/>
                      <a:pt x="5433133" y="2662168"/>
                    </a:cubicBezTo>
                    <a:cubicBezTo>
                      <a:pt x="5017097" y="2677532"/>
                      <a:pt x="4718302" y="2472621"/>
                      <a:pt x="4486291" y="2148695"/>
                    </a:cubicBezTo>
                    <a:cubicBezTo>
                      <a:pt x="4437161" y="2080096"/>
                      <a:pt x="4402204" y="2002724"/>
                      <a:pt x="4368545" y="1925238"/>
                    </a:cubicBezTo>
                    <a:cubicBezTo>
                      <a:pt x="4286518" y="1736405"/>
                      <a:pt x="4187094" y="1557583"/>
                      <a:pt x="4060364" y="1394600"/>
                    </a:cubicBezTo>
                    <a:cubicBezTo>
                      <a:pt x="3967483" y="1275138"/>
                      <a:pt x="3847601" y="1190851"/>
                      <a:pt x="3708508" y="1135378"/>
                    </a:cubicBezTo>
                    <a:cubicBezTo>
                      <a:pt x="3563675" y="1077627"/>
                      <a:pt x="3419804" y="1090410"/>
                      <a:pt x="3290145" y="1175430"/>
                    </a:cubicBezTo>
                    <a:cubicBezTo>
                      <a:pt x="3092500" y="1305046"/>
                      <a:pt x="2876389" y="1396867"/>
                      <a:pt x="2664465" y="1498004"/>
                    </a:cubicBezTo>
                    <a:cubicBezTo>
                      <a:pt x="2260256" y="1690914"/>
                      <a:pt x="1891233" y="1636507"/>
                      <a:pt x="1552053" y="1349090"/>
                    </a:cubicBezTo>
                    <a:cubicBezTo>
                      <a:pt x="1447928" y="1260869"/>
                      <a:pt x="1358166" y="1158876"/>
                      <a:pt x="1265839" y="1059254"/>
                    </a:cubicBezTo>
                    <a:cubicBezTo>
                      <a:pt x="1098848" y="879091"/>
                      <a:pt x="918457" y="713202"/>
                      <a:pt x="730292" y="555495"/>
                    </a:cubicBezTo>
                    <a:cubicBezTo>
                      <a:pt x="673141" y="507594"/>
                      <a:pt x="615770" y="459880"/>
                      <a:pt x="560316" y="410064"/>
                    </a:cubicBezTo>
                    <a:cubicBezTo>
                      <a:pt x="398199" y="264434"/>
                      <a:pt x="222749" y="137783"/>
                      <a:pt x="31007" y="33834"/>
                    </a:cubicBezTo>
                    <a:cubicBezTo>
                      <a:pt x="8937" y="21867"/>
                      <a:pt x="9137" y="21496"/>
                      <a:pt x="877" y="1590"/>
                    </a:cubicBezTo>
                    <a:cubicBezTo>
                      <a:pt x="385648" y="1590"/>
                      <a:pt x="770399" y="1590"/>
                      <a:pt x="1155151" y="1590"/>
                    </a:cubicBezTo>
                    <a:cubicBezTo>
                      <a:pt x="1201591" y="1590"/>
                      <a:pt x="1248022" y="1590"/>
                      <a:pt x="1294462" y="1590"/>
                    </a:cubicBezTo>
                    <a:cubicBezTo>
                      <a:pt x="1689171" y="1590"/>
                      <a:pt x="2083880" y="1590"/>
                      <a:pt x="2478580" y="1590"/>
                    </a:cubicBezTo>
                    <a:cubicBezTo>
                      <a:pt x="2521701" y="1590"/>
                      <a:pt x="2564822" y="1590"/>
                      <a:pt x="2607943" y="1590"/>
                    </a:cubicBezTo>
                    <a:cubicBezTo>
                      <a:pt x="3138635" y="1590"/>
                      <a:pt x="3669336" y="1590"/>
                      <a:pt x="4200037" y="1590"/>
                    </a:cubicBezTo>
                    <a:cubicBezTo>
                      <a:pt x="4263055" y="1590"/>
                      <a:pt x="4326072" y="1590"/>
                      <a:pt x="4389099" y="1590"/>
                    </a:cubicBezTo>
                    <a:cubicBezTo>
                      <a:pt x="4561574" y="1590"/>
                      <a:pt x="4734049" y="1590"/>
                      <a:pt x="4906524" y="1590"/>
                    </a:cubicBezTo>
                    <a:cubicBezTo>
                      <a:pt x="4966231" y="1590"/>
                      <a:pt x="5025929" y="1590"/>
                      <a:pt x="5085637" y="1590"/>
                    </a:cubicBezTo>
                    <a:cubicBezTo>
                      <a:pt x="5814336" y="1590"/>
                      <a:pt x="6543036" y="1859"/>
                      <a:pt x="7271745" y="748"/>
                    </a:cubicBezTo>
                    <a:cubicBezTo>
                      <a:pt x="7305986" y="696"/>
                      <a:pt x="7315811" y="5712"/>
                      <a:pt x="7315715" y="43173"/>
                    </a:cubicBezTo>
                    <a:cubicBezTo>
                      <a:pt x="7313904" y="483107"/>
                      <a:pt x="7314571" y="923053"/>
                      <a:pt x="7314571" y="1362997"/>
                    </a:cubicBezTo>
                    <a:close/>
                  </a:path>
                </a:pathLst>
              </a:custGeom>
              <a:solidFill>
                <a:schemeClr val="accent2"/>
              </a:solidFill>
              <a:ln w="9531" cap="flat">
                <a:noFill/>
                <a:prstDash val="solid"/>
                <a:miter/>
              </a:ln>
            </p:spPr>
            <p:txBody>
              <a:bodyPr rtlCol="0" anchor="ctr"/>
              <a:lstStyle/>
              <a:p>
                <a:pPr defTabSz="609630"/>
                <a:endParaRPr lang="en-US" sz="1200">
                  <a:solidFill>
                    <a:prstClr val="black"/>
                  </a:solidFill>
                  <a:latin typeface="Yu Gothic UI Semilight"/>
                </a:endParaRPr>
              </a:p>
            </p:txBody>
          </p:sp>
          <p:sp>
            <p:nvSpPr>
              <p:cNvPr id="13" name="Freeform: Shape 12">
                <a:extLst>
                  <a:ext uri="{FF2B5EF4-FFF2-40B4-BE49-F238E27FC236}">
                    <a16:creationId xmlns:a16="http://schemas.microsoft.com/office/drawing/2014/main" id="{8220911C-3DD2-40DF-D25E-DC106CAA42CE}"/>
                  </a:ext>
                </a:extLst>
              </p:cNvPr>
              <p:cNvSpPr/>
              <p:nvPr/>
            </p:nvSpPr>
            <p:spPr>
              <a:xfrm flipV="1">
                <a:off x="12136971" y="7969024"/>
                <a:ext cx="6159419" cy="2355129"/>
              </a:xfrm>
              <a:custGeom>
                <a:avLst/>
                <a:gdLst>
                  <a:gd name="connsiteX0" fmla="*/ 140189 w 6159419"/>
                  <a:gd name="connsiteY0" fmla="*/ 837 h 2355129"/>
                  <a:gd name="connsiteX1" fmla="*/ 155564 w 6159419"/>
                  <a:gd name="connsiteY1" fmla="*/ 26180 h 2355129"/>
                  <a:gd name="connsiteX2" fmla="*/ 728404 w 6159419"/>
                  <a:gd name="connsiteY2" fmla="*/ 591195 h 2355129"/>
                  <a:gd name="connsiteX3" fmla="*/ 967091 w 6159419"/>
                  <a:gd name="connsiteY3" fmla="*/ 808223 h 2355129"/>
                  <a:gd name="connsiteX4" fmla="*/ 1959477 w 6159419"/>
                  <a:gd name="connsiteY4" fmla="*/ 921238 h 2355129"/>
                  <a:gd name="connsiteX5" fmla="*/ 2622823 w 6159419"/>
                  <a:gd name="connsiteY5" fmla="*/ 584139 h 2355129"/>
                  <a:gd name="connsiteX6" fmla="*/ 3126884 w 6159419"/>
                  <a:gd name="connsiteY6" fmla="*/ 571550 h 2355129"/>
                  <a:gd name="connsiteX7" fmla="*/ 3482002 w 6159419"/>
                  <a:gd name="connsiteY7" fmla="*/ 903501 h 2355129"/>
                  <a:gd name="connsiteX8" fmla="*/ 3721414 w 6159419"/>
                  <a:gd name="connsiteY8" fmla="*/ 1348841 h 2355129"/>
                  <a:gd name="connsiteX9" fmla="*/ 4371597 w 6159419"/>
                  <a:gd name="connsiteY9" fmla="*/ 2000027 h 2355129"/>
                  <a:gd name="connsiteX10" fmla="*/ 4804706 w 6159419"/>
                  <a:gd name="connsiteY10" fmla="*/ 2064006 h 2355129"/>
                  <a:gd name="connsiteX11" fmla="*/ 5579770 w 6159419"/>
                  <a:gd name="connsiteY11" fmla="*/ 2056720 h 2355129"/>
                  <a:gd name="connsiteX12" fmla="*/ 6122050 w 6159419"/>
                  <a:gd name="connsiteY12" fmla="*/ 2233808 h 2355129"/>
                  <a:gd name="connsiteX13" fmla="*/ 6160297 w 6159419"/>
                  <a:gd name="connsiteY13" fmla="*/ 2246658 h 2355129"/>
                  <a:gd name="connsiteX14" fmla="*/ 6160297 w 6159419"/>
                  <a:gd name="connsiteY14" fmla="*/ 2355967 h 2355129"/>
                  <a:gd name="connsiteX15" fmla="*/ 5600076 w 6159419"/>
                  <a:gd name="connsiteY15" fmla="*/ 2141035 h 2355129"/>
                  <a:gd name="connsiteX16" fmla="*/ 5237729 w 6159419"/>
                  <a:gd name="connsiteY16" fmla="*/ 2130291 h 2355129"/>
                  <a:gd name="connsiteX17" fmla="*/ 4725903 w 6159419"/>
                  <a:gd name="connsiteY17" fmla="*/ 2144245 h 2355129"/>
                  <a:gd name="connsiteX18" fmla="*/ 3793740 w 6159419"/>
                  <a:gd name="connsiteY18" fmla="*/ 1622541 h 2355129"/>
                  <a:gd name="connsiteX19" fmla="*/ 3663032 w 6159419"/>
                  <a:gd name="connsiteY19" fmla="*/ 1366481 h 2355129"/>
                  <a:gd name="connsiteX20" fmla="*/ 3363378 w 6159419"/>
                  <a:gd name="connsiteY20" fmla="*/ 864881 h 2355129"/>
                  <a:gd name="connsiteX21" fmla="*/ 3015863 w 6159419"/>
                  <a:gd name="connsiteY21" fmla="*/ 615916 h 2355129"/>
                  <a:gd name="connsiteX22" fmla="*/ 2615164 w 6159419"/>
                  <a:gd name="connsiteY22" fmla="*/ 651854 h 2355129"/>
                  <a:gd name="connsiteX23" fmla="*/ 1975920 w 6159419"/>
                  <a:gd name="connsiteY23" fmla="*/ 981833 h 2355129"/>
                  <a:gd name="connsiteX24" fmla="*/ 878808 w 6159419"/>
                  <a:gd name="connsiteY24" fmla="*/ 842795 h 2355129"/>
                  <a:gd name="connsiteX25" fmla="*/ 624869 w 6159419"/>
                  <a:gd name="connsiteY25" fmla="*/ 591149 h 2355129"/>
                  <a:gd name="connsiteX26" fmla="*/ 877 w 6159419"/>
                  <a:gd name="connsiteY26" fmla="*/ 837 h 2355129"/>
                  <a:gd name="connsiteX27" fmla="*/ 140189 w 6159419"/>
                  <a:gd name="connsiteY27" fmla="*/ 837 h 2355129"/>
                  <a:gd name="connsiteX28" fmla="*/ 1324306 w 6159419"/>
                  <a:gd name="connsiteY28" fmla="*/ 837 h 2355129"/>
                  <a:gd name="connsiteX29" fmla="*/ 1643838 w 6159419"/>
                  <a:gd name="connsiteY29" fmla="*/ 281294 h 2355129"/>
                  <a:gd name="connsiteX30" fmla="*/ 2427066 w 6159419"/>
                  <a:gd name="connsiteY30" fmla="*/ 398139 h 2355129"/>
                  <a:gd name="connsiteX31" fmla="*/ 2827841 w 6159419"/>
                  <a:gd name="connsiteY31" fmla="*/ 226278 h 2355129"/>
                  <a:gd name="connsiteX32" fmla="*/ 3234825 w 6159419"/>
                  <a:gd name="connsiteY32" fmla="*/ 837 h 2355129"/>
                  <a:gd name="connsiteX33" fmla="*/ 3045764 w 6159419"/>
                  <a:gd name="connsiteY33" fmla="*/ 837 h 2355129"/>
                  <a:gd name="connsiteX34" fmla="*/ 3013335 w 6159419"/>
                  <a:gd name="connsiteY34" fmla="*/ 31907 h 2355129"/>
                  <a:gd name="connsiteX35" fmla="*/ 2564317 w 6159419"/>
                  <a:gd name="connsiteY35" fmla="*/ 241228 h 2355129"/>
                  <a:gd name="connsiteX36" fmla="*/ 2190544 w 6159419"/>
                  <a:gd name="connsiteY36" fmla="*/ 328854 h 2355129"/>
                  <a:gd name="connsiteX37" fmla="*/ 1457800 w 6159419"/>
                  <a:gd name="connsiteY37" fmla="*/ 17298 h 2355129"/>
                  <a:gd name="connsiteX38" fmla="*/ 1453670 w 6159419"/>
                  <a:gd name="connsiteY38" fmla="*/ 837 h 2355129"/>
                  <a:gd name="connsiteX39" fmla="*/ 1324306 w 6159419"/>
                  <a:gd name="connsiteY39" fmla="*/ 837 h 235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59419" h="2355129">
                    <a:moveTo>
                      <a:pt x="140189" y="837"/>
                    </a:moveTo>
                    <a:cubicBezTo>
                      <a:pt x="131891" y="17217"/>
                      <a:pt x="148506" y="19997"/>
                      <a:pt x="155564" y="26180"/>
                    </a:cubicBezTo>
                    <a:cubicBezTo>
                      <a:pt x="357683" y="203235"/>
                      <a:pt x="550073" y="389993"/>
                      <a:pt x="728404" y="591195"/>
                    </a:cubicBezTo>
                    <a:cubicBezTo>
                      <a:pt x="799948" y="671922"/>
                      <a:pt x="880544" y="743622"/>
                      <a:pt x="967091" y="808223"/>
                    </a:cubicBezTo>
                    <a:cubicBezTo>
                      <a:pt x="1275787" y="1038640"/>
                      <a:pt x="1608127" y="1078502"/>
                      <a:pt x="1959477" y="921238"/>
                    </a:cubicBezTo>
                    <a:cubicBezTo>
                      <a:pt x="2185879" y="819896"/>
                      <a:pt x="2413941" y="721715"/>
                      <a:pt x="2622823" y="584139"/>
                    </a:cubicBezTo>
                    <a:cubicBezTo>
                      <a:pt x="2784777" y="477469"/>
                      <a:pt x="2954791" y="481506"/>
                      <a:pt x="3126884" y="571550"/>
                    </a:cubicBezTo>
                    <a:cubicBezTo>
                      <a:pt x="3276850" y="650017"/>
                      <a:pt x="3390962" y="763888"/>
                      <a:pt x="3482002" y="903501"/>
                    </a:cubicBezTo>
                    <a:cubicBezTo>
                      <a:pt x="3574377" y="1045155"/>
                      <a:pt x="3656556" y="1192364"/>
                      <a:pt x="3721414" y="1348841"/>
                    </a:cubicBezTo>
                    <a:cubicBezTo>
                      <a:pt x="3848392" y="1655212"/>
                      <a:pt x="4071772" y="1866067"/>
                      <a:pt x="4371597" y="2000027"/>
                    </a:cubicBezTo>
                    <a:cubicBezTo>
                      <a:pt x="4509640" y="2061701"/>
                      <a:pt x="4655437" y="2068331"/>
                      <a:pt x="4804706" y="2064006"/>
                    </a:cubicBezTo>
                    <a:cubicBezTo>
                      <a:pt x="5062937" y="2056539"/>
                      <a:pt x="5321282" y="2036365"/>
                      <a:pt x="5579770" y="2056720"/>
                    </a:cubicBezTo>
                    <a:cubicBezTo>
                      <a:pt x="5774678" y="2072055"/>
                      <a:pt x="5955899" y="2129767"/>
                      <a:pt x="6122050" y="2233808"/>
                    </a:cubicBezTo>
                    <a:cubicBezTo>
                      <a:pt x="6132923" y="2240590"/>
                      <a:pt x="6142652" y="2257554"/>
                      <a:pt x="6160297" y="2246658"/>
                    </a:cubicBezTo>
                    <a:cubicBezTo>
                      <a:pt x="6160297" y="2283091"/>
                      <a:pt x="6160297" y="2319533"/>
                      <a:pt x="6160297" y="2355967"/>
                    </a:cubicBezTo>
                    <a:cubicBezTo>
                      <a:pt x="5989568" y="2242686"/>
                      <a:pt x="5805390" y="2165724"/>
                      <a:pt x="5600076" y="2141035"/>
                    </a:cubicBezTo>
                    <a:cubicBezTo>
                      <a:pt x="5479354" y="2126519"/>
                      <a:pt x="5358347" y="2123890"/>
                      <a:pt x="5237729" y="2130291"/>
                    </a:cubicBezTo>
                    <a:cubicBezTo>
                      <a:pt x="5067181" y="2139339"/>
                      <a:pt x="4896423" y="2139902"/>
                      <a:pt x="4725903" y="2144245"/>
                    </a:cubicBezTo>
                    <a:cubicBezTo>
                      <a:pt x="4314513" y="2154722"/>
                      <a:pt x="4020238" y="1945496"/>
                      <a:pt x="3793740" y="1622541"/>
                    </a:cubicBezTo>
                    <a:cubicBezTo>
                      <a:pt x="3738535" y="1543827"/>
                      <a:pt x="3702500" y="1454025"/>
                      <a:pt x="3663032" y="1366481"/>
                    </a:cubicBezTo>
                    <a:cubicBezTo>
                      <a:pt x="3582503" y="1187859"/>
                      <a:pt x="3486475" y="1018218"/>
                      <a:pt x="3363378" y="864881"/>
                    </a:cubicBezTo>
                    <a:cubicBezTo>
                      <a:pt x="3270822" y="749583"/>
                      <a:pt x="3152199" y="668830"/>
                      <a:pt x="3015863" y="615916"/>
                    </a:cubicBezTo>
                    <a:cubicBezTo>
                      <a:pt x="2877972" y="562394"/>
                      <a:pt x="2739062" y="571895"/>
                      <a:pt x="2615164" y="651854"/>
                    </a:cubicBezTo>
                    <a:cubicBezTo>
                      <a:pt x="2412368" y="782734"/>
                      <a:pt x="2192766" y="878980"/>
                      <a:pt x="1975920" y="981833"/>
                    </a:cubicBezTo>
                    <a:cubicBezTo>
                      <a:pt x="1579628" y="1169799"/>
                      <a:pt x="1215030" y="1122041"/>
                      <a:pt x="878808" y="842795"/>
                    </a:cubicBezTo>
                    <a:cubicBezTo>
                      <a:pt x="786719" y="766316"/>
                      <a:pt x="704797" y="679849"/>
                      <a:pt x="624869" y="591149"/>
                    </a:cubicBezTo>
                    <a:cubicBezTo>
                      <a:pt x="432641" y="377797"/>
                      <a:pt x="220317" y="185549"/>
                      <a:pt x="877" y="837"/>
                    </a:cubicBezTo>
                    <a:cubicBezTo>
                      <a:pt x="47318" y="837"/>
                      <a:pt x="93748" y="837"/>
                      <a:pt x="140189" y="837"/>
                    </a:cubicBezTo>
                    <a:close/>
                    <a:moveTo>
                      <a:pt x="1324306" y="837"/>
                    </a:moveTo>
                    <a:cubicBezTo>
                      <a:pt x="1417654" y="109284"/>
                      <a:pt x="1523888" y="203594"/>
                      <a:pt x="1643838" y="281294"/>
                    </a:cubicBezTo>
                    <a:cubicBezTo>
                      <a:pt x="1886702" y="438605"/>
                      <a:pt x="2148252" y="479610"/>
                      <a:pt x="2427066" y="398139"/>
                    </a:cubicBezTo>
                    <a:cubicBezTo>
                      <a:pt x="2567474" y="357110"/>
                      <a:pt x="2694539" y="284233"/>
                      <a:pt x="2827841" y="226278"/>
                    </a:cubicBezTo>
                    <a:cubicBezTo>
                      <a:pt x="2970643" y="164201"/>
                      <a:pt x="3107704" y="91364"/>
                      <a:pt x="3234825" y="837"/>
                    </a:cubicBezTo>
                    <a:cubicBezTo>
                      <a:pt x="3171799" y="837"/>
                      <a:pt x="3108782" y="837"/>
                      <a:pt x="3045764" y="837"/>
                    </a:cubicBezTo>
                    <a:cubicBezTo>
                      <a:pt x="3050190" y="26752"/>
                      <a:pt x="3026307" y="25778"/>
                      <a:pt x="3013335" y="31907"/>
                    </a:cubicBezTo>
                    <a:cubicBezTo>
                      <a:pt x="2864038" y="102461"/>
                      <a:pt x="2714645" y="172883"/>
                      <a:pt x="2564317" y="241228"/>
                    </a:cubicBezTo>
                    <a:cubicBezTo>
                      <a:pt x="2445836" y="295095"/>
                      <a:pt x="2321118" y="326498"/>
                      <a:pt x="2190544" y="328854"/>
                    </a:cubicBezTo>
                    <a:cubicBezTo>
                      <a:pt x="1900113" y="334096"/>
                      <a:pt x="1663610" y="211313"/>
                      <a:pt x="1457800" y="17298"/>
                    </a:cubicBezTo>
                    <a:cubicBezTo>
                      <a:pt x="1453069" y="12834"/>
                      <a:pt x="1448472" y="7964"/>
                      <a:pt x="1453670" y="837"/>
                    </a:cubicBezTo>
                    <a:cubicBezTo>
                      <a:pt x="1410548" y="837"/>
                      <a:pt x="1367427" y="837"/>
                      <a:pt x="1324306" y="837"/>
                    </a:cubicBezTo>
                    <a:close/>
                  </a:path>
                </a:pathLst>
              </a:custGeom>
              <a:solidFill>
                <a:schemeClr val="bg2"/>
              </a:solidFill>
              <a:ln w="9531" cap="flat">
                <a:noFill/>
                <a:prstDash val="solid"/>
                <a:miter/>
              </a:ln>
            </p:spPr>
            <p:txBody>
              <a:bodyPr rtlCol="0" anchor="ctr"/>
              <a:lstStyle/>
              <a:p>
                <a:pPr defTabSz="609630"/>
                <a:endParaRPr lang="en-US" sz="1200">
                  <a:solidFill>
                    <a:prstClr val="black"/>
                  </a:solidFill>
                  <a:latin typeface="Yu Gothic UI Semilight"/>
                </a:endParaRPr>
              </a:p>
            </p:txBody>
          </p:sp>
        </p:grpSp>
      </p:grpSp>
      <p:sp>
        <p:nvSpPr>
          <p:cNvPr id="2" name="Title Placeholder 1">
            <a:extLst>
              <a:ext uri="{FF2B5EF4-FFF2-40B4-BE49-F238E27FC236}">
                <a16:creationId xmlns:a16="http://schemas.microsoft.com/office/drawing/2014/main" id="{E2E9BA02-9B20-66D7-400D-EECC59400293}"/>
              </a:ext>
            </a:extLst>
          </p:cNvPr>
          <p:cNvSpPr>
            <a:spLocks noGrp="1"/>
          </p:cNvSpPr>
          <p:nvPr userDrawn="1">
            <p:ph type="title"/>
          </p:nvPr>
        </p:nvSpPr>
        <p:spPr>
          <a:xfrm>
            <a:off x="260641" y="168964"/>
            <a:ext cx="11685793" cy="89095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23BCE767-9725-C501-6695-379026A6DC1E}"/>
              </a:ext>
            </a:extLst>
          </p:cNvPr>
          <p:cNvSpPr>
            <a:spLocks noGrp="1"/>
          </p:cNvSpPr>
          <p:nvPr userDrawn="1">
            <p:ph type="body" idx="1"/>
          </p:nvPr>
        </p:nvSpPr>
        <p:spPr>
          <a:xfrm>
            <a:off x="260641" y="1123124"/>
            <a:ext cx="11685793" cy="528741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7" name="Date Placeholder 2">
            <a:extLst>
              <a:ext uri="{FF2B5EF4-FFF2-40B4-BE49-F238E27FC236}">
                <a16:creationId xmlns:a16="http://schemas.microsoft.com/office/drawing/2014/main" id="{735222D4-B3E8-076E-99F2-E783964E625B}"/>
              </a:ext>
            </a:extLst>
          </p:cNvPr>
          <p:cNvSpPr>
            <a:spLocks noGrp="1"/>
          </p:cNvSpPr>
          <p:nvPr userDrawn="1">
            <p:ph type="dt" sz="half" idx="2"/>
          </p:nvPr>
        </p:nvSpPr>
        <p:spPr>
          <a:xfrm>
            <a:off x="4055226" y="6536944"/>
            <a:ext cx="2743200" cy="271482"/>
          </a:xfrm>
          <a:prstGeom prst="rect">
            <a:avLst/>
          </a:prstGeom>
        </p:spPr>
        <p:txBody>
          <a:bodyPr/>
          <a:lstStyle>
            <a:lvl1pPr algn="ctr">
              <a:defRPr sz="1000">
                <a:solidFill>
                  <a:schemeClr val="tx1">
                    <a:lumMod val="50000"/>
                    <a:lumOff val="50000"/>
                  </a:schemeClr>
                </a:solidFill>
                <a:latin typeface="Century Gothic" panose="020B0502020202020204" pitchFamily="34" charset="0"/>
              </a:defRPr>
            </a:lvl1pPr>
          </a:lstStyle>
          <a:p>
            <a:endParaRPr lang="en-IN" dirty="0"/>
          </a:p>
        </p:txBody>
      </p:sp>
      <p:sp>
        <p:nvSpPr>
          <p:cNvPr id="8" name="Footer Placeholder 3">
            <a:extLst>
              <a:ext uri="{FF2B5EF4-FFF2-40B4-BE49-F238E27FC236}">
                <a16:creationId xmlns:a16="http://schemas.microsoft.com/office/drawing/2014/main" id="{70ABAB5A-5628-AECF-E44C-C343659D470B}"/>
              </a:ext>
            </a:extLst>
          </p:cNvPr>
          <p:cNvSpPr>
            <a:spLocks noGrp="1"/>
          </p:cNvSpPr>
          <p:nvPr userDrawn="1">
            <p:ph type="ftr" sz="quarter" idx="3"/>
          </p:nvPr>
        </p:nvSpPr>
        <p:spPr>
          <a:xfrm>
            <a:off x="7831636" y="6536944"/>
            <a:ext cx="4114800" cy="271482"/>
          </a:xfrm>
          <a:prstGeom prst="rect">
            <a:avLst/>
          </a:prstGeom>
        </p:spPr>
        <p:txBody>
          <a:bodyPr/>
          <a:lstStyle>
            <a:lvl1pPr algn="r">
              <a:defRPr sz="1000">
                <a:solidFill>
                  <a:schemeClr val="tx1">
                    <a:lumMod val="50000"/>
                    <a:lumOff val="50000"/>
                  </a:schemeClr>
                </a:solidFill>
                <a:latin typeface="Century Gothic" panose="020B0502020202020204" pitchFamily="34" charset="0"/>
              </a:defRPr>
            </a:lvl1pPr>
          </a:lstStyle>
          <a:p>
            <a:r>
              <a:rPr lang="en-US"/>
              <a:t>www.yourwebsite.com</a:t>
            </a:r>
            <a:endParaRPr lang="en-US" dirty="0"/>
          </a:p>
        </p:txBody>
      </p:sp>
      <p:sp>
        <p:nvSpPr>
          <p:cNvPr id="9" name="Slide Number Placeholder 4">
            <a:extLst>
              <a:ext uri="{FF2B5EF4-FFF2-40B4-BE49-F238E27FC236}">
                <a16:creationId xmlns:a16="http://schemas.microsoft.com/office/drawing/2014/main" id="{329E895F-8B99-6342-CC61-6F21E31B280F}"/>
              </a:ext>
            </a:extLst>
          </p:cNvPr>
          <p:cNvSpPr>
            <a:spLocks noGrp="1"/>
          </p:cNvSpPr>
          <p:nvPr userDrawn="1">
            <p:ph type="sldNum" sz="quarter" idx="4"/>
          </p:nvPr>
        </p:nvSpPr>
        <p:spPr>
          <a:xfrm>
            <a:off x="278817" y="6536944"/>
            <a:ext cx="2743200" cy="271482"/>
          </a:xfrm>
          <a:prstGeom prst="rect">
            <a:avLst/>
          </a:prstGeom>
        </p:spPr>
        <p:txBody>
          <a:bodyPr/>
          <a:lstStyle>
            <a:lvl1pPr algn="l">
              <a:defRPr sz="1000">
                <a:solidFill>
                  <a:schemeClr val="tx1">
                    <a:lumMod val="50000"/>
                    <a:lumOff val="50000"/>
                  </a:schemeClr>
                </a:solidFill>
                <a:latin typeface="Century Gothic" panose="020B0502020202020204" pitchFamily="34" charset="0"/>
              </a:defRPr>
            </a:lvl1pPr>
          </a:lstStyle>
          <a:p>
            <a:r>
              <a:rPr lang="en-US"/>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99069347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703" r:id="rId3"/>
    <p:sldLayoutId id="2147483737" r:id="rId4"/>
    <p:sldLayoutId id="2147483715" r:id="rId5"/>
    <p:sldLayoutId id="2147483723" r:id="rId6"/>
    <p:sldLayoutId id="2147483738" r:id="rId7"/>
    <p:sldLayoutId id="2147483711" r:id="rId8"/>
    <p:sldLayoutId id="2147483710" r:id="rId9"/>
    <p:sldLayoutId id="2147483716" r:id="rId10"/>
    <p:sldLayoutId id="2147483706" r:id="rId11"/>
    <p:sldLayoutId id="2147483705" r:id="rId12"/>
    <p:sldLayoutId id="2147483702" r:id="rId13"/>
    <p:sldLayoutId id="2147483701" r:id="rId14"/>
    <p:sldLayoutId id="2147483677" r:id="rId15"/>
    <p:sldLayoutId id="2147483678" r:id="rId16"/>
    <p:sldLayoutId id="2147483679" r:id="rId17"/>
    <p:sldLayoutId id="2147483683" r:id="rId18"/>
    <p:sldLayoutId id="2147483684" r:id="rId19"/>
    <p:sldLayoutId id="2147483685" r:id="rId20"/>
    <p:sldLayoutId id="2147483686" r:id="rId21"/>
    <p:sldLayoutId id="2147483717" r:id="rId22"/>
    <p:sldLayoutId id="2147483719" r:id="rId23"/>
    <p:sldLayoutId id="2147483722" r:id="rId24"/>
    <p:sldLayoutId id="2147483721" r:id="rId25"/>
  </p:sldLayoutIdLst>
  <p:hf hdr="0" dt="0"/>
  <p:txStyles>
    <p:titleStyle>
      <a:lvl1pPr algn="ctr" defTabSz="914400" rtl="0" eaLnBrk="1" latinLnBrk="0" hangingPunct="1">
        <a:lnSpc>
          <a:spcPct val="90000"/>
        </a:lnSpc>
        <a:spcBef>
          <a:spcPct val="0"/>
        </a:spcBef>
        <a:buNone/>
        <a:defRPr sz="3600" b="0" kern="1200">
          <a:solidFill>
            <a:schemeClr val="tx2">
              <a:lumMod val="85000"/>
              <a:lumOff val="15000"/>
            </a:schemeClr>
          </a:solidFill>
          <a:latin typeface="+mj-lt"/>
          <a:ea typeface="Yu Gothic UI Semibold" panose="020B0700000000000000" pitchFamily="34" charset="-128"/>
          <a:cs typeface="Aharoni" panose="02010803020104030203" pitchFamily="2"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3.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5.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6A331D-FA8E-BA05-93E5-127376B58899}"/>
              </a:ext>
            </a:extLst>
          </p:cNvPr>
          <p:cNvSpPr>
            <a:spLocks noGrp="1"/>
          </p:cNvSpPr>
          <p:nvPr>
            <p:ph type="ctrTitle"/>
          </p:nvPr>
        </p:nvSpPr>
        <p:spPr/>
        <p:txBody>
          <a:bodyPr/>
          <a:lstStyle/>
          <a:p>
            <a:r>
              <a:rPr lang="en-US" b="0" dirty="0">
                <a:solidFill>
                  <a:schemeClr val="accent2"/>
                </a:solidFill>
              </a:rPr>
              <a:t>MEDICAL CHECKUP </a:t>
            </a:r>
            <a:br>
              <a:rPr lang="en-US" b="0" dirty="0"/>
            </a:br>
            <a:r>
              <a:rPr lang="en-US" b="0" dirty="0"/>
              <a:t>&amp; Stethoscope Presentation</a:t>
            </a:r>
            <a:endParaRPr lang="en-CA" b="0" dirty="0"/>
          </a:p>
        </p:txBody>
      </p:sp>
      <p:sp>
        <p:nvSpPr>
          <p:cNvPr id="5" name="Subtitle 4">
            <a:extLst>
              <a:ext uri="{FF2B5EF4-FFF2-40B4-BE49-F238E27FC236}">
                <a16:creationId xmlns:a16="http://schemas.microsoft.com/office/drawing/2014/main" id="{848D97D4-C999-01BA-5576-F4BFF3DAB86F}"/>
              </a:ext>
            </a:extLst>
          </p:cNvPr>
          <p:cNvSpPr>
            <a:spLocks noGrp="1"/>
          </p:cNvSpPr>
          <p:nvPr>
            <p:ph type="subTitle" idx="1"/>
          </p:nvPr>
        </p:nvSpPr>
        <p:spPr/>
        <p:txBody>
          <a:bodyPr/>
          <a:lstStyle/>
          <a:p>
            <a:r>
              <a:rPr lang="en-US" dirty="0"/>
              <a:t>Presenter Name</a:t>
            </a:r>
            <a:endParaRPr lang="en-CA" dirty="0"/>
          </a:p>
        </p:txBody>
      </p:sp>
      <p:sp>
        <p:nvSpPr>
          <p:cNvPr id="6" name="Freeform: Shape 5">
            <a:extLst>
              <a:ext uri="{FF2B5EF4-FFF2-40B4-BE49-F238E27FC236}">
                <a16:creationId xmlns:a16="http://schemas.microsoft.com/office/drawing/2014/main" id="{F65CA530-1A21-5F60-5842-932F5CF5F7B0}"/>
              </a:ext>
            </a:extLst>
          </p:cNvPr>
          <p:cNvSpPr/>
          <p:nvPr/>
        </p:nvSpPr>
        <p:spPr>
          <a:xfrm>
            <a:off x="2606535" y="1235456"/>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7" name="Freeform: Shape 6">
            <a:extLst>
              <a:ext uri="{FF2B5EF4-FFF2-40B4-BE49-F238E27FC236}">
                <a16:creationId xmlns:a16="http://schemas.microsoft.com/office/drawing/2014/main" id="{1E8BE7F8-2D4B-7AFC-CC74-5C6DD4273A1F}"/>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8" name="Freeform: Shape 7">
            <a:extLst>
              <a:ext uri="{FF2B5EF4-FFF2-40B4-BE49-F238E27FC236}">
                <a16:creationId xmlns:a16="http://schemas.microsoft.com/office/drawing/2014/main" id="{E144FBD8-9141-0D0C-AA0C-1CD2036E9E6B}"/>
              </a:ext>
            </a:extLst>
          </p:cNvPr>
          <p:cNvSpPr/>
          <p:nvPr/>
        </p:nvSpPr>
        <p:spPr>
          <a:xfrm>
            <a:off x="10777680" y="832561"/>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Tree>
    <p:extLst>
      <p:ext uri="{BB962C8B-B14F-4D97-AF65-F5344CB8AC3E}">
        <p14:creationId xmlns:p14="http://schemas.microsoft.com/office/powerpoint/2010/main" val="440963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F1863AC9-5F28-E1F9-9041-D5D064B4DC59}"/>
              </a:ext>
            </a:extLst>
          </p:cNvPr>
          <p:cNvGrpSpPr/>
          <p:nvPr/>
        </p:nvGrpSpPr>
        <p:grpSpPr>
          <a:xfrm>
            <a:off x="0" y="0"/>
            <a:ext cx="12192000" cy="6858000"/>
            <a:chOff x="0" y="0"/>
            <a:chExt cx="12192000" cy="6858000"/>
          </a:xfrm>
        </p:grpSpPr>
        <p:grpSp>
          <p:nvGrpSpPr>
            <p:cNvPr id="7" name="Graphic 2">
              <a:extLst>
                <a:ext uri="{FF2B5EF4-FFF2-40B4-BE49-F238E27FC236}">
                  <a16:creationId xmlns:a16="http://schemas.microsoft.com/office/drawing/2014/main" id="{D709CFB8-F29E-A8D5-05FB-47D26D3615AE}"/>
                </a:ext>
              </a:extLst>
            </p:cNvPr>
            <p:cNvGrpSpPr/>
            <p:nvPr/>
          </p:nvGrpSpPr>
          <p:grpSpPr>
            <a:xfrm>
              <a:off x="0" y="0"/>
              <a:ext cx="3429230" cy="1500474"/>
              <a:chOff x="-95242" y="102"/>
              <a:chExt cx="7314838" cy="3200640"/>
            </a:xfrm>
          </p:grpSpPr>
          <p:sp>
            <p:nvSpPr>
              <p:cNvPr id="16" name="Freeform: Shape 15">
                <a:extLst>
                  <a:ext uri="{FF2B5EF4-FFF2-40B4-BE49-F238E27FC236}">
                    <a16:creationId xmlns:a16="http://schemas.microsoft.com/office/drawing/2014/main" id="{BEBE1F48-A5D7-1887-9891-695BF3B5F449}"/>
                  </a:ext>
                </a:extLst>
              </p:cNvPr>
              <p:cNvSpPr/>
              <p:nvPr/>
            </p:nvSpPr>
            <p:spPr>
              <a:xfrm rot="10800000" flipV="1">
                <a:off x="-95242" y="102"/>
                <a:ext cx="7314838" cy="3200640"/>
              </a:xfrm>
              <a:custGeom>
                <a:avLst/>
                <a:gdLst>
                  <a:gd name="connsiteX0" fmla="*/ 7313408 w 7314838"/>
                  <a:gd name="connsiteY0" fmla="*/ 1362249 h 3200640"/>
                  <a:gd name="connsiteX1" fmla="*/ 7313408 w 7314838"/>
                  <a:gd name="connsiteY1" fmla="*/ 1481492 h 3200640"/>
                  <a:gd name="connsiteX2" fmla="*/ 7313408 w 7314838"/>
                  <a:gd name="connsiteY2" fmla="*/ 2246664 h 3200640"/>
                  <a:gd name="connsiteX3" fmla="*/ 7313408 w 7314838"/>
                  <a:gd name="connsiteY3" fmla="*/ 2355973 h 3200640"/>
                  <a:gd name="connsiteX4" fmla="*/ 7313408 w 7314838"/>
                  <a:gd name="connsiteY4" fmla="*/ 3200640 h 3200640"/>
                  <a:gd name="connsiteX5" fmla="*/ 7032324 w 7314838"/>
                  <a:gd name="connsiteY5" fmla="*/ 3006092 h 3200640"/>
                  <a:gd name="connsiteX6" fmla="*/ 6579500 w 7314838"/>
                  <a:gd name="connsiteY6" fmla="*/ 2731086 h 3200640"/>
                  <a:gd name="connsiteX7" fmla="*/ 6132962 w 7314838"/>
                  <a:gd name="connsiteY7" fmla="*/ 2646381 h 3200640"/>
                  <a:gd name="connsiteX8" fmla="*/ 5431970 w 7314838"/>
                  <a:gd name="connsiteY8" fmla="*/ 2661420 h 3200640"/>
                  <a:gd name="connsiteX9" fmla="*/ 4485128 w 7314838"/>
                  <a:gd name="connsiteY9" fmla="*/ 2147947 h 3200640"/>
                  <a:gd name="connsiteX10" fmla="*/ 4367382 w 7314838"/>
                  <a:gd name="connsiteY10" fmla="*/ 1924490 h 3200640"/>
                  <a:gd name="connsiteX11" fmla="*/ 4059201 w 7314838"/>
                  <a:gd name="connsiteY11" fmla="*/ 1393852 h 3200640"/>
                  <a:gd name="connsiteX12" fmla="*/ 3707345 w 7314838"/>
                  <a:gd name="connsiteY12" fmla="*/ 1134630 h 3200640"/>
                  <a:gd name="connsiteX13" fmla="*/ 3288982 w 7314838"/>
                  <a:gd name="connsiteY13" fmla="*/ 1174682 h 3200640"/>
                  <a:gd name="connsiteX14" fmla="*/ 2663302 w 7314838"/>
                  <a:gd name="connsiteY14" fmla="*/ 1497256 h 3200640"/>
                  <a:gd name="connsiteX15" fmla="*/ 1550890 w 7314838"/>
                  <a:gd name="connsiteY15" fmla="*/ 1348342 h 3200640"/>
                  <a:gd name="connsiteX16" fmla="*/ 1264676 w 7314838"/>
                  <a:gd name="connsiteY16" fmla="*/ 1058506 h 3200640"/>
                  <a:gd name="connsiteX17" fmla="*/ 729129 w 7314838"/>
                  <a:gd name="connsiteY17" fmla="*/ 554747 h 3200640"/>
                  <a:gd name="connsiteX18" fmla="*/ 559153 w 7314838"/>
                  <a:gd name="connsiteY18" fmla="*/ 409316 h 3200640"/>
                  <a:gd name="connsiteX19" fmla="*/ 29844 w 7314838"/>
                  <a:gd name="connsiteY19" fmla="*/ 33086 h 3200640"/>
                  <a:gd name="connsiteX20" fmla="*/ -286 w 7314838"/>
                  <a:gd name="connsiteY20" fmla="*/ 842 h 3200640"/>
                  <a:gd name="connsiteX21" fmla="*/ 1153988 w 7314838"/>
                  <a:gd name="connsiteY21" fmla="*/ 842 h 3200640"/>
                  <a:gd name="connsiteX22" fmla="*/ 1293299 w 7314838"/>
                  <a:gd name="connsiteY22" fmla="*/ 842 h 3200640"/>
                  <a:gd name="connsiteX23" fmla="*/ 2477417 w 7314838"/>
                  <a:gd name="connsiteY23" fmla="*/ 842 h 3200640"/>
                  <a:gd name="connsiteX24" fmla="*/ 2606780 w 7314838"/>
                  <a:gd name="connsiteY24" fmla="*/ 842 h 3200640"/>
                  <a:gd name="connsiteX25" fmla="*/ 4198874 w 7314838"/>
                  <a:gd name="connsiteY25" fmla="*/ 842 h 3200640"/>
                  <a:gd name="connsiteX26" fmla="*/ 4387936 w 7314838"/>
                  <a:gd name="connsiteY26" fmla="*/ 842 h 3200640"/>
                  <a:gd name="connsiteX27" fmla="*/ 4905361 w 7314838"/>
                  <a:gd name="connsiteY27" fmla="*/ 842 h 3200640"/>
                  <a:gd name="connsiteX28" fmla="*/ 5084474 w 7314838"/>
                  <a:gd name="connsiteY28" fmla="*/ 842 h 3200640"/>
                  <a:gd name="connsiteX29" fmla="*/ 7270582 w 7314838"/>
                  <a:gd name="connsiteY29" fmla="*/ 0 h 3200640"/>
                  <a:gd name="connsiteX30" fmla="*/ 7314552 w 7314838"/>
                  <a:gd name="connsiteY30" fmla="*/ 42425 h 3200640"/>
                  <a:gd name="connsiteX31" fmla="*/ 7313408 w 7314838"/>
                  <a:gd name="connsiteY31" fmla="*/ 1362249 h 320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4838" h="3200640">
                    <a:moveTo>
                      <a:pt x="7313408" y="1362249"/>
                    </a:moveTo>
                    <a:cubicBezTo>
                      <a:pt x="7313408" y="1401996"/>
                      <a:pt x="7313408" y="1441744"/>
                      <a:pt x="7313408" y="1481492"/>
                    </a:cubicBezTo>
                    <a:cubicBezTo>
                      <a:pt x="7313408" y="1736552"/>
                      <a:pt x="7313408" y="1991603"/>
                      <a:pt x="7313408" y="2246664"/>
                    </a:cubicBezTo>
                    <a:cubicBezTo>
                      <a:pt x="7313408" y="2283097"/>
                      <a:pt x="7313408" y="2319540"/>
                      <a:pt x="7313408" y="2355973"/>
                    </a:cubicBezTo>
                    <a:cubicBezTo>
                      <a:pt x="7313408" y="2637532"/>
                      <a:pt x="7313408" y="2919081"/>
                      <a:pt x="7313408" y="3200640"/>
                    </a:cubicBezTo>
                    <a:cubicBezTo>
                      <a:pt x="7212783" y="3145834"/>
                      <a:pt x="7125319" y="3071919"/>
                      <a:pt x="7032324" y="3006092"/>
                    </a:cubicBezTo>
                    <a:cubicBezTo>
                      <a:pt x="6887843" y="2903803"/>
                      <a:pt x="6746844" y="2796332"/>
                      <a:pt x="6579500" y="2731086"/>
                    </a:cubicBezTo>
                    <a:cubicBezTo>
                      <a:pt x="6435649" y="2675003"/>
                      <a:pt x="6285893" y="2647895"/>
                      <a:pt x="6132962" y="2646381"/>
                    </a:cubicBezTo>
                    <a:cubicBezTo>
                      <a:pt x="5899253" y="2644056"/>
                      <a:pt x="5665602" y="2652791"/>
                      <a:pt x="5431970" y="2661420"/>
                    </a:cubicBezTo>
                    <a:cubicBezTo>
                      <a:pt x="5015934" y="2676784"/>
                      <a:pt x="4717139" y="2471873"/>
                      <a:pt x="4485128" y="2147947"/>
                    </a:cubicBezTo>
                    <a:cubicBezTo>
                      <a:pt x="4435998" y="2079348"/>
                      <a:pt x="4401041" y="2001976"/>
                      <a:pt x="4367382" y="1924490"/>
                    </a:cubicBezTo>
                    <a:cubicBezTo>
                      <a:pt x="4285355" y="1735657"/>
                      <a:pt x="4185931" y="1556835"/>
                      <a:pt x="4059201" y="1393852"/>
                    </a:cubicBezTo>
                    <a:cubicBezTo>
                      <a:pt x="3966320" y="1274390"/>
                      <a:pt x="3846437" y="1190103"/>
                      <a:pt x="3707345" y="1134630"/>
                    </a:cubicBezTo>
                    <a:cubicBezTo>
                      <a:pt x="3562512" y="1076880"/>
                      <a:pt x="3418641" y="1089662"/>
                      <a:pt x="3288982" y="1174682"/>
                    </a:cubicBezTo>
                    <a:cubicBezTo>
                      <a:pt x="3091337" y="1304298"/>
                      <a:pt x="2875226" y="1396119"/>
                      <a:pt x="2663302" y="1497256"/>
                    </a:cubicBezTo>
                    <a:cubicBezTo>
                      <a:pt x="2259093" y="1690166"/>
                      <a:pt x="1890070" y="1635759"/>
                      <a:pt x="1550890" y="1348342"/>
                    </a:cubicBezTo>
                    <a:cubicBezTo>
                      <a:pt x="1446765" y="1260122"/>
                      <a:pt x="1357003" y="1158128"/>
                      <a:pt x="1264676" y="1058506"/>
                    </a:cubicBezTo>
                    <a:cubicBezTo>
                      <a:pt x="1097685" y="878343"/>
                      <a:pt x="917294" y="712454"/>
                      <a:pt x="729129" y="554747"/>
                    </a:cubicBezTo>
                    <a:cubicBezTo>
                      <a:pt x="671978" y="506846"/>
                      <a:pt x="614607" y="459132"/>
                      <a:pt x="559153" y="409316"/>
                    </a:cubicBezTo>
                    <a:cubicBezTo>
                      <a:pt x="397036" y="263686"/>
                      <a:pt x="221586" y="137035"/>
                      <a:pt x="29844" y="33086"/>
                    </a:cubicBezTo>
                    <a:cubicBezTo>
                      <a:pt x="7774" y="21119"/>
                      <a:pt x="7974" y="20748"/>
                      <a:pt x="-286" y="842"/>
                    </a:cubicBezTo>
                    <a:cubicBezTo>
                      <a:pt x="384485" y="842"/>
                      <a:pt x="769236" y="842"/>
                      <a:pt x="1153988" y="842"/>
                    </a:cubicBezTo>
                    <a:cubicBezTo>
                      <a:pt x="1200428" y="842"/>
                      <a:pt x="1246859" y="842"/>
                      <a:pt x="1293299" y="842"/>
                    </a:cubicBezTo>
                    <a:cubicBezTo>
                      <a:pt x="1688008" y="842"/>
                      <a:pt x="2082717" y="842"/>
                      <a:pt x="2477417" y="842"/>
                    </a:cubicBezTo>
                    <a:cubicBezTo>
                      <a:pt x="2520538" y="842"/>
                      <a:pt x="2563659" y="842"/>
                      <a:pt x="2606780" y="842"/>
                    </a:cubicBezTo>
                    <a:cubicBezTo>
                      <a:pt x="3137472" y="842"/>
                      <a:pt x="3668173" y="842"/>
                      <a:pt x="4198874" y="842"/>
                    </a:cubicBezTo>
                    <a:cubicBezTo>
                      <a:pt x="4261892" y="842"/>
                      <a:pt x="4324909" y="842"/>
                      <a:pt x="4387936" y="842"/>
                    </a:cubicBezTo>
                    <a:cubicBezTo>
                      <a:pt x="4560411" y="842"/>
                      <a:pt x="4732886" y="842"/>
                      <a:pt x="4905361" y="842"/>
                    </a:cubicBezTo>
                    <a:cubicBezTo>
                      <a:pt x="4965068" y="842"/>
                      <a:pt x="5024766" y="842"/>
                      <a:pt x="5084474" y="842"/>
                    </a:cubicBezTo>
                    <a:cubicBezTo>
                      <a:pt x="5813173" y="842"/>
                      <a:pt x="6541873" y="1111"/>
                      <a:pt x="7270582" y="0"/>
                    </a:cubicBezTo>
                    <a:cubicBezTo>
                      <a:pt x="7304823" y="-52"/>
                      <a:pt x="7314648" y="4964"/>
                      <a:pt x="7314552" y="42425"/>
                    </a:cubicBezTo>
                    <a:cubicBezTo>
                      <a:pt x="7312740" y="482359"/>
                      <a:pt x="7313408" y="922305"/>
                      <a:pt x="7313408" y="1362249"/>
                    </a:cubicBezTo>
                    <a:close/>
                  </a:path>
                </a:pathLst>
              </a:custGeom>
              <a:solidFill>
                <a:schemeClr val="accent1"/>
              </a:solidFill>
              <a:ln w="9531" cap="flat">
                <a:noFill/>
                <a:prstDash val="solid"/>
                <a:miter/>
              </a:ln>
            </p:spPr>
            <p:txBody>
              <a:bodyPr rtlCol="0" anchor="ctr"/>
              <a:lstStyle/>
              <a:p>
                <a:pPr defTabSz="609630"/>
                <a:endParaRPr lang="en-US" sz="1200">
                  <a:solidFill>
                    <a:prstClr val="black"/>
                  </a:solidFill>
                  <a:latin typeface="Yu Gothic UI Semilight"/>
                </a:endParaRPr>
              </a:p>
            </p:txBody>
          </p:sp>
          <p:sp>
            <p:nvSpPr>
              <p:cNvPr id="17" name="Freeform: Shape 16">
                <a:extLst>
                  <a:ext uri="{FF2B5EF4-FFF2-40B4-BE49-F238E27FC236}">
                    <a16:creationId xmlns:a16="http://schemas.microsoft.com/office/drawing/2014/main" id="{DC950EE9-26FB-A82E-2600-966AB7D81EB6}"/>
                  </a:ext>
                </a:extLst>
              </p:cNvPr>
              <p:cNvSpPr/>
              <p:nvPr/>
            </p:nvSpPr>
            <p:spPr>
              <a:xfrm rot="10800000" flipV="1">
                <a:off x="-94097" y="945"/>
                <a:ext cx="6159419" cy="2355129"/>
              </a:xfrm>
              <a:custGeom>
                <a:avLst/>
                <a:gdLst>
                  <a:gd name="connsiteX0" fmla="*/ 138905 w 6159419"/>
                  <a:gd name="connsiteY0" fmla="*/ 0 h 2355129"/>
                  <a:gd name="connsiteX1" fmla="*/ 154280 w 6159419"/>
                  <a:gd name="connsiteY1" fmla="*/ 25343 h 2355129"/>
                  <a:gd name="connsiteX2" fmla="*/ 727120 w 6159419"/>
                  <a:gd name="connsiteY2" fmla="*/ 590359 h 2355129"/>
                  <a:gd name="connsiteX3" fmla="*/ 965807 w 6159419"/>
                  <a:gd name="connsiteY3" fmla="*/ 807386 h 2355129"/>
                  <a:gd name="connsiteX4" fmla="*/ 1958193 w 6159419"/>
                  <a:gd name="connsiteY4" fmla="*/ 920401 h 2355129"/>
                  <a:gd name="connsiteX5" fmla="*/ 2621539 w 6159419"/>
                  <a:gd name="connsiteY5" fmla="*/ 583303 h 2355129"/>
                  <a:gd name="connsiteX6" fmla="*/ 3125600 w 6159419"/>
                  <a:gd name="connsiteY6" fmla="*/ 570714 h 2355129"/>
                  <a:gd name="connsiteX7" fmla="*/ 3480718 w 6159419"/>
                  <a:gd name="connsiteY7" fmla="*/ 902665 h 2355129"/>
                  <a:gd name="connsiteX8" fmla="*/ 3720130 w 6159419"/>
                  <a:gd name="connsiteY8" fmla="*/ 1348004 h 2355129"/>
                  <a:gd name="connsiteX9" fmla="*/ 4370313 w 6159419"/>
                  <a:gd name="connsiteY9" fmla="*/ 1999190 h 2355129"/>
                  <a:gd name="connsiteX10" fmla="*/ 4803422 w 6159419"/>
                  <a:gd name="connsiteY10" fmla="*/ 2063170 h 2355129"/>
                  <a:gd name="connsiteX11" fmla="*/ 5578486 w 6159419"/>
                  <a:gd name="connsiteY11" fmla="*/ 2055883 h 2355129"/>
                  <a:gd name="connsiteX12" fmla="*/ 6120766 w 6159419"/>
                  <a:gd name="connsiteY12" fmla="*/ 2232972 h 2355129"/>
                  <a:gd name="connsiteX13" fmla="*/ 6159013 w 6159419"/>
                  <a:gd name="connsiteY13" fmla="*/ 2245821 h 2355129"/>
                  <a:gd name="connsiteX14" fmla="*/ 6159013 w 6159419"/>
                  <a:gd name="connsiteY14" fmla="*/ 2355130 h 2355129"/>
                  <a:gd name="connsiteX15" fmla="*/ 5598792 w 6159419"/>
                  <a:gd name="connsiteY15" fmla="*/ 2140198 h 2355129"/>
                  <a:gd name="connsiteX16" fmla="*/ 5236445 w 6159419"/>
                  <a:gd name="connsiteY16" fmla="*/ 2129454 h 2355129"/>
                  <a:gd name="connsiteX17" fmla="*/ 4724619 w 6159419"/>
                  <a:gd name="connsiteY17" fmla="*/ 2143408 h 2355129"/>
                  <a:gd name="connsiteX18" fmla="*/ 3792456 w 6159419"/>
                  <a:gd name="connsiteY18" fmla="*/ 1621705 h 2355129"/>
                  <a:gd name="connsiteX19" fmla="*/ 3661748 w 6159419"/>
                  <a:gd name="connsiteY19" fmla="*/ 1365644 h 2355129"/>
                  <a:gd name="connsiteX20" fmla="*/ 3362094 w 6159419"/>
                  <a:gd name="connsiteY20" fmla="*/ 864045 h 2355129"/>
                  <a:gd name="connsiteX21" fmla="*/ 3014579 w 6159419"/>
                  <a:gd name="connsiteY21" fmla="*/ 615079 h 2355129"/>
                  <a:gd name="connsiteX22" fmla="*/ 2613879 w 6159419"/>
                  <a:gd name="connsiteY22" fmla="*/ 651017 h 2355129"/>
                  <a:gd name="connsiteX23" fmla="*/ 1974636 w 6159419"/>
                  <a:gd name="connsiteY23" fmla="*/ 980996 h 2355129"/>
                  <a:gd name="connsiteX24" fmla="*/ 877524 w 6159419"/>
                  <a:gd name="connsiteY24" fmla="*/ 841959 h 2355129"/>
                  <a:gd name="connsiteX25" fmla="*/ 623585 w 6159419"/>
                  <a:gd name="connsiteY25" fmla="*/ 590312 h 2355129"/>
                  <a:gd name="connsiteX26" fmla="*/ -407 w 6159419"/>
                  <a:gd name="connsiteY26" fmla="*/ 0 h 2355129"/>
                  <a:gd name="connsiteX27" fmla="*/ 138905 w 6159419"/>
                  <a:gd name="connsiteY27" fmla="*/ 0 h 2355129"/>
                  <a:gd name="connsiteX28" fmla="*/ 1323022 w 6159419"/>
                  <a:gd name="connsiteY28" fmla="*/ 0 h 2355129"/>
                  <a:gd name="connsiteX29" fmla="*/ 1642554 w 6159419"/>
                  <a:gd name="connsiteY29" fmla="*/ 280457 h 2355129"/>
                  <a:gd name="connsiteX30" fmla="*/ 2425782 w 6159419"/>
                  <a:gd name="connsiteY30" fmla="*/ 397302 h 2355129"/>
                  <a:gd name="connsiteX31" fmla="*/ 2826557 w 6159419"/>
                  <a:gd name="connsiteY31" fmla="*/ 225442 h 2355129"/>
                  <a:gd name="connsiteX32" fmla="*/ 3233541 w 6159419"/>
                  <a:gd name="connsiteY32" fmla="*/ 0 h 2355129"/>
                  <a:gd name="connsiteX33" fmla="*/ 3044480 w 6159419"/>
                  <a:gd name="connsiteY33" fmla="*/ 0 h 2355129"/>
                  <a:gd name="connsiteX34" fmla="*/ 3012051 w 6159419"/>
                  <a:gd name="connsiteY34" fmla="*/ 31071 h 2355129"/>
                  <a:gd name="connsiteX35" fmla="*/ 2563033 w 6159419"/>
                  <a:gd name="connsiteY35" fmla="*/ 240391 h 2355129"/>
                  <a:gd name="connsiteX36" fmla="*/ 2189259 w 6159419"/>
                  <a:gd name="connsiteY36" fmla="*/ 328018 h 2355129"/>
                  <a:gd name="connsiteX37" fmla="*/ 1456516 w 6159419"/>
                  <a:gd name="connsiteY37" fmla="*/ 16462 h 2355129"/>
                  <a:gd name="connsiteX38" fmla="*/ 1452385 w 6159419"/>
                  <a:gd name="connsiteY38" fmla="*/ 0 h 2355129"/>
                  <a:gd name="connsiteX39" fmla="*/ 1323022 w 6159419"/>
                  <a:gd name="connsiteY39" fmla="*/ 0 h 235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59419" h="2355129">
                    <a:moveTo>
                      <a:pt x="138905" y="0"/>
                    </a:moveTo>
                    <a:cubicBezTo>
                      <a:pt x="130607" y="16380"/>
                      <a:pt x="147222" y="19160"/>
                      <a:pt x="154280" y="25343"/>
                    </a:cubicBezTo>
                    <a:cubicBezTo>
                      <a:pt x="356399" y="202398"/>
                      <a:pt x="548789" y="389157"/>
                      <a:pt x="727120" y="590359"/>
                    </a:cubicBezTo>
                    <a:cubicBezTo>
                      <a:pt x="798664" y="671085"/>
                      <a:pt x="879260" y="742786"/>
                      <a:pt x="965807" y="807386"/>
                    </a:cubicBezTo>
                    <a:cubicBezTo>
                      <a:pt x="1274503" y="1037803"/>
                      <a:pt x="1606843" y="1077666"/>
                      <a:pt x="1958193" y="920401"/>
                    </a:cubicBezTo>
                    <a:cubicBezTo>
                      <a:pt x="2184595" y="819060"/>
                      <a:pt x="2412657" y="720878"/>
                      <a:pt x="2621539" y="583303"/>
                    </a:cubicBezTo>
                    <a:cubicBezTo>
                      <a:pt x="2783493" y="476632"/>
                      <a:pt x="2953507" y="480670"/>
                      <a:pt x="3125600" y="570714"/>
                    </a:cubicBezTo>
                    <a:cubicBezTo>
                      <a:pt x="3275566" y="649181"/>
                      <a:pt x="3389678" y="763052"/>
                      <a:pt x="3480718" y="902665"/>
                    </a:cubicBezTo>
                    <a:cubicBezTo>
                      <a:pt x="3573093" y="1044318"/>
                      <a:pt x="3655272" y="1191527"/>
                      <a:pt x="3720130" y="1348004"/>
                    </a:cubicBezTo>
                    <a:cubicBezTo>
                      <a:pt x="3847108" y="1654376"/>
                      <a:pt x="4070488" y="1865231"/>
                      <a:pt x="4370313" y="1999190"/>
                    </a:cubicBezTo>
                    <a:cubicBezTo>
                      <a:pt x="4508356" y="2060865"/>
                      <a:pt x="4654153" y="2067494"/>
                      <a:pt x="4803422" y="2063170"/>
                    </a:cubicBezTo>
                    <a:cubicBezTo>
                      <a:pt x="5061652" y="2055702"/>
                      <a:pt x="5319997" y="2035528"/>
                      <a:pt x="5578486" y="2055883"/>
                    </a:cubicBezTo>
                    <a:cubicBezTo>
                      <a:pt x="5773394" y="2071218"/>
                      <a:pt x="5954615" y="2128930"/>
                      <a:pt x="6120766" y="2232972"/>
                    </a:cubicBezTo>
                    <a:cubicBezTo>
                      <a:pt x="6131639" y="2239754"/>
                      <a:pt x="6141368" y="2256718"/>
                      <a:pt x="6159013" y="2245821"/>
                    </a:cubicBezTo>
                    <a:cubicBezTo>
                      <a:pt x="6159013" y="2282254"/>
                      <a:pt x="6159013" y="2318697"/>
                      <a:pt x="6159013" y="2355130"/>
                    </a:cubicBezTo>
                    <a:cubicBezTo>
                      <a:pt x="5988284" y="2241849"/>
                      <a:pt x="5804106" y="2164887"/>
                      <a:pt x="5598792" y="2140198"/>
                    </a:cubicBezTo>
                    <a:cubicBezTo>
                      <a:pt x="5478070" y="2125682"/>
                      <a:pt x="5357062" y="2123053"/>
                      <a:pt x="5236445" y="2129454"/>
                    </a:cubicBezTo>
                    <a:cubicBezTo>
                      <a:pt x="5065897" y="2138503"/>
                      <a:pt x="4895139" y="2139065"/>
                      <a:pt x="4724619" y="2143408"/>
                    </a:cubicBezTo>
                    <a:cubicBezTo>
                      <a:pt x="4313229" y="2153886"/>
                      <a:pt x="4018954" y="1944660"/>
                      <a:pt x="3792456" y="1621705"/>
                    </a:cubicBezTo>
                    <a:cubicBezTo>
                      <a:pt x="3737251" y="1542990"/>
                      <a:pt x="3701216" y="1453189"/>
                      <a:pt x="3661748" y="1365644"/>
                    </a:cubicBezTo>
                    <a:cubicBezTo>
                      <a:pt x="3581219" y="1187022"/>
                      <a:pt x="3485191" y="1017382"/>
                      <a:pt x="3362094" y="864045"/>
                    </a:cubicBezTo>
                    <a:cubicBezTo>
                      <a:pt x="3269537" y="748746"/>
                      <a:pt x="3150914" y="667993"/>
                      <a:pt x="3014579" y="615079"/>
                    </a:cubicBezTo>
                    <a:cubicBezTo>
                      <a:pt x="2876688" y="561557"/>
                      <a:pt x="2737778" y="571058"/>
                      <a:pt x="2613879" y="651017"/>
                    </a:cubicBezTo>
                    <a:cubicBezTo>
                      <a:pt x="2411084" y="781897"/>
                      <a:pt x="2191482" y="878143"/>
                      <a:pt x="1974636" y="980996"/>
                    </a:cubicBezTo>
                    <a:cubicBezTo>
                      <a:pt x="1578344" y="1168963"/>
                      <a:pt x="1213746" y="1121204"/>
                      <a:pt x="877524" y="841959"/>
                    </a:cubicBezTo>
                    <a:cubicBezTo>
                      <a:pt x="785435" y="765480"/>
                      <a:pt x="703513" y="679013"/>
                      <a:pt x="623585" y="590312"/>
                    </a:cubicBezTo>
                    <a:cubicBezTo>
                      <a:pt x="431357" y="376961"/>
                      <a:pt x="219033" y="184713"/>
                      <a:pt x="-407" y="0"/>
                    </a:cubicBezTo>
                    <a:cubicBezTo>
                      <a:pt x="46033" y="0"/>
                      <a:pt x="92464" y="0"/>
                      <a:pt x="138905" y="0"/>
                    </a:cubicBezTo>
                    <a:close/>
                    <a:moveTo>
                      <a:pt x="1323022" y="0"/>
                    </a:moveTo>
                    <a:cubicBezTo>
                      <a:pt x="1416370" y="108447"/>
                      <a:pt x="1522604" y="202757"/>
                      <a:pt x="1642554" y="280457"/>
                    </a:cubicBezTo>
                    <a:cubicBezTo>
                      <a:pt x="1885418" y="437768"/>
                      <a:pt x="2146968" y="478774"/>
                      <a:pt x="2425782" y="397302"/>
                    </a:cubicBezTo>
                    <a:cubicBezTo>
                      <a:pt x="2566190" y="356273"/>
                      <a:pt x="2693254" y="283397"/>
                      <a:pt x="2826557" y="225442"/>
                    </a:cubicBezTo>
                    <a:cubicBezTo>
                      <a:pt x="2969359" y="163365"/>
                      <a:pt x="3106419" y="90527"/>
                      <a:pt x="3233541" y="0"/>
                    </a:cubicBezTo>
                    <a:cubicBezTo>
                      <a:pt x="3170515" y="0"/>
                      <a:pt x="3107498" y="0"/>
                      <a:pt x="3044480" y="0"/>
                    </a:cubicBezTo>
                    <a:cubicBezTo>
                      <a:pt x="3048906" y="25916"/>
                      <a:pt x="3025023" y="24941"/>
                      <a:pt x="3012051" y="31071"/>
                    </a:cubicBezTo>
                    <a:cubicBezTo>
                      <a:pt x="2862753" y="101624"/>
                      <a:pt x="2713361" y="172047"/>
                      <a:pt x="2563033" y="240391"/>
                    </a:cubicBezTo>
                    <a:cubicBezTo>
                      <a:pt x="2444552" y="294258"/>
                      <a:pt x="2319834" y="325661"/>
                      <a:pt x="2189259" y="328018"/>
                    </a:cubicBezTo>
                    <a:cubicBezTo>
                      <a:pt x="1898829" y="333259"/>
                      <a:pt x="1662326" y="210476"/>
                      <a:pt x="1456516" y="16462"/>
                    </a:cubicBezTo>
                    <a:cubicBezTo>
                      <a:pt x="1451785" y="11998"/>
                      <a:pt x="1447187" y="7127"/>
                      <a:pt x="1452385" y="0"/>
                    </a:cubicBezTo>
                    <a:cubicBezTo>
                      <a:pt x="1409264" y="0"/>
                      <a:pt x="1366143" y="0"/>
                      <a:pt x="1323022" y="0"/>
                    </a:cubicBezTo>
                    <a:close/>
                  </a:path>
                </a:pathLst>
              </a:custGeom>
              <a:solidFill>
                <a:schemeClr val="bg2"/>
              </a:solidFill>
              <a:ln w="9531" cap="flat">
                <a:noFill/>
                <a:prstDash val="solid"/>
                <a:miter/>
              </a:ln>
            </p:spPr>
            <p:txBody>
              <a:bodyPr rtlCol="0" anchor="ctr"/>
              <a:lstStyle/>
              <a:p>
                <a:pPr defTabSz="609630"/>
                <a:endParaRPr lang="en-US" sz="1200">
                  <a:solidFill>
                    <a:prstClr val="black"/>
                  </a:solidFill>
                  <a:latin typeface="Yu Gothic UI Semilight"/>
                </a:endParaRPr>
              </a:p>
            </p:txBody>
          </p:sp>
        </p:grpSp>
        <p:grpSp>
          <p:nvGrpSpPr>
            <p:cNvPr id="9" name="Graphic 2">
              <a:extLst>
                <a:ext uri="{FF2B5EF4-FFF2-40B4-BE49-F238E27FC236}">
                  <a16:creationId xmlns:a16="http://schemas.microsoft.com/office/drawing/2014/main" id="{A78A6AF0-BCE7-4E04-7FF6-8E05146A328A}"/>
                </a:ext>
              </a:extLst>
            </p:cNvPr>
            <p:cNvGrpSpPr/>
            <p:nvPr/>
          </p:nvGrpSpPr>
          <p:grpSpPr>
            <a:xfrm>
              <a:off x="8572754" y="5274384"/>
              <a:ext cx="3619246" cy="1583616"/>
              <a:chOff x="10982697" y="7124356"/>
              <a:chExt cx="7314838" cy="3200640"/>
            </a:xfrm>
          </p:grpSpPr>
          <p:sp>
            <p:nvSpPr>
              <p:cNvPr id="11" name="Freeform: Shape 10">
                <a:extLst>
                  <a:ext uri="{FF2B5EF4-FFF2-40B4-BE49-F238E27FC236}">
                    <a16:creationId xmlns:a16="http://schemas.microsoft.com/office/drawing/2014/main" id="{D688A002-94B5-91D9-4341-4275FE2E14C3}"/>
                  </a:ext>
                </a:extLst>
              </p:cNvPr>
              <p:cNvSpPr/>
              <p:nvPr/>
            </p:nvSpPr>
            <p:spPr>
              <a:xfrm flipV="1">
                <a:off x="10982697" y="7124356"/>
                <a:ext cx="7314838" cy="3200640"/>
              </a:xfrm>
              <a:custGeom>
                <a:avLst/>
                <a:gdLst>
                  <a:gd name="connsiteX0" fmla="*/ 7314571 w 7314838"/>
                  <a:gd name="connsiteY0" fmla="*/ 1362997 h 3200640"/>
                  <a:gd name="connsiteX1" fmla="*/ 7314571 w 7314838"/>
                  <a:gd name="connsiteY1" fmla="*/ 1482240 h 3200640"/>
                  <a:gd name="connsiteX2" fmla="*/ 7314571 w 7314838"/>
                  <a:gd name="connsiteY2" fmla="*/ 2247412 h 3200640"/>
                  <a:gd name="connsiteX3" fmla="*/ 7314571 w 7314838"/>
                  <a:gd name="connsiteY3" fmla="*/ 2356721 h 3200640"/>
                  <a:gd name="connsiteX4" fmla="*/ 7314571 w 7314838"/>
                  <a:gd name="connsiteY4" fmla="*/ 3201388 h 3200640"/>
                  <a:gd name="connsiteX5" fmla="*/ 7033487 w 7314838"/>
                  <a:gd name="connsiteY5" fmla="*/ 3006840 h 3200640"/>
                  <a:gd name="connsiteX6" fmla="*/ 6580663 w 7314838"/>
                  <a:gd name="connsiteY6" fmla="*/ 2731834 h 3200640"/>
                  <a:gd name="connsiteX7" fmla="*/ 6134125 w 7314838"/>
                  <a:gd name="connsiteY7" fmla="*/ 2647129 h 3200640"/>
                  <a:gd name="connsiteX8" fmla="*/ 5433133 w 7314838"/>
                  <a:gd name="connsiteY8" fmla="*/ 2662168 h 3200640"/>
                  <a:gd name="connsiteX9" fmla="*/ 4486291 w 7314838"/>
                  <a:gd name="connsiteY9" fmla="*/ 2148695 h 3200640"/>
                  <a:gd name="connsiteX10" fmla="*/ 4368545 w 7314838"/>
                  <a:gd name="connsiteY10" fmla="*/ 1925238 h 3200640"/>
                  <a:gd name="connsiteX11" fmla="*/ 4060364 w 7314838"/>
                  <a:gd name="connsiteY11" fmla="*/ 1394600 h 3200640"/>
                  <a:gd name="connsiteX12" fmla="*/ 3708508 w 7314838"/>
                  <a:gd name="connsiteY12" fmla="*/ 1135378 h 3200640"/>
                  <a:gd name="connsiteX13" fmla="*/ 3290145 w 7314838"/>
                  <a:gd name="connsiteY13" fmla="*/ 1175430 h 3200640"/>
                  <a:gd name="connsiteX14" fmla="*/ 2664465 w 7314838"/>
                  <a:gd name="connsiteY14" fmla="*/ 1498004 h 3200640"/>
                  <a:gd name="connsiteX15" fmla="*/ 1552053 w 7314838"/>
                  <a:gd name="connsiteY15" fmla="*/ 1349090 h 3200640"/>
                  <a:gd name="connsiteX16" fmla="*/ 1265839 w 7314838"/>
                  <a:gd name="connsiteY16" fmla="*/ 1059254 h 3200640"/>
                  <a:gd name="connsiteX17" fmla="*/ 730292 w 7314838"/>
                  <a:gd name="connsiteY17" fmla="*/ 555495 h 3200640"/>
                  <a:gd name="connsiteX18" fmla="*/ 560316 w 7314838"/>
                  <a:gd name="connsiteY18" fmla="*/ 410064 h 3200640"/>
                  <a:gd name="connsiteX19" fmla="*/ 31007 w 7314838"/>
                  <a:gd name="connsiteY19" fmla="*/ 33834 h 3200640"/>
                  <a:gd name="connsiteX20" fmla="*/ 877 w 7314838"/>
                  <a:gd name="connsiteY20" fmla="*/ 1590 h 3200640"/>
                  <a:gd name="connsiteX21" fmla="*/ 1155151 w 7314838"/>
                  <a:gd name="connsiteY21" fmla="*/ 1590 h 3200640"/>
                  <a:gd name="connsiteX22" fmla="*/ 1294462 w 7314838"/>
                  <a:gd name="connsiteY22" fmla="*/ 1590 h 3200640"/>
                  <a:gd name="connsiteX23" fmla="*/ 2478580 w 7314838"/>
                  <a:gd name="connsiteY23" fmla="*/ 1590 h 3200640"/>
                  <a:gd name="connsiteX24" fmla="*/ 2607943 w 7314838"/>
                  <a:gd name="connsiteY24" fmla="*/ 1590 h 3200640"/>
                  <a:gd name="connsiteX25" fmla="*/ 4200037 w 7314838"/>
                  <a:gd name="connsiteY25" fmla="*/ 1590 h 3200640"/>
                  <a:gd name="connsiteX26" fmla="*/ 4389099 w 7314838"/>
                  <a:gd name="connsiteY26" fmla="*/ 1590 h 3200640"/>
                  <a:gd name="connsiteX27" fmla="*/ 4906524 w 7314838"/>
                  <a:gd name="connsiteY27" fmla="*/ 1590 h 3200640"/>
                  <a:gd name="connsiteX28" fmla="*/ 5085637 w 7314838"/>
                  <a:gd name="connsiteY28" fmla="*/ 1590 h 3200640"/>
                  <a:gd name="connsiteX29" fmla="*/ 7271745 w 7314838"/>
                  <a:gd name="connsiteY29" fmla="*/ 748 h 3200640"/>
                  <a:gd name="connsiteX30" fmla="*/ 7315715 w 7314838"/>
                  <a:gd name="connsiteY30" fmla="*/ 43173 h 3200640"/>
                  <a:gd name="connsiteX31" fmla="*/ 7314571 w 7314838"/>
                  <a:gd name="connsiteY31" fmla="*/ 1362997 h 320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4838" h="3200640">
                    <a:moveTo>
                      <a:pt x="7314571" y="1362997"/>
                    </a:moveTo>
                    <a:cubicBezTo>
                      <a:pt x="7314571" y="1402744"/>
                      <a:pt x="7314571" y="1442492"/>
                      <a:pt x="7314571" y="1482240"/>
                    </a:cubicBezTo>
                    <a:cubicBezTo>
                      <a:pt x="7314571" y="1737300"/>
                      <a:pt x="7314571" y="1992351"/>
                      <a:pt x="7314571" y="2247412"/>
                    </a:cubicBezTo>
                    <a:cubicBezTo>
                      <a:pt x="7314571" y="2283845"/>
                      <a:pt x="7314571" y="2320288"/>
                      <a:pt x="7314571" y="2356721"/>
                    </a:cubicBezTo>
                    <a:cubicBezTo>
                      <a:pt x="7314571" y="2638280"/>
                      <a:pt x="7314571" y="2919829"/>
                      <a:pt x="7314571" y="3201388"/>
                    </a:cubicBezTo>
                    <a:cubicBezTo>
                      <a:pt x="7213946" y="3146581"/>
                      <a:pt x="7126482" y="3072667"/>
                      <a:pt x="7033487" y="3006840"/>
                    </a:cubicBezTo>
                    <a:cubicBezTo>
                      <a:pt x="6889006" y="2904551"/>
                      <a:pt x="6748007" y="2797080"/>
                      <a:pt x="6580663" y="2731834"/>
                    </a:cubicBezTo>
                    <a:cubicBezTo>
                      <a:pt x="6436812" y="2675751"/>
                      <a:pt x="6287056" y="2648643"/>
                      <a:pt x="6134125" y="2647129"/>
                    </a:cubicBezTo>
                    <a:cubicBezTo>
                      <a:pt x="5900416" y="2644804"/>
                      <a:pt x="5666765" y="2653539"/>
                      <a:pt x="5433133" y="2662168"/>
                    </a:cubicBezTo>
                    <a:cubicBezTo>
                      <a:pt x="5017097" y="2677532"/>
                      <a:pt x="4718302" y="2472621"/>
                      <a:pt x="4486291" y="2148695"/>
                    </a:cubicBezTo>
                    <a:cubicBezTo>
                      <a:pt x="4437161" y="2080096"/>
                      <a:pt x="4402204" y="2002724"/>
                      <a:pt x="4368545" y="1925238"/>
                    </a:cubicBezTo>
                    <a:cubicBezTo>
                      <a:pt x="4286518" y="1736405"/>
                      <a:pt x="4187094" y="1557583"/>
                      <a:pt x="4060364" y="1394600"/>
                    </a:cubicBezTo>
                    <a:cubicBezTo>
                      <a:pt x="3967483" y="1275138"/>
                      <a:pt x="3847601" y="1190851"/>
                      <a:pt x="3708508" y="1135378"/>
                    </a:cubicBezTo>
                    <a:cubicBezTo>
                      <a:pt x="3563675" y="1077627"/>
                      <a:pt x="3419804" y="1090410"/>
                      <a:pt x="3290145" y="1175430"/>
                    </a:cubicBezTo>
                    <a:cubicBezTo>
                      <a:pt x="3092500" y="1305046"/>
                      <a:pt x="2876389" y="1396867"/>
                      <a:pt x="2664465" y="1498004"/>
                    </a:cubicBezTo>
                    <a:cubicBezTo>
                      <a:pt x="2260256" y="1690914"/>
                      <a:pt x="1891233" y="1636507"/>
                      <a:pt x="1552053" y="1349090"/>
                    </a:cubicBezTo>
                    <a:cubicBezTo>
                      <a:pt x="1447928" y="1260869"/>
                      <a:pt x="1358166" y="1158876"/>
                      <a:pt x="1265839" y="1059254"/>
                    </a:cubicBezTo>
                    <a:cubicBezTo>
                      <a:pt x="1098848" y="879091"/>
                      <a:pt x="918457" y="713202"/>
                      <a:pt x="730292" y="555495"/>
                    </a:cubicBezTo>
                    <a:cubicBezTo>
                      <a:pt x="673141" y="507594"/>
                      <a:pt x="615770" y="459880"/>
                      <a:pt x="560316" y="410064"/>
                    </a:cubicBezTo>
                    <a:cubicBezTo>
                      <a:pt x="398199" y="264434"/>
                      <a:pt x="222749" y="137783"/>
                      <a:pt x="31007" y="33834"/>
                    </a:cubicBezTo>
                    <a:cubicBezTo>
                      <a:pt x="8937" y="21867"/>
                      <a:pt x="9137" y="21496"/>
                      <a:pt x="877" y="1590"/>
                    </a:cubicBezTo>
                    <a:cubicBezTo>
                      <a:pt x="385648" y="1590"/>
                      <a:pt x="770399" y="1590"/>
                      <a:pt x="1155151" y="1590"/>
                    </a:cubicBezTo>
                    <a:cubicBezTo>
                      <a:pt x="1201591" y="1590"/>
                      <a:pt x="1248022" y="1590"/>
                      <a:pt x="1294462" y="1590"/>
                    </a:cubicBezTo>
                    <a:cubicBezTo>
                      <a:pt x="1689171" y="1590"/>
                      <a:pt x="2083880" y="1590"/>
                      <a:pt x="2478580" y="1590"/>
                    </a:cubicBezTo>
                    <a:cubicBezTo>
                      <a:pt x="2521701" y="1590"/>
                      <a:pt x="2564822" y="1590"/>
                      <a:pt x="2607943" y="1590"/>
                    </a:cubicBezTo>
                    <a:cubicBezTo>
                      <a:pt x="3138635" y="1590"/>
                      <a:pt x="3669336" y="1590"/>
                      <a:pt x="4200037" y="1590"/>
                    </a:cubicBezTo>
                    <a:cubicBezTo>
                      <a:pt x="4263055" y="1590"/>
                      <a:pt x="4326072" y="1590"/>
                      <a:pt x="4389099" y="1590"/>
                    </a:cubicBezTo>
                    <a:cubicBezTo>
                      <a:pt x="4561574" y="1590"/>
                      <a:pt x="4734049" y="1590"/>
                      <a:pt x="4906524" y="1590"/>
                    </a:cubicBezTo>
                    <a:cubicBezTo>
                      <a:pt x="4966231" y="1590"/>
                      <a:pt x="5025929" y="1590"/>
                      <a:pt x="5085637" y="1590"/>
                    </a:cubicBezTo>
                    <a:cubicBezTo>
                      <a:pt x="5814336" y="1590"/>
                      <a:pt x="6543036" y="1859"/>
                      <a:pt x="7271745" y="748"/>
                    </a:cubicBezTo>
                    <a:cubicBezTo>
                      <a:pt x="7305986" y="696"/>
                      <a:pt x="7315811" y="5712"/>
                      <a:pt x="7315715" y="43173"/>
                    </a:cubicBezTo>
                    <a:cubicBezTo>
                      <a:pt x="7313904" y="483107"/>
                      <a:pt x="7314571" y="923053"/>
                      <a:pt x="7314571" y="1362997"/>
                    </a:cubicBezTo>
                    <a:close/>
                  </a:path>
                </a:pathLst>
              </a:custGeom>
              <a:solidFill>
                <a:schemeClr val="accent2"/>
              </a:solidFill>
              <a:ln w="9531" cap="flat">
                <a:noFill/>
                <a:prstDash val="solid"/>
                <a:miter/>
              </a:ln>
            </p:spPr>
            <p:txBody>
              <a:bodyPr rtlCol="0" anchor="ctr"/>
              <a:lstStyle/>
              <a:p>
                <a:pPr defTabSz="609630"/>
                <a:endParaRPr lang="en-US" sz="1200">
                  <a:solidFill>
                    <a:prstClr val="black"/>
                  </a:solidFill>
                  <a:latin typeface="Yu Gothic UI Semilight"/>
                </a:endParaRPr>
              </a:p>
            </p:txBody>
          </p:sp>
          <p:sp>
            <p:nvSpPr>
              <p:cNvPr id="13" name="Freeform: Shape 12">
                <a:extLst>
                  <a:ext uri="{FF2B5EF4-FFF2-40B4-BE49-F238E27FC236}">
                    <a16:creationId xmlns:a16="http://schemas.microsoft.com/office/drawing/2014/main" id="{E3096AEB-8124-BF0A-4D18-E877066D6BBB}"/>
                  </a:ext>
                </a:extLst>
              </p:cNvPr>
              <p:cNvSpPr/>
              <p:nvPr/>
            </p:nvSpPr>
            <p:spPr>
              <a:xfrm flipV="1">
                <a:off x="12136971" y="7969024"/>
                <a:ext cx="6159419" cy="2355129"/>
              </a:xfrm>
              <a:custGeom>
                <a:avLst/>
                <a:gdLst>
                  <a:gd name="connsiteX0" fmla="*/ 140189 w 6159419"/>
                  <a:gd name="connsiteY0" fmla="*/ 837 h 2355129"/>
                  <a:gd name="connsiteX1" fmla="*/ 155564 w 6159419"/>
                  <a:gd name="connsiteY1" fmla="*/ 26180 h 2355129"/>
                  <a:gd name="connsiteX2" fmla="*/ 728404 w 6159419"/>
                  <a:gd name="connsiteY2" fmla="*/ 591195 h 2355129"/>
                  <a:gd name="connsiteX3" fmla="*/ 967091 w 6159419"/>
                  <a:gd name="connsiteY3" fmla="*/ 808223 h 2355129"/>
                  <a:gd name="connsiteX4" fmla="*/ 1959477 w 6159419"/>
                  <a:gd name="connsiteY4" fmla="*/ 921238 h 2355129"/>
                  <a:gd name="connsiteX5" fmla="*/ 2622823 w 6159419"/>
                  <a:gd name="connsiteY5" fmla="*/ 584139 h 2355129"/>
                  <a:gd name="connsiteX6" fmla="*/ 3126884 w 6159419"/>
                  <a:gd name="connsiteY6" fmla="*/ 571550 h 2355129"/>
                  <a:gd name="connsiteX7" fmla="*/ 3482002 w 6159419"/>
                  <a:gd name="connsiteY7" fmla="*/ 903501 h 2355129"/>
                  <a:gd name="connsiteX8" fmla="*/ 3721414 w 6159419"/>
                  <a:gd name="connsiteY8" fmla="*/ 1348841 h 2355129"/>
                  <a:gd name="connsiteX9" fmla="*/ 4371597 w 6159419"/>
                  <a:gd name="connsiteY9" fmla="*/ 2000027 h 2355129"/>
                  <a:gd name="connsiteX10" fmla="*/ 4804706 w 6159419"/>
                  <a:gd name="connsiteY10" fmla="*/ 2064006 h 2355129"/>
                  <a:gd name="connsiteX11" fmla="*/ 5579770 w 6159419"/>
                  <a:gd name="connsiteY11" fmla="*/ 2056720 h 2355129"/>
                  <a:gd name="connsiteX12" fmla="*/ 6122050 w 6159419"/>
                  <a:gd name="connsiteY12" fmla="*/ 2233808 h 2355129"/>
                  <a:gd name="connsiteX13" fmla="*/ 6160297 w 6159419"/>
                  <a:gd name="connsiteY13" fmla="*/ 2246658 h 2355129"/>
                  <a:gd name="connsiteX14" fmla="*/ 6160297 w 6159419"/>
                  <a:gd name="connsiteY14" fmla="*/ 2355967 h 2355129"/>
                  <a:gd name="connsiteX15" fmla="*/ 5600076 w 6159419"/>
                  <a:gd name="connsiteY15" fmla="*/ 2141035 h 2355129"/>
                  <a:gd name="connsiteX16" fmla="*/ 5237729 w 6159419"/>
                  <a:gd name="connsiteY16" fmla="*/ 2130291 h 2355129"/>
                  <a:gd name="connsiteX17" fmla="*/ 4725903 w 6159419"/>
                  <a:gd name="connsiteY17" fmla="*/ 2144245 h 2355129"/>
                  <a:gd name="connsiteX18" fmla="*/ 3793740 w 6159419"/>
                  <a:gd name="connsiteY18" fmla="*/ 1622541 h 2355129"/>
                  <a:gd name="connsiteX19" fmla="*/ 3663032 w 6159419"/>
                  <a:gd name="connsiteY19" fmla="*/ 1366481 h 2355129"/>
                  <a:gd name="connsiteX20" fmla="*/ 3363378 w 6159419"/>
                  <a:gd name="connsiteY20" fmla="*/ 864881 h 2355129"/>
                  <a:gd name="connsiteX21" fmla="*/ 3015863 w 6159419"/>
                  <a:gd name="connsiteY21" fmla="*/ 615916 h 2355129"/>
                  <a:gd name="connsiteX22" fmla="*/ 2615164 w 6159419"/>
                  <a:gd name="connsiteY22" fmla="*/ 651854 h 2355129"/>
                  <a:gd name="connsiteX23" fmla="*/ 1975920 w 6159419"/>
                  <a:gd name="connsiteY23" fmla="*/ 981833 h 2355129"/>
                  <a:gd name="connsiteX24" fmla="*/ 878808 w 6159419"/>
                  <a:gd name="connsiteY24" fmla="*/ 842795 h 2355129"/>
                  <a:gd name="connsiteX25" fmla="*/ 624869 w 6159419"/>
                  <a:gd name="connsiteY25" fmla="*/ 591149 h 2355129"/>
                  <a:gd name="connsiteX26" fmla="*/ 877 w 6159419"/>
                  <a:gd name="connsiteY26" fmla="*/ 837 h 2355129"/>
                  <a:gd name="connsiteX27" fmla="*/ 140189 w 6159419"/>
                  <a:gd name="connsiteY27" fmla="*/ 837 h 2355129"/>
                  <a:gd name="connsiteX28" fmla="*/ 1324306 w 6159419"/>
                  <a:gd name="connsiteY28" fmla="*/ 837 h 2355129"/>
                  <a:gd name="connsiteX29" fmla="*/ 1643838 w 6159419"/>
                  <a:gd name="connsiteY29" fmla="*/ 281294 h 2355129"/>
                  <a:gd name="connsiteX30" fmla="*/ 2427066 w 6159419"/>
                  <a:gd name="connsiteY30" fmla="*/ 398139 h 2355129"/>
                  <a:gd name="connsiteX31" fmla="*/ 2827841 w 6159419"/>
                  <a:gd name="connsiteY31" fmla="*/ 226278 h 2355129"/>
                  <a:gd name="connsiteX32" fmla="*/ 3234825 w 6159419"/>
                  <a:gd name="connsiteY32" fmla="*/ 837 h 2355129"/>
                  <a:gd name="connsiteX33" fmla="*/ 3045764 w 6159419"/>
                  <a:gd name="connsiteY33" fmla="*/ 837 h 2355129"/>
                  <a:gd name="connsiteX34" fmla="*/ 3013335 w 6159419"/>
                  <a:gd name="connsiteY34" fmla="*/ 31907 h 2355129"/>
                  <a:gd name="connsiteX35" fmla="*/ 2564317 w 6159419"/>
                  <a:gd name="connsiteY35" fmla="*/ 241228 h 2355129"/>
                  <a:gd name="connsiteX36" fmla="*/ 2190544 w 6159419"/>
                  <a:gd name="connsiteY36" fmla="*/ 328854 h 2355129"/>
                  <a:gd name="connsiteX37" fmla="*/ 1457800 w 6159419"/>
                  <a:gd name="connsiteY37" fmla="*/ 17298 h 2355129"/>
                  <a:gd name="connsiteX38" fmla="*/ 1453670 w 6159419"/>
                  <a:gd name="connsiteY38" fmla="*/ 837 h 2355129"/>
                  <a:gd name="connsiteX39" fmla="*/ 1324306 w 6159419"/>
                  <a:gd name="connsiteY39" fmla="*/ 837 h 235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59419" h="2355129">
                    <a:moveTo>
                      <a:pt x="140189" y="837"/>
                    </a:moveTo>
                    <a:cubicBezTo>
                      <a:pt x="131891" y="17217"/>
                      <a:pt x="148506" y="19997"/>
                      <a:pt x="155564" y="26180"/>
                    </a:cubicBezTo>
                    <a:cubicBezTo>
                      <a:pt x="357683" y="203235"/>
                      <a:pt x="550073" y="389993"/>
                      <a:pt x="728404" y="591195"/>
                    </a:cubicBezTo>
                    <a:cubicBezTo>
                      <a:pt x="799948" y="671922"/>
                      <a:pt x="880544" y="743622"/>
                      <a:pt x="967091" y="808223"/>
                    </a:cubicBezTo>
                    <a:cubicBezTo>
                      <a:pt x="1275787" y="1038640"/>
                      <a:pt x="1608127" y="1078502"/>
                      <a:pt x="1959477" y="921238"/>
                    </a:cubicBezTo>
                    <a:cubicBezTo>
                      <a:pt x="2185879" y="819896"/>
                      <a:pt x="2413941" y="721715"/>
                      <a:pt x="2622823" y="584139"/>
                    </a:cubicBezTo>
                    <a:cubicBezTo>
                      <a:pt x="2784777" y="477469"/>
                      <a:pt x="2954791" y="481506"/>
                      <a:pt x="3126884" y="571550"/>
                    </a:cubicBezTo>
                    <a:cubicBezTo>
                      <a:pt x="3276850" y="650017"/>
                      <a:pt x="3390962" y="763888"/>
                      <a:pt x="3482002" y="903501"/>
                    </a:cubicBezTo>
                    <a:cubicBezTo>
                      <a:pt x="3574377" y="1045155"/>
                      <a:pt x="3656556" y="1192364"/>
                      <a:pt x="3721414" y="1348841"/>
                    </a:cubicBezTo>
                    <a:cubicBezTo>
                      <a:pt x="3848392" y="1655212"/>
                      <a:pt x="4071772" y="1866067"/>
                      <a:pt x="4371597" y="2000027"/>
                    </a:cubicBezTo>
                    <a:cubicBezTo>
                      <a:pt x="4509640" y="2061701"/>
                      <a:pt x="4655437" y="2068331"/>
                      <a:pt x="4804706" y="2064006"/>
                    </a:cubicBezTo>
                    <a:cubicBezTo>
                      <a:pt x="5062937" y="2056539"/>
                      <a:pt x="5321282" y="2036365"/>
                      <a:pt x="5579770" y="2056720"/>
                    </a:cubicBezTo>
                    <a:cubicBezTo>
                      <a:pt x="5774678" y="2072055"/>
                      <a:pt x="5955899" y="2129767"/>
                      <a:pt x="6122050" y="2233808"/>
                    </a:cubicBezTo>
                    <a:cubicBezTo>
                      <a:pt x="6132923" y="2240590"/>
                      <a:pt x="6142652" y="2257554"/>
                      <a:pt x="6160297" y="2246658"/>
                    </a:cubicBezTo>
                    <a:cubicBezTo>
                      <a:pt x="6160297" y="2283091"/>
                      <a:pt x="6160297" y="2319533"/>
                      <a:pt x="6160297" y="2355967"/>
                    </a:cubicBezTo>
                    <a:cubicBezTo>
                      <a:pt x="5989568" y="2242686"/>
                      <a:pt x="5805390" y="2165724"/>
                      <a:pt x="5600076" y="2141035"/>
                    </a:cubicBezTo>
                    <a:cubicBezTo>
                      <a:pt x="5479354" y="2126519"/>
                      <a:pt x="5358347" y="2123890"/>
                      <a:pt x="5237729" y="2130291"/>
                    </a:cubicBezTo>
                    <a:cubicBezTo>
                      <a:pt x="5067181" y="2139339"/>
                      <a:pt x="4896423" y="2139902"/>
                      <a:pt x="4725903" y="2144245"/>
                    </a:cubicBezTo>
                    <a:cubicBezTo>
                      <a:pt x="4314513" y="2154722"/>
                      <a:pt x="4020238" y="1945496"/>
                      <a:pt x="3793740" y="1622541"/>
                    </a:cubicBezTo>
                    <a:cubicBezTo>
                      <a:pt x="3738535" y="1543827"/>
                      <a:pt x="3702500" y="1454025"/>
                      <a:pt x="3663032" y="1366481"/>
                    </a:cubicBezTo>
                    <a:cubicBezTo>
                      <a:pt x="3582503" y="1187859"/>
                      <a:pt x="3486475" y="1018218"/>
                      <a:pt x="3363378" y="864881"/>
                    </a:cubicBezTo>
                    <a:cubicBezTo>
                      <a:pt x="3270822" y="749583"/>
                      <a:pt x="3152199" y="668830"/>
                      <a:pt x="3015863" y="615916"/>
                    </a:cubicBezTo>
                    <a:cubicBezTo>
                      <a:pt x="2877972" y="562394"/>
                      <a:pt x="2739062" y="571895"/>
                      <a:pt x="2615164" y="651854"/>
                    </a:cubicBezTo>
                    <a:cubicBezTo>
                      <a:pt x="2412368" y="782734"/>
                      <a:pt x="2192766" y="878980"/>
                      <a:pt x="1975920" y="981833"/>
                    </a:cubicBezTo>
                    <a:cubicBezTo>
                      <a:pt x="1579628" y="1169799"/>
                      <a:pt x="1215030" y="1122041"/>
                      <a:pt x="878808" y="842795"/>
                    </a:cubicBezTo>
                    <a:cubicBezTo>
                      <a:pt x="786719" y="766316"/>
                      <a:pt x="704797" y="679849"/>
                      <a:pt x="624869" y="591149"/>
                    </a:cubicBezTo>
                    <a:cubicBezTo>
                      <a:pt x="432641" y="377797"/>
                      <a:pt x="220317" y="185549"/>
                      <a:pt x="877" y="837"/>
                    </a:cubicBezTo>
                    <a:cubicBezTo>
                      <a:pt x="47318" y="837"/>
                      <a:pt x="93748" y="837"/>
                      <a:pt x="140189" y="837"/>
                    </a:cubicBezTo>
                    <a:close/>
                    <a:moveTo>
                      <a:pt x="1324306" y="837"/>
                    </a:moveTo>
                    <a:cubicBezTo>
                      <a:pt x="1417654" y="109284"/>
                      <a:pt x="1523888" y="203594"/>
                      <a:pt x="1643838" y="281294"/>
                    </a:cubicBezTo>
                    <a:cubicBezTo>
                      <a:pt x="1886702" y="438605"/>
                      <a:pt x="2148252" y="479610"/>
                      <a:pt x="2427066" y="398139"/>
                    </a:cubicBezTo>
                    <a:cubicBezTo>
                      <a:pt x="2567474" y="357110"/>
                      <a:pt x="2694539" y="284233"/>
                      <a:pt x="2827841" y="226278"/>
                    </a:cubicBezTo>
                    <a:cubicBezTo>
                      <a:pt x="2970643" y="164201"/>
                      <a:pt x="3107704" y="91364"/>
                      <a:pt x="3234825" y="837"/>
                    </a:cubicBezTo>
                    <a:cubicBezTo>
                      <a:pt x="3171799" y="837"/>
                      <a:pt x="3108782" y="837"/>
                      <a:pt x="3045764" y="837"/>
                    </a:cubicBezTo>
                    <a:cubicBezTo>
                      <a:pt x="3050190" y="26752"/>
                      <a:pt x="3026307" y="25778"/>
                      <a:pt x="3013335" y="31907"/>
                    </a:cubicBezTo>
                    <a:cubicBezTo>
                      <a:pt x="2864038" y="102461"/>
                      <a:pt x="2714645" y="172883"/>
                      <a:pt x="2564317" y="241228"/>
                    </a:cubicBezTo>
                    <a:cubicBezTo>
                      <a:pt x="2445836" y="295095"/>
                      <a:pt x="2321118" y="326498"/>
                      <a:pt x="2190544" y="328854"/>
                    </a:cubicBezTo>
                    <a:cubicBezTo>
                      <a:pt x="1900113" y="334096"/>
                      <a:pt x="1663610" y="211313"/>
                      <a:pt x="1457800" y="17298"/>
                    </a:cubicBezTo>
                    <a:cubicBezTo>
                      <a:pt x="1453069" y="12834"/>
                      <a:pt x="1448472" y="7964"/>
                      <a:pt x="1453670" y="837"/>
                    </a:cubicBezTo>
                    <a:cubicBezTo>
                      <a:pt x="1410548" y="837"/>
                      <a:pt x="1367427" y="837"/>
                      <a:pt x="1324306" y="837"/>
                    </a:cubicBezTo>
                    <a:close/>
                  </a:path>
                </a:pathLst>
              </a:custGeom>
              <a:solidFill>
                <a:schemeClr val="bg2"/>
              </a:solidFill>
              <a:ln w="9531" cap="flat">
                <a:noFill/>
                <a:prstDash val="solid"/>
                <a:miter/>
              </a:ln>
            </p:spPr>
            <p:txBody>
              <a:bodyPr rtlCol="0" anchor="ctr"/>
              <a:lstStyle/>
              <a:p>
                <a:pPr defTabSz="609630"/>
                <a:endParaRPr lang="en-US" sz="1200">
                  <a:solidFill>
                    <a:prstClr val="black"/>
                  </a:solidFill>
                  <a:latin typeface="Yu Gothic UI Semilight"/>
                </a:endParaRPr>
              </a:p>
            </p:txBody>
          </p:sp>
        </p:grpSp>
      </p:grpSp>
      <p:sp>
        <p:nvSpPr>
          <p:cNvPr id="2" name="Title 1">
            <a:extLst>
              <a:ext uri="{FF2B5EF4-FFF2-40B4-BE49-F238E27FC236}">
                <a16:creationId xmlns:a16="http://schemas.microsoft.com/office/drawing/2014/main" id="{E8F04DF0-8D4D-A9D2-C2A6-AF3F51DDF939}"/>
              </a:ext>
            </a:extLst>
          </p:cNvPr>
          <p:cNvSpPr>
            <a:spLocks noGrp="1"/>
          </p:cNvSpPr>
          <p:nvPr>
            <p:ph type="title"/>
          </p:nvPr>
        </p:nvSpPr>
        <p:spPr/>
        <p:txBody>
          <a:bodyPr>
            <a:normAutofit/>
          </a:bodyPr>
          <a:lstStyle/>
          <a:p>
            <a:pPr algn="ctr"/>
            <a:r>
              <a:rPr lang="en-CA" sz="3200" dirty="0"/>
              <a:t>Table of contents</a:t>
            </a:r>
          </a:p>
        </p:txBody>
      </p:sp>
      <p:sp>
        <p:nvSpPr>
          <p:cNvPr id="4" name="Footer Placeholder 3">
            <a:extLst>
              <a:ext uri="{FF2B5EF4-FFF2-40B4-BE49-F238E27FC236}">
                <a16:creationId xmlns:a16="http://schemas.microsoft.com/office/drawing/2014/main" id="{2275BD5C-48EB-B002-B5B5-1BE25ABB08EE}"/>
              </a:ext>
            </a:extLst>
          </p:cNvPr>
          <p:cNvSpPr>
            <a:spLocks noGrp="1"/>
          </p:cNvSpPr>
          <p:nvPr>
            <p:ph type="ftr" sz="quarter" idx="3"/>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4F29FCFD-70A2-4FF4-E5D5-1F5BF9A3DDE4}"/>
              </a:ext>
            </a:extLst>
          </p:cNvPr>
          <p:cNvSpPr>
            <a:spLocks noGrp="1"/>
          </p:cNvSpPr>
          <p:nvPr>
            <p:ph type="sldNum" sz="quarter" idx="4"/>
          </p:nvPr>
        </p:nvSpPr>
        <p:spPr/>
        <p:txBody>
          <a:bodyPr/>
          <a:lstStyle/>
          <a:p>
            <a:r>
              <a:rPr lang="en-US">
                <a:solidFill>
                  <a:schemeClr val="bg2">
                    <a:lumMod val="50000"/>
                  </a:schemeClr>
                </a:solidFill>
              </a:rPr>
              <a:t>Slide </a:t>
            </a:r>
            <a:fld id="{6CB62808-88BB-4E82-9200-19DAFECDBB5A}" type="slidenum">
              <a:rPr lang="en-IN" smtClean="0"/>
              <a:pPr/>
              <a:t>2</a:t>
            </a:fld>
            <a:endParaRPr lang="en-IN" dirty="0"/>
          </a:p>
        </p:txBody>
      </p:sp>
      <p:grpSp>
        <p:nvGrpSpPr>
          <p:cNvPr id="256" name="Group 255">
            <a:extLst>
              <a:ext uri="{FF2B5EF4-FFF2-40B4-BE49-F238E27FC236}">
                <a16:creationId xmlns:a16="http://schemas.microsoft.com/office/drawing/2014/main" id="{6CD853B1-9E09-29BC-BDC3-C03331E55F48}"/>
              </a:ext>
            </a:extLst>
          </p:cNvPr>
          <p:cNvGrpSpPr/>
          <p:nvPr/>
        </p:nvGrpSpPr>
        <p:grpSpPr>
          <a:xfrm>
            <a:off x="792242" y="1346501"/>
            <a:ext cx="10607515" cy="4878806"/>
            <a:chOff x="1161508" y="1233542"/>
            <a:chExt cx="10607515" cy="4878806"/>
          </a:xfrm>
        </p:grpSpPr>
        <p:grpSp>
          <p:nvGrpSpPr>
            <p:cNvPr id="255" name="Group 254">
              <a:extLst>
                <a:ext uri="{FF2B5EF4-FFF2-40B4-BE49-F238E27FC236}">
                  <a16:creationId xmlns:a16="http://schemas.microsoft.com/office/drawing/2014/main" id="{9DF22704-F94F-6EBD-711B-F218ABA59729}"/>
                </a:ext>
              </a:extLst>
            </p:cNvPr>
            <p:cNvGrpSpPr/>
            <p:nvPr/>
          </p:nvGrpSpPr>
          <p:grpSpPr>
            <a:xfrm>
              <a:off x="1161508" y="1233542"/>
              <a:ext cx="3194971" cy="4878806"/>
              <a:chOff x="1161508" y="1233542"/>
              <a:chExt cx="3194971" cy="4878806"/>
            </a:xfrm>
          </p:grpSpPr>
          <p:grpSp>
            <p:nvGrpSpPr>
              <p:cNvPr id="15" name="Group 14">
                <a:extLst>
                  <a:ext uri="{FF2B5EF4-FFF2-40B4-BE49-F238E27FC236}">
                    <a16:creationId xmlns:a16="http://schemas.microsoft.com/office/drawing/2014/main" id="{C63BDEFD-F902-2905-BC5E-3327AD56E5C2}"/>
                  </a:ext>
                </a:extLst>
              </p:cNvPr>
              <p:cNvGrpSpPr/>
              <p:nvPr/>
            </p:nvGrpSpPr>
            <p:grpSpPr>
              <a:xfrm>
                <a:off x="1161508" y="1233542"/>
                <a:ext cx="3194971" cy="598880"/>
                <a:chOff x="1161508" y="1233542"/>
                <a:chExt cx="3194971" cy="598880"/>
              </a:xfrm>
            </p:grpSpPr>
            <p:grpSp>
              <p:nvGrpSpPr>
                <p:cNvPr id="14" name="Group 13">
                  <a:extLst>
                    <a:ext uri="{FF2B5EF4-FFF2-40B4-BE49-F238E27FC236}">
                      <a16:creationId xmlns:a16="http://schemas.microsoft.com/office/drawing/2014/main" id="{E597A433-8FB6-058C-3658-04DEE9283EA3}"/>
                    </a:ext>
                  </a:extLst>
                </p:cNvPr>
                <p:cNvGrpSpPr/>
                <p:nvPr/>
              </p:nvGrpSpPr>
              <p:grpSpPr>
                <a:xfrm>
                  <a:off x="2020462" y="1314967"/>
                  <a:ext cx="2336017" cy="436031"/>
                  <a:chOff x="1833648" y="1296736"/>
                  <a:chExt cx="2336017" cy="436031"/>
                </a:xfrm>
              </p:grpSpPr>
              <p:sp>
                <p:nvSpPr>
                  <p:cNvPr id="12" name="Rectangle: Rounded Corners 11">
                    <a:extLst>
                      <a:ext uri="{FF2B5EF4-FFF2-40B4-BE49-F238E27FC236}">
                        <a16:creationId xmlns:a16="http://schemas.microsoft.com/office/drawing/2014/main" id="{0EEFF289-C279-ED5A-8741-C4F50633ACF2}"/>
                      </a:ext>
                    </a:extLst>
                  </p:cNvPr>
                  <p:cNvSpPr/>
                  <p:nvPr/>
                </p:nvSpPr>
                <p:spPr>
                  <a:xfrm>
                    <a:off x="1833648" y="1296736"/>
                    <a:ext cx="2336017" cy="43603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sp>
                <p:nvSpPr>
                  <p:cNvPr id="64" name="TextBox 63">
                    <a:extLst>
                      <a:ext uri="{FF2B5EF4-FFF2-40B4-BE49-F238E27FC236}">
                        <a16:creationId xmlns:a16="http://schemas.microsoft.com/office/drawing/2014/main" id="{3F3222C3-E1AA-7963-DB54-1F4E6A968F25}"/>
                      </a:ext>
                    </a:extLst>
                  </p:cNvPr>
                  <p:cNvSpPr txBox="1"/>
                  <p:nvPr/>
                </p:nvSpPr>
                <p:spPr>
                  <a:xfrm>
                    <a:off x="1869213" y="1376252"/>
                    <a:ext cx="2226366" cy="276999"/>
                  </a:xfrm>
                  <a:prstGeom prst="rect">
                    <a:avLst/>
                  </a:prstGeom>
                  <a:noFill/>
                </p:spPr>
                <p:txBody>
                  <a:bodyPr wrap="square" anchor="ctr">
                    <a:spAutoFit/>
                  </a:bodyPr>
                  <a:lstStyle/>
                  <a:p>
                    <a:r>
                      <a:rPr kumimoji="0" lang="en-CA" sz="120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endParaRPr lang="en-US" sz="1200" spc="0" dirty="0">
                      <a:solidFill>
                        <a:schemeClr val="bg2"/>
                      </a:solidFill>
                      <a:ea typeface="Yu Gothic UI Semibold" panose="020B0700000000000000" pitchFamily="34" charset="-128"/>
                      <a:cs typeface="Aharoni" panose="02010803020104030203" pitchFamily="2" charset="-79"/>
                    </a:endParaRPr>
                  </a:p>
                </p:txBody>
              </p:sp>
            </p:grpSp>
            <p:grpSp>
              <p:nvGrpSpPr>
                <p:cNvPr id="63" name="Group 62">
                  <a:extLst>
                    <a:ext uri="{FF2B5EF4-FFF2-40B4-BE49-F238E27FC236}">
                      <a16:creationId xmlns:a16="http://schemas.microsoft.com/office/drawing/2014/main" id="{0690A9EE-044F-4AFC-7D1B-869219863BBB}"/>
                    </a:ext>
                  </a:extLst>
                </p:cNvPr>
                <p:cNvGrpSpPr/>
                <p:nvPr/>
              </p:nvGrpSpPr>
              <p:grpSpPr>
                <a:xfrm>
                  <a:off x="1161508" y="1233542"/>
                  <a:ext cx="774921" cy="598880"/>
                  <a:chOff x="5501692" y="3152594"/>
                  <a:chExt cx="774921" cy="598880"/>
                </a:xfrm>
              </p:grpSpPr>
              <p:sp>
                <p:nvSpPr>
                  <p:cNvPr id="65" name="Oval 64">
                    <a:extLst>
                      <a:ext uri="{FF2B5EF4-FFF2-40B4-BE49-F238E27FC236}">
                        <a16:creationId xmlns:a16="http://schemas.microsoft.com/office/drawing/2014/main" id="{308C7AA2-F60B-29B6-C12F-1EB06CFFD8C8}"/>
                      </a:ext>
                    </a:extLst>
                  </p:cNvPr>
                  <p:cNvSpPr/>
                  <p:nvPr/>
                </p:nvSpPr>
                <p:spPr>
                  <a:xfrm>
                    <a:off x="5575778" y="3152594"/>
                    <a:ext cx="598054" cy="598880"/>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a:solidFill>
                        <a:schemeClr val="tx2">
                          <a:lumMod val="85000"/>
                          <a:lumOff val="15000"/>
                        </a:schemeClr>
                      </a:solidFill>
                      <a:latin typeface="+mj-lt"/>
                      <a:ea typeface="Yu Gothic UI Semibold" panose="020B0700000000000000" pitchFamily="34" charset="-128"/>
                    </a:endParaRPr>
                  </a:p>
                </p:txBody>
              </p:sp>
              <p:sp>
                <p:nvSpPr>
                  <p:cNvPr id="66" name="TextBox 65">
                    <a:extLst>
                      <a:ext uri="{FF2B5EF4-FFF2-40B4-BE49-F238E27FC236}">
                        <a16:creationId xmlns:a16="http://schemas.microsoft.com/office/drawing/2014/main" id="{A5D9D639-FD4F-7274-E639-93FB649A4AE0}"/>
                      </a:ext>
                    </a:extLst>
                  </p:cNvPr>
                  <p:cNvSpPr txBox="1"/>
                  <p:nvPr/>
                </p:nvSpPr>
                <p:spPr>
                  <a:xfrm>
                    <a:off x="5501692" y="3221202"/>
                    <a:ext cx="774921" cy="461665"/>
                  </a:xfrm>
                  <a:prstGeom prst="rect">
                    <a:avLst/>
                  </a:prstGeom>
                  <a:noFill/>
                </p:spPr>
                <p:txBody>
                  <a:bodyPr wrap="square" rtlCol="0" anchor="ctr">
                    <a:spAutoFit/>
                  </a:bodyPr>
                  <a:lstStyle/>
                  <a:p>
                    <a:pPr algn="ctr"/>
                    <a:r>
                      <a:rPr lang="en-IN" sz="2400" dirty="0">
                        <a:solidFill>
                          <a:schemeClr val="tx2">
                            <a:lumMod val="85000"/>
                            <a:lumOff val="15000"/>
                          </a:schemeClr>
                        </a:solidFill>
                        <a:latin typeface="+mj-lt"/>
                        <a:ea typeface="Yu Gothic UI Semibold" panose="020B0700000000000000" pitchFamily="34" charset="-128"/>
                        <a:cs typeface="Aharoni" panose="02010803020104030203" pitchFamily="2" charset="-79"/>
                      </a:rPr>
                      <a:t>1.</a:t>
                    </a:r>
                  </a:p>
                </p:txBody>
              </p:sp>
            </p:grpSp>
          </p:grpSp>
          <p:grpSp>
            <p:nvGrpSpPr>
              <p:cNvPr id="102" name="Group 101">
                <a:extLst>
                  <a:ext uri="{FF2B5EF4-FFF2-40B4-BE49-F238E27FC236}">
                    <a16:creationId xmlns:a16="http://schemas.microsoft.com/office/drawing/2014/main" id="{5E57545D-C1B6-0639-F000-040DAFDB81DC}"/>
                  </a:ext>
                </a:extLst>
              </p:cNvPr>
              <p:cNvGrpSpPr/>
              <p:nvPr/>
            </p:nvGrpSpPr>
            <p:grpSpPr>
              <a:xfrm>
                <a:off x="1161508" y="2338442"/>
                <a:ext cx="3194971" cy="598880"/>
                <a:chOff x="1161508" y="1233542"/>
                <a:chExt cx="3194971" cy="598880"/>
              </a:xfrm>
            </p:grpSpPr>
            <p:grpSp>
              <p:nvGrpSpPr>
                <p:cNvPr id="103" name="Group 102">
                  <a:extLst>
                    <a:ext uri="{FF2B5EF4-FFF2-40B4-BE49-F238E27FC236}">
                      <a16:creationId xmlns:a16="http://schemas.microsoft.com/office/drawing/2014/main" id="{3D91AE23-6A22-E27E-5A93-75A765E6BB5B}"/>
                    </a:ext>
                  </a:extLst>
                </p:cNvPr>
                <p:cNvGrpSpPr/>
                <p:nvPr/>
              </p:nvGrpSpPr>
              <p:grpSpPr>
                <a:xfrm>
                  <a:off x="2020462" y="1314967"/>
                  <a:ext cx="2336017" cy="436031"/>
                  <a:chOff x="1833648" y="1296736"/>
                  <a:chExt cx="2336017" cy="436031"/>
                </a:xfrm>
              </p:grpSpPr>
              <p:sp>
                <p:nvSpPr>
                  <p:cNvPr id="107" name="Rectangle: Rounded Corners 106">
                    <a:extLst>
                      <a:ext uri="{FF2B5EF4-FFF2-40B4-BE49-F238E27FC236}">
                        <a16:creationId xmlns:a16="http://schemas.microsoft.com/office/drawing/2014/main" id="{13D524E8-FC32-10BC-3E8D-55F35EB748CD}"/>
                      </a:ext>
                    </a:extLst>
                  </p:cNvPr>
                  <p:cNvSpPr/>
                  <p:nvPr/>
                </p:nvSpPr>
                <p:spPr>
                  <a:xfrm>
                    <a:off x="1833648" y="1296736"/>
                    <a:ext cx="2336017" cy="436031"/>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sp>
                <p:nvSpPr>
                  <p:cNvPr id="109" name="TextBox 108">
                    <a:extLst>
                      <a:ext uri="{FF2B5EF4-FFF2-40B4-BE49-F238E27FC236}">
                        <a16:creationId xmlns:a16="http://schemas.microsoft.com/office/drawing/2014/main" id="{420F42BF-9491-76F2-B31E-4BBBCBF07B13}"/>
                      </a:ext>
                    </a:extLst>
                  </p:cNvPr>
                  <p:cNvSpPr txBox="1"/>
                  <p:nvPr/>
                </p:nvSpPr>
                <p:spPr>
                  <a:xfrm>
                    <a:off x="1869213" y="1376252"/>
                    <a:ext cx="2226366" cy="276999"/>
                  </a:xfrm>
                  <a:prstGeom prst="rect">
                    <a:avLst/>
                  </a:prstGeom>
                  <a:noFill/>
                </p:spPr>
                <p:txBody>
                  <a:bodyPr wrap="square" anchor="ctr">
                    <a:spAutoFit/>
                  </a:bodyPr>
                  <a:lstStyle/>
                  <a:p>
                    <a:r>
                      <a:rPr kumimoji="0" lang="en-CA" sz="120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endParaRPr lang="en-US" sz="1200" spc="0" dirty="0">
                      <a:solidFill>
                        <a:schemeClr val="bg2"/>
                      </a:solidFill>
                      <a:ea typeface="Yu Gothic UI Semibold" panose="020B0700000000000000" pitchFamily="34" charset="-128"/>
                      <a:cs typeface="Aharoni" panose="02010803020104030203" pitchFamily="2" charset="-79"/>
                    </a:endParaRPr>
                  </a:p>
                </p:txBody>
              </p:sp>
            </p:grpSp>
            <p:grpSp>
              <p:nvGrpSpPr>
                <p:cNvPr id="104" name="Group 103">
                  <a:extLst>
                    <a:ext uri="{FF2B5EF4-FFF2-40B4-BE49-F238E27FC236}">
                      <a16:creationId xmlns:a16="http://schemas.microsoft.com/office/drawing/2014/main" id="{6C447F90-6131-35FC-1474-1F5CB90BCFBB}"/>
                    </a:ext>
                  </a:extLst>
                </p:cNvPr>
                <p:cNvGrpSpPr/>
                <p:nvPr/>
              </p:nvGrpSpPr>
              <p:grpSpPr>
                <a:xfrm>
                  <a:off x="1161508" y="1233542"/>
                  <a:ext cx="774921" cy="598880"/>
                  <a:chOff x="5501692" y="3152594"/>
                  <a:chExt cx="774921" cy="598880"/>
                </a:xfrm>
              </p:grpSpPr>
              <p:sp>
                <p:nvSpPr>
                  <p:cNvPr id="105" name="Oval 104">
                    <a:extLst>
                      <a:ext uri="{FF2B5EF4-FFF2-40B4-BE49-F238E27FC236}">
                        <a16:creationId xmlns:a16="http://schemas.microsoft.com/office/drawing/2014/main" id="{F8B0D0DF-1ADA-3F8E-9622-A9FA0B4BB74A}"/>
                      </a:ext>
                    </a:extLst>
                  </p:cNvPr>
                  <p:cNvSpPr/>
                  <p:nvPr/>
                </p:nvSpPr>
                <p:spPr>
                  <a:xfrm>
                    <a:off x="5575778" y="3152594"/>
                    <a:ext cx="598054" cy="598880"/>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a:solidFill>
                        <a:schemeClr val="tx2">
                          <a:lumMod val="85000"/>
                          <a:lumOff val="15000"/>
                        </a:schemeClr>
                      </a:solidFill>
                      <a:latin typeface="+mj-lt"/>
                      <a:ea typeface="Yu Gothic UI Semibold" panose="020B0700000000000000" pitchFamily="34" charset="-128"/>
                    </a:endParaRPr>
                  </a:p>
                </p:txBody>
              </p:sp>
              <p:sp>
                <p:nvSpPr>
                  <p:cNvPr id="106" name="TextBox 105">
                    <a:extLst>
                      <a:ext uri="{FF2B5EF4-FFF2-40B4-BE49-F238E27FC236}">
                        <a16:creationId xmlns:a16="http://schemas.microsoft.com/office/drawing/2014/main" id="{C90B4922-0B88-EDF8-BAD3-8C985A9198F6}"/>
                      </a:ext>
                    </a:extLst>
                  </p:cNvPr>
                  <p:cNvSpPr txBox="1"/>
                  <p:nvPr/>
                </p:nvSpPr>
                <p:spPr>
                  <a:xfrm>
                    <a:off x="5501692" y="3221202"/>
                    <a:ext cx="774921" cy="461665"/>
                  </a:xfrm>
                  <a:prstGeom prst="rect">
                    <a:avLst/>
                  </a:prstGeom>
                  <a:noFill/>
                </p:spPr>
                <p:txBody>
                  <a:bodyPr wrap="square" rtlCol="0" anchor="ctr">
                    <a:spAutoFit/>
                  </a:bodyPr>
                  <a:lstStyle/>
                  <a:p>
                    <a:pPr algn="ctr"/>
                    <a:r>
                      <a:rPr lang="en-IN" sz="2400" dirty="0">
                        <a:solidFill>
                          <a:schemeClr val="tx2">
                            <a:lumMod val="85000"/>
                            <a:lumOff val="15000"/>
                          </a:schemeClr>
                        </a:solidFill>
                        <a:latin typeface="+mj-lt"/>
                        <a:ea typeface="Yu Gothic UI Semibold" panose="020B0700000000000000" pitchFamily="34" charset="-128"/>
                        <a:cs typeface="Aharoni" panose="02010803020104030203" pitchFamily="2" charset="-79"/>
                      </a:rPr>
                      <a:t>2.</a:t>
                    </a:r>
                  </a:p>
                </p:txBody>
              </p:sp>
            </p:grpSp>
          </p:grpSp>
          <p:grpSp>
            <p:nvGrpSpPr>
              <p:cNvPr id="162" name="Group 161">
                <a:extLst>
                  <a:ext uri="{FF2B5EF4-FFF2-40B4-BE49-F238E27FC236}">
                    <a16:creationId xmlns:a16="http://schemas.microsoft.com/office/drawing/2014/main" id="{496EE2CC-C4BE-60C7-B1E1-4C7F37DBB1FC}"/>
                  </a:ext>
                </a:extLst>
              </p:cNvPr>
              <p:cNvGrpSpPr/>
              <p:nvPr/>
            </p:nvGrpSpPr>
            <p:grpSpPr>
              <a:xfrm>
                <a:off x="1161508" y="3309992"/>
                <a:ext cx="3194971" cy="598880"/>
                <a:chOff x="1161508" y="1233542"/>
                <a:chExt cx="3194971" cy="598880"/>
              </a:xfrm>
            </p:grpSpPr>
            <p:grpSp>
              <p:nvGrpSpPr>
                <p:cNvPr id="163" name="Group 162">
                  <a:extLst>
                    <a:ext uri="{FF2B5EF4-FFF2-40B4-BE49-F238E27FC236}">
                      <a16:creationId xmlns:a16="http://schemas.microsoft.com/office/drawing/2014/main" id="{1753EF83-B229-E4BA-B5BD-A429B83C0F00}"/>
                    </a:ext>
                  </a:extLst>
                </p:cNvPr>
                <p:cNvGrpSpPr/>
                <p:nvPr/>
              </p:nvGrpSpPr>
              <p:grpSpPr>
                <a:xfrm>
                  <a:off x="2020462" y="1314967"/>
                  <a:ext cx="2336017" cy="436031"/>
                  <a:chOff x="1833648" y="1296736"/>
                  <a:chExt cx="2336017" cy="436031"/>
                </a:xfrm>
              </p:grpSpPr>
              <p:sp>
                <p:nvSpPr>
                  <p:cNvPr id="167" name="Rectangle: Rounded Corners 166">
                    <a:extLst>
                      <a:ext uri="{FF2B5EF4-FFF2-40B4-BE49-F238E27FC236}">
                        <a16:creationId xmlns:a16="http://schemas.microsoft.com/office/drawing/2014/main" id="{55835BC2-9A3B-8FFD-7ADA-5F3B42C9E276}"/>
                      </a:ext>
                    </a:extLst>
                  </p:cNvPr>
                  <p:cNvSpPr/>
                  <p:nvPr/>
                </p:nvSpPr>
                <p:spPr>
                  <a:xfrm>
                    <a:off x="1833648" y="1296736"/>
                    <a:ext cx="2336017" cy="43603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sp>
                <p:nvSpPr>
                  <p:cNvPr id="168" name="TextBox 167">
                    <a:extLst>
                      <a:ext uri="{FF2B5EF4-FFF2-40B4-BE49-F238E27FC236}">
                        <a16:creationId xmlns:a16="http://schemas.microsoft.com/office/drawing/2014/main" id="{11982E91-B8F5-FC99-E829-F1DD77F36675}"/>
                      </a:ext>
                    </a:extLst>
                  </p:cNvPr>
                  <p:cNvSpPr txBox="1"/>
                  <p:nvPr/>
                </p:nvSpPr>
                <p:spPr>
                  <a:xfrm>
                    <a:off x="1869213" y="1376252"/>
                    <a:ext cx="2226366" cy="276999"/>
                  </a:xfrm>
                  <a:prstGeom prst="rect">
                    <a:avLst/>
                  </a:prstGeom>
                  <a:noFill/>
                </p:spPr>
                <p:txBody>
                  <a:bodyPr wrap="square" anchor="ctr">
                    <a:spAutoFit/>
                  </a:bodyPr>
                  <a:lstStyle/>
                  <a:p>
                    <a:r>
                      <a:rPr kumimoji="0" lang="en-CA" sz="120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endParaRPr lang="en-US" sz="1200" spc="0" dirty="0">
                      <a:solidFill>
                        <a:schemeClr val="bg2"/>
                      </a:solidFill>
                      <a:ea typeface="Yu Gothic UI Semibold" panose="020B0700000000000000" pitchFamily="34" charset="-128"/>
                      <a:cs typeface="Aharoni" panose="02010803020104030203" pitchFamily="2" charset="-79"/>
                    </a:endParaRPr>
                  </a:p>
                </p:txBody>
              </p:sp>
            </p:grpSp>
            <p:grpSp>
              <p:nvGrpSpPr>
                <p:cNvPr id="164" name="Group 163">
                  <a:extLst>
                    <a:ext uri="{FF2B5EF4-FFF2-40B4-BE49-F238E27FC236}">
                      <a16:creationId xmlns:a16="http://schemas.microsoft.com/office/drawing/2014/main" id="{BFAD4A1B-A693-5D9B-9960-54DEED700DF4}"/>
                    </a:ext>
                  </a:extLst>
                </p:cNvPr>
                <p:cNvGrpSpPr/>
                <p:nvPr/>
              </p:nvGrpSpPr>
              <p:grpSpPr>
                <a:xfrm>
                  <a:off x="1161508" y="1233542"/>
                  <a:ext cx="774921" cy="598880"/>
                  <a:chOff x="5501692" y="3152594"/>
                  <a:chExt cx="774921" cy="598880"/>
                </a:xfrm>
              </p:grpSpPr>
              <p:sp>
                <p:nvSpPr>
                  <p:cNvPr id="165" name="Oval 164">
                    <a:extLst>
                      <a:ext uri="{FF2B5EF4-FFF2-40B4-BE49-F238E27FC236}">
                        <a16:creationId xmlns:a16="http://schemas.microsoft.com/office/drawing/2014/main" id="{38A8E2B6-24E9-73EA-435A-754157BA9200}"/>
                      </a:ext>
                    </a:extLst>
                  </p:cNvPr>
                  <p:cNvSpPr/>
                  <p:nvPr/>
                </p:nvSpPr>
                <p:spPr>
                  <a:xfrm>
                    <a:off x="5575778" y="3152594"/>
                    <a:ext cx="598054" cy="598880"/>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a:solidFill>
                        <a:schemeClr val="tx2">
                          <a:lumMod val="85000"/>
                          <a:lumOff val="15000"/>
                        </a:schemeClr>
                      </a:solidFill>
                      <a:latin typeface="+mj-lt"/>
                      <a:ea typeface="Yu Gothic UI Semibold" panose="020B0700000000000000" pitchFamily="34" charset="-128"/>
                    </a:endParaRPr>
                  </a:p>
                </p:txBody>
              </p:sp>
              <p:sp>
                <p:nvSpPr>
                  <p:cNvPr id="166" name="TextBox 165">
                    <a:extLst>
                      <a:ext uri="{FF2B5EF4-FFF2-40B4-BE49-F238E27FC236}">
                        <a16:creationId xmlns:a16="http://schemas.microsoft.com/office/drawing/2014/main" id="{0D84AFE1-8F26-1AE8-1C3D-F824244EE3FC}"/>
                      </a:ext>
                    </a:extLst>
                  </p:cNvPr>
                  <p:cNvSpPr txBox="1"/>
                  <p:nvPr/>
                </p:nvSpPr>
                <p:spPr>
                  <a:xfrm>
                    <a:off x="5501692" y="3221202"/>
                    <a:ext cx="774921" cy="461665"/>
                  </a:xfrm>
                  <a:prstGeom prst="rect">
                    <a:avLst/>
                  </a:prstGeom>
                  <a:noFill/>
                </p:spPr>
                <p:txBody>
                  <a:bodyPr wrap="square" rtlCol="0" anchor="ctr">
                    <a:spAutoFit/>
                  </a:bodyPr>
                  <a:lstStyle/>
                  <a:p>
                    <a:pPr algn="ctr"/>
                    <a:r>
                      <a:rPr lang="en-IN" sz="2400" dirty="0">
                        <a:solidFill>
                          <a:schemeClr val="tx2">
                            <a:lumMod val="85000"/>
                            <a:lumOff val="15000"/>
                          </a:schemeClr>
                        </a:solidFill>
                        <a:latin typeface="+mj-lt"/>
                        <a:ea typeface="Yu Gothic UI Semibold" panose="020B0700000000000000" pitchFamily="34" charset="-128"/>
                        <a:cs typeface="Aharoni" panose="02010803020104030203" pitchFamily="2" charset="-79"/>
                      </a:rPr>
                      <a:t>3.</a:t>
                    </a:r>
                  </a:p>
                </p:txBody>
              </p:sp>
            </p:grpSp>
          </p:grpSp>
          <p:grpSp>
            <p:nvGrpSpPr>
              <p:cNvPr id="169" name="Group 168">
                <a:extLst>
                  <a:ext uri="{FF2B5EF4-FFF2-40B4-BE49-F238E27FC236}">
                    <a16:creationId xmlns:a16="http://schemas.microsoft.com/office/drawing/2014/main" id="{DAF0918F-DF32-8A45-1C8D-E0C289C2A41E}"/>
                  </a:ext>
                </a:extLst>
              </p:cNvPr>
              <p:cNvGrpSpPr/>
              <p:nvPr/>
            </p:nvGrpSpPr>
            <p:grpSpPr>
              <a:xfrm>
                <a:off x="1161508" y="4414892"/>
                <a:ext cx="3194971" cy="598880"/>
                <a:chOff x="1161508" y="1233542"/>
                <a:chExt cx="3194971" cy="598880"/>
              </a:xfrm>
            </p:grpSpPr>
            <p:grpSp>
              <p:nvGrpSpPr>
                <p:cNvPr id="170" name="Group 169">
                  <a:extLst>
                    <a:ext uri="{FF2B5EF4-FFF2-40B4-BE49-F238E27FC236}">
                      <a16:creationId xmlns:a16="http://schemas.microsoft.com/office/drawing/2014/main" id="{4A535D3A-A0C5-AAD6-068F-833FB026FC16}"/>
                    </a:ext>
                  </a:extLst>
                </p:cNvPr>
                <p:cNvGrpSpPr/>
                <p:nvPr/>
              </p:nvGrpSpPr>
              <p:grpSpPr>
                <a:xfrm>
                  <a:off x="2020462" y="1314967"/>
                  <a:ext cx="2336017" cy="436031"/>
                  <a:chOff x="1833648" y="1296736"/>
                  <a:chExt cx="2336017" cy="436031"/>
                </a:xfrm>
              </p:grpSpPr>
              <p:sp>
                <p:nvSpPr>
                  <p:cNvPr id="174" name="Rectangle: Rounded Corners 173">
                    <a:extLst>
                      <a:ext uri="{FF2B5EF4-FFF2-40B4-BE49-F238E27FC236}">
                        <a16:creationId xmlns:a16="http://schemas.microsoft.com/office/drawing/2014/main" id="{9B62A8E8-7F26-941A-2E62-CFFB759FFDF8}"/>
                      </a:ext>
                    </a:extLst>
                  </p:cNvPr>
                  <p:cNvSpPr/>
                  <p:nvPr/>
                </p:nvSpPr>
                <p:spPr>
                  <a:xfrm>
                    <a:off x="1833648" y="1296736"/>
                    <a:ext cx="2336017" cy="436031"/>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sp>
                <p:nvSpPr>
                  <p:cNvPr id="175" name="TextBox 174">
                    <a:extLst>
                      <a:ext uri="{FF2B5EF4-FFF2-40B4-BE49-F238E27FC236}">
                        <a16:creationId xmlns:a16="http://schemas.microsoft.com/office/drawing/2014/main" id="{05B13365-A3D7-CBD0-FB6E-442337AC7E23}"/>
                      </a:ext>
                    </a:extLst>
                  </p:cNvPr>
                  <p:cNvSpPr txBox="1"/>
                  <p:nvPr/>
                </p:nvSpPr>
                <p:spPr>
                  <a:xfrm>
                    <a:off x="1869213" y="1376252"/>
                    <a:ext cx="2226366" cy="276999"/>
                  </a:xfrm>
                  <a:prstGeom prst="rect">
                    <a:avLst/>
                  </a:prstGeom>
                  <a:noFill/>
                </p:spPr>
                <p:txBody>
                  <a:bodyPr wrap="square" anchor="ctr">
                    <a:spAutoFit/>
                  </a:bodyPr>
                  <a:lstStyle/>
                  <a:p>
                    <a:r>
                      <a:rPr kumimoji="0" lang="en-CA" sz="120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endParaRPr lang="en-US" sz="1200" spc="0" dirty="0">
                      <a:solidFill>
                        <a:schemeClr val="bg2"/>
                      </a:solidFill>
                      <a:ea typeface="Yu Gothic UI Semibold" panose="020B0700000000000000" pitchFamily="34" charset="-128"/>
                      <a:cs typeface="Aharoni" panose="02010803020104030203" pitchFamily="2" charset="-79"/>
                    </a:endParaRPr>
                  </a:p>
                </p:txBody>
              </p:sp>
            </p:grpSp>
            <p:grpSp>
              <p:nvGrpSpPr>
                <p:cNvPr id="171" name="Group 170">
                  <a:extLst>
                    <a:ext uri="{FF2B5EF4-FFF2-40B4-BE49-F238E27FC236}">
                      <a16:creationId xmlns:a16="http://schemas.microsoft.com/office/drawing/2014/main" id="{49DE8550-A664-8334-9EC6-E9E9FD8DD73A}"/>
                    </a:ext>
                  </a:extLst>
                </p:cNvPr>
                <p:cNvGrpSpPr/>
                <p:nvPr/>
              </p:nvGrpSpPr>
              <p:grpSpPr>
                <a:xfrm>
                  <a:off x="1161508" y="1233542"/>
                  <a:ext cx="774921" cy="598880"/>
                  <a:chOff x="5501692" y="3152594"/>
                  <a:chExt cx="774921" cy="598880"/>
                </a:xfrm>
              </p:grpSpPr>
              <p:sp>
                <p:nvSpPr>
                  <p:cNvPr id="172" name="Oval 171">
                    <a:extLst>
                      <a:ext uri="{FF2B5EF4-FFF2-40B4-BE49-F238E27FC236}">
                        <a16:creationId xmlns:a16="http://schemas.microsoft.com/office/drawing/2014/main" id="{AB21D7C0-795D-0ED3-5709-F0D4B9CC6BE9}"/>
                      </a:ext>
                    </a:extLst>
                  </p:cNvPr>
                  <p:cNvSpPr/>
                  <p:nvPr/>
                </p:nvSpPr>
                <p:spPr>
                  <a:xfrm>
                    <a:off x="5575778" y="3152594"/>
                    <a:ext cx="598054" cy="598880"/>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a:solidFill>
                        <a:schemeClr val="tx2">
                          <a:lumMod val="85000"/>
                          <a:lumOff val="15000"/>
                        </a:schemeClr>
                      </a:solidFill>
                      <a:latin typeface="+mj-lt"/>
                      <a:ea typeface="Yu Gothic UI Semibold" panose="020B0700000000000000" pitchFamily="34" charset="-128"/>
                    </a:endParaRPr>
                  </a:p>
                </p:txBody>
              </p:sp>
              <p:sp>
                <p:nvSpPr>
                  <p:cNvPr id="173" name="TextBox 172">
                    <a:extLst>
                      <a:ext uri="{FF2B5EF4-FFF2-40B4-BE49-F238E27FC236}">
                        <a16:creationId xmlns:a16="http://schemas.microsoft.com/office/drawing/2014/main" id="{663C8192-CA17-14EF-6BFD-670C4C23E069}"/>
                      </a:ext>
                    </a:extLst>
                  </p:cNvPr>
                  <p:cNvSpPr txBox="1"/>
                  <p:nvPr/>
                </p:nvSpPr>
                <p:spPr>
                  <a:xfrm>
                    <a:off x="5501692" y="3221202"/>
                    <a:ext cx="774921" cy="461665"/>
                  </a:xfrm>
                  <a:prstGeom prst="rect">
                    <a:avLst/>
                  </a:prstGeom>
                  <a:noFill/>
                </p:spPr>
                <p:txBody>
                  <a:bodyPr wrap="square" rtlCol="0" anchor="ctr">
                    <a:spAutoFit/>
                  </a:bodyPr>
                  <a:lstStyle/>
                  <a:p>
                    <a:pPr algn="ctr"/>
                    <a:r>
                      <a:rPr lang="en-IN" sz="2400" dirty="0">
                        <a:solidFill>
                          <a:schemeClr val="tx2">
                            <a:lumMod val="85000"/>
                            <a:lumOff val="15000"/>
                          </a:schemeClr>
                        </a:solidFill>
                        <a:latin typeface="+mj-lt"/>
                        <a:ea typeface="Yu Gothic UI Semibold" panose="020B0700000000000000" pitchFamily="34" charset="-128"/>
                        <a:cs typeface="Aharoni" panose="02010803020104030203" pitchFamily="2" charset="-79"/>
                      </a:rPr>
                      <a:t>4.</a:t>
                    </a:r>
                  </a:p>
                </p:txBody>
              </p:sp>
            </p:grpSp>
          </p:grpSp>
          <p:grpSp>
            <p:nvGrpSpPr>
              <p:cNvPr id="176" name="Group 175">
                <a:extLst>
                  <a:ext uri="{FF2B5EF4-FFF2-40B4-BE49-F238E27FC236}">
                    <a16:creationId xmlns:a16="http://schemas.microsoft.com/office/drawing/2014/main" id="{81F4A79A-7A86-CE49-46B8-1CCE3EA7475A}"/>
                  </a:ext>
                </a:extLst>
              </p:cNvPr>
              <p:cNvGrpSpPr/>
              <p:nvPr/>
            </p:nvGrpSpPr>
            <p:grpSpPr>
              <a:xfrm>
                <a:off x="1161508" y="5513468"/>
                <a:ext cx="3194971" cy="598880"/>
                <a:chOff x="1161508" y="1233542"/>
                <a:chExt cx="3194971" cy="598880"/>
              </a:xfrm>
            </p:grpSpPr>
            <p:grpSp>
              <p:nvGrpSpPr>
                <p:cNvPr id="177" name="Group 176">
                  <a:extLst>
                    <a:ext uri="{FF2B5EF4-FFF2-40B4-BE49-F238E27FC236}">
                      <a16:creationId xmlns:a16="http://schemas.microsoft.com/office/drawing/2014/main" id="{30F02C4B-DEC1-4DB1-E119-6204E257D367}"/>
                    </a:ext>
                  </a:extLst>
                </p:cNvPr>
                <p:cNvGrpSpPr/>
                <p:nvPr/>
              </p:nvGrpSpPr>
              <p:grpSpPr>
                <a:xfrm>
                  <a:off x="2020462" y="1314967"/>
                  <a:ext cx="2336017" cy="436031"/>
                  <a:chOff x="1833648" y="1296736"/>
                  <a:chExt cx="2336017" cy="436031"/>
                </a:xfrm>
              </p:grpSpPr>
              <p:sp>
                <p:nvSpPr>
                  <p:cNvPr id="181" name="Rectangle: Rounded Corners 180">
                    <a:extLst>
                      <a:ext uri="{FF2B5EF4-FFF2-40B4-BE49-F238E27FC236}">
                        <a16:creationId xmlns:a16="http://schemas.microsoft.com/office/drawing/2014/main" id="{9759CF2A-C22A-EEFE-0818-ECC3A908EC7D}"/>
                      </a:ext>
                    </a:extLst>
                  </p:cNvPr>
                  <p:cNvSpPr/>
                  <p:nvPr/>
                </p:nvSpPr>
                <p:spPr>
                  <a:xfrm>
                    <a:off x="1833648" y="1296736"/>
                    <a:ext cx="2336017" cy="43603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sp>
                <p:nvSpPr>
                  <p:cNvPr id="182" name="TextBox 181">
                    <a:extLst>
                      <a:ext uri="{FF2B5EF4-FFF2-40B4-BE49-F238E27FC236}">
                        <a16:creationId xmlns:a16="http://schemas.microsoft.com/office/drawing/2014/main" id="{B4AA63E8-6F7D-F93D-538F-1D23AEEC3D2F}"/>
                      </a:ext>
                    </a:extLst>
                  </p:cNvPr>
                  <p:cNvSpPr txBox="1"/>
                  <p:nvPr/>
                </p:nvSpPr>
                <p:spPr>
                  <a:xfrm>
                    <a:off x="1869213" y="1376252"/>
                    <a:ext cx="2226366" cy="276999"/>
                  </a:xfrm>
                  <a:prstGeom prst="rect">
                    <a:avLst/>
                  </a:prstGeom>
                  <a:noFill/>
                </p:spPr>
                <p:txBody>
                  <a:bodyPr wrap="square" anchor="ctr">
                    <a:spAutoFit/>
                  </a:bodyPr>
                  <a:lstStyle/>
                  <a:p>
                    <a:r>
                      <a:rPr kumimoji="0" lang="en-CA" sz="120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endParaRPr lang="en-US" sz="1200" spc="0" dirty="0">
                      <a:solidFill>
                        <a:schemeClr val="bg2"/>
                      </a:solidFill>
                      <a:ea typeface="Yu Gothic UI Semibold" panose="020B0700000000000000" pitchFamily="34" charset="-128"/>
                      <a:cs typeface="Aharoni" panose="02010803020104030203" pitchFamily="2" charset="-79"/>
                    </a:endParaRPr>
                  </a:p>
                </p:txBody>
              </p:sp>
            </p:grpSp>
            <p:grpSp>
              <p:nvGrpSpPr>
                <p:cNvPr id="178" name="Group 177">
                  <a:extLst>
                    <a:ext uri="{FF2B5EF4-FFF2-40B4-BE49-F238E27FC236}">
                      <a16:creationId xmlns:a16="http://schemas.microsoft.com/office/drawing/2014/main" id="{0F87AE57-B18D-4CE0-4A09-5A92FCECEB05}"/>
                    </a:ext>
                  </a:extLst>
                </p:cNvPr>
                <p:cNvGrpSpPr/>
                <p:nvPr/>
              </p:nvGrpSpPr>
              <p:grpSpPr>
                <a:xfrm>
                  <a:off x="1161508" y="1233542"/>
                  <a:ext cx="774921" cy="598880"/>
                  <a:chOff x="5501692" y="3152594"/>
                  <a:chExt cx="774921" cy="598880"/>
                </a:xfrm>
              </p:grpSpPr>
              <p:sp>
                <p:nvSpPr>
                  <p:cNvPr id="179" name="Oval 178">
                    <a:extLst>
                      <a:ext uri="{FF2B5EF4-FFF2-40B4-BE49-F238E27FC236}">
                        <a16:creationId xmlns:a16="http://schemas.microsoft.com/office/drawing/2014/main" id="{79ECF9A7-3F8A-6975-D940-68202E3191D3}"/>
                      </a:ext>
                    </a:extLst>
                  </p:cNvPr>
                  <p:cNvSpPr/>
                  <p:nvPr/>
                </p:nvSpPr>
                <p:spPr>
                  <a:xfrm>
                    <a:off x="5575778" y="3152594"/>
                    <a:ext cx="598054" cy="598880"/>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a:solidFill>
                        <a:schemeClr val="tx2">
                          <a:lumMod val="85000"/>
                          <a:lumOff val="15000"/>
                        </a:schemeClr>
                      </a:solidFill>
                      <a:latin typeface="+mj-lt"/>
                      <a:ea typeface="Yu Gothic UI Semibold" panose="020B0700000000000000" pitchFamily="34" charset="-128"/>
                    </a:endParaRPr>
                  </a:p>
                </p:txBody>
              </p:sp>
              <p:sp>
                <p:nvSpPr>
                  <p:cNvPr id="180" name="TextBox 179">
                    <a:extLst>
                      <a:ext uri="{FF2B5EF4-FFF2-40B4-BE49-F238E27FC236}">
                        <a16:creationId xmlns:a16="http://schemas.microsoft.com/office/drawing/2014/main" id="{414353B5-221F-4B88-BEDC-7C451E56A442}"/>
                      </a:ext>
                    </a:extLst>
                  </p:cNvPr>
                  <p:cNvSpPr txBox="1"/>
                  <p:nvPr/>
                </p:nvSpPr>
                <p:spPr>
                  <a:xfrm>
                    <a:off x="5501692" y="3221202"/>
                    <a:ext cx="774921" cy="461665"/>
                  </a:xfrm>
                  <a:prstGeom prst="rect">
                    <a:avLst/>
                  </a:prstGeom>
                  <a:noFill/>
                </p:spPr>
                <p:txBody>
                  <a:bodyPr wrap="square" rtlCol="0" anchor="ctr">
                    <a:spAutoFit/>
                  </a:bodyPr>
                  <a:lstStyle/>
                  <a:p>
                    <a:pPr algn="ctr"/>
                    <a:r>
                      <a:rPr lang="en-IN" sz="2400" dirty="0">
                        <a:solidFill>
                          <a:schemeClr val="tx2">
                            <a:lumMod val="85000"/>
                            <a:lumOff val="15000"/>
                          </a:schemeClr>
                        </a:solidFill>
                        <a:latin typeface="+mj-lt"/>
                        <a:ea typeface="Yu Gothic UI Semibold" panose="020B0700000000000000" pitchFamily="34" charset="-128"/>
                        <a:cs typeface="Aharoni" panose="02010803020104030203" pitchFamily="2" charset="-79"/>
                      </a:rPr>
                      <a:t>5.</a:t>
                    </a:r>
                  </a:p>
                </p:txBody>
              </p:sp>
            </p:grpSp>
          </p:grpSp>
        </p:grpSp>
        <p:grpSp>
          <p:nvGrpSpPr>
            <p:cNvPr id="254" name="Group 253">
              <a:extLst>
                <a:ext uri="{FF2B5EF4-FFF2-40B4-BE49-F238E27FC236}">
                  <a16:creationId xmlns:a16="http://schemas.microsoft.com/office/drawing/2014/main" id="{738A00A0-1FEB-9CCC-A82E-25C28C01D585}"/>
                </a:ext>
              </a:extLst>
            </p:cNvPr>
            <p:cNvGrpSpPr/>
            <p:nvPr/>
          </p:nvGrpSpPr>
          <p:grpSpPr>
            <a:xfrm>
              <a:off x="4867780" y="1233542"/>
              <a:ext cx="3194971" cy="4878806"/>
              <a:chOff x="5171533" y="1233542"/>
              <a:chExt cx="3194971" cy="4878806"/>
            </a:xfrm>
          </p:grpSpPr>
          <p:grpSp>
            <p:nvGrpSpPr>
              <p:cNvPr id="183" name="Group 182">
                <a:extLst>
                  <a:ext uri="{FF2B5EF4-FFF2-40B4-BE49-F238E27FC236}">
                    <a16:creationId xmlns:a16="http://schemas.microsoft.com/office/drawing/2014/main" id="{78533332-3BFE-EBE7-41E5-7C4506281216}"/>
                  </a:ext>
                </a:extLst>
              </p:cNvPr>
              <p:cNvGrpSpPr/>
              <p:nvPr/>
            </p:nvGrpSpPr>
            <p:grpSpPr>
              <a:xfrm>
                <a:off x="5171533" y="1233542"/>
                <a:ext cx="3194971" cy="598880"/>
                <a:chOff x="1161508" y="1233542"/>
                <a:chExt cx="3194971" cy="598880"/>
              </a:xfrm>
            </p:grpSpPr>
            <p:grpSp>
              <p:nvGrpSpPr>
                <p:cNvPr id="184" name="Group 183">
                  <a:extLst>
                    <a:ext uri="{FF2B5EF4-FFF2-40B4-BE49-F238E27FC236}">
                      <a16:creationId xmlns:a16="http://schemas.microsoft.com/office/drawing/2014/main" id="{10DB9AF0-7910-C412-D0FC-979299CA4743}"/>
                    </a:ext>
                  </a:extLst>
                </p:cNvPr>
                <p:cNvGrpSpPr/>
                <p:nvPr/>
              </p:nvGrpSpPr>
              <p:grpSpPr>
                <a:xfrm>
                  <a:off x="2020462" y="1314967"/>
                  <a:ext cx="2336017" cy="436031"/>
                  <a:chOff x="1833648" y="1296736"/>
                  <a:chExt cx="2336017" cy="436031"/>
                </a:xfrm>
              </p:grpSpPr>
              <p:sp>
                <p:nvSpPr>
                  <p:cNvPr id="188" name="Rectangle: Rounded Corners 187">
                    <a:extLst>
                      <a:ext uri="{FF2B5EF4-FFF2-40B4-BE49-F238E27FC236}">
                        <a16:creationId xmlns:a16="http://schemas.microsoft.com/office/drawing/2014/main" id="{A1A4EECA-B674-0F99-42BD-CDF7DC5C5D1F}"/>
                      </a:ext>
                    </a:extLst>
                  </p:cNvPr>
                  <p:cNvSpPr/>
                  <p:nvPr/>
                </p:nvSpPr>
                <p:spPr>
                  <a:xfrm>
                    <a:off x="1833648" y="1296736"/>
                    <a:ext cx="2336017" cy="43603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sp>
                <p:nvSpPr>
                  <p:cNvPr id="189" name="TextBox 188">
                    <a:extLst>
                      <a:ext uri="{FF2B5EF4-FFF2-40B4-BE49-F238E27FC236}">
                        <a16:creationId xmlns:a16="http://schemas.microsoft.com/office/drawing/2014/main" id="{322024CB-5745-45A1-A4D6-CC402AE2994B}"/>
                      </a:ext>
                    </a:extLst>
                  </p:cNvPr>
                  <p:cNvSpPr txBox="1"/>
                  <p:nvPr/>
                </p:nvSpPr>
                <p:spPr>
                  <a:xfrm>
                    <a:off x="1869213" y="1376252"/>
                    <a:ext cx="2226366" cy="276999"/>
                  </a:xfrm>
                  <a:prstGeom prst="rect">
                    <a:avLst/>
                  </a:prstGeom>
                  <a:noFill/>
                </p:spPr>
                <p:txBody>
                  <a:bodyPr wrap="square" anchor="ctr">
                    <a:spAutoFit/>
                  </a:bodyPr>
                  <a:lstStyle/>
                  <a:p>
                    <a:r>
                      <a:rPr kumimoji="0" lang="en-CA" sz="120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endParaRPr lang="en-US" sz="1200" spc="0" dirty="0">
                      <a:solidFill>
                        <a:schemeClr val="bg2"/>
                      </a:solidFill>
                      <a:ea typeface="Yu Gothic UI Semibold" panose="020B0700000000000000" pitchFamily="34" charset="-128"/>
                      <a:cs typeface="Aharoni" panose="02010803020104030203" pitchFamily="2" charset="-79"/>
                    </a:endParaRPr>
                  </a:p>
                </p:txBody>
              </p:sp>
            </p:grpSp>
            <p:grpSp>
              <p:nvGrpSpPr>
                <p:cNvPr id="185" name="Group 184">
                  <a:extLst>
                    <a:ext uri="{FF2B5EF4-FFF2-40B4-BE49-F238E27FC236}">
                      <a16:creationId xmlns:a16="http://schemas.microsoft.com/office/drawing/2014/main" id="{61AC5D1A-BEE4-AB32-4A0A-C3A9D89B2DD9}"/>
                    </a:ext>
                  </a:extLst>
                </p:cNvPr>
                <p:cNvGrpSpPr/>
                <p:nvPr/>
              </p:nvGrpSpPr>
              <p:grpSpPr>
                <a:xfrm>
                  <a:off x="1161508" y="1233542"/>
                  <a:ext cx="774921" cy="598880"/>
                  <a:chOff x="5501692" y="3152594"/>
                  <a:chExt cx="774921" cy="598880"/>
                </a:xfrm>
              </p:grpSpPr>
              <p:sp>
                <p:nvSpPr>
                  <p:cNvPr id="186" name="Oval 185">
                    <a:extLst>
                      <a:ext uri="{FF2B5EF4-FFF2-40B4-BE49-F238E27FC236}">
                        <a16:creationId xmlns:a16="http://schemas.microsoft.com/office/drawing/2014/main" id="{F85E5089-5309-A684-EAD4-8C681F0F03A9}"/>
                      </a:ext>
                    </a:extLst>
                  </p:cNvPr>
                  <p:cNvSpPr/>
                  <p:nvPr/>
                </p:nvSpPr>
                <p:spPr>
                  <a:xfrm>
                    <a:off x="5575778" y="3152594"/>
                    <a:ext cx="598054" cy="598880"/>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a:solidFill>
                        <a:schemeClr val="tx2">
                          <a:lumMod val="85000"/>
                          <a:lumOff val="15000"/>
                        </a:schemeClr>
                      </a:solidFill>
                      <a:latin typeface="+mj-lt"/>
                      <a:ea typeface="Yu Gothic UI Semibold" panose="020B0700000000000000" pitchFamily="34" charset="-128"/>
                    </a:endParaRPr>
                  </a:p>
                </p:txBody>
              </p:sp>
              <p:sp>
                <p:nvSpPr>
                  <p:cNvPr id="187" name="TextBox 186">
                    <a:extLst>
                      <a:ext uri="{FF2B5EF4-FFF2-40B4-BE49-F238E27FC236}">
                        <a16:creationId xmlns:a16="http://schemas.microsoft.com/office/drawing/2014/main" id="{5924EE97-4A69-6491-A014-D02209F5FC6A}"/>
                      </a:ext>
                    </a:extLst>
                  </p:cNvPr>
                  <p:cNvSpPr txBox="1"/>
                  <p:nvPr/>
                </p:nvSpPr>
                <p:spPr>
                  <a:xfrm>
                    <a:off x="5501692" y="3221202"/>
                    <a:ext cx="774921" cy="461665"/>
                  </a:xfrm>
                  <a:prstGeom prst="rect">
                    <a:avLst/>
                  </a:prstGeom>
                  <a:noFill/>
                </p:spPr>
                <p:txBody>
                  <a:bodyPr wrap="square" rtlCol="0" anchor="ctr">
                    <a:spAutoFit/>
                  </a:bodyPr>
                  <a:lstStyle/>
                  <a:p>
                    <a:pPr algn="ctr"/>
                    <a:r>
                      <a:rPr lang="en-IN" sz="2400" dirty="0">
                        <a:solidFill>
                          <a:schemeClr val="tx2">
                            <a:lumMod val="85000"/>
                            <a:lumOff val="15000"/>
                          </a:schemeClr>
                        </a:solidFill>
                        <a:latin typeface="+mj-lt"/>
                        <a:ea typeface="Yu Gothic UI Semibold" panose="020B0700000000000000" pitchFamily="34" charset="-128"/>
                        <a:cs typeface="Aharoni" panose="02010803020104030203" pitchFamily="2" charset="-79"/>
                      </a:rPr>
                      <a:t>6.</a:t>
                    </a:r>
                  </a:p>
                </p:txBody>
              </p:sp>
            </p:grpSp>
          </p:grpSp>
          <p:grpSp>
            <p:nvGrpSpPr>
              <p:cNvPr id="190" name="Group 189">
                <a:extLst>
                  <a:ext uri="{FF2B5EF4-FFF2-40B4-BE49-F238E27FC236}">
                    <a16:creationId xmlns:a16="http://schemas.microsoft.com/office/drawing/2014/main" id="{42D65700-0922-E58C-4954-0A874A4DE88C}"/>
                  </a:ext>
                </a:extLst>
              </p:cNvPr>
              <p:cNvGrpSpPr/>
              <p:nvPr/>
            </p:nvGrpSpPr>
            <p:grpSpPr>
              <a:xfrm>
                <a:off x="5171533" y="2338442"/>
                <a:ext cx="3194971" cy="598880"/>
                <a:chOff x="1161508" y="1233542"/>
                <a:chExt cx="3194971" cy="598880"/>
              </a:xfrm>
            </p:grpSpPr>
            <p:grpSp>
              <p:nvGrpSpPr>
                <p:cNvPr id="191" name="Group 190">
                  <a:extLst>
                    <a:ext uri="{FF2B5EF4-FFF2-40B4-BE49-F238E27FC236}">
                      <a16:creationId xmlns:a16="http://schemas.microsoft.com/office/drawing/2014/main" id="{39C087EC-FEB6-9187-75C4-3DFEDF0CB4DB}"/>
                    </a:ext>
                  </a:extLst>
                </p:cNvPr>
                <p:cNvGrpSpPr/>
                <p:nvPr/>
              </p:nvGrpSpPr>
              <p:grpSpPr>
                <a:xfrm>
                  <a:off x="2020462" y="1314967"/>
                  <a:ext cx="2336017" cy="436031"/>
                  <a:chOff x="1833648" y="1296736"/>
                  <a:chExt cx="2336017" cy="436031"/>
                </a:xfrm>
              </p:grpSpPr>
              <p:sp>
                <p:nvSpPr>
                  <p:cNvPr id="195" name="Rectangle: Rounded Corners 194">
                    <a:extLst>
                      <a:ext uri="{FF2B5EF4-FFF2-40B4-BE49-F238E27FC236}">
                        <a16:creationId xmlns:a16="http://schemas.microsoft.com/office/drawing/2014/main" id="{C49E0B7A-0DEA-0737-328D-7F838CAE383F}"/>
                      </a:ext>
                    </a:extLst>
                  </p:cNvPr>
                  <p:cNvSpPr/>
                  <p:nvPr/>
                </p:nvSpPr>
                <p:spPr>
                  <a:xfrm>
                    <a:off x="1833648" y="1296736"/>
                    <a:ext cx="2336017" cy="436031"/>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sp>
                <p:nvSpPr>
                  <p:cNvPr id="196" name="TextBox 195">
                    <a:extLst>
                      <a:ext uri="{FF2B5EF4-FFF2-40B4-BE49-F238E27FC236}">
                        <a16:creationId xmlns:a16="http://schemas.microsoft.com/office/drawing/2014/main" id="{238DABCD-070E-A4CE-0D9A-4215CEC90BC9}"/>
                      </a:ext>
                    </a:extLst>
                  </p:cNvPr>
                  <p:cNvSpPr txBox="1"/>
                  <p:nvPr/>
                </p:nvSpPr>
                <p:spPr>
                  <a:xfrm>
                    <a:off x="1869213" y="1376252"/>
                    <a:ext cx="2226366" cy="276999"/>
                  </a:xfrm>
                  <a:prstGeom prst="rect">
                    <a:avLst/>
                  </a:prstGeom>
                  <a:noFill/>
                </p:spPr>
                <p:txBody>
                  <a:bodyPr wrap="square" anchor="ctr">
                    <a:spAutoFit/>
                  </a:bodyPr>
                  <a:lstStyle/>
                  <a:p>
                    <a:r>
                      <a:rPr kumimoji="0" lang="en-CA" sz="120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endParaRPr lang="en-US" sz="1200" spc="0" dirty="0">
                      <a:solidFill>
                        <a:schemeClr val="bg2"/>
                      </a:solidFill>
                      <a:ea typeface="Yu Gothic UI Semibold" panose="020B0700000000000000" pitchFamily="34" charset="-128"/>
                      <a:cs typeface="Aharoni" panose="02010803020104030203" pitchFamily="2" charset="-79"/>
                    </a:endParaRPr>
                  </a:p>
                </p:txBody>
              </p:sp>
            </p:grpSp>
            <p:grpSp>
              <p:nvGrpSpPr>
                <p:cNvPr id="192" name="Group 191">
                  <a:extLst>
                    <a:ext uri="{FF2B5EF4-FFF2-40B4-BE49-F238E27FC236}">
                      <a16:creationId xmlns:a16="http://schemas.microsoft.com/office/drawing/2014/main" id="{78A153E8-F487-E608-95A5-44051911315E}"/>
                    </a:ext>
                  </a:extLst>
                </p:cNvPr>
                <p:cNvGrpSpPr/>
                <p:nvPr/>
              </p:nvGrpSpPr>
              <p:grpSpPr>
                <a:xfrm>
                  <a:off x="1161508" y="1233542"/>
                  <a:ext cx="774921" cy="598880"/>
                  <a:chOff x="5501692" y="3152594"/>
                  <a:chExt cx="774921" cy="598880"/>
                </a:xfrm>
              </p:grpSpPr>
              <p:sp>
                <p:nvSpPr>
                  <p:cNvPr id="193" name="Oval 192">
                    <a:extLst>
                      <a:ext uri="{FF2B5EF4-FFF2-40B4-BE49-F238E27FC236}">
                        <a16:creationId xmlns:a16="http://schemas.microsoft.com/office/drawing/2014/main" id="{BD128802-8E2A-E60E-8F89-463E84476BF0}"/>
                      </a:ext>
                    </a:extLst>
                  </p:cNvPr>
                  <p:cNvSpPr/>
                  <p:nvPr/>
                </p:nvSpPr>
                <p:spPr>
                  <a:xfrm>
                    <a:off x="5575778" y="3152594"/>
                    <a:ext cx="598054" cy="598880"/>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a:solidFill>
                        <a:schemeClr val="tx2">
                          <a:lumMod val="85000"/>
                          <a:lumOff val="15000"/>
                        </a:schemeClr>
                      </a:solidFill>
                      <a:latin typeface="+mj-lt"/>
                      <a:ea typeface="Yu Gothic UI Semibold" panose="020B0700000000000000" pitchFamily="34" charset="-128"/>
                    </a:endParaRPr>
                  </a:p>
                </p:txBody>
              </p:sp>
              <p:sp>
                <p:nvSpPr>
                  <p:cNvPr id="194" name="TextBox 193">
                    <a:extLst>
                      <a:ext uri="{FF2B5EF4-FFF2-40B4-BE49-F238E27FC236}">
                        <a16:creationId xmlns:a16="http://schemas.microsoft.com/office/drawing/2014/main" id="{93A1B8B3-D641-8185-0F20-0641A0A23B3F}"/>
                      </a:ext>
                    </a:extLst>
                  </p:cNvPr>
                  <p:cNvSpPr txBox="1"/>
                  <p:nvPr/>
                </p:nvSpPr>
                <p:spPr>
                  <a:xfrm>
                    <a:off x="5501692" y="3221202"/>
                    <a:ext cx="774921" cy="461665"/>
                  </a:xfrm>
                  <a:prstGeom prst="rect">
                    <a:avLst/>
                  </a:prstGeom>
                  <a:noFill/>
                </p:spPr>
                <p:txBody>
                  <a:bodyPr wrap="square" rtlCol="0" anchor="ctr">
                    <a:spAutoFit/>
                  </a:bodyPr>
                  <a:lstStyle/>
                  <a:p>
                    <a:pPr algn="ctr"/>
                    <a:r>
                      <a:rPr lang="en-IN" sz="2400" dirty="0">
                        <a:solidFill>
                          <a:schemeClr val="tx2">
                            <a:lumMod val="85000"/>
                            <a:lumOff val="15000"/>
                          </a:schemeClr>
                        </a:solidFill>
                        <a:latin typeface="+mj-lt"/>
                        <a:ea typeface="Yu Gothic UI Semibold" panose="020B0700000000000000" pitchFamily="34" charset="-128"/>
                        <a:cs typeface="Aharoni" panose="02010803020104030203" pitchFamily="2" charset="-79"/>
                      </a:rPr>
                      <a:t>7.</a:t>
                    </a:r>
                  </a:p>
                </p:txBody>
              </p:sp>
            </p:grpSp>
          </p:grpSp>
          <p:grpSp>
            <p:nvGrpSpPr>
              <p:cNvPr id="197" name="Group 196">
                <a:extLst>
                  <a:ext uri="{FF2B5EF4-FFF2-40B4-BE49-F238E27FC236}">
                    <a16:creationId xmlns:a16="http://schemas.microsoft.com/office/drawing/2014/main" id="{86A8103F-E185-852F-0E3A-A9ABB32850EA}"/>
                  </a:ext>
                </a:extLst>
              </p:cNvPr>
              <p:cNvGrpSpPr/>
              <p:nvPr/>
            </p:nvGrpSpPr>
            <p:grpSpPr>
              <a:xfrm>
                <a:off x="5171533" y="3309992"/>
                <a:ext cx="3194971" cy="598880"/>
                <a:chOff x="1161508" y="1233542"/>
                <a:chExt cx="3194971" cy="598880"/>
              </a:xfrm>
            </p:grpSpPr>
            <p:grpSp>
              <p:nvGrpSpPr>
                <p:cNvPr id="198" name="Group 197">
                  <a:extLst>
                    <a:ext uri="{FF2B5EF4-FFF2-40B4-BE49-F238E27FC236}">
                      <a16:creationId xmlns:a16="http://schemas.microsoft.com/office/drawing/2014/main" id="{AE991079-360C-0F06-8C53-3BEF4C9907F5}"/>
                    </a:ext>
                  </a:extLst>
                </p:cNvPr>
                <p:cNvGrpSpPr/>
                <p:nvPr/>
              </p:nvGrpSpPr>
              <p:grpSpPr>
                <a:xfrm>
                  <a:off x="2020462" y="1314967"/>
                  <a:ext cx="2336017" cy="436031"/>
                  <a:chOff x="1833648" y="1296736"/>
                  <a:chExt cx="2336017" cy="436031"/>
                </a:xfrm>
              </p:grpSpPr>
              <p:sp>
                <p:nvSpPr>
                  <p:cNvPr id="202" name="Rectangle: Rounded Corners 201">
                    <a:extLst>
                      <a:ext uri="{FF2B5EF4-FFF2-40B4-BE49-F238E27FC236}">
                        <a16:creationId xmlns:a16="http://schemas.microsoft.com/office/drawing/2014/main" id="{8D54459A-7361-F2EB-A804-089888B96642}"/>
                      </a:ext>
                    </a:extLst>
                  </p:cNvPr>
                  <p:cNvSpPr/>
                  <p:nvPr/>
                </p:nvSpPr>
                <p:spPr>
                  <a:xfrm>
                    <a:off x="1833648" y="1296736"/>
                    <a:ext cx="2336017" cy="43603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sp>
                <p:nvSpPr>
                  <p:cNvPr id="203" name="TextBox 202">
                    <a:extLst>
                      <a:ext uri="{FF2B5EF4-FFF2-40B4-BE49-F238E27FC236}">
                        <a16:creationId xmlns:a16="http://schemas.microsoft.com/office/drawing/2014/main" id="{06177596-91F4-D81D-E400-E352EC3BE91A}"/>
                      </a:ext>
                    </a:extLst>
                  </p:cNvPr>
                  <p:cNvSpPr txBox="1"/>
                  <p:nvPr/>
                </p:nvSpPr>
                <p:spPr>
                  <a:xfrm>
                    <a:off x="1869213" y="1376252"/>
                    <a:ext cx="2226366" cy="276999"/>
                  </a:xfrm>
                  <a:prstGeom prst="rect">
                    <a:avLst/>
                  </a:prstGeom>
                  <a:noFill/>
                </p:spPr>
                <p:txBody>
                  <a:bodyPr wrap="square" anchor="ctr">
                    <a:spAutoFit/>
                  </a:bodyPr>
                  <a:lstStyle/>
                  <a:p>
                    <a:r>
                      <a:rPr kumimoji="0" lang="en-CA" sz="120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endParaRPr lang="en-US" sz="1200" spc="0" dirty="0">
                      <a:solidFill>
                        <a:schemeClr val="bg2"/>
                      </a:solidFill>
                      <a:ea typeface="Yu Gothic UI Semibold" panose="020B0700000000000000" pitchFamily="34" charset="-128"/>
                      <a:cs typeface="Aharoni" panose="02010803020104030203" pitchFamily="2" charset="-79"/>
                    </a:endParaRPr>
                  </a:p>
                </p:txBody>
              </p:sp>
            </p:grpSp>
            <p:grpSp>
              <p:nvGrpSpPr>
                <p:cNvPr id="199" name="Group 198">
                  <a:extLst>
                    <a:ext uri="{FF2B5EF4-FFF2-40B4-BE49-F238E27FC236}">
                      <a16:creationId xmlns:a16="http://schemas.microsoft.com/office/drawing/2014/main" id="{8BFF606D-DE1F-AF69-29E7-8C1AFAC17365}"/>
                    </a:ext>
                  </a:extLst>
                </p:cNvPr>
                <p:cNvGrpSpPr/>
                <p:nvPr/>
              </p:nvGrpSpPr>
              <p:grpSpPr>
                <a:xfrm>
                  <a:off x="1161508" y="1233542"/>
                  <a:ext cx="774921" cy="598880"/>
                  <a:chOff x="5501692" y="3152594"/>
                  <a:chExt cx="774921" cy="598880"/>
                </a:xfrm>
              </p:grpSpPr>
              <p:sp>
                <p:nvSpPr>
                  <p:cNvPr id="200" name="Oval 199">
                    <a:extLst>
                      <a:ext uri="{FF2B5EF4-FFF2-40B4-BE49-F238E27FC236}">
                        <a16:creationId xmlns:a16="http://schemas.microsoft.com/office/drawing/2014/main" id="{6FCB560E-3F5F-FB97-F112-EFFA9178A1B2}"/>
                      </a:ext>
                    </a:extLst>
                  </p:cNvPr>
                  <p:cNvSpPr/>
                  <p:nvPr/>
                </p:nvSpPr>
                <p:spPr>
                  <a:xfrm>
                    <a:off x="5575778" y="3152594"/>
                    <a:ext cx="598054" cy="598880"/>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a:solidFill>
                        <a:schemeClr val="tx2">
                          <a:lumMod val="85000"/>
                          <a:lumOff val="15000"/>
                        </a:schemeClr>
                      </a:solidFill>
                      <a:latin typeface="+mj-lt"/>
                      <a:ea typeface="Yu Gothic UI Semibold" panose="020B0700000000000000" pitchFamily="34" charset="-128"/>
                    </a:endParaRPr>
                  </a:p>
                </p:txBody>
              </p:sp>
              <p:sp>
                <p:nvSpPr>
                  <p:cNvPr id="201" name="TextBox 200">
                    <a:extLst>
                      <a:ext uri="{FF2B5EF4-FFF2-40B4-BE49-F238E27FC236}">
                        <a16:creationId xmlns:a16="http://schemas.microsoft.com/office/drawing/2014/main" id="{677E820E-1B08-89C2-202F-B8903F17D59C}"/>
                      </a:ext>
                    </a:extLst>
                  </p:cNvPr>
                  <p:cNvSpPr txBox="1"/>
                  <p:nvPr/>
                </p:nvSpPr>
                <p:spPr>
                  <a:xfrm>
                    <a:off x="5501692" y="3221202"/>
                    <a:ext cx="774921" cy="461665"/>
                  </a:xfrm>
                  <a:prstGeom prst="rect">
                    <a:avLst/>
                  </a:prstGeom>
                  <a:noFill/>
                </p:spPr>
                <p:txBody>
                  <a:bodyPr wrap="square" rtlCol="0" anchor="ctr">
                    <a:spAutoFit/>
                  </a:bodyPr>
                  <a:lstStyle/>
                  <a:p>
                    <a:pPr algn="ctr"/>
                    <a:r>
                      <a:rPr lang="en-IN" sz="2400" dirty="0">
                        <a:solidFill>
                          <a:schemeClr val="tx2">
                            <a:lumMod val="85000"/>
                            <a:lumOff val="15000"/>
                          </a:schemeClr>
                        </a:solidFill>
                        <a:latin typeface="+mj-lt"/>
                        <a:ea typeface="Yu Gothic UI Semibold" panose="020B0700000000000000" pitchFamily="34" charset="-128"/>
                        <a:cs typeface="Aharoni" panose="02010803020104030203" pitchFamily="2" charset="-79"/>
                      </a:rPr>
                      <a:t>8.</a:t>
                    </a:r>
                  </a:p>
                </p:txBody>
              </p:sp>
            </p:grpSp>
          </p:grpSp>
          <p:grpSp>
            <p:nvGrpSpPr>
              <p:cNvPr id="204" name="Group 203">
                <a:extLst>
                  <a:ext uri="{FF2B5EF4-FFF2-40B4-BE49-F238E27FC236}">
                    <a16:creationId xmlns:a16="http://schemas.microsoft.com/office/drawing/2014/main" id="{2DFA9751-A01C-7C2E-466F-216D971039F1}"/>
                  </a:ext>
                </a:extLst>
              </p:cNvPr>
              <p:cNvGrpSpPr/>
              <p:nvPr/>
            </p:nvGrpSpPr>
            <p:grpSpPr>
              <a:xfrm>
                <a:off x="5171533" y="4414892"/>
                <a:ext cx="3194971" cy="598880"/>
                <a:chOff x="1161508" y="1233542"/>
                <a:chExt cx="3194971" cy="598880"/>
              </a:xfrm>
            </p:grpSpPr>
            <p:grpSp>
              <p:nvGrpSpPr>
                <p:cNvPr id="205" name="Group 204">
                  <a:extLst>
                    <a:ext uri="{FF2B5EF4-FFF2-40B4-BE49-F238E27FC236}">
                      <a16:creationId xmlns:a16="http://schemas.microsoft.com/office/drawing/2014/main" id="{E1063520-DB70-5494-2DE8-EC93228EB74F}"/>
                    </a:ext>
                  </a:extLst>
                </p:cNvPr>
                <p:cNvGrpSpPr/>
                <p:nvPr/>
              </p:nvGrpSpPr>
              <p:grpSpPr>
                <a:xfrm>
                  <a:off x="2020462" y="1314967"/>
                  <a:ext cx="2336017" cy="436031"/>
                  <a:chOff x="1833648" y="1296736"/>
                  <a:chExt cx="2336017" cy="436031"/>
                </a:xfrm>
              </p:grpSpPr>
              <p:sp>
                <p:nvSpPr>
                  <p:cNvPr id="209" name="Rectangle: Rounded Corners 208">
                    <a:extLst>
                      <a:ext uri="{FF2B5EF4-FFF2-40B4-BE49-F238E27FC236}">
                        <a16:creationId xmlns:a16="http://schemas.microsoft.com/office/drawing/2014/main" id="{E98D19FF-0BCE-CA89-B6AE-892462E67D95}"/>
                      </a:ext>
                    </a:extLst>
                  </p:cNvPr>
                  <p:cNvSpPr/>
                  <p:nvPr/>
                </p:nvSpPr>
                <p:spPr>
                  <a:xfrm>
                    <a:off x="1833648" y="1296736"/>
                    <a:ext cx="2336017" cy="436031"/>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sp>
                <p:nvSpPr>
                  <p:cNvPr id="210" name="TextBox 209">
                    <a:extLst>
                      <a:ext uri="{FF2B5EF4-FFF2-40B4-BE49-F238E27FC236}">
                        <a16:creationId xmlns:a16="http://schemas.microsoft.com/office/drawing/2014/main" id="{8F9DD9DB-3B7A-A0B6-5898-BA2D518F9DEA}"/>
                      </a:ext>
                    </a:extLst>
                  </p:cNvPr>
                  <p:cNvSpPr txBox="1"/>
                  <p:nvPr/>
                </p:nvSpPr>
                <p:spPr>
                  <a:xfrm>
                    <a:off x="1869213" y="1376252"/>
                    <a:ext cx="2226366" cy="276999"/>
                  </a:xfrm>
                  <a:prstGeom prst="rect">
                    <a:avLst/>
                  </a:prstGeom>
                  <a:noFill/>
                </p:spPr>
                <p:txBody>
                  <a:bodyPr wrap="square" anchor="ctr">
                    <a:spAutoFit/>
                  </a:bodyPr>
                  <a:lstStyle/>
                  <a:p>
                    <a:r>
                      <a:rPr kumimoji="0" lang="en-CA" sz="120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endParaRPr lang="en-US" sz="1200" spc="0" dirty="0">
                      <a:solidFill>
                        <a:schemeClr val="bg2"/>
                      </a:solidFill>
                      <a:ea typeface="Yu Gothic UI Semibold" panose="020B0700000000000000" pitchFamily="34" charset="-128"/>
                      <a:cs typeface="Aharoni" panose="02010803020104030203" pitchFamily="2" charset="-79"/>
                    </a:endParaRPr>
                  </a:p>
                </p:txBody>
              </p:sp>
            </p:grpSp>
            <p:grpSp>
              <p:nvGrpSpPr>
                <p:cNvPr id="206" name="Group 205">
                  <a:extLst>
                    <a:ext uri="{FF2B5EF4-FFF2-40B4-BE49-F238E27FC236}">
                      <a16:creationId xmlns:a16="http://schemas.microsoft.com/office/drawing/2014/main" id="{614387F0-243F-888C-6ADF-BA4E9D9FA4A4}"/>
                    </a:ext>
                  </a:extLst>
                </p:cNvPr>
                <p:cNvGrpSpPr/>
                <p:nvPr/>
              </p:nvGrpSpPr>
              <p:grpSpPr>
                <a:xfrm>
                  <a:off x="1161508" y="1233542"/>
                  <a:ext cx="774921" cy="598880"/>
                  <a:chOff x="5501692" y="3152594"/>
                  <a:chExt cx="774921" cy="598880"/>
                </a:xfrm>
              </p:grpSpPr>
              <p:sp>
                <p:nvSpPr>
                  <p:cNvPr id="207" name="Oval 206">
                    <a:extLst>
                      <a:ext uri="{FF2B5EF4-FFF2-40B4-BE49-F238E27FC236}">
                        <a16:creationId xmlns:a16="http://schemas.microsoft.com/office/drawing/2014/main" id="{85439E44-136D-D280-65EE-684B1CB263D8}"/>
                      </a:ext>
                    </a:extLst>
                  </p:cNvPr>
                  <p:cNvSpPr/>
                  <p:nvPr/>
                </p:nvSpPr>
                <p:spPr>
                  <a:xfrm>
                    <a:off x="5575778" y="3152594"/>
                    <a:ext cx="598054" cy="598880"/>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a:solidFill>
                        <a:schemeClr val="tx2">
                          <a:lumMod val="85000"/>
                          <a:lumOff val="15000"/>
                        </a:schemeClr>
                      </a:solidFill>
                      <a:latin typeface="+mj-lt"/>
                      <a:ea typeface="Yu Gothic UI Semibold" panose="020B0700000000000000" pitchFamily="34" charset="-128"/>
                    </a:endParaRPr>
                  </a:p>
                </p:txBody>
              </p:sp>
              <p:sp>
                <p:nvSpPr>
                  <p:cNvPr id="208" name="TextBox 207">
                    <a:extLst>
                      <a:ext uri="{FF2B5EF4-FFF2-40B4-BE49-F238E27FC236}">
                        <a16:creationId xmlns:a16="http://schemas.microsoft.com/office/drawing/2014/main" id="{5C862996-0BFD-76E3-6762-B82C34BFCAB6}"/>
                      </a:ext>
                    </a:extLst>
                  </p:cNvPr>
                  <p:cNvSpPr txBox="1"/>
                  <p:nvPr/>
                </p:nvSpPr>
                <p:spPr>
                  <a:xfrm>
                    <a:off x="5501692" y="3221202"/>
                    <a:ext cx="774921" cy="461665"/>
                  </a:xfrm>
                  <a:prstGeom prst="rect">
                    <a:avLst/>
                  </a:prstGeom>
                  <a:noFill/>
                </p:spPr>
                <p:txBody>
                  <a:bodyPr wrap="square" rtlCol="0" anchor="ctr">
                    <a:spAutoFit/>
                  </a:bodyPr>
                  <a:lstStyle/>
                  <a:p>
                    <a:pPr algn="ctr"/>
                    <a:r>
                      <a:rPr lang="en-IN" sz="2400" dirty="0">
                        <a:solidFill>
                          <a:schemeClr val="tx2">
                            <a:lumMod val="85000"/>
                            <a:lumOff val="15000"/>
                          </a:schemeClr>
                        </a:solidFill>
                        <a:latin typeface="+mj-lt"/>
                        <a:ea typeface="Yu Gothic UI Semibold" panose="020B0700000000000000" pitchFamily="34" charset="-128"/>
                        <a:cs typeface="Aharoni" panose="02010803020104030203" pitchFamily="2" charset="-79"/>
                      </a:rPr>
                      <a:t>9.</a:t>
                    </a:r>
                  </a:p>
                </p:txBody>
              </p:sp>
            </p:grpSp>
          </p:grpSp>
          <p:grpSp>
            <p:nvGrpSpPr>
              <p:cNvPr id="211" name="Group 210">
                <a:extLst>
                  <a:ext uri="{FF2B5EF4-FFF2-40B4-BE49-F238E27FC236}">
                    <a16:creationId xmlns:a16="http://schemas.microsoft.com/office/drawing/2014/main" id="{01C2CBDD-C656-5ACF-2E6D-13334EAFCF32}"/>
                  </a:ext>
                </a:extLst>
              </p:cNvPr>
              <p:cNvGrpSpPr/>
              <p:nvPr/>
            </p:nvGrpSpPr>
            <p:grpSpPr>
              <a:xfrm>
                <a:off x="5171533" y="5513468"/>
                <a:ext cx="3194971" cy="598880"/>
                <a:chOff x="1161508" y="1233542"/>
                <a:chExt cx="3194971" cy="598880"/>
              </a:xfrm>
            </p:grpSpPr>
            <p:grpSp>
              <p:nvGrpSpPr>
                <p:cNvPr id="212" name="Group 211">
                  <a:extLst>
                    <a:ext uri="{FF2B5EF4-FFF2-40B4-BE49-F238E27FC236}">
                      <a16:creationId xmlns:a16="http://schemas.microsoft.com/office/drawing/2014/main" id="{558F07B8-1D57-3EE6-141D-45A3CC898C96}"/>
                    </a:ext>
                  </a:extLst>
                </p:cNvPr>
                <p:cNvGrpSpPr/>
                <p:nvPr/>
              </p:nvGrpSpPr>
              <p:grpSpPr>
                <a:xfrm>
                  <a:off x="2020462" y="1314967"/>
                  <a:ext cx="2336017" cy="436031"/>
                  <a:chOff x="1833648" y="1296736"/>
                  <a:chExt cx="2336017" cy="436031"/>
                </a:xfrm>
              </p:grpSpPr>
              <p:sp>
                <p:nvSpPr>
                  <p:cNvPr id="216" name="Rectangle: Rounded Corners 215">
                    <a:extLst>
                      <a:ext uri="{FF2B5EF4-FFF2-40B4-BE49-F238E27FC236}">
                        <a16:creationId xmlns:a16="http://schemas.microsoft.com/office/drawing/2014/main" id="{177FB84F-FD0E-E5BA-054F-9CA19C29D3EF}"/>
                      </a:ext>
                    </a:extLst>
                  </p:cNvPr>
                  <p:cNvSpPr/>
                  <p:nvPr/>
                </p:nvSpPr>
                <p:spPr>
                  <a:xfrm>
                    <a:off x="1833648" y="1296736"/>
                    <a:ext cx="2336017" cy="43603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sp>
                <p:nvSpPr>
                  <p:cNvPr id="217" name="TextBox 216">
                    <a:extLst>
                      <a:ext uri="{FF2B5EF4-FFF2-40B4-BE49-F238E27FC236}">
                        <a16:creationId xmlns:a16="http://schemas.microsoft.com/office/drawing/2014/main" id="{7C09E9CF-C1D1-CA8D-FBB0-66E5D9E72997}"/>
                      </a:ext>
                    </a:extLst>
                  </p:cNvPr>
                  <p:cNvSpPr txBox="1"/>
                  <p:nvPr/>
                </p:nvSpPr>
                <p:spPr>
                  <a:xfrm>
                    <a:off x="1869213" y="1376252"/>
                    <a:ext cx="2226366" cy="276999"/>
                  </a:xfrm>
                  <a:prstGeom prst="rect">
                    <a:avLst/>
                  </a:prstGeom>
                  <a:noFill/>
                </p:spPr>
                <p:txBody>
                  <a:bodyPr wrap="square" anchor="ctr">
                    <a:spAutoFit/>
                  </a:bodyPr>
                  <a:lstStyle/>
                  <a:p>
                    <a:r>
                      <a:rPr kumimoji="0" lang="en-CA" sz="120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endParaRPr lang="en-US" sz="1200" spc="0" dirty="0">
                      <a:solidFill>
                        <a:schemeClr val="bg2"/>
                      </a:solidFill>
                      <a:ea typeface="Yu Gothic UI Semibold" panose="020B0700000000000000" pitchFamily="34" charset="-128"/>
                      <a:cs typeface="Aharoni" panose="02010803020104030203" pitchFamily="2" charset="-79"/>
                    </a:endParaRPr>
                  </a:p>
                </p:txBody>
              </p:sp>
            </p:grpSp>
            <p:grpSp>
              <p:nvGrpSpPr>
                <p:cNvPr id="213" name="Group 212">
                  <a:extLst>
                    <a:ext uri="{FF2B5EF4-FFF2-40B4-BE49-F238E27FC236}">
                      <a16:creationId xmlns:a16="http://schemas.microsoft.com/office/drawing/2014/main" id="{45B115E7-079A-CFC8-7662-5970C9772E76}"/>
                    </a:ext>
                  </a:extLst>
                </p:cNvPr>
                <p:cNvGrpSpPr/>
                <p:nvPr/>
              </p:nvGrpSpPr>
              <p:grpSpPr>
                <a:xfrm>
                  <a:off x="1161508" y="1233542"/>
                  <a:ext cx="774921" cy="598880"/>
                  <a:chOff x="5501692" y="3152594"/>
                  <a:chExt cx="774921" cy="598880"/>
                </a:xfrm>
              </p:grpSpPr>
              <p:sp>
                <p:nvSpPr>
                  <p:cNvPr id="214" name="Oval 213">
                    <a:extLst>
                      <a:ext uri="{FF2B5EF4-FFF2-40B4-BE49-F238E27FC236}">
                        <a16:creationId xmlns:a16="http://schemas.microsoft.com/office/drawing/2014/main" id="{627987D7-8673-1BA5-9628-0B95D39A352B}"/>
                      </a:ext>
                    </a:extLst>
                  </p:cNvPr>
                  <p:cNvSpPr/>
                  <p:nvPr/>
                </p:nvSpPr>
                <p:spPr>
                  <a:xfrm>
                    <a:off x="5575778" y="3152594"/>
                    <a:ext cx="598054" cy="598880"/>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a:solidFill>
                        <a:schemeClr val="tx2">
                          <a:lumMod val="85000"/>
                          <a:lumOff val="15000"/>
                        </a:schemeClr>
                      </a:solidFill>
                      <a:latin typeface="+mj-lt"/>
                      <a:ea typeface="Yu Gothic UI Semibold" panose="020B0700000000000000" pitchFamily="34" charset="-128"/>
                    </a:endParaRPr>
                  </a:p>
                </p:txBody>
              </p:sp>
              <p:sp>
                <p:nvSpPr>
                  <p:cNvPr id="215" name="TextBox 214">
                    <a:extLst>
                      <a:ext uri="{FF2B5EF4-FFF2-40B4-BE49-F238E27FC236}">
                        <a16:creationId xmlns:a16="http://schemas.microsoft.com/office/drawing/2014/main" id="{364C2150-C3A0-D0D2-824C-43E02AC4AC2B}"/>
                      </a:ext>
                    </a:extLst>
                  </p:cNvPr>
                  <p:cNvSpPr txBox="1"/>
                  <p:nvPr/>
                </p:nvSpPr>
                <p:spPr>
                  <a:xfrm>
                    <a:off x="5501692" y="3221202"/>
                    <a:ext cx="774921" cy="461665"/>
                  </a:xfrm>
                  <a:prstGeom prst="rect">
                    <a:avLst/>
                  </a:prstGeom>
                  <a:noFill/>
                </p:spPr>
                <p:txBody>
                  <a:bodyPr wrap="square" rtlCol="0" anchor="ctr">
                    <a:spAutoFit/>
                  </a:bodyPr>
                  <a:lstStyle/>
                  <a:p>
                    <a:pPr algn="ctr"/>
                    <a:r>
                      <a:rPr lang="en-IN" sz="2400" dirty="0">
                        <a:solidFill>
                          <a:schemeClr val="tx2">
                            <a:lumMod val="85000"/>
                            <a:lumOff val="15000"/>
                          </a:schemeClr>
                        </a:solidFill>
                        <a:latin typeface="+mj-lt"/>
                        <a:ea typeface="Yu Gothic UI Semibold" panose="020B0700000000000000" pitchFamily="34" charset="-128"/>
                        <a:cs typeface="Aharoni" panose="02010803020104030203" pitchFamily="2" charset="-79"/>
                      </a:rPr>
                      <a:t>10.</a:t>
                    </a:r>
                  </a:p>
                </p:txBody>
              </p:sp>
            </p:grpSp>
          </p:grpSp>
        </p:grpSp>
        <p:grpSp>
          <p:nvGrpSpPr>
            <p:cNvPr id="253" name="Group 252">
              <a:extLst>
                <a:ext uri="{FF2B5EF4-FFF2-40B4-BE49-F238E27FC236}">
                  <a16:creationId xmlns:a16="http://schemas.microsoft.com/office/drawing/2014/main" id="{D216ADF3-3B61-EDFE-79FA-9588AF9592A6}"/>
                </a:ext>
              </a:extLst>
            </p:cNvPr>
            <p:cNvGrpSpPr/>
            <p:nvPr/>
          </p:nvGrpSpPr>
          <p:grpSpPr>
            <a:xfrm>
              <a:off x="8574052" y="1233542"/>
              <a:ext cx="3194971" cy="4878806"/>
              <a:chOff x="8574052" y="1233542"/>
              <a:chExt cx="3194971" cy="4878806"/>
            </a:xfrm>
          </p:grpSpPr>
          <p:grpSp>
            <p:nvGrpSpPr>
              <p:cNvPr id="218" name="Group 217">
                <a:extLst>
                  <a:ext uri="{FF2B5EF4-FFF2-40B4-BE49-F238E27FC236}">
                    <a16:creationId xmlns:a16="http://schemas.microsoft.com/office/drawing/2014/main" id="{BD409C49-2C22-F566-BC32-0AE640BE086B}"/>
                  </a:ext>
                </a:extLst>
              </p:cNvPr>
              <p:cNvGrpSpPr/>
              <p:nvPr/>
            </p:nvGrpSpPr>
            <p:grpSpPr>
              <a:xfrm>
                <a:off x="8574052" y="1233542"/>
                <a:ext cx="3194971" cy="598880"/>
                <a:chOff x="1161508" y="1233542"/>
                <a:chExt cx="3194971" cy="598880"/>
              </a:xfrm>
            </p:grpSpPr>
            <p:grpSp>
              <p:nvGrpSpPr>
                <p:cNvPr id="219" name="Group 218">
                  <a:extLst>
                    <a:ext uri="{FF2B5EF4-FFF2-40B4-BE49-F238E27FC236}">
                      <a16:creationId xmlns:a16="http://schemas.microsoft.com/office/drawing/2014/main" id="{54DC8E23-E037-6F90-A4DD-D1247ECD3D66}"/>
                    </a:ext>
                  </a:extLst>
                </p:cNvPr>
                <p:cNvGrpSpPr/>
                <p:nvPr/>
              </p:nvGrpSpPr>
              <p:grpSpPr>
                <a:xfrm>
                  <a:off x="2020462" y="1314967"/>
                  <a:ext cx="2336017" cy="436031"/>
                  <a:chOff x="1833648" y="1296736"/>
                  <a:chExt cx="2336017" cy="436031"/>
                </a:xfrm>
              </p:grpSpPr>
              <p:sp>
                <p:nvSpPr>
                  <p:cNvPr id="223" name="Rectangle: Rounded Corners 222">
                    <a:extLst>
                      <a:ext uri="{FF2B5EF4-FFF2-40B4-BE49-F238E27FC236}">
                        <a16:creationId xmlns:a16="http://schemas.microsoft.com/office/drawing/2014/main" id="{9C29CAC5-4A2C-CC8D-A426-3A1E2F6CB0EF}"/>
                      </a:ext>
                    </a:extLst>
                  </p:cNvPr>
                  <p:cNvSpPr/>
                  <p:nvPr/>
                </p:nvSpPr>
                <p:spPr>
                  <a:xfrm>
                    <a:off x="1833648" y="1296736"/>
                    <a:ext cx="2336017" cy="43603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sp>
                <p:nvSpPr>
                  <p:cNvPr id="224" name="TextBox 223">
                    <a:extLst>
                      <a:ext uri="{FF2B5EF4-FFF2-40B4-BE49-F238E27FC236}">
                        <a16:creationId xmlns:a16="http://schemas.microsoft.com/office/drawing/2014/main" id="{9616779B-91EB-69FF-3067-E9B506B08A88}"/>
                      </a:ext>
                    </a:extLst>
                  </p:cNvPr>
                  <p:cNvSpPr txBox="1"/>
                  <p:nvPr/>
                </p:nvSpPr>
                <p:spPr>
                  <a:xfrm>
                    <a:off x="1869213" y="1376252"/>
                    <a:ext cx="2226366" cy="276999"/>
                  </a:xfrm>
                  <a:prstGeom prst="rect">
                    <a:avLst/>
                  </a:prstGeom>
                  <a:noFill/>
                </p:spPr>
                <p:txBody>
                  <a:bodyPr wrap="square" anchor="ctr">
                    <a:spAutoFit/>
                  </a:bodyPr>
                  <a:lstStyle/>
                  <a:p>
                    <a:r>
                      <a:rPr kumimoji="0" lang="en-CA" sz="120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endParaRPr lang="en-US" sz="1200" spc="0" dirty="0">
                      <a:solidFill>
                        <a:schemeClr val="bg2"/>
                      </a:solidFill>
                      <a:ea typeface="Yu Gothic UI Semibold" panose="020B0700000000000000" pitchFamily="34" charset="-128"/>
                      <a:cs typeface="Aharoni" panose="02010803020104030203" pitchFamily="2" charset="-79"/>
                    </a:endParaRPr>
                  </a:p>
                </p:txBody>
              </p:sp>
            </p:grpSp>
            <p:grpSp>
              <p:nvGrpSpPr>
                <p:cNvPr id="220" name="Group 219">
                  <a:extLst>
                    <a:ext uri="{FF2B5EF4-FFF2-40B4-BE49-F238E27FC236}">
                      <a16:creationId xmlns:a16="http://schemas.microsoft.com/office/drawing/2014/main" id="{980993B8-8957-57B7-95AA-3C545B1C1609}"/>
                    </a:ext>
                  </a:extLst>
                </p:cNvPr>
                <p:cNvGrpSpPr/>
                <p:nvPr/>
              </p:nvGrpSpPr>
              <p:grpSpPr>
                <a:xfrm>
                  <a:off x="1161508" y="1233542"/>
                  <a:ext cx="774921" cy="598880"/>
                  <a:chOff x="5501692" y="3152594"/>
                  <a:chExt cx="774921" cy="598880"/>
                </a:xfrm>
              </p:grpSpPr>
              <p:sp>
                <p:nvSpPr>
                  <p:cNvPr id="221" name="Oval 220">
                    <a:extLst>
                      <a:ext uri="{FF2B5EF4-FFF2-40B4-BE49-F238E27FC236}">
                        <a16:creationId xmlns:a16="http://schemas.microsoft.com/office/drawing/2014/main" id="{42984256-B00D-D616-533A-7CB173E3A221}"/>
                      </a:ext>
                    </a:extLst>
                  </p:cNvPr>
                  <p:cNvSpPr/>
                  <p:nvPr/>
                </p:nvSpPr>
                <p:spPr>
                  <a:xfrm>
                    <a:off x="5575778" y="3152594"/>
                    <a:ext cx="598054" cy="598880"/>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a:solidFill>
                        <a:schemeClr val="tx2">
                          <a:lumMod val="85000"/>
                          <a:lumOff val="15000"/>
                        </a:schemeClr>
                      </a:solidFill>
                      <a:latin typeface="+mj-lt"/>
                      <a:ea typeface="Yu Gothic UI Semibold" panose="020B0700000000000000" pitchFamily="34" charset="-128"/>
                    </a:endParaRPr>
                  </a:p>
                </p:txBody>
              </p:sp>
              <p:sp>
                <p:nvSpPr>
                  <p:cNvPr id="222" name="TextBox 221">
                    <a:extLst>
                      <a:ext uri="{FF2B5EF4-FFF2-40B4-BE49-F238E27FC236}">
                        <a16:creationId xmlns:a16="http://schemas.microsoft.com/office/drawing/2014/main" id="{5E838D84-3972-1A54-0885-6387743FDE70}"/>
                      </a:ext>
                    </a:extLst>
                  </p:cNvPr>
                  <p:cNvSpPr txBox="1"/>
                  <p:nvPr/>
                </p:nvSpPr>
                <p:spPr>
                  <a:xfrm>
                    <a:off x="5501692" y="3221202"/>
                    <a:ext cx="774921" cy="461665"/>
                  </a:xfrm>
                  <a:prstGeom prst="rect">
                    <a:avLst/>
                  </a:prstGeom>
                  <a:noFill/>
                </p:spPr>
                <p:txBody>
                  <a:bodyPr wrap="square" rtlCol="0" anchor="ctr">
                    <a:spAutoFit/>
                  </a:bodyPr>
                  <a:lstStyle/>
                  <a:p>
                    <a:pPr algn="ctr"/>
                    <a:r>
                      <a:rPr lang="en-IN" sz="2400" dirty="0">
                        <a:solidFill>
                          <a:schemeClr val="tx2">
                            <a:lumMod val="85000"/>
                            <a:lumOff val="15000"/>
                          </a:schemeClr>
                        </a:solidFill>
                        <a:latin typeface="+mj-lt"/>
                        <a:ea typeface="Yu Gothic UI Semibold" panose="020B0700000000000000" pitchFamily="34" charset="-128"/>
                        <a:cs typeface="Aharoni" panose="02010803020104030203" pitchFamily="2" charset="-79"/>
                      </a:rPr>
                      <a:t>11.</a:t>
                    </a:r>
                  </a:p>
                </p:txBody>
              </p:sp>
            </p:grpSp>
          </p:grpSp>
          <p:grpSp>
            <p:nvGrpSpPr>
              <p:cNvPr id="225" name="Group 224">
                <a:extLst>
                  <a:ext uri="{FF2B5EF4-FFF2-40B4-BE49-F238E27FC236}">
                    <a16:creationId xmlns:a16="http://schemas.microsoft.com/office/drawing/2014/main" id="{EF6502DF-5521-2491-0F66-AC1483F3E09D}"/>
                  </a:ext>
                </a:extLst>
              </p:cNvPr>
              <p:cNvGrpSpPr/>
              <p:nvPr/>
            </p:nvGrpSpPr>
            <p:grpSpPr>
              <a:xfrm>
                <a:off x="8574052" y="2338442"/>
                <a:ext cx="3194971" cy="598880"/>
                <a:chOff x="1161508" y="1233542"/>
                <a:chExt cx="3194971" cy="598880"/>
              </a:xfrm>
            </p:grpSpPr>
            <p:grpSp>
              <p:nvGrpSpPr>
                <p:cNvPr id="226" name="Group 225">
                  <a:extLst>
                    <a:ext uri="{FF2B5EF4-FFF2-40B4-BE49-F238E27FC236}">
                      <a16:creationId xmlns:a16="http://schemas.microsoft.com/office/drawing/2014/main" id="{7434BFD5-2E26-74AD-0A1F-D4C12651BA0C}"/>
                    </a:ext>
                  </a:extLst>
                </p:cNvPr>
                <p:cNvGrpSpPr/>
                <p:nvPr/>
              </p:nvGrpSpPr>
              <p:grpSpPr>
                <a:xfrm>
                  <a:off x="2020462" y="1314967"/>
                  <a:ext cx="2336017" cy="436031"/>
                  <a:chOff x="1833648" y="1296736"/>
                  <a:chExt cx="2336017" cy="436031"/>
                </a:xfrm>
              </p:grpSpPr>
              <p:sp>
                <p:nvSpPr>
                  <p:cNvPr id="230" name="Rectangle: Rounded Corners 229">
                    <a:extLst>
                      <a:ext uri="{FF2B5EF4-FFF2-40B4-BE49-F238E27FC236}">
                        <a16:creationId xmlns:a16="http://schemas.microsoft.com/office/drawing/2014/main" id="{441E3D72-4B7F-7670-8469-25FD0D7CA0A3}"/>
                      </a:ext>
                    </a:extLst>
                  </p:cNvPr>
                  <p:cNvSpPr/>
                  <p:nvPr/>
                </p:nvSpPr>
                <p:spPr>
                  <a:xfrm>
                    <a:off x="1833648" y="1296736"/>
                    <a:ext cx="2336017" cy="436031"/>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sp>
                <p:nvSpPr>
                  <p:cNvPr id="231" name="TextBox 230">
                    <a:extLst>
                      <a:ext uri="{FF2B5EF4-FFF2-40B4-BE49-F238E27FC236}">
                        <a16:creationId xmlns:a16="http://schemas.microsoft.com/office/drawing/2014/main" id="{3223CE1C-0ADA-538D-02FF-36157CB8F28A}"/>
                      </a:ext>
                    </a:extLst>
                  </p:cNvPr>
                  <p:cNvSpPr txBox="1"/>
                  <p:nvPr/>
                </p:nvSpPr>
                <p:spPr>
                  <a:xfrm>
                    <a:off x="1869213" y="1376252"/>
                    <a:ext cx="2226366" cy="276999"/>
                  </a:xfrm>
                  <a:prstGeom prst="rect">
                    <a:avLst/>
                  </a:prstGeom>
                  <a:noFill/>
                </p:spPr>
                <p:txBody>
                  <a:bodyPr wrap="square" anchor="ctr">
                    <a:spAutoFit/>
                  </a:bodyPr>
                  <a:lstStyle/>
                  <a:p>
                    <a:r>
                      <a:rPr kumimoji="0" lang="en-CA" sz="120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endParaRPr lang="en-US" sz="1200" spc="0" dirty="0">
                      <a:solidFill>
                        <a:schemeClr val="bg2"/>
                      </a:solidFill>
                      <a:ea typeface="Yu Gothic UI Semibold" panose="020B0700000000000000" pitchFamily="34" charset="-128"/>
                      <a:cs typeface="Aharoni" panose="02010803020104030203" pitchFamily="2" charset="-79"/>
                    </a:endParaRPr>
                  </a:p>
                </p:txBody>
              </p:sp>
            </p:grpSp>
            <p:grpSp>
              <p:nvGrpSpPr>
                <p:cNvPr id="227" name="Group 226">
                  <a:extLst>
                    <a:ext uri="{FF2B5EF4-FFF2-40B4-BE49-F238E27FC236}">
                      <a16:creationId xmlns:a16="http://schemas.microsoft.com/office/drawing/2014/main" id="{56E3CCEB-ABDB-6A1A-949E-5F5D7978A871}"/>
                    </a:ext>
                  </a:extLst>
                </p:cNvPr>
                <p:cNvGrpSpPr/>
                <p:nvPr/>
              </p:nvGrpSpPr>
              <p:grpSpPr>
                <a:xfrm>
                  <a:off x="1161508" y="1233542"/>
                  <a:ext cx="774921" cy="598880"/>
                  <a:chOff x="5501692" y="3152594"/>
                  <a:chExt cx="774921" cy="598880"/>
                </a:xfrm>
              </p:grpSpPr>
              <p:sp>
                <p:nvSpPr>
                  <p:cNvPr id="228" name="Oval 227">
                    <a:extLst>
                      <a:ext uri="{FF2B5EF4-FFF2-40B4-BE49-F238E27FC236}">
                        <a16:creationId xmlns:a16="http://schemas.microsoft.com/office/drawing/2014/main" id="{D4BFB42E-A373-FF62-305D-1A5757206611}"/>
                      </a:ext>
                    </a:extLst>
                  </p:cNvPr>
                  <p:cNvSpPr/>
                  <p:nvPr/>
                </p:nvSpPr>
                <p:spPr>
                  <a:xfrm>
                    <a:off x="5575778" y="3152594"/>
                    <a:ext cx="598054" cy="598880"/>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a:solidFill>
                        <a:schemeClr val="tx2">
                          <a:lumMod val="85000"/>
                          <a:lumOff val="15000"/>
                        </a:schemeClr>
                      </a:solidFill>
                      <a:latin typeface="+mj-lt"/>
                      <a:ea typeface="Yu Gothic UI Semibold" panose="020B0700000000000000" pitchFamily="34" charset="-128"/>
                    </a:endParaRPr>
                  </a:p>
                </p:txBody>
              </p:sp>
              <p:sp>
                <p:nvSpPr>
                  <p:cNvPr id="229" name="TextBox 228">
                    <a:extLst>
                      <a:ext uri="{FF2B5EF4-FFF2-40B4-BE49-F238E27FC236}">
                        <a16:creationId xmlns:a16="http://schemas.microsoft.com/office/drawing/2014/main" id="{BDBB4A1A-F7E0-4139-53C8-BFBA5166C2F7}"/>
                      </a:ext>
                    </a:extLst>
                  </p:cNvPr>
                  <p:cNvSpPr txBox="1"/>
                  <p:nvPr/>
                </p:nvSpPr>
                <p:spPr>
                  <a:xfrm>
                    <a:off x="5501692" y="3221202"/>
                    <a:ext cx="774921" cy="461665"/>
                  </a:xfrm>
                  <a:prstGeom prst="rect">
                    <a:avLst/>
                  </a:prstGeom>
                  <a:noFill/>
                </p:spPr>
                <p:txBody>
                  <a:bodyPr wrap="square" rtlCol="0" anchor="ctr">
                    <a:spAutoFit/>
                  </a:bodyPr>
                  <a:lstStyle/>
                  <a:p>
                    <a:pPr algn="ctr"/>
                    <a:r>
                      <a:rPr lang="en-IN" sz="2400" dirty="0">
                        <a:solidFill>
                          <a:schemeClr val="tx2">
                            <a:lumMod val="85000"/>
                            <a:lumOff val="15000"/>
                          </a:schemeClr>
                        </a:solidFill>
                        <a:latin typeface="+mj-lt"/>
                        <a:ea typeface="Yu Gothic UI Semibold" panose="020B0700000000000000" pitchFamily="34" charset="-128"/>
                        <a:cs typeface="Aharoni" panose="02010803020104030203" pitchFamily="2" charset="-79"/>
                      </a:rPr>
                      <a:t>12.</a:t>
                    </a:r>
                  </a:p>
                </p:txBody>
              </p:sp>
            </p:grpSp>
          </p:grpSp>
          <p:grpSp>
            <p:nvGrpSpPr>
              <p:cNvPr id="232" name="Group 231">
                <a:extLst>
                  <a:ext uri="{FF2B5EF4-FFF2-40B4-BE49-F238E27FC236}">
                    <a16:creationId xmlns:a16="http://schemas.microsoft.com/office/drawing/2014/main" id="{3B2ABD7C-316E-6CD2-8179-CE366C7AA7DB}"/>
                  </a:ext>
                </a:extLst>
              </p:cNvPr>
              <p:cNvGrpSpPr/>
              <p:nvPr/>
            </p:nvGrpSpPr>
            <p:grpSpPr>
              <a:xfrm>
                <a:off x="8574052" y="3309992"/>
                <a:ext cx="3194971" cy="598880"/>
                <a:chOff x="1161508" y="1233542"/>
                <a:chExt cx="3194971" cy="598880"/>
              </a:xfrm>
            </p:grpSpPr>
            <p:grpSp>
              <p:nvGrpSpPr>
                <p:cNvPr id="233" name="Group 232">
                  <a:extLst>
                    <a:ext uri="{FF2B5EF4-FFF2-40B4-BE49-F238E27FC236}">
                      <a16:creationId xmlns:a16="http://schemas.microsoft.com/office/drawing/2014/main" id="{508AAC46-4E58-B9AA-FC69-4DDA5CDD26C9}"/>
                    </a:ext>
                  </a:extLst>
                </p:cNvPr>
                <p:cNvGrpSpPr/>
                <p:nvPr/>
              </p:nvGrpSpPr>
              <p:grpSpPr>
                <a:xfrm>
                  <a:off x="2020462" y="1314967"/>
                  <a:ext cx="2336017" cy="436031"/>
                  <a:chOff x="1833648" y="1296736"/>
                  <a:chExt cx="2336017" cy="436031"/>
                </a:xfrm>
              </p:grpSpPr>
              <p:sp>
                <p:nvSpPr>
                  <p:cNvPr id="237" name="Rectangle: Rounded Corners 236">
                    <a:extLst>
                      <a:ext uri="{FF2B5EF4-FFF2-40B4-BE49-F238E27FC236}">
                        <a16:creationId xmlns:a16="http://schemas.microsoft.com/office/drawing/2014/main" id="{5F77C1CD-3224-B2BD-CB4F-69659AAEF213}"/>
                      </a:ext>
                    </a:extLst>
                  </p:cNvPr>
                  <p:cNvSpPr/>
                  <p:nvPr/>
                </p:nvSpPr>
                <p:spPr>
                  <a:xfrm>
                    <a:off x="1833648" y="1296736"/>
                    <a:ext cx="2336017" cy="43603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sp>
                <p:nvSpPr>
                  <p:cNvPr id="238" name="TextBox 237">
                    <a:extLst>
                      <a:ext uri="{FF2B5EF4-FFF2-40B4-BE49-F238E27FC236}">
                        <a16:creationId xmlns:a16="http://schemas.microsoft.com/office/drawing/2014/main" id="{A5EF66E1-3E99-57D3-1A96-5392548D52AD}"/>
                      </a:ext>
                    </a:extLst>
                  </p:cNvPr>
                  <p:cNvSpPr txBox="1"/>
                  <p:nvPr/>
                </p:nvSpPr>
                <p:spPr>
                  <a:xfrm>
                    <a:off x="1869213" y="1376252"/>
                    <a:ext cx="2226366" cy="276999"/>
                  </a:xfrm>
                  <a:prstGeom prst="rect">
                    <a:avLst/>
                  </a:prstGeom>
                  <a:noFill/>
                </p:spPr>
                <p:txBody>
                  <a:bodyPr wrap="square" anchor="ctr">
                    <a:spAutoFit/>
                  </a:bodyPr>
                  <a:lstStyle/>
                  <a:p>
                    <a:r>
                      <a:rPr kumimoji="0" lang="en-CA" sz="120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endParaRPr lang="en-US" sz="1200" spc="0" dirty="0">
                      <a:solidFill>
                        <a:schemeClr val="bg2"/>
                      </a:solidFill>
                      <a:ea typeface="Yu Gothic UI Semibold" panose="020B0700000000000000" pitchFamily="34" charset="-128"/>
                      <a:cs typeface="Aharoni" panose="02010803020104030203" pitchFamily="2" charset="-79"/>
                    </a:endParaRPr>
                  </a:p>
                </p:txBody>
              </p:sp>
            </p:grpSp>
            <p:grpSp>
              <p:nvGrpSpPr>
                <p:cNvPr id="234" name="Group 233">
                  <a:extLst>
                    <a:ext uri="{FF2B5EF4-FFF2-40B4-BE49-F238E27FC236}">
                      <a16:creationId xmlns:a16="http://schemas.microsoft.com/office/drawing/2014/main" id="{68B5A3CE-B7F4-E776-032D-7455A3197A6B}"/>
                    </a:ext>
                  </a:extLst>
                </p:cNvPr>
                <p:cNvGrpSpPr/>
                <p:nvPr/>
              </p:nvGrpSpPr>
              <p:grpSpPr>
                <a:xfrm>
                  <a:off x="1161508" y="1233542"/>
                  <a:ext cx="774921" cy="598880"/>
                  <a:chOff x="5501692" y="3152594"/>
                  <a:chExt cx="774921" cy="598880"/>
                </a:xfrm>
              </p:grpSpPr>
              <p:sp>
                <p:nvSpPr>
                  <p:cNvPr id="235" name="Oval 234">
                    <a:extLst>
                      <a:ext uri="{FF2B5EF4-FFF2-40B4-BE49-F238E27FC236}">
                        <a16:creationId xmlns:a16="http://schemas.microsoft.com/office/drawing/2014/main" id="{46FC5631-59DE-8D5A-960B-D0767624624C}"/>
                      </a:ext>
                    </a:extLst>
                  </p:cNvPr>
                  <p:cNvSpPr/>
                  <p:nvPr/>
                </p:nvSpPr>
                <p:spPr>
                  <a:xfrm>
                    <a:off x="5575778" y="3152594"/>
                    <a:ext cx="598054" cy="598880"/>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a:solidFill>
                        <a:schemeClr val="tx2">
                          <a:lumMod val="85000"/>
                          <a:lumOff val="15000"/>
                        </a:schemeClr>
                      </a:solidFill>
                      <a:latin typeface="+mj-lt"/>
                      <a:ea typeface="Yu Gothic UI Semibold" panose="020B0700000000000000" pitchFamily="34" charset="-128"/>
                    </a:endParaRPr>
                  </a:p>
                </p:txBody>
              </p:sp>
              <p:sp>
                <p:nvSpPr>
                  <p:cNvPr id="236" name="TextBox 235">
                    <a:extLst>
                      <a:ext uri="{FF2B5EF4-FFF2-40B4-BE49-F238E27FC236}">
                        <a16:creationId xmlns:a16="http://schemas.microsoft.com/office/drawing/2014/main" id="{6C14C176-CA77-12C0-8F1B-8358584A3AA2}"/>
                      </a:ext>
                    </a:extLst>
                  </p:cNvPr>
                  <p:cNvSpPr txBox="1"/>
                  <p:nvPr/>
                </p:nvSpPr>
                <p:spPr>
                  <a:xfrm>
                    <a:off x="5501692" y="3221202"/>
                    <a:ext cx="774921" cy="461665"/>
                  </a:xfrm>
                  <a:prstGeom prst="rect">
                    <a:avLst/>
                  </a:prstGeom>
                  <a:noFill/>
                </p:spPr>
                <p:txBody>
                  <a:bodyPr wrap="square" rtlCol="0" anchor="ctr">
                    <a:spAutoFit/>
                  </a:bodyPr>
                  <a:lstStyle/>
                  <a:p>
                    <a:pPr algn="ctr"/>
                    <a:r>
                      <a:rPr lang="en-IN" sz="2400" dirty="0">
                        <a:solidFill>
                          <a:schemeClr val="tx2">
                            <a:lumMod val="85000"/>
                            <a:lumOff val="15000"/>
                          </a:schemeClr>
                        </a:solidFill>
                        <a:latin typeface="+mj-lt"/>
                        <a:ea typeface="Yu Gothic UI Semibold" panose="020B0700000000000000" pitchFamily="34" charset="-128"/>
                        <a:cs typeface="Aharoni" panose="02010803020104030203" pitchFamily="2" charset="-79"/>
                      </a:rPr>
                      <a:t>13.</a:t>
                    </a:r>
                  </a:p>
                </p:txBody>
              </p:sp>
            </p:grpSp>
          </p:grpSp>
          <p:grpSp>
            <p:nvGrpSpPr>
              <p:cNvPr id="239" name="Group 238">
                <a:extLst>
                  <a:ext uri="{FF2B5EF4-FFF2-40B4-BE49-F238E27FC236}">
                    <a16:creationId xmlns:a16="http://schemas.microsoft.com/office/drawing/2014/main" id="{11CE6AD8-F81F-8921-EAFF-CD5E78FC24F7}"/>
                  </a:ext>
                </a:extLst>
              </p:cNvPr>
              <p:cNvGrpSpPr/>
              <p:nvPr/>
            </p:nvGrpSpPr>
            <p:grpSpPr>
              <a:xfrm>
                <a:off x="8574052" y="4414892"/>
                <a:ext cx="3194971" cy="598880"/>
                <a:chOff x="1161508" y="1233542"/>
                <a:chExt cx="3194971" cy="598880"/>
              </a:xfrm>
            </p:grpSpPr>
            <p:grpSp>
              <p:nvGrpSpPr>
                <p:cNvPr id="240" name="Group 239">
                  <a:extLst>
                    <a:ext uri="{FF2B5EF4-FFF2-40B4-BE49-F238E27FC236}">
                      <a16:creationId xmlns:a16="http://schemas.microsoft.com/office/drawing/2014/main" id="{5111F925-5FA6-4940-69A6-A45FC10A82F8}"/>
                    </a:ext>
                  </a:extLst>
                </p:cNvPr>
                <p:cNvGrpSpPr/>
                <p:nvPr/>
              </p:nvGrpSpPr>
              <p:grpSpPr>
                <a:xfrm>
                  <a:off x="2020462" y="1314967"/>
                  <a:ext cx="2336017" cy="436031"/>
                  <a:chOff x="1833648" y="1296736"/>
                  <a:chExt cx="2336017" cy="436031"/>
                </a:xfrm>
              </p:grpSpPr>
              <p:sp>
                <p:nvSpPr>
                  <p:cNvPr id="244" name="Rectangle: Rounded Corners 243">
                    <a:extLst>
                      <a:ext uri="{FF2B5EF4-FFF2-40B4-BE49-F238E27FC236}">
                        <a16:creationId xmlns:a16="http://schemas.microsoft.com/office/drawing/2014/main" id="{1085C2CA-F6A1-6610-828A-5A46717FF461}"/>
                      </a:ext>
                    </a:extLst>
                  </p:cNvPr>
                  <p:cNvSpPr/>
                  <p:nvPr/>
                </p:nvSpPr>
                <p:spPr>
                  <a:xfrm>
                    <a:off x="1833648" y="1296736"/>
                    <a:ext cx="2336017" cy="436031"/>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sp>
                <p:nvSpPr>
                  <p:cNvPr id="245" name="TextBox 244">
                    <a:extLst>
                      <a:ext uri="{FF2B5EF4-FFF2-40B4-BE49-F238E27FC236}">
                        <a16:creationId xmlns:a16="http://schemas.microsoft.com/office/drawing/2014/main" id="{919560A2-FC26-82CC-CD4F-F6EDFDA776A6}"/>
                      </a:ext>
                    </a:extLst>
                  </p:cNvPr>
                  <p:cNvSpPr txBox="1"/>
                  <p:nvPr/>
                </p:nvSpPr>
                <p:spPr>
                  <a:xfrm>
                    <a:off x="1869213" y="1376252"/>
                    <a:ext cx="2226366" cy="276999"/>
                  </a:xfrm>
                  <a:prstGeom prst="rect">
                    <a:avLst/>
                  </a:prstGeom>
                  <a:noFill/>
                </p:spPr>
                <p:txBody>
                  <a:bodyPr wrap="square" anchor="ctr">
                    <a:spAutoFit/>
                  </a:bodyPr>
                  <a:lstStyle/>
                  <a:p>
                    <a:r>
                      <a:rPr kumimoji="0" lang="en-CA" sz="120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endParaRPr lang="en-US" sz="1200" spc="0" dirty="0">
                      <a:solidFill>
                        <a:schemeClr val="bg2"/>
                      </a:solidFill>
                      <a:ea typeface="Yu Gothic UI Semibold" panose="020B0700000000000000" pitchFamily="34" charset="-128"/>
                      <a:cs typeface="Aharoni" panose="02010803020104030203" pitchFamily="2" charset="-79"/>
                    </a:endParaRPr>
                  </a:p>
                </p:txBody>
              </p:sp>
            </p:grpSp>
            <p:grpSp>
              <p:nvGrpSpPr>
                <p:cNvPr id="241" name="Group 240">
                  <a:extLst>
                    <a:ext uri="{FF2B5EF4-FFF2-40B4-BE49-F238E27FC236}">
                      <a16:creationId xmlns:a16="http://schemas.microsoft.com/office/drawing/2014/main" id="{89849E34-D243-3BB8-2DE7-FA166330C380}"/>
                    </a:ext>
                  </a:extLst>
                </p:cNvPr>
                <p:cNvGrpSpPr/>
                <p:nvPr/>
              </p:nvGrpSpPr>
              <p:grpSpPr>
                <a:xfrm>
                  <a:off x="1161508" y="1233542"/>
                  <a:ext cx="774921" cy="598880"/>
                  <a:chOff x="5501692" y="3152594"/>
                  <a:chExt cx="774921" cy="598880"/>
                </a:xfrm>
              </p:grpSpPr>
              <p:sp>
                <p:nvSpPr>
                  <p:cNvPr id="242" name="Oval 241">
                    <a:extLst>
                      <a:ext uri="{FF2B5EF4-FFF2-40B4-BE49-F238E27FC236}">
                        <a16:creationId xmlns:a16="http://schemas.microsoft.com/office/drawing/2014/main" id="{1D49F725-E578-FDD4-C6FB-EA38D768D5DD}"/>
                      </a:ext>
                    </a:extLst>
                  </p:cNvPr>
                  <p:cNvSpPr/>
                  <p:nvPr/>
                </p:nvSpPr>
                <p:spPr>
                  <a:xfrm>
                    <a:off x="5575778" y="3152594"/>
                    <a:ext cx="598054" cy="598880"/>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a:solidFill>
                        <a:schemeClr val="tx2">
                          <a:lumMod val="85000"/>
                          <a:lumOff val="15000"/>
                        </a:schemeClr>
                      </a:solidFill>
                      <a:latin typeface="+mj-lt"/>
                      <a:ea typeface="Yu Gothic UI Semibold" panose="020B0700000000000000" pitchFamily="34" charset="-128"/>
                    </a:endParaRPr>
                  </a:p>
                </p:txBody>
              </p:sp>
              <p:sp>
                <p:nvSpPr>
                  <p:cNvPr id="243" name="TextBox 242">
                    <a:extLst>
                      <a:ext uri="{FF2B5EF4-FFF2-40B4-BE49-F238E27FC236}">
                        <a16:creationId xmlns:a16="http://schemas.microsoft.com/office/drawing/2014/main" id="{757C6A37-B6BD-860C-F15F-1AE167DA64C7}"/>
                      </a:ext>
                    </a:extLst>
                  </p:cNvPr>
                  <p:cNvSpPr txBox="1"/>
                  <p:nvPr/>
                </p:nvSpPr>
                <p:spPr>
                  <a:xfrm>
                    <a:off x="5501692" y="3221202"/>
                    <a:ext cx="774921" cy="461665"/>
                  </a:xfrm>
                  <a:prstGeom prst="rect">
                    <a:avLst/>
                  </a:prstGeom>
                  <a:noFill/>
                </p:spPr>
                <p:txBody>
                  <a:bodyPr wrap="square" rtlCol="0" anchor="ctr">
                    <a:spAutoFit/>
                  </a:bodyPr>
                  <a:lstStyle/>
                  <a:p>
                    <a:pPr algn="ctr"/>
                    <a:r>
                      <a:rPr lang="en-IN" sz="2400" dirty="0">
                        <a:solidFill>
                          <a:schemeClr val="tx2">
                            <a:lumMod val="85000"/>
                            <a:lumOff val="15000"/>
                          </a:schemeClr>
                        </a:solidFill>
                        <a:latin typeface="+mj-lt"/>
                        <a:ea typeface="Yu Gothic UI Semibold" panose="020B0700000000000000" pitchFamily="34" charset="-128"/>
                        <a:cs typeface="Aharoni" panose="02010803020104030203" pitchFamily="2" charset="-79"/>
                      </a:rPr>
                      <a:t>14.</a:t>
                    </a:r>
                  </a:p>
                </p:txBody>
              </p:sp>
            </p:grpSp>
          </p:grpSp>
          <p:grpSp>
            <p:nvGrpSpPr>
              <p:cNvPr id="246" name="Group 245">
                <a:extLst>
                  <a:ext uri="{FF2B5EF4-FFF2-40B4-BE49-F238E27FC236}">
                    <a16:creationId xmlns:a16="http://schemas.microsoft.com/office/drawing/2014/main" id="{4B2831B6-8B00-4816-A8CC-095B727239E0}"/>
                  </a:ext>
                </a:extLst>
              </p:cNvPr>
              <p:cNvGrpSpPr/>
              <p:nvPr/>
            </p:nvGrpSpPr>
            <p:grpSpPr>
              <a:xfrm>
                <a:off x="8574052" y="5513468"/>
                <a:ext cx="3194971" cy="598880"/>
                <a:chOff x="1161508" y="1233542"/>
                <a:chExt cx="3194971" cy="598880"/>
              </a:xfrm>
            </p:grpSpPr>
            <p:grpSp>
              <p:nvGrpSpPr>
                <p:cNvPr id="247" name="Group 246">
                  <a:extLst>
                    <a:ext uri="{FF2B5EF4-FFF2-40B4-BE49-F238E27FC236}">
                      <a16:creationId xmlns:a16="http://schemas.microsoft.com/office/drawing/2014/main" id="{E8B77A91-B7BF-3D02-6A5A-16910ECCB863}"/>
                    </a:ext>
                  </a:extLst>
                </p:cNvPr>
                <p:cNvGrpSpPr/>
                <p:nvPr/>
              </p:nvGrpSpPr>
              <p:grpSpPr>
                <a:xfrm>
                  <a:off x="2020462" y="1314967"/>
                  <a:ext cx="2336017" cy="436031"/>
                  <a:chOff x="1833648" y="1296736"/>
                  <a:chExt cx="2336017" cy="436031"/>
                </a:xfrm>
              </p:grpSpPr>
              <p:sp>
                <p:nvSpPr>
                  <p:cNvPr id="251" name="Rectangle: Rounded Corners 250">
                    <a:extLst>
                      <a:ext uri="{FF2B5EF4-FFF2-40B4-BE49-F238E27FC236}">
                        <a16:creationId xmlns:a16="http://schemas.microsoft.com/office/drawing/2014/main" id="{F0060E79-FD6F-2AA9-E0E1-6F1E77D35B8D}"/>
                      </a:ext>
                    </a:extLst>
                  </p:cNvPr>
                  <p:cNvSpPr/>
                  <p:nvPr/>
                </p:nvSpPr>
                <p:spPr>
                  <a:xfrm>
                    <a:off x="1833648" y="1296736"/>
                    <a:ext cx="2336017" cy="43603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sp>
                <p:nvSpPr>
                  <p:cNvPr id="252" name="TextBox 251">
                    <a:extLst>
                      <a:ext uri="{FF2B5EF4-FFF2-40B4-BE49-F238E27FC236}">
                        <a16:creationId xmlns:a16="http://schemas.microsoft.com/office/drawing/2014/main" id="{7281B8EF-2F15-57A0-8660-899D9E4AEE1F}"/>
                      </a:ext>
                    </a:extLst>
                  </p:cNvPr>
                  <p:cNvSpPr txBox="1"/>
                  <p:nvPr/>
                </p:nvSpPr>
                <p:spPr>
                  <a:xfrm>
                    <a:off x="1869213" y="1376252"/>
                    <a:ext cx="2226366" cy="276999"/>
                  </a:xfrm>
                  <a:prstGeom prst="rect">
                    <a:avLst/>
                  </a:prstGeom>
                  <a:noFill/>
                </p:spPr>
                <p:txBody>
                  <a:bodyPr wrap="square" anchor="ctr">
                    <a:spAutoFit/>
                  </a:bodyPr>
                  <a:lstStyle/>
                  <a:p>
                    <a:r>
                      <a:rPr kumimoji="0" lang="en-CA" sz="120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endParaRPr lang="en-US" sz="1200" spc="0" dirty="0">
                      <a:solidFill>
                        <a:schemeClr val="bg2"/>
                      </a:solidFill>
                      <a:ea typeface="Yu Gothic UI Semibold" panose="020B0700000000000000" pitchFamily="34" charset="-128"/>
                      <a:cs typeface="Aharoni" panose="02010803020104030203" pitchFamily="2" charset="-79"/>
                    </a:endParaRPr>
                  </a:p>
                </p:txBody>
              </p:sp>
            </p:grpSp>
            <p:grpSp>
              <p:nvGrpSpPr>
                <p:cNvPr id="248" name="Group 247">
                  <a:extLst>
                    <a:ext uri="{FF2B5EF4-FFF2-40B4-BE49-F238E27FC236}">
                      <a16:creationId xmlns:a16="http://schemas.microsoft.com/office/drawing/2014/main" id="{99C06E05-974D-FA0E-D2AB-5F938D560DBF}"/>
                    </a:ext>
                  </a:extLst>
                </p:cNvPr>
                <p:cNvGrpSpPr/>
                <p:nvPr/>
              </p:nvGrpSpPr>
              <p:grpSpPr>
                <a:xfrm>
                  <a:off x="1161508" y="1233542"/>
                  <a:ext cx="774921" cy="598880"/>
                  <a:chOff x="5501692" y="3152594"/>
                  <a:chExt cx="774921" cy="598880"/>
                </a:xfrm>
              </p:grpSpPr>
              <p:sp>
                <p:nvSpPr>
                  <p:cNvPr id="249" name="Oval 248">
                    <a:extLst>
                      <a:ext uri="{FF2B5EF4-FFF2-40B4-BE49-F238E27FC236}">
                        <a16:creationId xmlns:a16="http://schemas.microsoft.com/office/drawing/2014/main" id="{4BA759DC-C7BD-F9BF-84CF-D65371AB64EF}"/>
                      </a:ext>
                    </a:extLst>
                  </p:cNvPr>
                  <p:cNvSpPr/>
                  <p:nvPr/>
                </p:nvSpPr>
                <p:spPr>
                  <a:xfrm>
                    <a:off x="5575778" y="3152594"/>
                    <a:ext cx="598054" cy="598880"/>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a:solidFill>
                        <a:schemeClr val="tx2">
                          <a:lumMod val="85000"/>
                          <a:lumOff val="15000"/>
                        </a:schemeClr>
                      </a:solidFill>
                      <a:latin typeface="+mj-lt"/>
                      <a:ea typeface="Yu Gothic UI Semibold" panose="020B0700000000000000" pitchFamily="34" charset="-128"/>
                    </a:endParaRPr>
                  </a:p>
                </p:txBody>
              </p:sp>
              <p:sp>
                <p:nvSpPr>
                  <p:cNvPr id="250" name="TextBox 249">
                    <a:extLst>
                      <a:ext uri="{FF2B5EF4-FFF2-40B4-BE49-F238E27FC236}">
                        <a16:creationId xmlns:a16="http://schemas.microsoft.com/office/drawing/2014/main" id="{1C91A65F-5FC7-68CC-61E1-8F93D0C9CA94}"/>
                      </a:ext>
                    </a:extLst>
                  </p:cNvPr>
                  <p:cNvSpPr txBox="1"/>
                  <p:nvPr/>
                </p:nvSpPr>
                <p:spPr>
                  <a:xfrm>
                    <a:off x="5501692" y="3221202"/>
                    <a:ext cx="774921" cy="461665"/>
                  </a:xfrm>
                  <a:prstGeom prst="rect">
                    <a:avLst/>
                  </a:prstGeom>
                  <a:noFill/>
                </p:spPr>
                <p:txBody>
                  <a:bodyPr wrap="square" rtlCol="0" anchor="ctr">
                    <a:spAutoFit/>
                  </a:bodyPr>
                  <a:lstStyle/>
                  <a:p>
                    <a:pPr algn="ctr"/>
                    <a:r>
                      <a:rPr lang="en-IN" sz="2400" dirty="0">
                        <a:solidFill>
                          <a:schemeClr val="tx2">
                            <a:lumMod val="85000"/>
                            <a:lumOff val="15000"/>
                          </a:schemeClr>
                        </a:solidFill>
                        <a:latin typeface="+mj-lt"/>
                        <a:ea typeface="Yu Gothic UI Semibold" panose="020B0700000000000000" pitchFamily="34" charset="-128"/>
                        <a:cs typeface="Aharoni" panose="02010803020104030203" pitchFamily="2" charset="-79"/>
                      </a:rPr>
                      <a:t>15.</a:t>
                    </a:r>
                  </a:p>
                </p:txBody>
              </p:sp>
            </p:grpSp>
          </p:grpSp>
        </p:grpSp>
      </p:grpSp>
    </p:spTree>
    <p:extLst>
      <p:ext uri="{BB962C8B-B14F-4D97-AF65-F5344CB8AC3E}">
        <p14:creationId xmlns:p14="http://schemas.microsoft.com/office/powerpoint/2010/main" val="3731041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0B1822E-B0BA-0C53-C8E3-AF160E770194}"/>
              </a:ext>
            </a:extLst>
          </p:cNvPr>
          <p:cNvSpPr>
            <a:spLocks noGrp="1"/>
          </p:cNvSpPr>
          <p:nvPr>
            <p:ph type="ftr" sz="quarter" idx="3"/>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32D262E2-BE00-5E22-83B4-0F9B36432C28}"/>
              </a:ext>
            </a:extLst>
          </p:cNvPr>
          <p:cNvSpPr>
            <a:spLocks noGrp="1"/>
          </p:cNvSpPr>
          <p:nvPr>
            <p:ph type="sldNum" sz="quarter" idx="4"/>
          </p:nvPr>
        </p:nvSpPr>
        <p:spPr/>
        <p:txBody>
          <a:bodyPr/>
          <a:lstStyle/>
          <a:p>
            <a:r>
              <a:rPr lang="en-US">
                <a:solidFill>
                  <a:schemeClr val="bg2">
                    <a:lumMod val="50000"/>
                  </a:schemeClr>
                </a:solidFill>
              </a:rPr>
              <a:t>Slide </a:t>
            </a:r>
            <a:fld id="{6CB62808-88BB-4E82-9200-19DAFECDBB5A}" type="slidenum">
              <a:rPr lang="en-IN" smtClean="0"/>
              <a:pPr/>
              <a:t>3</a:t>
            </a:fld>
            <a:endParaRPr lang="en-IN" dirty="0"/>
          </a:p>
        </p:txBody>
      </p:sp>
      <p:sp>
        <p:nvSpPr>
          <p:cNvPr id="322" name="Oval 321">
            <a:extLst>
              <a:ext uri="{FF2B5EF4-FFF2-40B4-BE49-F238E27FC236}">
                <a16:creationId xmlns:a16="http://schemas.microsoft.com/office/drawing/2014/main" id="{78C7544C-4034-BF6B-61FA-421220478D99}"/>
              </a:ext>
            </a:extLst>
          </p:cNvPr>
          <p:cNvSpPr/>
          <p:nvPr/>
        </p:nvSpPr>
        <p:spPr>
          <a:xfrm>
            <a:off x="398581" y="5287025"/>
            <a:ext cx="4318000" cy="770031"/>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Shape 97">
            <a:extLst>
              <a:ext uri="{FF2B5EF4-FFF2-40B4-BE49-F238E27FC236}">
                <a16:creationId xmlns:a16="http://schemas.microsoft.com/office/drawing/2014/main" id="{DC95CB29-3B9D-3EA1-305C-3905A29FE38A}"/>
              </a:ext>
            </a:extLst>
          </p:cNvPr>
          <p:cNvSpPr/>
          <p:nvPr/>
        </p:nvSpPr>
        <p:spPr>
          <a:xfrm flipH="1">
            <a:off x="2508647" y="1682864"/>
            <a:ext cx="2589517" cy="2589516"/>
          </a:xfrm>
          <a:custGeom>
            <a:avLst/>
            <a:gdLst>
              <a:gd name="connsiteX0" fmla="*/ 1493711 w 1493710"/>
              <a:gd name="connsiteY0" fmla="*/ 746855 h 1493710"/>
              <a:gd name="connsiteX1" fmla="*/ 746855 w 1493710"/>
              <a:gd name="connsiteY1" fmla="*/ 1493711 h 1493710"/>
              <a:gd name="connsiteX2" fmla="*/ 0 w 1493710"/>
              <a:gd name="connsiteY2" fmla="*/ 746855 h 1493710"/>
              <a:gd name="connsiteX3" fmla="*/ 746855 w 1493710"/>
              <a:gd name="connsiteY3" fmla="*/ 0 h 1493710"/>
              <a:gd name="connsiteX4" fmla="*/ 1493711 w 1493710"/>
              <a:gd name="connsiteY4" fmla="*/ 746855 h 1493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10" h="1493710">
                <a:moveTo>
                  <a:pt x="1493711" y="746855"/>
                </a:moveTo>
                <a:cubicBezTo>
                  <a:pt x="1493711" y="1159332"/>
                  <a:pt x="1159332" y="1493711"/>
                  <a:pt x="746855" y="1493711"/>
                </a:cubicBezTo>
                <a:cubicBezTo>
                  <a:pt x="334379" y="1493711"/>
                  <a:pt x="0" y="1159332"/>
                  <a:pt x="0" y="746855"/>
                </a:cubicBezTo>
                <a:cubicBezTo>
                  <a:pt x="0" y="334378"/>
                  <a:pt x="334379" y="0"/>
                  <a:pt x="746855" y="0"/>
                </a:cubicBezTo>
                <a:cubicBezTo>
                  <a:pt x="1159332" y="0"/>
                  <a:pt x="1493711" y="334378"/>
                  <a:pt x="1493711" y="746855"/>
                </a:cubicBezTo>
                <a:close/>
              </a:path>
            </a:pathLst>
          </a:custGeom>
          <a:solidFill>
            <a:schemeClr val="accent6">
              <a:lumMod val="90000"/>
            </a:schemeClr>
          </a:solidFill>
          <a:ln w="9525" cap="flat">
            <a:noFill/>
            <a:prstDash val="solid"/>
            <a:miter/>
          </a:ln>
        </p:spPr>
        <p:txBody>
          <a:bodyPr rtlCol="0" anchor="ctr"/>
          <a:lstStyle/>
          <a:p>
            <a:endParaRPr lang="en-US"/>
          </a:p>
        </p:txBody>
      </p:sp>
      <p:sp>
        <p:nvSpPr>
          <p:cNvPr id="3" name="Freeform: Shape 2">
            <a:extLst>
              <a:ext uri="{FF2B5EF4-FFF2-40B4-BE49-F238E27FC236}">
                <a16:creationId xmlns:a16="http://schemas.microsoft.com/office/drawing/2014/main" id="{5D224359-7901-32AE-B6FD-2EEB250AA321}"/>
              </a:ext>
            </a:extLst>
          </p:cNvPr>
          <p:cNvSpPr/>
          <p:nvPr/>
        </p:nvSpPr>
        <p:spPr>
          <a:xfrm rot="574352" flipH="1">
            <a:off x="3291485" y="2170761"/>
            <a:ext cx="310643" cy="312765"/>
          </a:xfrm>
          <a:custGeom>
            <a:avLst/>
            <a:gdLst>
              <a:gd name="connsiteX0" fmla="*/ 127890 w 310643"/>
              <a:gd name="connsiteY0" fmla="*/ 208712 h 312765"/>
              <a:gd name="connsiteX1" fmla="*/ 131878 w 310643"/>
              <a:gd name="connsiteY1" fmla="*/ 210243 h 312765"/>
              <a:gd name="connsiteX2" fmla="*/ 131888 w 310643"/>
              <a:gd name="connsiteY2" fmla="*/ 210248 h 312765"/>
              <a:gd name="connsiteX3" fmla="*/ 121843 w 310643"/>
              <a:gd name="connsiteY3" fmla="*/ 220046 h 312765"/>
              <a:gd name="connsiteX4" fmla="*/ 119314 w 310643"/>
              <a:gd name="connsiteY4" fmla="*/ 220627 h 312765"/>
              <a:gd name="connsiteX5" fmla="*/ 119946 w 310643"/>
              <a:gd name="connsiteY5" fmla="*/ 219622 h 312765"/>
              <a:gd name="connsiteX6" fmla="*/ 206851 w 310643"/>
              <a:gd name="connsiteY6" fmla="*/ 179541 h 312765"/>
              <a:gd name="connsiteX7" fmla="*/ 217148 w 310643"/>
              <a:gd name="connsiteY7" fmla="*/ 189221 h 312765"/>
              <a:gd name="connsiteX8" fmla="*/ 217502 w 310643"/>
              <a:gd name="connsiteY8" fmla="*/ 190763 h 312765"/>
              <a:gd name="connsiteX9" fmla="*/ 214529 w 310643"/>
              <a:gd name="connsiteY9" fmla="*/ 189017 h 312765"/>
              <a:gd name="connsiteX10" fmla="*/ 204999 w 310643"/>
              <a:gd name="connsiteY10" fmla="*/ 182497 h 312765"/>
              <a:gd name="connsiteX11" fmla="*/ 142406 w 310643"/>
              <a:gd name="connsiteY11" fmla="*/ 94437 h 312765"/>
              <a:gd name="connsiteX12" fmla="*/ 143221 w 310643"/>
              <a:gd name="connsiteY12" fmla="*/ 98291 h 312765"/>
              <a:gd name="connsiteX13" fmla="*/ 141986 w 310643"/>
              <a:gd name="connsiteY13" fmla="*/ 100263 h 312765"/>
              <a:gd name="connsiteX14" fmla="*/ 141906 w 310643"/>
              <a:gd name="connsiteY14" fmla="*/ 99949 h 312765"/>
              <a:gd name="connsiteX15" fmla="*/ 231858 w 310643"/>
              <a:gd name="connsiteY15" fmla="*/ 14769 h 312765"/>
              <a:gd name="connsiteX16" fmla="*/ 207311 w 310643"/>
              <a:gd name="connsiteY16" fmla="*/ 32231 h 312765"/>
              <a:gd name="connsiteX17" fmla="*/ 210870 w 310643"/>
              <a:gd name="connsiteY17" fmla="*/ 47736 h 312765"/>
              <a:gd name="connsiteX18" fmla="*/ 210526 w 310643"/>
              <a:gd name="connsiteY18" fmla="*/ 53140 h 312765"/>
              <a:gd name="connsiteX19" fmla="*/ 191875 w 310643"/>
              <a:gd name="connsiteY19" fmla="*/ 97952 h 312765"/>
              <a:gd name="connsiteX20" fmla="*/ 184674 w 310643"/>
              <a:gd name="connsiteY20" fmla="*/ 110875 h 312765"/>
              <a:gd name="connsiteX21" fmla="*/ 180558 w 310643"/>
              <a:gd name="connsiteY21" fmla="*/ 109296 h 312765"/>
              <a:gd name="connsiteX22" fmla="*/ 177505 w 310643"/>
              <a:gd name="connsiteY22" fmla="*/ 95994 h 312765"/>
              <a:gd name="connsiteX23" fmla="*/ 163690 w 310643"/>
              <a:gd name="connsiteY23" fmla="*/ 87337 h 312765"/>
              <a:gd name="connsiteX24" fmla="*/ 147800 w 310643"/>
              <a:gd name="connsiteY24" fmla="*/ 90984 h 312765"/>
              <a:gd name="connsiteX25" fmla="*/ 146630 w 310643"/>
              <a:gd name="connsiteY25" fmla="*/ 92852 h 312765"/>
              <a:gd name="connsiteX26" fmla="*/ 146361 w 310643"/>
              <a:gd name="connsiteY26" fmla="*/ 91784 h 312765"/>
              <a:gd name="connsiteX27" fmla="*/ 144545 w 310643"/>
              <a:gd name="connsiteY27" fmla="*/ 80363 h 312765"/>
              <a:gd name="connsiteX28" fmla="*/ 147832 w 310643"/>
              <a:gd name="connsiteY28" fmla="*/ 75117 h 312765"/>
              <a:gd name="connsiteX29" fmla="*/ 144185 w 310643"/>
              <a:gd name="connsiteY29" fmla="*/ 59227 h 312765"/>
              <a:gd name="connsiteX30" fmla="*/ 142007 w 310643"/>
              <a:gd name="connsiteY30" fmla="*/ 57862 h 312765"/>
              <a:gd name="connsiteX31" fmla="*/ 143939 w 310643"/>
              <a:gd name="connsiteY31" fmla="*/ 33898 h 312765"/>
              <a:gd name="connsiteX32" fmla="*/ 149612 w 310643"/>
              <a:gd name="connsiteY32" fmla="*/ 24846 h 312765"/>
              <a:gd name="connsiteX33" fmla="*/ 132150 w 310643"/>
              <a:gd name="connsiteY33" fmla="*/ 299 h 312765"/>
              <a:gd name="connsiteX34" fmla="*/ 107603 w 310643"/>
              <a:gd name="connsiteY34" fmla="*/ 17761 h 312765"/>
              <a:gd name="connsiteX35" fmla="*/ 111250 w 310643"/>
              <a:gd name="connsiteY35" fmla="*/ 33652 h 312765"/>
              <a:gd name="connsiteX36" fmla="*/ 122203 w 310643"/>
              <a:gd name="connsiteY36" fmla="*/ 40516 h 312765"/>
              <a:gd name="connsiteX37" fmla="*/ 126489 w 310643"/>
              <a:gd name="connsiteY37" fmla="*/ 46149 h 312765"/>
              <a:gd name="connsiteX38" fmla="*/ 128587 w 310643"/>
              <a:gd name="connsiteY38" fmla="*/ 50979 h 312765"/>
              <a:gd name="connsiteX39" fmla="*/ 114480 w 310643"/>
              <a:gd name="connsiteY39" fmla="*/ 54218 h 312765"/>
              <a:gd name="connsiteX40" fmla="*/ 105823 w 310643"/>
              <a:gd name="connsiteY40" fmla="*/ 68032 h 312765"/>
              <a:gd name="connsiteX41" fmla="*/ 123285 w 310643"/>
              <a:gd name="connsiteY41" fmla="*/ 92581 h 312765"/>
              <a:gd name="connsiteX42" fmla="*/ 126081 w 310643"/>
              <a:gd name="connsiteY42" fmla="*/ 91939 h 312765"/>
              <a:gd name="connsiteX43" fmla="*/ 133983 w 310643"/>
              <a:gd name="connsiteY43" fmla="*/ 101800 h 312765"/>
              <a:gd name="connsiteX44" fmla="*/ 136700 w 310643"/>
              <a:gd name="connsiteY44" fmla="*/ 107832 h 312765"/>
              <a:gd name="connsiteX45" fmla="*/ 123929 w 310643"/>
              <a:gd name="connsiteY45" fmla="*/ 113630 h 312765"/>
              <a:gd name="connsiteX46" fmla="*/ 115175 w 310643"/>
              <a:gd name="connsiteY46" fmla="*/ 122836 h 312765"/>
              <a:gd name="connsiteX47" fmla="*/ 108226 w 310643"/>
              <a:gd name="connsiteY47" fmla="*/ 117336 h 312765"/>
              <a:gd name="connsiteX48" fmla="*/ 86565 w 310643"/>
              <a:gd name="connsiteY48" fmla="*/ 96707 h 312765"/>
              <a:gd name="connsiteX49" fmla="*/ 72315 w 310643"/>
              <a:gd name="connsiteY49" fmla="*/ 74329 h 312765"/>
              <a:gd name="connsiteX50" fmla="*/ 68933 w 310643"/>
              <a:gd name="connsiteY50" fmla="*/ 59599 h 312765"/>
              <a:gd name="connsiteX51" fmla="*/ 55117 w 310643"/>
              <a:gd name="connsiteY51" fmla="*/ 50942 h 312765"/>
              <a:gd name="connsiteX52" fmla="*/ 30571 w 310643"/>
              <a:gd name="connsiteY52" fmla="*/ 68404 h 312765"/>
              <a:gd name="connsiteX53" fmla="*/ 48032 w 310643"/>
              <a:gd name="connsiteY53" fmla="*/ 92953 h 312765"/>
              <a:gd name="connsiteX54" fmla="*/ 55899 w 310643"/>
              <a:gd name="connsiteY54" fmla="*/ 91147 h 312765"/>
              <a:gd name="connsiteX55" fmla="*/ 55856 w 310643"/>
              <a:gd name="connsiteY55" fmla="*/ 91255 h 312765"/>
              <a:gd name="connsiteX56" fmla="*/ 105044 w 310643"/>
              <a:gd name="connsiteY56" fmla="*/ 120315 h 312765"/>
              <a:gd name="connsiteX57" fmla="*/ 111910 w 310643"/>
              <a:gd name="connsiteY57" fmla="*/ 126268 h 312765"/>
              <a:gd name="connsiteX58" fmla="*/ 108879 w 310643"/>
              <a:gd name="connsiteY58" fmla="*/ 129456 h 312765"/>
              <a:gd name="connsiteX59" fmla="*/ 105986 w 310643"/>
              <a:gd name="connsiteY59" fmla="*/ 136999 h 312765"/>
              <a:gd name="connsiteX60" fmla="*/ 104575 w 310643"/>
              <a:gd name="connsiteY60" fmla="*/ 136251 h 312765"/>
              <a:gd name="connsiteX61" fmla="*/ 92304 w 310643"/>
              <a:gd name="connsiteY61" fmla="*/ 122980 h 312765"/>
              <a:gd name="connsiteX62" fmla="*/ 90626 w 310643"/>
              <a:gd name="connsiteY62" fmla="*/ 115671 h 312765"/>
              <a:gd name="connsiteX63" fmla="*/ 76810 w 310643"/>
              <a:gd name="connsiteY63" fmla="*/ 107014 h 312765"/>
              <a:gd name="connsiteX64" fmla="*/ 52263 w 310643"/>
              <a:gd name="connsiteY64" fmla="*/ 124476 h 312765"/>
              <a:gd name="connsiteX65" fmla="*/ 69725 w 310643"/>
              <a:gd name="connsiteY65" fmla="*/ 149023 h 312765"/>
              <a:gd name="connsiteX66" fmla="*/ 85616 w 310643"/>
              <a:gd name="connsiteY66" fmla="*/ 145376 h 312765"/>
              <a:gd name="connsiteX67" fmla="*/ 87490 w 310643"/>
              <a:gd name="connsiteY67" fmla="*/ 142386 h 312765"/>
              <a:gd name="connsiteX68" fmla="*/ 100577 w 310643"/>
              <a:gd name="connsiteY68" fmla="*/ 143142 h 312765"/>
              <a:gd name="connsiteX69" fmla="*/ 103294 w 310643"/>
              <a:gd name="connsiteY69" fmla="*/ 144015 h 312765"/>
              <a:gd name="connsiteX70" fmla="*/ 100777 w 310643"/>
              <a:gd name="connsiteY70" fmla="*/ 150577 h 312765"/>
              <a:gd name="connsiteX71" fmla="*/ 101238 w 310643"/>
              <a:gd name="connsiteY71" fmla="*/ 164915 h 312765"/>
              <a:gd name="connsiteX72" fmla="*/ 93525 w 310643"/>
              <a:gd name="connsiteY72" fmla="*/ 165765 h 312765"/>
              <a:gd name="connsiteX73" fmla="*/ 63643 w 310643"/>
              <a:gd name="connsiteY73" fmla="*/ 166209 h 312765"/>
              <a:gd name="connsiteX74" fmla="*/ 38000 w 310643"/>
              <a:gd name="connsiteY74" fmla="*/ 160247 h 312765"/>
              <a:gd name="connsiteX75" fmla="*/ 24846 w 310643"/>
              <a:gd name="connsiteY75" fmla="*/ 152004 h 312765"/>
              <a:gd name="connsiteX76" fmla="*/ 299 w 310643"/>
              <a:gd name="connsiteY76" fmla="*/ 169466 h 312765"/>
              <a:gd name="connsiteX77" fmla="*/ 17761 w 310643"/>
              <a:gd name="connsiteY77" fmla="*/ 194015 h 312765"/>
              <a:gd name="connsiteX78" fmla="*/ 33651 w 310643"/>
              <a:gd name="connsiteY78" fmla="*/ 190367 h 312765"/>
              <a:gd name="connsiteX79" fmla="*/ 37889 w 310643"/>
              <a:gd name="connsiteY79" fmla="*/ 183603 h 312765"/>
              <a:gd name="connsiteX80" fmla="*/ 37922 w 310643"/>
              <a:gd name="connsiteY80" fmla="*/ 183682 h 312765"/>
              <a:gd name="connsiteX81" fmla="*/ 93328 w 310643"/>
              <a:gd name="connsiteY81" fmla="*/ 169917 h 312765"/>
              <a:gd name="connsiteX82" fmla="*/ 101382 w 310643"/>
              <a:gd name="connsiteY82" fmla="*/ 169387 h 312765"/>
              <a:gd name="connsiteX83" fmla="*/ 101504 w 310643"/>
              <a:gd name="connsiteY83" fmla="*/ 173187 h 312765"/>
              <a:gd name="connsiteX84" fmla="*/ 110531 w 310643"/>
              <a:gd name="connsiteY84" fmla="*/ 193074 h 312765"/>
              <a:gd name="connsiteX85" fmla="*/ 121680 w 310643"/>
              <a:gd name="connsiteY85" fmla="*/ 203676 h 312765"/>
              <a:gd name="connsiteX86" fmla="*/ 121727 w 310643"/>
              <a:gd name="connsiteY86" fmla="*/ 203881 h 312765"/>
              <a:gd name="connsiteX87" fmla="*/ 122219 w 310643"/>
              <a:gd name="connsiteY87" fmla="*/ 204189 h 312765"/>
              <a:gd name="connsiteX88" fmla="*/ 124012 w 310643"/>
              <a:gd name="connsiteY88" fmla="*/ 205894 h 312765"/>
              <a:gd name="connsiteX89" fmla="*/ 116747 w 310643"/>
              <a:gd name="connsiteY89" fmla="*/ 216737 h 312765"/>
              <a:gd name="connsiteX90" fmla="*/ 97897 w 310643"/>
              <a:gd name="connsiteY90" fmla="*/ 240017 h 312765"/>
              <a:gd name="connsiteX91" fmla="*/ 75864 w 310643"/>
              <a:gd name="connsiteY91" fmla="*/ 256805 h 312765"/>
              <a:gd name="connsiteX92" fmla="*/ 63945 w 310643"/>
              <a:gd name="connsiteY92" fmla="*/ 259541 h 312765"/>
              <a:gd name="connsiteX93" fmla="*/ 55288 w 310643"/>
              <a:gd name="connsiteY93" fmla="*/ 273355 h 312765"/>
              <a:gd name="connsiteX94" fmla="*/ 72750 w 310643"/>
              <a:gd name="connsiteY94" fmla="*/ 297902 h 312765"/>
              <a:gd name="connsiteX95" fmla="*/ 97299 w 310643"/>
              <a:gd name="connsiteY95" fmla="*/ 280440 h 312765"/>
              <a:gd name="connsiteX96" fmla="*/ 94669 w 310643"/>
              <a:gd name="connsiteY96" fmla="*/ 268987 h 312765"/>
              <a:gd name="connsiteX97" fmla="*/ 96025 w 310643"/>
              <a:gd name="connsiteY97" fmla="*/ 261910 h 312765"/>
              <a:gd name="connsiteX98" fmla="*/ 103156 w 310643"/>
              <a:gd name="connsiteY98" fmla="*/ 246317 h 312765"/>
              <a:gd name="connsiteX99" fmla="*/ 107363 w 310643"/>
              <a:gd name="connsiteY99" fmla="*/ 239628 h 312765"/>
              <a:gd name="connsiteX100" fmla="*/ 110045 w 310643"/>
              <a:gd name="connsiteY100" fmla="*/ 251309 h 312765"/>
              <a:gd name="connsiteX101" fmla="*/ 123860 w 310643"/>
              <a:gd name="connsiteY101" fmla="*/ 259966 h 312765"/>
              <a:gd name="connsiteX102" fmla="*/ 148406 w 310643"/>
              <a:gd name="connsiteY102" fmla="*/ 242504 h 312765"/>
              <a:gd name="connsiteX103" fmla="*/ 144759 w 310643"/>
              <a:gd name="connsiteY103" fmla="*/ 226614 h 312765"/>
              <a:gd name="connsiteX104" fmla="*/ 141381 w 310643"/>
              <a:gd name="connsiteY104" fmla="*/ 224497 h 312765"/>
              <a:gd name="connsiteX105" fmla="*/ 140774 w 310643"/>
              <a:gd name="connsiteY105" fmla="*/ 222839 h 312765"/>
              <a:gd name="connsiteX106" fmla="*/ 141578 w 310643"/>
              <a:gd name="connsiteY106" fmla="*/ 213963 h 312765"/>
              <a:gd name="connsiteX107" fmla="*/ 147479 w 310643"/>
              <a:gd name="connsiteY107" fmla="*/ 216227 h 312765"/>
              <a:gd name="connsiteX108" fmla="*/ 170089 w 310643"/>
              <a:gd name="connsiteY108" fmla="*/ 215500 h 312765"/>
              <a:gd name="connsiteX109" fmla="*/ 173666 w 310643"/>
              <a:gd name="connsiteY109" fmla="*/ 213876 h 312765"/>
              <a:gd name="connsiteX110" fmla="*/ 175865 w 310643"/>
              <a:gd name="connsiteY110" fmla="*/ 221684 h 312765"/>
              <a:gd name="connsiteX111" fmla="*/ 181329 w 310643"/>
              <a:gd name="connsiteY111" fmla="*/ 251094 h 312765"/>
              <a:gd name="connsiteX112" fmla="*/ 179628 w 310643"/>
              <a:gd name="connsiteY112" fmla="*/ 279585 h 312765"/>
              <a:gd name="connsiteX113" fmla="*/ 174406 w 310643"/>
              <a:gd name="connsiteY113" fmla="*/ 287917 h 312765"/>
              <a:gd name="connsiteX114" fmla="*/ 191868 w 310643"/>
              <a:gd name="connsiteY114" fmla="*/ 312465 h 312765"/>
              <a:gd name="connsiteX115" fmla="*/ 216417 w 310643"/>
              <a:gd name="connsiteY115" fmla="*/ 295002 h 312765"/>
              <a:gd name="connsiteX116" fmla="*/ 212769 w 310643"/>
              <a:gd name="connsiteY116" fmla="*/ 279112 h 312765"/>
              <a:gd name="connsiteX117" fmla="*/ 200850 w 310643"/>
              <a:gd name="connsiteY117" fmla="*/ 271643 h 312765"/>
              <a:gd name="connsiteX118" fmla="*/ 196872 w 310643"/>
              <a:gd name="connsiteY118" fmla="*/ 266672 h 312765"/>
              <a:gd name="connsiteX119" fmla="*/ 180317 w 310643"/>
              <a:gd name="connsiteY119" fmla="*/ 221095 h 312765"/>
              <a:gd name="connsiteX120" fmla="*/ 178112 w 310643"/>
              <a:gd name="connsiteY120" fmla="*/ 211857 h 312765"/>
              <a:gd name="connsiteX121" fmla="*/ 178520 w 310643"/>
              <a:gd name="connsiteY121" fmla="*/ 211672 h 312765"/>
              <a:gd name="connsiteX122" fmla="*/ 182339 w 310643"/>
              <a:gd name="connsiteY122" fmla="*/ 214066 h 312765"/>
              <a:gd name="connsiteX123" fmla="*/ 206886 w 310643"/>
              <a:gd name="connsiteY123" fmla="*/ 196604 h 312765"/>
              <a:gd name="connsiteX124" fmla="*/ 204957 w 310643"/>
              <a:gd name="connsiteY124" fmla="*/ 188201 h 312765"/>
              <a:gd name="connsiteX125" fmla="*/ 211619 w 310643"/>
              <a:gd name="connsiteY125" fmla="*/ 192378 h 312765"/>
              <a:gd name="connsiteX126" fmla="*/ 235469 w 310643"/>
              <a:gd name="connsiteY126" fmla="*/ 210446 h 312765"/>
              <a:gd name="connsiteX127" fmla="*/ 253290 w 310643"/>
              <a:gd name="connsiteY127" fmla="*/ 232488 h 312765"/>
              <a:gd name="connsiteX128" fmla="*/ 255755 w 310643"/>
              <a:gd name="connsiteY128" fmla="*/ 243230 h 312765"/>
              <a:gd name="connsiteX129" fmla="*/ 269570 w 310643"/>
              <a:gd name="connsiteY129" fmla="*/ 251887 h 312765"/>
              <a:gd name="connsiteX130" fmla="*/ 294119 w 310643"/>
              <a:gd name="connsiteY130" fmla="*/ 234424 h 312765"/>
              <a:gd name="connsiteX131" fmla="*/ 276655 w 310643"/>
              <a:gd name="connsiteY131" fmla="*/ 209877 h 312765"/>
              <a:gd name="connsiteX132" fmla="*/ 265984 w 310643"/>
              <a:gd name="connsiteY132" fmla="*/ 212326 h 312765"/>
              <a:gd name="connsiteX133" fmla="*/ 257538 w 310643"/>
              <a:gd name="connsiteY133" fmla="*/ 211656 h 312765"/>
              <a:gd name="connsiteX134" fmla="*/ 241724 w 310643"/>
              <a:gd name="connsiteY134" fmla="*/ 204993 h 312765"/>
              <a:gd name="connsiteX135" fmla="*/ 237544 w 310643"/>
              <a:gd name="connsiteY135" fmla="*/ 202538 h 312765"/>
              <a:gd name="connsiteX136" fmla="*/ 248199 w 310643"/>
              <a:gd name="connsiteY136" fmla="*/ 200092 h 312765"/>
              <a:gd name="connsiteX137" fmla="*/ 256857 w 310643"/>
              <a:gd name="connsiteY137" fmla="*/ 186276 h 312765"/>
              <a:gd name="connsiteX138" fmla="*/ 239393 w 310643"/>
              <a:gd name="connsiteY138" fmla="*/ 161729 h 312765"/>
              <a:gd name="connsiteX139" fmla="*/ 223503 w 310643"/>
              <a:gd name="connsiteY139" fmla="*/ 165376 h 312765"/>
              <a:gd name="connsiteX140" fmla="*/ 220968 w 310643"/>
              <a:gd name="connsiteY140" fmla="*/ 169421 h 312765"/>
              <a:gd name="connsiteX141" fmla="*/ 219058 w 310643"/>
              <a:gd name="connsiteY141" fmla="*/ 170231 h 312765"/>
              <a:gd name="connsiteX142" fmla="*/ 212835 w 310643"/>
              <a:gd name="connsiteY142" fmla="*/ 169992 h 312765"/>
              <a:gd name="connsiteX143" fmla="*/ 213128 w 310643"/>
              <a:gd name="connsiteY143" fmla="*/ 169524 h 312765"/>
              <a:gd name="connsiteX144" fmla="*/ 209936 w 310643"/>
              <a:gd name="connsiteY144" fmla="*/ 155619 h 312765"/>
              <a:gd name="connsiteX145" fmla="*/ 216598 w 310643"/>
              <a:gd name="connsiteY145" fmla="*/ 144989 h 312765"/>
              <a:gd name="connsiteX146" fmla="*/ 215634 w 310643"/>
              <a:gd name="connsiteY146" fmla="*/ 140793 h 312765"/>
              <a:gd name="connsiteX147" fmla="*/ 222853 w 310643"/>
              <a:gd name="connsiteY147" fmla="*/ 137672 h 312765"/>
              <a:gd name="connsiteX148" fmla="*/ 251200 w 310643"/>
              <a:gd name="connsiteY148" fmla="*/ 128218 h 312765"/>
              <a:gd name="connsiteX149" fmla="*/ 279528 w 310643"/>
              <a:gd name="connsiteY149" fmla="*/ 125938 h 312765"/>
              <a:gd name="connsiteX150" fmla="*/ 285797 w 310643"/>
              <a:gd name="connsiteY150" fmla="*/ 129866 h 312765"/>
              <a:gd name="connsiteX151" fmla="*/ 310343 w 310643"/>
              <a:gd name="connsiteY151" fmla="*/ 112404 h 312765"/>
              <a:gd name="connsiteX152" fmla="*/ 292881 w 310643"/>
              <a:gd name="connsiteY152" fmla="*/ 87857 h 312765"/>
              <a:gd name="connsiteX153" fmla="*/ 268334 w 310643"/>
              <a:gd name="connsiteY153" fmla="*/ 105319 h 312765"/>
              <a:gd name="connsiteX154" fmla="*/ 268472 w 310643"/>
              <a:gd name="connsiteY154" fmla="*/ 105917 h 312765"/>
              <a:gd name="connsiteX155" fmla="*/ 264559 w 310643"/>
              <a:gd name="connsiteY155" fmla="*/ 110816 h 312765"/>
              <a:gd name="connsiteX156" fmla="*/ 221558 w 310643"/>
              <a:gd name="connsiteY156" fmla="*/ 133434 h 312765"/>
              <a:gd name="connsiteX157" fmla="*/ 214527 w 310643"/>
              <a:gd name="connsiteY157" fmla="*/ 135970 h 312765"/>
              <a:gd name="connsiteX158" fmla="*/ 212950 w 310643"/>
              <a:gd name="connsiteY158" fmla="*/ 129099 h 312765"/>
              <a:gd name="connsiteX159" fmla="*/ 208468 w 310643"/>
              <a:gd name="connsiteY159" fmla="*/ 126291 h 312765"/>
              <a:gd name="connsiteX160" fmla="*/ 211954 w 310643"/>
              <a:gd name="connsiteY160" fmla="*/ 124110 h 312765"/>
              <a:gd name="connsiteX161" fmla="*/ 227957 w 310643"/>
              <a:gd name="connsiteY161" fmla="*/ 120482 h 312765"/>
              <a:gd name="connsiteX162" fmla="*/ 230810 w 310643"/>
              <a:gd name="connsiteY162" fmla="*/ 122270 h 312765"/>
              <a:gd name="connsiteX163" fmla="*/ 255357 w 310643"/>
              <a:gd name="connsiteY163" fmla="*/ 104806 h 312765"/>
              <a:gd name="connsiteX164" fmla="*/ 237895 w 310643"/>
              <a:gd name="connsiteY164" fmla="*/ 80260 h 312765"/>
              <a:gd name="connsiteX165" fmla="*/ 213348 w 310643"/>
              <a:gd name="connsiteY165" fmla="*/ 97722 h 312765"/>
              <a:gd name="connsiteX166" fmla="*/ 215220 w 310643"/>
              <a:gd name="connsiteY166" fmla="*/ 105878 h 312765"/>
              <a:gd name="connsiteX167" fmla="*/ 207724 w 310643"/>
              <a:gd name="connsiteY167" fmla="*/ 117263 h 312765"/>
              <a:gd name="connsiteX168" fmla="*/ 202115 w 310643"/>
              <a:gd name="connsiteY168" fmla="*/ 122310 h 312765"/>
              <a:gd name="connsiteX169" fmla="*/ 199134 w 310643"/>
              <a:gd name="connsiteY169" fmla="*/ 120442 h 312765"/>
              <a:gd name="connsiteX170" fmla="*/ 196971 w 310643"/>
              <a:gd name="connsiteY170" fmla="*/ 120939 h 312765"/>
              <a:gd name="connsiteX171" fmla="*/ 189011 w 310643"/>
              <a:gd name="connsiteY171" fmla="*/ 113369 h 312765"/>
              <a:gd name="connsiteX172" fmla="*/ 195454 w 310643"/>
              <a:gd name="connsiteY172" fmla="*/ 100565 h 312765"/>
              <a:gd name="connsiteX173" fmla="*/ 211260 w 310643"/>
              <a:gd name="connsiteY173" fmla="*/ 75223 h 312765"/>
              <a:gd name="connsiteX174" fmla="*/ 231981 w 310643"/>
              <a:gd name="connsiteY174" fmla="*/ 55123 h 312765"/>
              <a:gd name="connsiteX175" fmla="*/ 240664 w 310643"/>
              <a:gd name="connsiteY175" fmla="*/ 53130 h 312765"/>
              <a:gd name="connsiteX176" fmla="*/ 249322 w 310643"/>
              <a:gd name="connsiteY176" fmla="*/ 39316 h 312765"/>
              <a:gd name="connsiteX177" fmla="*/ 231858 w 310643"/>
              <a:gd name="connsiteY177" fmla="*/ 14769 h 312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310643" h="312765">
                <a:moveTo>
                  <a:pt x="127890" y="208712"/>
                </a:moveTo>
                <a:lnTo>
                  <a:pt x="131878" y="210243"/>
                </a:lnTo>
                <a:lnTo>
                  <a:pt x="131888" y="210248"/>
                </a:lnTo>
                <a:lnTo>
                  <a:pt x="121843" y="220046"/>
                </a:lnTo>
                <a:lnTo>
                  <a:pt x="119314" y="220627"/>
                </a:lnTo>
                <a:lnTo>
                  <a:pt x="119946" y="219622"/>
                </a:lnTo>
                <a:close/>
                <a:moveTo>
                  <a:pt x="206851" y="179541"/>
                </a:moveTo>
                <a:lnTo>
                  <a:pt x="217148" y="189221"/>
                </a:lnTo>
                <a:lnTo>
                  <a:pt x="217502" y="190763"/>
                </a:lnTo>
                <a:lnTo>
                  <a:pt x="214529" y="189017"/>
                </a:lnTo>
                <a:lnTo>
                  <a:pt x="204999" y="182497"/>
                </a:lnTo>
                <a:close/>
                <a:moveTo>
                  <a:pt x="142406" y="94437"/>
                </a:moveTo>
                <a:lnTo>
                  <a:pt x="143221" y="98291"/>
                </a:lnTo>
                <a:lnTo>
                  <a:pt x="141986" y="100263"/>
                </a:lnTo>
                <a:lnTo>
                  <a:pt x="141906" y="99949"/>
                </a:lnTo>
                <a:close/>
                <a:moveTo>
                  <a:pt x="231858" y="14769"/>
                </a:moveTo>
                <a:cubicBezTo>
                  <a:pt x="220257" y="12812"/>
                  <a:pt x="209267" y="20630"/>
                  <a:pt x="207311" y="32231"/>
                </a:cubicBezTo>
                <a:lnTo>
                  <a:pt x="210870" y="47736"/>
                </a:lnTo>
                <a:lnTo>
                  <a:pt x="210526" y="53140"/>
                </a:lnTo>
                <a:cubicBezTo>
                  <a:pt x="209042" y="60698"/>
                  <a:pt x="204421" y="74195"/>
                  <a:pt x="191875" y="97952"/>
                </a:cubicBezTo>
                <a:lnTo>
                  <a:pt x="184674" y="110875"/>
                </a:lnTo>
                <a:lnTo>
                  <a:pt x="180558" y="109296"/>
                </a:lnTo>
                <a:lnTo>
                  <a:pt x="177505" y="95994"/>
                </a:lnTo>
                <a:cubicBezTo>
                  <a:pt x="174344" y="91552"/>
                  <a:pt x="169490" y="88315"/>
                  <a:pt x="163690" y="87337"/>
                </a:cubicBezTo>
                <a:cubicBezTo>
                  <a:pt x="157890" y="86359"/>
                  <a:pt x="152242" y="87824"/>
                  <a:pt x="147800" y="90984"/>
                </a:cubicBezTo>
                <a:lnTo>
                  <a:pt x="146630" y="92852"/>
                </a:lnTo>
                <a:lnTo>
                  <a:pt x="146361" y="91784"/>
                </a:lnTo>
                <a:lnTo>
                  <a:pt x="144545" y="80363"/>
                </a:lnTo>
                <a:lnTo>
                  <a:pt x="147832" y="75117"/>
                </a:lnTo>
                <a:cubicBezTo>
                  <a:pt x="148810" y="69317"/>
                  <a:pt x="147345" y="63669"/>
                  <a:pt x="144185" y="59227"/>
                </a:cubicBezTo>
                <a:lnTo>
                  <a:pt x="142007" y="57862"/>
                </a:lnTo>
                <a:lnTo>
                  <a:pt x="143939" y="33898"/>
                </a:lnTo>
                <a:lnTo>
                  <a:pt x="149612" y="24846"/>
                </a:lnTo>
                <a:cubicBezTo>
                  <a:pt x="151568" y="13245"/>
                  <a:pt x="143750" y="2255"/>
                  <a:pt x="132150" y="299"/>
                </a:cubicBezTo>
                <a:cubicBezTo>
                  <a:pt x="120549" y="-1657"/>
                  <a:pt x="109559" y="6161"/>
                  <a:pt x="107603" y="17761"/>
                </a:cubicBezTo>
                <a:cubicBezTo>
                  <a:pt x="106625" y="23562"/>
                  <a:pt x="108090" y="29209"/>
                  <a:pt x="111250" y="33652"/>
                </a:cubicBezTo>
                <a:lnTo>
                  <a:pt x="122203" y="40516"/>
                </a:lnTo>
                <a:lnTo>
                  <a:pt x="126489" y="46149"/>
                </a:lnTo>
                <a:lnTo>
                  <a:pt x="128587" y="50979"/>
                </a:lnTo>
                <a:lnTo>
                  <a:pt x="114480" y="54218"/>
                </a:lnTo>
                <a:cubicBezTo>
                  <a:pt x="110038" y="57378"/>
                  <a:pt x="106801" y="62232"/>
                  <a:pt x="105823" y="68032"/>
                </a:cubicBezTo>
                <a:cubicBezTo>
                  <a:pt x="103867" y="79633"/>
                  <a:pt x="111685" y="90624"/>
                  <a:pt x="123285" y="92581"/>
                </a:cubicBezTo>
                <a:lnTo>
                  <a:pt x="126081" y="91939"/>
                </a:lnTo>
                <a:lnTo>
                  <a:pt x="133983" y="101800"/>
                </a:lnTo>
                <a:lnTo>
                  <a:pt x="136700" y="107832"/>
                </a:lnTo>
                <a:lnTo>
                  <a:pt x="123929" y="113630"/>
                </a:lnTo>
                <a:lnTo>
                  <a:pt x="115175" y="122836"/>
                </a:lnTo>
                <a:lnTo>
                  <a:pt x="108226" y="117336"/>
                </a:lnTo>
                <a:cubicBezTo>
                  <a:pt x="102508" y="112018"/>
                  <a:pt x="94032" y="104686"/>
                  <a:pt x="86565" y="96707"/>
                </a:cubicBezTo>
                <a:lnTo>
                  <a:pt x="72315" y="74329"/>
                </a:lnTo>
                <a:lnTo>
                  <a:pt x="68933" y="59599"/>
                </a:lnTo>
                <a:cubicBezTo>
                  <a:pt x="65773" y="55157"/>
                  <a:pt x="60918" y="51920"/>
                  <a:pt x="55117" y="50942"/>
                </a:cubicBezTo>
                <a:cubicBezTo>
                  <a:pt x="43517" y="48986"/>
                  <a:pt x="32527" y="56804"/>
                  <a:pt x="30571" y="68404"/>
                </a:cubicBezTo>
                <a:cubicBezTo>
                  <a:pt x="28614" y="80005"/>
                  <a:pt x="36432" y="90996"/>
                  <a:pt x="48032" y="92953"/>
                </a:cubicBezTo>
                <a:lnTo>
                  <a:pt x="55899" y="91147"/>
                </a:lnTo>
                <a:lnTo>
                  <a:pt x="55856" y="91255"/>
                </a:lnTo>
                <a:cubicBezTo>
                  <a:pt x="55856" y="91255"/>
                  <a:pt x="63575" y="86194"/>
                  <a:pt x="105044" y="120315"/>
                </a:cubicBezTo>
                <a:lnTo>
                  <a:pt x="111910" y="126268"/>
                </a:lnTo>
                <a:lnTo>
                  <a:pt x="108879" y="129456"/>
                </a:lnTo>
                <a:lnTo>
                  <a:pt x="105986" y="136999"/>
                </a:lnTo>
                <a:lnTo>
                  <a:pt x="104575" y="136251"/>
                </a:lnTo>
                <a:lnTo>
                  <a:pt x="92304" y="122980"/>
                </a:lnTo>
                <a:lnTo>
                  <a:pt x="90626" y="115671"/>
                </a:lnTo>
                <a:cubicBezTo>
                  <a:pt x="87465" y="111229"/>
                  <a:pt x="82610" y="107992"/>
                  <a:pt x="76810" y="107014"/>
                </a:cubicBezTo>
                <a:cubicBezTo>
                  <a:pt x="65209" y="105058"/>
                  <a:pt x="54219" y="112876"/>
                  <a:pt x="52263" y="124476"/>
                </a:cubicBezTo>
                <a:cubicBezTo>
                  <a:pt x="50307" y="136077"/>
                  <a:pt x="58125" y="147067"/>
                  <a:pt x="69725" y="149023"/>
                </a:cubicBezTo>
                <a:cubicBezTo>
                  <a:pt x="75526" y="150001"/>
                  <a:pt x="81173" y="148536"/>
                  <a:pt x="85616" y="145376"/>
                </a:cubicBezTo>
                <a:lnTo>
                  <a:pt x="87490" y="142386"/>
                </a:lnTo>
                <a:lnTo>
                  <a:pt x="100577" y="143142"/>
                </a:lnTo>
                <a:lnTo>
                  <a:pt x="103294" y="144015"/>
                </a:lnTo>
                <a:lnTo>
                  <a:pt x="100777" y="150577"/>
                </a:lnTo>
                <a:lnTo>
                  <a:pt x="101238" y="164915"/>
                </a:lnTo>
                <a:lnTo>
                  <a:pt x="93525" y="165765"/>
                </a:lnTo>
                <a:cubicBezTo>
                  <a:pt x="85707" y="165953"/>
                  <a:pt x="74535" y="166664"/>
                  <a:pt x="63643" y="166209"/>
                </a:cubicBezTo>
                <a:lnTo>
                  <a:pt x="38000" y="160247"/>
                </a:lnTo>
                <a:lnTo>
                  <a:pt x="24846" y="152004"/>
                </a:lnTo>
                <a:cubicBezTo>
                  <a:pt x="13245" y="150048"/>
                  <a:pt x="2255" y="157866"/>
                  <a:pt x="299" y="169466"/>
                </a:cubicBezTo>
                <a:cubicBezTo>
                  <a:pt x="-1657" y="181067"/>
                  <a:pt x="6160" y="192058"/>
                  <a:pt x="17761" y="194015"/>
                </a:cubicBezTo>
                <a:cubicBezTo>
                  <a:pt x="23561" y="194993"/>
                  <a:pt x="29209" y="193527"/>
                  <a:pt x="33651" y="190367"/>
                </a:cubicBezTo>
                <a:lnTo>
                  <a:pt x="37889" y="183603"/>
                </a:lnTo>
                <a:lnTo>
                  <a:pt x="37922" y="183682"/>
                </a:lnTo>
                <a:cubicBezTo>
                  <a:pt x="37922" y="183682"/>
                  <a:pt x="39785" y="174618"/>
                  <a:pt x="93328" y="169917"/>
                </a:cubicBezTo>
                <a:lnTo>
                  <a:pt x="101382" y="169387"/>
                </a:lnTo>
                <a:lnTo>
                  <a:pt x="101504" y="173187"/>
                </a:lnTo>
                <a:cubicBezTo>
                  <a:pt x="103213" y="180387"/>
                  <a:pt x="106306" y="187134"/>
                  <a:pt x="110531" y="193074"/>
                </a:cubicBezTo>
                <a:lnTo>
                  <a:pt x="121680" y="203676"/>
                </a:lnTo>
                <a:lnTo>
                  <a:pt x="121727" y="203881"/>
                </a:lnTo>
                <a:lnTo>
                  <a:pt x="122219" y="204189"/>
                </a:lnTo>
                <a:lnTo>
                  <a:pt x="124012" y="205894"/>
                </a:lnTo>
                <a:lnTo>
                  <a:pt x="116747" y="216737"/>
                </a:lnTo>
                <a:cubicBezTo>
                  <a:pt x="111863" y="222863"/>
                  <a:pt x="105229" y="231917"/>
                  <a:pt x="97897" y="240017"/>
                </a:cubicBezTo>
                <a:lnTo>
                  <a:pt x="75864" y="256805"/>
                </a:lnTo>
                <a:lnTo>
                  <a:pt x="63945" y="259541"/>
                </a:lnTo>
                <a:cubicBezTo>
                  <a:pt x="59503" y="262701"/>
                  <a:pt x="56266" y="267555"/>
                  <a:pt x="55288" y="273355"/>
                </a:cubicBezTo>
                <a:cubicBezTo>
                  <a:pt x="53332" y="284956"/>
                  <a:pt x="61150" y="295946"/>
                  <a:pt x="72750" y="297902"/>
                </a:cubicBezTo>
                <a:cubicBezTo>
                  <a:pt x="84351" y="299858"/>
                  <a:pt x="95342" y="292041"/>
                  <a:pt x="97299" y="280440"/>
                </a:cubicBezTo>
                <a:lnTo>
                  <a:pt x="94669" y="268987"/>
                </a:lnTo>
                <a:lnTo>
                  <a:pt x="96025" y="261910"/>
                </a:lnTo>
                <a:cubicBezTo>
                  <a:pt x="97229" y="258251"/>
                  <a:pt x="99388" y="253209"/>
                  <a:pt x="103156" y="246317"/>
                </a:cubicBezTo>
                <a:lnTo>
                  <a:pt x="107363" y="239628"/>
                </a:lnTo>
                <a:lnTo>
                  <a:pt x="110045" y="251309"/>
                </a:lnTo>
                <a:cubicBezTo>
                  <a:pt x="113205" y="255751"/>
                  <a:pt x="118059" y="258988"/>
                  <a:pt x="123860" y="259966"/>
                </a:cubicBezTo>
                <a:cubicBezTo>
                  <a:pt x="135460" y="261923"/>
                  <a:pt x="146450" y="254104"/>
                  <a:pt x="148406" y="242504"/>
                </a:cubicBezTo>
                <a:cubicBezTo>
                  <a:pt x="149384" y="236704"/>
                  <a:pt x="147919" y="231056"/>
                  <a:pt x="144759" y="226614"/>
                </a:cubicBezTo>
                <a:lnTo>
                  <a:pt x="141381" y="224497"/>
                </a:lnTo>
                <a:lnTo>
                  <a:pt x="140774" y="222839"/>
                </a:lnTo>
                <a:lnTo>
                  <a:pt x="141578" y="213963"/>
                </a:lnTo>
                <a:lnTo>
                  <a:pt x="147479" y="216227"/>
                </a:lnTo>
                <a:cubicBezTo>
                  <a:pt x="155235" y="217535"/>
                  <a:pt x="162889" y="217209"/>
                  <a:pt x="170089" y="215500"/>
                </a:cubicBezTo>
                <a:lnTo>
                  <a:pt x="173666" y="213876"/>
                </a:lnTo>
                <a:lnTo>
                  <a:pt x="175865" y="221684"/>
                </a:lnTo>
                <a:cubicBezTo>
                  <a:pt x="177411" y="229396"/>
                  <a:pt x="179969" y="240293"/>
                  <a:pt x="181329" y="251094"/>
                </a:cubicBezTo>
                <a:lnTo>
                  <a:pt x="179628" y="279585"/>
                </a:lnTo>
                <a:lnTo>
                  <a:pt x="174406" y="287917"/>
                </a:lnTo>
                <a:cubicBezTo>
                  <a:pt x="172450" y="299518"/>
                  <a:pt x="180268" y="310509"/>
                  <a:pt x="191868" y="312465"/>
                </a:cubicBezTo>
                <a:cubicBezTo>
                  <a:pt x="203469" y="314422"/>
                  <a:pt x="214460" y="306602"/>
                  <a:pt x="216417" y="295002"/>
                </a:cubicBezTo>
                <a:cubicBezTo>
                  <a:pt x="217395" y="289202"/>
                  <a:pt x="215929" y="283554"/>
                  <a:pt x="212769" y="279112"/>
                </a:cubicBezTo>
                <a:lnTo>
                  <a:pt x="200850" y="271643"/>
                </a:lnTo>
                <a:lnTo>
                  <a:pt x="196872" y="266672"/>
                </a:lnTo>
                <a:cubicBezTo>
                  <a:pt x="192873" y="260095"/>
                  <a:pt x="187163" y="247033"/>
                  <a:pt x="180317" y="221095"/>
                </a:cubicBezTo>
                <a:lnTo>
                  <a:pt x="178112" y="211857"/>
                </a:lnTo>
                <a:lnTo>
                  <a:pt x="178520" y="211672"/>
                </a:lnTo>
                <a:lnTo>
                  <a:pt x="182339" y="214066"/>
                </a:lnTo>
                <a:cubicBezTo>
                  <a:pt x="193939" y="216022"/>
                  <a:pt x="204929" y="208204"/>
                  <a:pt x="206886" y="196604"/>
                </a:cubicBezTo>
                <a:lnTo>
                  <a:pt x="204957" y="188201"/>
                </a:lnTo>
                <a:lnTo>
                  <a:pt x="211619" y="192378"/>
                </a:lnTo>
                <a:cubicBezTo>
                  <a:pt x="217948" y="197046"/>
                  <a:pt x="227180" y="203375"/>
                  <a:pt x="235469" y="210446"/>
                </a:cubicBezTo>
                <a:lnTo>
                  <a:pt x="253290" y="232488"/>
                </a:lnTo>
                <a:lnTo>
                  <a:pt x="255755" y="243230"/>
                </a:lnTo>
                <a:cubicBezTo>
                  <a:pt x="258915" y="247672"/>
                  <a:pt x="263770" y="250909"/>
                  <a:pt x="269570" y="251887"/>
                </a:cubicBezTo>
                <a:cubicBezTo>
                  <a:pt x="281170" y="253844"/>
                  <a:pt x="292162" y="246024"/>
                  <a:pt x="294119" y="234424"/>
                </a:cubicBezTo>
                <a:cubicBezTo>
                  <a:pt x="296075" y="222823"/>
                  <a:pt x="288255" y="211833"/>
                  <a:pt x="276655" y="209877"/>
                </a:cubicBezTo>
                <a:lnTo>
                  <a:pt x="265984" y="212326"/>
                </a:lnTo>
                <a:lnTo>
                  <a:pt x="257538" y="211656"/>
                </a:lnTo>
                <a:cubicBezTo>
                  <a:pt x="253839" y="210561"/>
                  <a:pt x="248730" y="208553"/>
                  <a:pt x="241724" y="204993"/>
                </a:cubicBezTo>
                <a:lnTo>
                  <a:pt x="237544" y="202538"/>
                </a:lnTo>
                <a:lnTo>
                  <a:pt x="248199" y="200092"/>
                </a:lnTo>
                <a:cubicBezTo>
                  <a:pt x="252641" y="196931"/>
                  <a:pt x="255878" y="192076"/>
                  <a:pt x="256857" y="186276"/>
                </a:cubicBezTo>
                <a:cubicBezTo>
                  <a:pt x="258813" y="174676"/>
                  <a:pt x="250993" y="163685"/>
                  <a:pt x="239393" y="161729"/>
                </a:cubicBezTo>
                <a:cubicBezTo>
                  <a:pt x="233592" y="160751"/>
                  <a:pt x="227945" y="162216"/>
                  <a:pt x="223503" y="165376"/>
                </a:cubicBezTo>
                <a:lnTo>
                  <a:pt x="220968" y="169421"/>
                </a:lnTo>
                <a:lnTo>
                  <a:pt x="219058" y="170231"/>
                </a:lnTo>
                <a:lnTo>
                  <a:pt x="212835" y="169992"/>
                </a:lnTo>
                <a:lnTo>
                  <a:pt x="213128" y="169524"/>
                </a:lnTo>
                <a:lnTo>
                  <a:pt x="209936" y="155619"/>
                </a:lnTo>
                <a:lnTo>
                  <a:pt x="216598" y="144989"/>
                </a:lnTo>
                <a:lnTo>
                  <a:pt x="215634" y="140793"/>
                </a:lnTo>
                <a:lnTo>
                  <a:pt x="222853" y="137672"/>
                </a:lnTo>
                <a:cubicBezTo>
                  <a:pt x="230242" y="135066"/>
                  <a:pt x="240675" y="131048"/>
                  <a:pt x="251200" y="128218"/>
                </a:cubicBezTo>
                <a:lnTo>
                  <a:pt x="279528" y="125938"/>
                </a:lnTo>
                <a:lnTo>
                  <a:pt x="285797" y="129866"/>
                </a:lnTo>
                <a:cubicBezTo>
                  <a:pt x="297397" y="131822"/>
                  <a:pt x="308387" y="124004"/>
                  <a:pt x="310343" y="112404"/>
                </a:cubicBezTo>
                <a:cubicBezTo>
                  <a:pt x="312300" y="100804"/>
                  <a:pt x="304482" y="89814"/>
                  <a:pt x="292881" y="87857"/>
                </a:cubicBezTo>
                <a:cubicBezTo>
                  <a:pt x="281281" y="85901"/>
                  <a:pt x="270291" y="93719"/>
                  <a:pt x="268334" y="105319"/>
                </a:cubicBezTo>
                <a:lnTo>
                  <a:pt x="268472" y="105917"/>
                </a:lnTo>
                <a:lnTo>
                  <a:pt x="264559" y="110816"/>
                </a:lnTo>
                <a:cubicBezTo>
                  <a:pt x="258587" y="115691"/>
                  <a:pt x="246404" y="123140"/>
                  <a:pt x="221558" y="133434"/>
                </a:cubicBezTo>
                <a:lnTo>
                  <a:pt x="214527" y="135970"/>
                </a:lnTo>
                <a:lnTo>
                  <a:pt x="212950" y="129099"/>
                </a:lnTo>
                <a:lnTo>
                  <a:pt x="208468" y="126291"/>
                </a:lnTo>
                <a:lnTo>
                  <a:pt x="211954" y="124110"/>
                </a:lnTo>
                <a:lnTo>
                  <a:pt x="227957" y="120482"/>
                </a:lnTo>
                <a:lnTo>
                  <a:pt x="230810" y="122270"/>
                </a:lnTo>
                <a:cubicBezTo>
                  <a:pt x="242411" y="124226"/>
                  <a:pt x="253401" y="116407"/>
                  <a:pt x="255357" y="104806"/>
                </a:cubicBezTo>
                <a:cubicBezTo>
                  <a:pt x="257313" y="93206"/>
                  <a:pt x="249495" y="82216"/>
                  <a:pt x="237895" y="80260"/>
                </a:cubicBezTo>
                <a:cubicBezTo>
                  <a:pt x="226295" y="78303"/>
                  <a:pt x="215305" y="86121"/>
                  <a:pt x="213348" y="97722"/>
                </a:cubicBezTo>
                <a:lnTo>
                  <a:pt x="215220" y="105878"/>
                </a:lnTo>
                <a:lnTo>
                  <a:pt x="207724" y="117263"/>
                </a:lnTo>
                <a:lnTo>
                  <a:pt x="202115" y="122310"/>
                </a:lnTo>
                <a:lnTo>
                  <a:pt x="199134" y="120442"/>
                </a:lnTo>
                <a:lnTo>
                  <a:pt x="196971" y="120939"/>
                </a:lnTo>
                <a:lnTo>
                  <a:pt x="189011" y="113369"/>
                </a:lnTo>
                <a:lnTo>
                  <a:pt x="195454" y="100565"/>
                </a:lnTo>
                <a:cubicBezTo>
                  <a:pt x="199511" y="93881"/>
                  <a:pt x="204965" y="84125"/>
                  <a:pt x="211260" y="75223"/>
                </a:cubicBezTo>
                <a:lnTo>
                  <a:pt x="231981" y="55123"/>
                </a:lnTo>
                <a:lnTo>
                  <a:pt x="240664" y="53130"/>
                </a:lnTo>
                <a:cubicBezTo>
                  <a:pt x="245106" y="49971"/>
                  <a:pt x="248343" y="45116"/>
                  <a:pt x="249322" y="39316"/>
                </a:cubicBezTo>
                <a:cubicBezTo>
                  <a:pt x="251278" y="27715"/>
                  <a:pt x="243458" y="16725"/>
                  <a:pt x="231858" y="14769"/>
                </a:cubicBezTo>
                <a:close/>
              </a:path>
            </a:pathLst>
          </a:custGeom>
          <a:solidFill>
            <a:schemeClr val="accent2"/>
          </a:solidFill>
          <a:ln w="9525" cap="flat">
            <a:noFill/>
            <a:prstDash val="solid"/>
            <a:miter/>
          </a:ln>
        </p:spPr>
        <p:txBody>
          <a:bodyPr wrap="square" rtlCol="0" anchor="ctr">
            <a:noAutofit/>
          </a:bodyPr>
          <a:lstStyle/>
          <a:p>
            <a:endParaRPr lang="en-US"/>
          </a:p>
        </p:txBody>
      </p:sp>
      <p:grpSp>
        <p:nvGrpSpPr>
          <p:cNvPr id="100" name="Graphic 7">
            <a:extLst>
              <a:ext uri="{FF2B5EF4-FFF2-40B4-BE49-F238E27FC236}">
                <a16:creationId xmlns:a16="http://schemas.microsoft.com/office/drawing/2014/main" id="{15100A5F-1605-3848-9FB9-D54122678E66}"/>
              </a:ext>
            </a:extLst>
          </p:cNvPr>
          <p:cNvGrpSpPr/>
          <p:nvPr/>
        </p:nvGrpSpPr>
        <p:grpSpPr>
          <a:xfrm flipH="1">
            <a:off x="3674114" y="3619448"/>
            <a:ext cx="424210" cy="434301"/>
            <a:chOff x="5501163" y="3607296"/>
            <a:chExt cx="244697" cy="250518"/>
          </a:xfrm>
          <a:solidFill>
            <a:schemeClr val="accent6">
              <a:lumMod val="90000"/>
            </a:schemeClr>
          </a:solidFill>
        </p:grpSpPr>
        <p:sp>
          <p:nvSpPr>
            <p:cNvPr id="166" name="Freeform: Shape 165">
              <a:extLst>
                <a:ext uri="{FF2B5EF4-FFF2-40B4-BE49-F238E27FC236}">
                  <a16:creationId xmlns:a16="http://schemas.microsoft.com/office/drawing/2014/main" id="{1C7C4E2E-DB4F-ADBC-5C09-CF2277204D32}"/>
                </a:ext>
              </a:extLst>
            </p:cNvPr>
            <p:cNvSpPr/>
            <p:nvPr/>
          </p:nvSpPr>
          <p:spPr>
            <a:xfrm>
              <a:off x="5580507" y="3686175"/>
              <a:ext cx="90868" cy="90868"/>
            </a:xfrm>
            <a:custGeom>
              <a:avLst/>
              <a:gdLst>
                <a:gd name="connsiteX0" fmla="*/ 90868 w 90868"/>
                <a:gd name="connsiteY0" fmla="*/ 45434 h 90868"/>
                <a:gd name="connsiteX1" fmla="*/ 45434 w 90868"/>
                <a:gd name="connsiteY1" fmla="*/ 90869 h 90868"/>
                <a:gd name="connsiteX2" fmla="*/ 0 w 90868"/>
                <a:gd name="connsiteY2" fmla="*/ 45434 h 90868"/>
                <a:gd name="connsiteX3" fmla="*/ 45434 w 90868"/>
                <a:gd name="connsiteY3" fmla="*/ 0 h 90868"/>
                <a:gd name="connsiteX4" fmla="*/ 90868 w 90868"/>
                <a:gd name="connsiteY4" fmla="*/ 45434 h 90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868" h="90868">
                  <a:moveTo>
                    <a:pt x="90868" y="45434"/>
                  </a:moveTo>
                  <a:cubicBezTo>
                    <a:pt x="90868" y="70527"/>
                    <a:pt x="70527" y="90869"/>
                    <a:pt x="45434" y="90869"/>
                  </a:cubicBezTo>
                  <a:cubicBezTo>
                    <a:pt x="20342" y="90869"/>
                    <a:pt x="0" y="70527"/>
                    <a:pt x="0" y="45434"/>
                  </a:cubicBezTo>
                  <a:cubicBezTo>
                    <a:pt x="0" y="20342"/>
                    <a:pt x="20342" y="0"/>
                    <a:pt x="45434" y="0"/>
                  </a:cubicBezTo>
                  <a:cubicBezTo>
                    <a:pt x="70527" y="0"/>
                    <a:pt x="90868" y="20342"/>
                    <a:pt x="90868" y="45434"/>
                  </a:cubicBezTo>
                  <a:close/>
                </a:path>
              </a:pathLst>
            </a:custGeom>
            <a:grpFill/>
            <a:ln w="9525" cap="flat">
              <a:noFill/>
              <a:prstDash val="solid"/>
              <a:miter/>
            </a:ln>
          </p:spPr>
          <p:txBody>
            <a:bodyPr rtlCol="0" anchor="ctr"/>
            <a:lstStyle/>
            <a:p>
              <a:endParaRPr lang="en-US"/>
            </a:p>
          </p:txBody>
        </p:sp>
        <p:grpSp>
          <p:nvGrpSpPr>
            <p:cNvPr id="167" name="Graphic 7">
              <a:extLst>
                <a:ext uri="{FF2B5EF4-FFF2-40B4-BE49-F238E27FC236}">
                  <a16:creationId xmlns:a16="http://schemas.microsoft.com/office/drawing/2014/main" id="{59D3F458-5311-84F4-7B40-268D2E636566}"/>
                </a:ext>
              </a:extLst>
            </p:cNvPr>
            <p:cNvGrpSpPr/>
            <p:nvPr/>
          </p:nvGrpSpPr>
          <p:grpSpPr>
            <a:xfrm>
              <a:off x="5630868" y="3607689"/>
              <a:ext cx="48889" cy="103988"/>
              <a:chOff x="5630868" y="3607689"/>
              <a:chExt cx="48889" cy="103988"/>
            </a:xfrm>
            <a:grpFill/>
          </p:grpSpPr>
          <p:grpSp>
            <p:nvGrpSpPr>
              <p:cNvPr id="240" name="Graphic 7">
                <a:extLst>
                  <a:ext uri="{FF2B5EF4-FFF2-40B4-BE49-F238E27FC236}">
                    <a16:creationId xmlns:a16="http://schemas.microsoft.com/office/drawing/2014/main" id="{282F9CC3-80D7-C1FB-3030-80FAB0C4DE96}"/>
                  </a:ext>
                </a:extLst>
              </p:cNvPr>
              <p:cNvGrpSpPr/>
              <p:nvPr/>
            </p:nvGrpSpPr>
            <p:grpSpPr>
              <a:xfrm>
                <a:off x="5630868" y="3607689"/>
                <a:ext cx="48889" cy="103988"/>
                <a:chOff x="5630868" y="3607689"/>
                <a:chExt cx="48889" cy="103988"/>
              </a:xfrm>
              <a:grpFill/>
            </p:grpSpPr>
            <p:sp>
              <p:nvSpPr>
                <p:cNvPr id="242" name="Freeform: Shape 241">
                  <a:extLst>
                    <a:ext uri="{FF2B5EF4-FFF2-40B4-BE49-F238E27FC236}">
                      <a16:creationId xmlns:a16="http://schemas.microsoft.com/office/drawing/2014/main" id="{393A67F1-0DC1-22D3-5E14-F18D2C1289A1}"/>
                    </a:ext>
                  </a:extLst>
                </p:cNvPr>
                <p:cNvSpPr/>
                <p:nvPr/>
              </p:nvSpPr>
              <p:spPr>
                <a:xfrm>
                  <a:off x="5630868" y="3633378"/>
                  <a:ext cx="37649" cy="78299"/>
                </a:xfrm>
                <a:custGeom>
                  <a:avLst/>
                  <a:gdLst>
                    <a:gd name="connsiteX0" fmla="*/ 19076 w 37649"/>
                    <a:gd name="connsiteY0" fmla="*/ 219 h 78299"/>
                    <a:gd name="connsiteX1" fmla="*/ 12218 w 37649"/>
                    <a:gd name="connsiteY1" fmla="*/ 45177 h 78299"/>
                    <a:gd name="connsiteX2" fmla="*/ 26 w 37649"/>
                    <a:gd name="connsiteY2" fmla="*/ 75181 h 78299"/>
                    <a:gd name="connsiteX3" fmla="*/ 2693 w 37649"/>
                    <a:gd name="connsiteY3" fmla="*/ 77943 h 78299"/>
                    <a:gd name="connsiteX4" fmla="*/ 6693 w 37649"/>
                    <a:gd name="connsiteY4" fmla="*/ 77276 h 78299"/>
                    <a:gd name="connsiteX5" fmla="*/ 15361 w 37649"/>
                    <a:gd name="connsiteY5" fmla="*/ 46606 h 78299"/>
                    <a:gd name="connsiteX6" fmla="*/ 37650 w 37649"/>
                    <a:gd name="connsiteY6" fmla="*/ 5743 h 78299"/>
                    <a:gd name="connsiteX7" fmla="*/ 19076 w 37649"/>
                    <a:gd name="connsiteY7" fmla="*/ 219 h 78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649" h="78299">
                      <a:moveTo>
                        <a:pt x="19076" y="219"/>
                      </a:moveTo>
                      <a:cubicBezTo>
                        <a:pt x="19076" y="219"/>
                        <a:pt x="25077" y="4410"/>
                        <a:pt x="12218" y="45177"/>
                      </a:cubicBezTo>
                      <a:cubicBezTo>
                        <a:pt x="3931" y="71275"/>
                        <a:pt x="26" y="75181"/>
                        <a:pt x="26" y="75181"/>
                      </a:cubicBezTo>
                      <a:cubicBezTo>
                        <a:pt x="26" y="75181"/>
                        <a:pt x="-450" y="76895"/>
                        <a:pt x="2693" y="77943"/>
                      </a:cubicBezTo>
                      <a:cubicBezTo>
                        <a:pt x="5169" y="78705"/>
                        <a:pt x="6122" y="78133"/>
                        <a:pt x="6693" y="77276"/>
                      </a:cubicBezTo>
                      <a:cubicBezTo>
                        <a:pt x="7360" y="76419"/>
                        <a:pt x="10884" y="58226"/>
                        <a:pt x="15361" y="46606"/>
                      </a:cubicBezTo>
                      <a:cubicBezTo>
                        <a:pt x="19838" y="34985"/>
                        <a:pt x="26982" y="12887"/>
                        <a:pt x="37650" y="5743"/>
                      </a:cubicBezTo>
                      <a:cubicBezTo>
                        <a:pt x="29649" y="-1686"/>
                        <a:pt x="19076" y="219"/>
                        <a:pt x="19076" y="219"/>
                      </a:cubicBezTo>
                      <a:close/>
                    </a:path>
                  </a:pathLst>
                </a:custGeom>
                <a:grp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14F745E4-2E67-ADED-EE9D-769607607737}"/>
                    </a:ext>
                  </a:extLst>
                </p:cNvPr>
                <p:cNvSpPr/>
                <p:nvPr/>
              </p:nvSpPr>
              <p:spPr>
                <a:xfrm>
                  <a:off x="5645848" y="3607689"/>
                  <a:ext cx="33909" cy="33909"/>
                </a:xfrm>
                <a:custGeom>
                  <a:avLst/>
                  <a:gdLst>
                    <a:gd name="connsiteX0" fmla="*/ 33909 w 33909"/>
                    <a:gd name="connsiteY0" fmla="*/ 16954 h 33909"/>
                    <a:gd name="connsiteX1" fmla="*/ 16955 w 33909"/>
                    <a:gd name="connsiteY1" fmla="*/ 33909 h 33909"/>
                    <a:gd name="connsiteX2" fmla="*/ 0 w 33909"/>
                    <a:gd name="connsiteY2" fmla="*/ 16954 h 33909"/>
                    <a:gd name="connsiteX3" fmla="*/ 16955 w 33909"/>
                    <a:gd name="connsiteY3" fmla="*/ 0 h 33909"/>
                    <a:gd name="connsiteX4" fmla="*/ 33909 w 33909"/>
                    <a:gd name="connsiteY4" fmla="*/ 16954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4"/>
                      </a:moveTo>
                      <a:cubicBezTo>
                        <a:pt x="33909" y="26318"/>
                        <a:pt x="26318" y="33909"/>
                        <a:pt x="16955" y="33909"/>
                      </a:cubicBezTo>
                      <a:cubicBezTo>
                        <a:pt x="7591" y="33909"/>
                        <a:pt x="0" y="26318"/>
                        <a:pt x="0" y="16954"/>
                      </a:cubicBezTo>
                      <a:cubicBezTo>
                        <a:pt x="0" y="7591"/>
                        <a:pt x="7591" y="0"/>
                        <a:pt x="16955" y="0"/>
                      </a:cubicBezTo>
                      <a:cubicBezTo>
                        <a:pt x="26318" y="0"/>
                        <a:pt x="33909" y="7591"/>
                        <a:pt x="33909" y="16954"/>
                      </a:cubicBezTo>
                      <a:close/>
                    </a:path>
                  </a:pathLst>
                </a:custGeom>
                <a:grpFill/>
                <a:ln w="9525" cap="flat">
                  <a:noFill/>
                  <a:prstDash val="solid"/>
                  <a:miter/>
                </a:ln>
              </p:spPr>
              <p:txBody>
                <a:bodyPr rtlCol="0" anchor="ctr"/>
                <a:lstStyle/>
                <a:p>
                  <a:endParaRPr lang="en-US"/>
                </a:p>
              </p:txBody>
            </p:sp>
          </p:grpSp>
          <p:sp>
            <p:nvSpPr>
              <p:cNvPr id="241" name="Freeform: Shape 240">
                <a:extLst>
                  <a:ext uri="{FF2B5EF4-FFF2-40B4-BE49-F238E27FC236}">
                    <a16:creationId xmlns:a16="http://schemas.microsoft.com/office/drawing/2014/main" id="{D8D15352-7302-D466-62C4-1FD509696EF1}"/>
                  </a:ext>
                </a:extLst>
              </p:cNvPr>
              <p:cNvSpPr/>
              <p:nvPr/>
            </p:nvSpPr>
            <p:spPr>
              <a:xfrm rot="-4514301">
                <a:off x="5658182" y="3609906"/>
                <a:ext cx="15621" cy="20193"/>
              </a:xfrm>
              <a:custGeom>
                <a:avLst/>
                <a:gdLst>
                  <a:gd name="connsiteX0" fmla="*/ 15621 w 15621"/>
                  <a:gd name="connsiteY0" fmla="*/ 10097 h 20193"/>
                  <a:gd name="connsiteX1" fmla="*/ 7811 w 15621"/>
                  <a:gd name="connsiteY1" fmla="*/ 20193 h 20193"/>
                  <a:gd name="connsiteX2" fmla="*/ 0 w 15621"/>
                  <a:gd name="connsiteY2" fmla="*/ 10097 h 20193"/>
                  <a:gd name="connsiteX3" fmla="*/ 7811 w 15621"/>
                  <a:gd name="connsiteY3" fmla="*/ 0 h 20193"/>
                  <a:gd name="connsiteX4" fmla="*/ 15621 w 15621"/>
                  <a:gd name="connsiteY4" fmla="*/ 10097 h 20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1" h="20193">
                    <a:moveTo>
                      <a:pt x="15621" y="10097"/>
                    </a:moveTo>
                    <a:cubicBezTo>
                      <a:pt x="15621" y="15673"/>
                      <a:pt x="12124" y="20193"/>
                      <a:pt x="7811" y="20193"/>
                    </a:cubicBezTo>
                    <a:cubicBezTo>
                      <a:pt x="3497" y="20193"/>
                      <a:pt x="0" y="15673"/>
                      <a:pt x="0" y="10097"/>
                    </a:cubicBezTo>
                    <a:cubicBezTo>
                      <a:pt x="0" y="4520"/>
                      <a:pt x="3497" y="0"/>
                      <a:pt x="7811" y="0"/>
                    </a:cubicBezTo>
                    <a:cubicBezTo>
                      <a:pt x="12124" y="0"/>
                      <a:pt x="15621" y="4520"/>
                      <a:pt x="15621" y="10097"/>
                    </a:cubicBezTo>
                    <a:close/>
                  </a:path>
                </a:pathLst>
              </a:custGeom>
              <a:grpFill/>
              <a:ln w="9525" cap="flat">
                <a:noFill/>
                <a:prstDash val="solid"/>
                <a:miter/>
              </a:ln>
            </p:spPr>
            <p:txBody>
              <a:bodyPr rtlCol="0" anchor="ctr"/>
              <a:lstStyle/>
              <a:p>
                <a:endParaRPr lang="en-US"/>
              </a:p>
            </p:txBody>
          </p:sp>
        </p:grpSp>
        <p:grpSp>
          <p:nvGrpSpPr>
            <p:cNvPr id="168" name="Graphic 7">
              <a:extLst>
                <a:ext uri="{FF2B5EF4-FFF2-40B4-BE49-F238E27FC236}">
                  <a16:creationId xmlns:a16="http://schemas.microsoft.com/office/drawing/2014/main" id="{F3A76158-8BBC-97F1-C88C-3080E30728A1}"/>
                </a:ext>
              </a:extLst>
            </p:cNvPr>
            <p:cNvGrpSpPr/>
            <p:nvPr/>
          </p:nvGrpSpPr>
          <p:grpSpPr>
            <a:xfrm>
              <a:off x="5640607" y="3680269"/>
              <a:ext cx="105253" cy="44862"/>
              <a:chOff x="5640607" y="3680269"/>
              <a:chExt cx="105253" cy="44862"/>
            </a:xfrm>
            <a:grpFill/>
          </p:grpSpPr>
          <p:grpSp>
            <p:nvGrpSpPr>
              <p:cNvPr id="236" name="Graphic 7">
                <a:extLst>
                  <a:ext uri="{FF2B5EF4-FFF2-40B4-BE49-F238E27FC236}">
                    <a16:creationId xmlns:a16="http://schemas.microsoft.com/office/drawing/2014/main" id="{2E3B87CB-2D70-51EC-2334-5CA9655B4BE8}"/>
                  </a:ext>
                </a:extLst>
              </p:cNvPr>
              <p:cNvGrpSpPr/>
              <p:nvPr/>
            </p:nvGrpSpPr>
            <p:grpSpPr>
              <a:xfrm>
                <a:off x="5640607" y="3680269"/>
                <a:ext cx="105253" cy="44862"/>
                <a:chOff x="5640607" y="3680269"/>
                <a:chExt cx="105253" cy="44862"/>
              </a:xfrm>
              <a:grpFill/>
            </p:grpSpPr>
            <p:sp>
              <p:nvSpPr>
                <p:cNvPr id="238" name="Freeform: Shape 237">
                  <a:extLst>
                    <a:ext uri="{FF2B5EF4-FFF2-40B4-BE49-F238E27FC236}">
                      <a16:creationId xmlns:a16="http://schemas.microsoft.com/office/drawing/2014/main" id="{0B31152E-011C-C92A-51D3-194DAD5F59AE}"/>
                    </a:ext>
                  </a:extLst>
                </p:cNvPr>
                <p:cNvSpPr/>
                <p:nvPr/>
              </p:nvSpPr>
              <p:spPr>
                <a:xfrm>
                  <a:off x="5640607" y="3691699"/>
                  <a:ext cx="79835" cy="33432"/>
                </a:xfrm>
                <a:custGeom>
                  <a:avLst/>
                  <a:gdLst>
                    <a:gd name="connsiteX0" fmla="*/ 73631 w 79835"/>
                    <a:gd name="connsiteY0" fmla="*/ 0 h 33432"/>
                    <a:gd name="connsiteX1" fmla="*/ 32673 w 79835"/>
                    <a:gd name="connsiteY1" fmla="*/ 19812 h 33432"/>
                    <a:gd name="connsiteX2" fmla="*/ 1050 w 79835"/>
                    <a:gd name="connsiteY2" fmla="*/ 26765 h 33432"/>
                    <a:gd name="connsiteX3" fmla="*/ 288 w 79835"/>
                    <a:gd name="connsiteY3" fmla="*/ 30480 h 33432"/>
                    <a:gd name="connsiteX4" fmla="*/ 3146 w 79835"/>
                    <a:gd name="connsiteY4" fmla="*/ 33433 h 33432"/>
                    <a:gd name="connsiteX5" fmla="*/ 33340 w 79835"/>
                    <a:gd name="connsiteY5" fmla="*/ 23241 h 33432"/>
                    <a:gd name="connsiteX6" fmla="*/ 79631 w 79835"/>
                    <a:gd name="connsiteY6" fmla="*/ 18479 h 33432"/>
                    <a:gd name="connsiteX7" fmla="*/ 73631 w 79835"/>
                    <a:gd name="connsiteY7" fmla="*/ 0 h 3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835" h="33432">
                      <a:moveTo>
                        <a:pt x="73631" y="0"/>
                      </a:moveTo>
                      <a:cubicBezTo>
                        <a:pt x="73631" y="0"/>
                        <a:pt x="73631" y="7334"/>
                        <a:pt x="32673" y="19812"/>
                      </a:cubicBezTo>
                      <a:cubicBezTo>
                        <a:pt x="6479" y="27813"/>
                        <a:pt x="1050" y="26765"/>
                        <a:pt x="1050" y="26765"/>
                      </a:cubicBezTo>
                      <a:cubicBezTo>
                        <a:pt x="1050" y="26765"/>
                        <a:pt x="-664" y="27337"/>
                        <a:pt x="288" y="30480"/>
                      </a:cubicBezTo>
                      <a:cubicBezTo>
                        <a:pt x="1050" y="32956"/>
                        <a:pt x="2003" y="33433"/>
                        <a:pt x="3146" y="33433"/>
                      </a:cubicBezTo>
                      <a:cubicBezTo>
                        <a:pt x="4193" y="33433"/>
                        <a:pt x="21148" y="26099"/>
                        <a:pt x="33340" y="23241"/>
                      </a:cubicBezTo>
                      <a:cubicBezTo>
                        <a:pt x="45532" y="20383"/>
                        <a:pt x="67725" y="13716"/>
                        <a:pt x="79631" y="18479"/>
                      </a:cubicBezTo>
                      <a:cubicBezTo>
                        <a:pt x="81155" y="7620"/>
                        <a:pt x="73631" y="0"/>
                        <a:pt x="73631" y="0"/>
                      </a:cubicBezTo>
                      <a:close/>
                    </a:path>
                  </a:pathLst>
                </a:custGeom>
                <a:grp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52B045C7-35DE-DFE0-7443-0C1D41766317}"/>
                    </a:ext>
                  </a:extLst>
                </p:cNvPr>
                <p:cNvSpPr/>
                <p:nvPr/>
              </p:nvSpPr>
              <p:spPr>
                <a:xfrm>
                  <a:off x="5711952" y="3680269"/>
                  <a:ext cx="33909" cy="33909"/>
                </a:xfrm>
                <a:custGeom>
                  <a:avLst/>
                  <a:gdLst>
                    <a:gd name="connsiteX0" fmla="*/ 33909 w 33909"/>
                    <a:gd name="connsiteY0" fmla="*/ 16955 h 33909"/>
                    <a:gd name="connsiteX1" fmla="*/ 16954 w 33909"/>
                    <a:gd name="connsiteY1" fmla="*/ 33909 h 33909"/>
                    <a:gd name="connsiteX2" fmla="*/ 0 w 33909"/>
                    <a:gd name="connsiteY2" fmla="*/ 16955 h 33909"/>
                    <a:gd name="connsiteX3" fmla="*/ 16954 w 33909"/>
                    <a:gd name="connsiteY3" fmla="*/ 0 h 33909"/>
                    <a:gd name="connsiteX4" fmla="*/ 33909 w 33909"/>
                    <a:gd name="connsiteY4" fmla="*/ 16955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5"/>
                      </a:moveTo>
                      <a:cubicBezTo>
                        <a:pt x="33909" y="26318"/>
                        <a:pt x="26318" y="33909"/>
                        <a:pt x="16954" y="33909"/>
                      </a:cubicBezTo>
                      <a:cubicBezTo>
                        <a:pt x="7591" y="33909"/>
                        <a:pt x="0" y="26318"/>
                        <a:pt x="0" y="16955"/>
                      </a:cubicBezTo>
                      <a:cubicBezTo>
                        <a:pt x="0" y="7591"/>
                        <a:pt x="7591" y="0"/>
                        <a:pt x="16954" y="0"/>
                      </a:cubicBezTo>
                      <a:cubicBezTo>
                        <a:pt x="26318" y="0"/>
                        <a:pt x="33909" y="7591"/>
                        <a:pt x="33909" y="16955"/>
                      </a:cubicBezTo>
                      <a:close/>
                    </a:path>
                  </a:pathLst>
                </a:custGeom>
                <a:grpFill/>
                <a:ln w="9525" cap="flat">
                  <a:noFill/>
                  <a:prstDash val="solid"/>
                  <a:miter/>
                </a:ln>
              </p:spPr>
              <p:txBody>
                <a:bodyPr rtlCol="0" anchor="ctr"/>
                <a:lstStyle/>
                <a:p>
                  <a:endParaRPr lang="en-US"/>
                </a:p>
              </p:txBody>
            </p:sp>
          </p:grpSp>
          <p:sp>
            <p:nvSpPr>
              <p:cNvPr id="237" name="Freeform: Shape 236">
                <a:extLst>
                  <a:ext uri="{FF2B5EF4-FFF2-40B4-BE49-F238E27FC236}">
                    <a16:creationId xmlns:a16="http://schemas.microsoft.com/office/drawing/2014/main" id="{938EC664-58AB-BB0F-31E8-D48E8C2D408B}"/>
                  </a:ext>
                </a:extLst>
              </p:cNvPr>
              <p:cNvSpPr/>
              <p:nvPr/>
            </p:nvSpPr>
            <p:spPr>
              <a:xfrm rot="-1181658">
                <a:off x="5726755" y="3687081"/>
                <a:ext cx="15620" cy="20192"/>
              </a:xfrm>
              <a:custGeom>
                <a:avLst/>
                <a:gdLst>
                  <a:gd name="connsiteX0" fmla="*/ 15621 w 15620"/>
                  <a:gd name="connsiteY0" fmla="*/ 10096 h 20192"/>
                  <a:gd name="connsiteX1" fmla="*/ 7810 w 15620"/>
                  <a:gd name="connsiteY1" fmla="*/ 20193 h 20192"/>
                  <a:gd name="connsiteX2" fmla="*/ 0 w 15620"/>
                  <a:gd name="connsiteY2" fmla="*/ 10096 h 20192"/>
                  <a:gd name="connsiteX3" fmla="*/ 7810 w 15620"/>
                  <a:gd name="connsiteY3" fmla="*/ 0 h 20192"/>
                  <a:gd name="connsiteX4" fmla="*/ 15621 w 15620"/>
                  <a:gd name="connsiteY4" fmla="*/ 10096 h 20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0" h="20192">
                    <a:moveTo>
                      <a:pt x="15621" y="10096"/>
                    </a:moveTo>
                    <a:cubicBezTo>
                      <a:pt x="15621" y="15673"/>
                      <a:pt x="12124" y="20193"/>
                      <a:pt x="7810" y="20193"/>
                    </a:cubicBezTo>
                    <a:cubicBezTo>
                      <a:pt x="3497" y="20193"/>
                      <a:pt x="0" y="15673"/>
                      <a:pt x="0" y="10096"/>
                    </a:cubicBezTo>
                    <a:cubicBezTo>
                      <a:pt x="0" y="4520"/>
                      <a:pt x="3497" y="0"/>
                      <a:pt x="7810" y="0"/>
                    </a:cubicBezTo>
                    <a:cubicBezTo>
                      <a:pt x="12124" y="0"/>
                      <a:pt x="15621" y="4520"/>
                      <a:pt x="15621" y="10096"/>
                    </a:cubicBezTo>
                    <a:close/>
                  </a:path>
                </a:pathLst>
              </a:custGeom>
              <a:grpFill/>
              <a:ln w="9525" cap="flat">
                <a:noFill/>
                <a:prstDash val="solid"/>
                <a:miter/>
              </a:ln>
            </p:spPr>
            <p:txBody>
              <a:bodyPr rtlCol="0" anchor="ctr"/>
              <a:lstStyle/>
              <a:p>
                <a:endParaRPr lang="en-US"/>
              </a:p>
            </p:txBody>
          </p:sp>
        </p:grpSp>
        <p:grpSp>
          <p:nvGrpSpPr>
            <p:cNvPr id="169" name="Graphic 7">
              <a:extLst>
                <a:ext uri="{FF2B5EF4-FFF2-40B4-BE49-F238E27FC236}">
                  <a16:creationId xmlns:a16="http://schemas.microsoft.com/office/drawing/2014/main" id="{CC180E68-C769-B3CC-5461-56E1113272E9}"/>
                </a:ext>
              </a:extLst>
            </p:cNvPr>
            <p:cNvGrpSpPr/>
            <p:nvPr/>
          </p:nvGrpSpPr>
          <p:grpSpPr>
            <a:xfrm>
              <a:off x="5643261" y="3732497"/>
              <a:ext cx="99551" cy="60167"/>
              <a:chOff x="5643261" y="3732497"/>
              <a:chExt cx="99551" cy="60167"/>
            </a:xfrm>
            <a:grpFill/>
          </p:grpSpPr>
          <p:grpSp>
            <p:nvGrpSpPr>
              <p:cNvPr id="232" name="Graphic 7">
                <a:extLst>
                  <a:ext uri="{FF2B5EF4-FFF2-40B4-BE49-F238E27FC236}">
                    <a16:creationId xmlns:a16="http://schemas.microsoft.com/office/drawing/2014/main" id="{45315C6E-CC71-4845-40DA-931DE8AC68C4}"/>
                  </a:ext>
                </a:extLst>
              </p:cNvPr>
              <p:cNvGrpSpPr/>
              <p:nvPr/>
            </p:nvGrpSpPr>
            <p:grpSpPr>
              <a:xfrm>
                <a:off x="5643261" y="3732497"/>
                <a:ext cx="99551" cy="60167"/>
                <a:chOff x="5643261" y="3732497"/>
                <a:chExt cx="99551" cy="60167"/>
              </a:xfrm>
              <a:grpFill/>
            </p:grpSpPr>
            <p:sp>
              <p:nvSpPr>
                <p:cNvPr id="234" name="Freeform: Shape 233">
                  <a:extLst>
                    <a:ext uri="{FF2B5EF4-FFF2-40B4-BE49-F238E27FC236}">
                      <a16:creationId xmlns:a16="http://schemas.microsoft.com/office/drawing/2014/main" id="{AF742D36-EC54-62A3-127F-43EFEC4D11B1}"/>
                    </a:ext>
                  </a:extLst>
                </p:cNvPr>
                <p:cNvSpPr/>
                <p:nvPr/>
              </p:nvSpPr>
              <p:spPr>
                <a:xfrm>
                  <a:off x="5643261" y="3732497"/>
                  <a:ext cx="75458" cy="46927"/>
                </a:xfrm>
                <a:custGeom>
                  <a:avLst/>
                  <a:gdLst>
                    <a:gd name="connsiteX0" fmla="*/ 75454 w 75458"/>
                    <a:gd name="connsiteY0" fmla="*/ 29211 h 46927"/>
                    <a:gd name="connsiteX1" fmla="*/ 31829 w 75458"/>
                    <a:gd name="connsiteY1" fmla="*/ 16257 h 46927"/>
                    <a:gd name="connsiteX2" fmla="*/ 3730 w 75458"/>
                    <a:gd name="connsiteY2" fmla="*/ 65 h 46927"/>
                    <a:gd name="connsiteX3" fmla="*/ 682 w 75458"/>
                    <a:gd name="connsiteY3" fmla="*/ 2351 h 46927"/>
                    <a:gd name="connsiteX4" fmla="*/ 778 w 75458"/>
                    <a:gd name="connsiteY4" fmla="*/ 6446 h 46927"/>
                    <a:gd name="connsiteX5" fmla="*/ 30019 w 75458"/>
                    <a:gd name="connsiteY5" fmla="*/ 19210 h 46927"/>
                    <a:gd name="connsiteX6" fmla="*/ 67453 w 75458"/>
                    <a:gd name="connsiteY6" fmla="*/ 46928 h 46927"/>
                    <a:gd name="connsiteX7" fmla="*/ 75454 w 75458"/>
                    <a:gd name="connsiteY7" fmla="*/ 29211 h 46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458" h="46927">
                      <a:moveTo>
                        <a:pt x="75454" y="29211"/>
                      </a:moveTo>
                      <a:cubicBezTo>
                        <a:pt x="75454" y="29211"/>
                        <a:pt x="70501" y="34640"/>
                        <a:pt x="31829" y="16257"/>
                      </a:cubicBezTo>
                      <a:cubicBezTo>
                        <a:pt x="7064" y="4541"/>
                        <a:pt x="3730" y="65"/>
                        <a:pt x="3730" y="65"/>
                      </a:cubicBezTo>
                      <a:cubicBezTo>
                        <a:pt x="3730" y="65"/>
                        <a:pt x="2111" y="-602"/>
                        <a:pt x="682" y="2351"/>
                      </a:cubicBezTo>
                      <a:cubicBezTo>
                        <a:pt x="-461" y="4637"/>
                        <a:pt x="16" y="5684"/>
                        <a:pt x="778" y="6446"/>
                      </a:cubicBezTo>
                      <a:cubicBezTo>
                        <a:pt x="1540" y="7208"/>
                        <a:pt x="19066" y="13209"/>
                        <a:pt x="30019" y="19210"/>
                      </a:cubicBezTo>
                      <a:cubicBezTo>
                        <a:pt x="40973" y="25306"/>
                        <a:pt x="61833" y="35402"/>
                        <a:pt x="67453" y="46928"/>
                      </a:cubicBezTo>
                      <a:cubicBezTo>
                        <a:pt x="75930" y="39879"/>
                        <a:pt x="75454" y="29211"/>
                        <a:pt x="75454" y="29211"/>
                      </a:cubicBezTo>
                      <a:close/>
                    </a:path>
                  </a:pathLst>
                </a:custGeom>
                <a:grp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95257122-4793-57B9-9034-3BCE92F920A1}"/>
                    </a:ext>
                  </a:extLst>
                </p:cNvPr>
                <p:cNvSpPr/>
                <p:nvPr/>
              </p:nvSpPr>
              <p:spPr>
                <a:xfrm>
                  <a:off x="5708904" y="3758755"/>
                  <a:ext cx="33909" cy="33909"/>
                </a:xfrm>
                <a:custGeom>
                  <a:avLst/>
                  <a:gdLst>
                    <a:gd name="connsiteX0" fmla="*/ 33909 w 33909"/>
                    <a:gd name="connsiteY0" fmla="*/ 16954 h 33909"/>
                    <a:gd name="connsiteX1" fmla="*/ 16954 w 33909"/>
                    <a:gd name="connsiteY1" fmla="*/ 33909 h 33909"/>
                    <a:gd name="connsiteX2" fmla="*/ 0 w 33909"/>
                    <a:gd name="connsiteY2" fmla="*/ 16954 h 33909"/>
                    <a:gd name="connsiteX3" fmla="*/ 16954 w 33909"/>
                    <a:gd name="connsiteY3" fmla="*/ 0 h 33909"/>
                    <a:gd name="connsiteX4" fmla="*/ 33909 w 33909"/>
                    <a:gd name="connsiteY4" fmla="*/ 16954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4"/>
                      </a:moveTo>
                      <a:cubicBezTo>
                        <a:pt x="33909" y="26318"/>
                        <a:pt x="26318" y="33909"/>
                        <a:pt x="16954" y="33909"/>
                      </a:cubicBezTo>
                      <a:cubicBezTo>
                        <a:pt x="7591" y="33909"/>
                        <a:pt x="0" y="26318"/>
                        <a:pt x="0" y="16954"/>
                      </a:cubicBezTo>
                      <a:cubicBezTo>
                        <a:pt x="0" y="7591"/>
                        <a:pt x="7591" y="0"/>
                        <a:pt x="16954" y="0"/>
                      </a:cubicBezTo>
                      <a:cubicBezTo>
                        <a:pt x="26318" y="0"/>
                        <a:pt x="33909" y="7591"/>
                        <a:pt x="33909" y="16954"/>
                      </a:cubicBezTo>
                      <a:close/>
                    </a:path>
                  </a:pathLst>
                </a:custGeom>
                <a:grpFill/>
                <a:ln w="9525" cap="flat">
                  <a:noFill/>
                  <a:prstDash val="solid"/>
                  <a:miter/>
                </a:ln>
              </p:spPr>
              <p:txBody>
                <a:bodyPr rtlCol="0" anchor="ctr"/>
                <a:lstStyle/>
                <a:p>
                  <a:endParaRPr lang="en-US"/>
                </a:p>
              </p:txBody>
            </p:sp>
          </p:grpSp>
          <p:sp>
            <p:nvSpPr>
              <p:cNvPr id="233" name="Freeform: Shape 232">
                <a:extLst>
                  <a:ext uri="{FF2B5EF4-FFF2-40B4-BE49-F238E27FC236}">
                    <a16:creationId xmlns:a16="http://schemas.microsoft.com/office/drawing/2014/main" id="{AEA15890-F639-86F6-EA56-176F72514940}"/>
                  </a:ext>
                </a:extLst>
              </p:cNvPr>
              <p:cNvSpPr/>
              <p:nvPr/>
            </p:nvSpPr>
            <p:spPr>
              <a:xfrm rot="-4041803">
                <a:off x="5720028" y="3771624"/>
                <a:ext cx="20193" cy="15621"/>
              </a:xfrm>
              <a:custGeom>
                <a:avLst/>
                <a:gdLst>
                  <a:gd name="connsiteX0" fmla="*/ 20194 w 20193"/>
                  <a:gd name="connsiteY0" fmla="*/ 7811 h 15621"/>
                  <a:gd name="connsiteX1" fmla="*/ 10097 w 20193"/>
                  <a:gd name="connsiteY1" fmla="*/ 15622 h 15621"/>
                  <a:gd name="connsiteX2" fmla="*/ 0 w 20193"/>
                  <a:gd name="connsiteY2" fmla="*/ 7811 h 15621"/>
                  <a:gd name="connsiteX3" fmla="*/ 10097 w 20193"/>
                  <a:gd name="connsiteY3" fmla="*/ 0 h 15621"/>
                  <a:gd name="connsiteX4" fmla="*/ 20194 w 20193"/>
                  <a:gd name="connsiteY4" fmla="*/ 7811 h 15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3" h="15621">
                    <a:moveTo>
                      <a:pt x="20194" y="7811"/>
                    </a:moveTo>
                    <a:cubicBezTo>
                      <a:pt x="20194" y="12125"/>
                      <a:pt x="15673" y="15622"/>
                      <a:pt x="10097" y="15622"/>
                    </a:cubicBezTo>
                    <a:cubicBezTo>
                      <a:pt x="4521" y="15622"/>
                      <a:pt x="0" y="12125"/>
                      <a:pt x="0" y="7811"/>
                    </a:cubicBezTo>
                    <a:cubicBezTo>
                      <a:pt x="0" y="3497"/>
                      <a:pt x="4521" y="0"/>
                      <a:pt x="10097" y="0"/>
                    </a:cubicBezTo>
                    <a:cubicBezTo>
                      <a:pt x="15673" y="0"/>
                      <a:pt x="20194" y="3497"/>
                      <a:pt x="20194" y="7811"/>
                    </a:cubicBezTo>
                    <a:close/>
                  </a:path>
                </a:pathLst>
              </a:custGeom>
              <a:grpFill/>
              <a:ln w="9525" cap="flat">
                <a:noFill/>
                <a:prstDash val="solid"/>
                <a:miter/>
              </a:ln>
            </p:spPr>
            <p:txBody>
              <a:bodyPr rtlCol="0" anchor="ctr"/>
              <a:lstStyle/>
              <a:p>
                <a:endParaRPr lang="en-US"/>
              </a:p>
            </p:txBody>
          </p:sp>
        </p:grpSp>
        <p:grpSp>
          <p:nvGrpSpPr>
            <p:cNvPr id="170" name="Graphic 7">
              <a:extLst>
                <a:ext uri="{FF2B5EF4-FFF2-40B4-BE49-F238E27FC236}">
                  <a16:creationId xmlns:a16="http://schemas.microsoft.com/office/drawing/2014/main" id="{E520CAC0-0CD8-F0D4-DD87-BD6AC381B61E}"/>
                </a:ext>
              </a:extLst>
            </p:cNvPr>
            <p:cNvGrpSpPr/>
            <p:nvPr/>
          </p:nvGrpSpPr>
          <p:grpSpPr>
            <a:xfrm>
              <a:off x="5630512" y="3751847"/>
              <a:ext cx="42196" cy="105967"/>
              <a:chOff x="5630512" y="3751847"/>
              <a:chExt cx="42196" cy="105967"/>
            </a:xfrm>
            <a:grpFill/>
          </p:grpSpPr>
          <p:grpSp>
            <p:nvGrpSpPr>
              <p:cNvPr id="228" name="Graphic 7">
                <a:extLst>
                  <a:ext uri="{FF2B5EF4-FFF2-40B4-BE49-F238E27FC236}">
                    <a16:creationId xmlns:a16="http://schemas.microsoft.com/office/drawing/2014/main" id="{5B3C0762-7F38-1571-6AE3-67AA4BC570D0}"/>
                  </a:ext>
                </a:extLst>
              </p:cNvPr>
              <p:cNvGrpSpPr/>
              <p:nvPr/>
            </p:nvGrpSpPr>
            <p:grpSpPr>
              <a:xfrm>
                <a:off x="5630512" y="3751847"/>
                <a:ext cx="42196" cy="105967"/>
                <a:chOff x="5630512" y="3751847"/>
                <a:chExt cx="42196" cy="105967"/>
              </a:xfrm>
              <a:grpFill/>
            </p:grpSpPr>
            <p:sp>
              <p:nvSpPr>
                <p:cNvPr id="230" name="Freeform: Shape 229">
                  <a:extLst>
                    <a:ext uri="{FF2B5EF4-FFF2-40B4-BE49-F238E27FC236}">
                      <a16:creationId xmlns:a16="http://schemas.microsoft.com/office/drawing/2014/main" id="{F70AA26C-C663-AB52-E04A-68ADA7CCF610}"/>
                    </a:ext>
                  </a:extLst>
                </p:cNvPr>
                <p:cNvSpPr/>
                <p:nvPr/>
              </p:nvSpPr>
              <p:spPr>
                <a:xfrm>
                  <a:off x="5630512" y="3751847"/>
                  <a:ext cx="31243" cy="80251"/>
                </a:xfrm>
                <a:custGeom>
                  <a:avLst/>
                  <a:gdLst>
                    <a:gd name="connsiteX0" fmla="*/ 31243 w 31243"/>
                    <a:gd name="connsiteY0" fmla="*/ 74440 h 80251"/>
                    <a:gd name="connsiteX1" fmla="*/ 12765 w 31243"/>
                    <a:gd name="connsiteY1" fmla="*/ 32911 h 80251"/>
                    <a:gd name="connsiteX2" fmla="*/ 6764 w 31243"/>
                    <a:gd name="connsiteY2" fmla="*/ 1097 h 80251"/>
                    <a:gd name="connsiteX3" fmla="*/ 3049 w 31243"/>
                    <a:gd name="connsiteY3" fmla="*/ 240 h 80251"/>
                    <a:gd name="connsiteX4" fmla="*/ 1 w 31243"/>
                    <a:gd name="connsiteY4" fmla="*/ 3002 h 80251"/>
                    <a:gd name="connsiteX5" fmla="*/ 9336 w 31243"/>
                    <a:gd name="connsiteY5" fmla="*/ 33482 h 80251"/>
                    <a:gd name="connsiteX6" fmla="*/ 12669 w 31243"/>
                    <a:gd name="connsiteY6" fmla="*/ 79964 h 80251"/>
                    <a:gd name="connsiteX7" fmla="*/ 31243 w 31243"/>
                    <a:gd name="connsiteY7" fmla="*/ 74440 h 80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43" h="80251">
                      <a:moveTo>
                        <a:pt x="31243" y="74440"/>
                      </a:moveTo>
                      <a:cubicBezTo>
                        <a:pt x="31243" y="74440"/>
                        <a:pt x="23909" y="74249"/>
                        <a:pt x="12765" y="32911"/>
                      </a:cubicBezTo>
                      <a:cubicBezTo>
                        <a:pt x="5621" y="6431"/>
                        <a:pt x="6764" y="1097"/>
                        <a:pt x="6764" y="1097"/>
                      </a:cubicBezTo>
                      <a:cubicBezTo>
                        <a:pt x="6764" y="1097"/>
                        <a:pt x="6288" y="-617"/>
                        <a:pt x="3049" y="240"/>
                      </a:cubicBezTo>
                      <a:cubicBezTo>
                        <a:pt x="573" y="907"/>
                        <a:pt x="96" y="1859"/>
                        <a:pt x="1" y="3002"/>
                      </a:cubicBezTo>
                      <a:cubicBezTo>
                        <a:pt x="-94" y="4145"/>
                        <a:pt x="6764" y="21290"/>
                        <a:pt x="9336" y="33482"/>
                      </a:cubicBezTo>
                      <a:cubicBezTo>
                        <a:pt x="11812" y="45770"/>
                        <a:pt x="17717" y="68153"/>
                        <a:pt x="12669" y="79964"/>
                      </a:cubicBezTo>
                      <a:cubicBezTo>
                        <a:pt x="23337" y="81774"/>
                        <a:pt x="31243" y="74440"/>
                        <a:pt x="31243" y="74440"/>
                      </a:cubicBezTo>
                      <a:close/>
                    </a:path>
                  </a:pathLst>
                </a:custGeom>
                <a:grpFill/>
                <a:ln w="9525"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4A507748-30D8-C2BB-E3B1-7943A513BC72}"/>
                    </a:ext>
                  </a:extLst>
                </p:cNvPr>
                <p:cNvSpPr/>
                <p:nvPr/>
              </p:nvSpPr>
              <p:spPr>
                <a:xfrm>
                  <a:off x="5638800" y="3823906"/>
                  <a:ext cx="33909" cy="33909"/>
                </a:xfrm>
                <a:custGeom>
                  <a:avLst/>
                  <a:gdLst>
                    <a:gd name="connsiteX0" fmla="*/ 33909 w 33909"/>
                    <a:gd name="connsiteY0" fmla="*/ 16955 h 33909"/>
                    <a:gd name="connsiteX1" fmla="*/ 16954 w 33909"/>
                    <a:gd name="connsiteY1" fmla="*/ 33909 h 33909"/>
                    <a:gd name="connsiteX2" fmla="*/ 0 w 33909"/>
                    <a:gd name="connsiteY2" fmla="*/ 16955 h 33909"/>
                    <a:gd name="connsiteX3" fmla="*/ 16954 w 33909"/>
                    <a:gd name="connsiteY3" fmla="*/ 0 h 33909"/>
                    <a:gd name="connsiteX4" fmla="*/ 33909 w 33909"/>
                    <a:gd name="connsiteY4" fmla="*/ 16955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5"/>
                      </a:moveTo>
                      <a:cubicBezTo>
                        <a:pt x="33909" y="26318"/>
                        <a:pt x="26318" y="33909"/>
                        <a:pt x="16954" y="33909"/>
                      </a:cubicBezTo>
                      <a:cubicBezTo>
                        <a:pt x="7591" y="33909"/>
                        <a:pt x="0" y="26318"/>
                        <a:pt x="0" y="16955"/>
                      </a:cubicBezTo>
                      <a:cubicBezTo>
                        <a:pt x="0" y="7591"/>
                        <a:pt x="7591" y="0"/>
                        <a:pt x="16954" y="0"/>
                      </a:cubicBezTo>
                      <a:cubicBezTo>
                        <a:pt x="26318" y="0"/>
                        <a:pt x="33909" y="7591"/>
                        <a:pt x="33909" y="16955"/>
                      </a:cubicBezTo>
                      <a:close/>
                    </a:path>
                  </a:pathLst>
                </a:custGeom>
                <a:grpFill/>
                <a:ln w="9525" cap="flat">
                  <a:noFill/>
                  <a:prstDash val="solid"/>
                  <a:miter/>
                </a:ln>
              </p:spPr>
              <p:txBody>
                <a:bodyPr rtlCol="0" anchor="ctr"/>
                <a:lstStyle/>
                <a:p>
                  <a:endParaRPr lang="en-US"/>
                </a:p>
              </p:txBody>
            </p:sp>
          </p:grpSp>
          <p:sp>
            <p:nvSpPr>
              <p:cNvPr id="229" name="Freeform: Shape 228">
                <a:extLst>
                  <a:ext uri="{FF2B5EF4-FFF2-40B4-BE49-F238E27FC236}">
                    <a16:creationId xmlns:a16="http://schemas.microsoft.com/office/drawing/2014/main" id="{33249E59-279B-BEE6-A6D4-A610C3303959}"/>
                  </a:ext>
                </a:extLst>
              </p:cNvPr>
              <p:cNvSpPr/>
              <p:nvPr/>
            </p:nvSpPr>
            <p:spPr>
              <a:xfrm rot="-1075983">
                <a:off x="5645564" y="3838613"/>
                <a:ext cx="20192" cy="15620"/>
              </a:xfrm>
              <a:custGeom>
                <a:avLst/>
                <a:gdLst>
                  <a:gd name="connsiteX0" fmla="*/ 20193 w 20192"/>
                  <a:gd name="connsiteY0" fmla="*/ 7810 h 15620"/>
                  <a:gd name="connsiteX1" fmla="*/ 10096 w 20192"/>
                  <a:gd name="connsiteY1" fmla="*/ 15621 h 15620"/>
                  <a:gd name="connsiteX2" fmla="*/ 0 w 20192"/>
                  <a:gd name="connsiteY2" fmla="*/ 7810 h 15620"/>
                  <a:gd name="connsiteX3" fmla="*/ 10096 w 20192"/>
                  <a:gd name="connsiteY3" fmla="*/ 0 h 15620"/>
                  <a:gd name="connsiteX4" fmla="*/ 20193 w 20192"/>
                  <a:gd name="connsiteY4" fmla="*/ 7810 h 15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2" h="15620">
                    <a:moveTo>
                      <a:pt x="20193" y="7810"/>
                    </a:moveTo>
                    <a:cubicBezTo>
                      <a:pt x="20193" y="12124"/>
                      <a:pt x="15672" y="15621"/>
                      <a:pt x="10096" y="15621"/>
                    </a:cubicBezTo>
                    <a:cubicBezTo>
                      <a:pt x="4520" y="15621"/>
                      <a:pt x="0" y="12124"/>
                      <a:pt x="0" y="7810"/>
                    </a:cubicBezTo>
                    <a:cubicBezTo>
                      <a:pt x="0" y="3497"/>
                      <a:pt x="4520" y="0"/>
                      <a:pt x="10096" y="0"/>
                    </a:cubicBezTo>
                    <a:cubicBezTo>
                      <a:pt x="15672" y="0"/>
                      <a:pt x="20193" y="3497"/>
                      <a:pt x="20193" y="7810"/>
                    </a:cubicBezTo>
                    <a:close/>
                  </a:path>
                </a:pathLst>
              </a:custGeom>
              <a:grpFill/>
              <a:ln w="9525" cap="flat">
                <a:noFill/>
                <a:prstDash val="solid"/>
                <a:miter/>
              </a:ln>
            </p:spPr>
            <p:txBody>
              <a:bodyPr rtlCol="0" anchor="ctr"/>
              <a:lstStyle/>
              <a:p>
                <a:endParaRPr lang="en-US"/>
              </a:p>
            </p:txBody>
          </p:sp>
        </p:grpSp>
        <p:grpSp>
          <p:nvGrpSpPr>
            <p:cNvPr id="171" name="Graphic 7">
              <a:extLst>
                <a:ext uri="{FF2B5EF4-FFF2-40B4-BE49-F238E27FC236}">
                  <a16:creationId xmlns:a16="http://schemas.microsoft.com/office/drawing/2014/main" id="{2DDB8C15-E6C5-D6F9-F4F6-ED9EACC34E3C}"/>
                </a:ext>
              </a:extLst>
            </p:cNvPr>
            <p:cNvGrpSpPr/>
            <p:nvPr/>
          </p:nvGrpSpPr>
          <p:grpSpPr>
            <a:xfrm>
              <a:off x="5547104" y="3745928"/>
              <a:ext cx="73001" cy="91884"/>
              <a:chOff x="5547104" y="3745928"/>
              <a:chExt cx="73001" cy="91884"/>
            </a:xfrm>
            <a:grpFill/>
          </p:grpSpPr>
          <p:grpSp>
            <p:nvGrpSpPr>
              <p:cNvPr id="224" name="Graphic 7">
                <a:extLst>
                  <a:ext uri="{FF2B5EF4-FFF2-40B4-BE49-F238E27FC236}">
                    <a16:creationId xmlns:a16="http://schemas.microsoft.com/office/drawing/2014/main" id="{9AD339A5-2A54-B0B7-091E-09AB3AD36785}"/>
                  </a:ext>
                </a:extLst>
              </p:cNvPr>
              <p:cNvGrpSpPr/>
              <p:nvPr/>
            </p:nvGrpSpPr>
            <p:grpSpPr>
              <a:xfrm>
                <a:off x="5547169" y="3745928"/>
                <a:ext cx="72936" cy="91884"/>
                <a:chOff x="5547169" y="3745928"/>
                <a:chExt cx="72936" cy="91884"/>
              </a:xfrm>
              <a:grpFill/>
            </p:grpSpPr>
            <p:sp>
              <p:nvSpPr>
                <p:cNvPr id="226" name="Freeform: Shape 225">
                  <a:extLst>
                    <a:ext uri="{FF2B5EF4-FFF2-40B4-BE49-F238E27FC236}">
                      <a16:creationId xmlns:a16="http://schemas.microsoft.com/office/drawing/2014/main" id="{0AB429F0-C6D6-42AF-4AA4-46A9DE1DB210}"/>
                    </a:ext>
                  </a:extLst>
                </p:cNvPr>
                <p:cNvSpPr/>
                <p:nvPr/>
              </p:nvSpPr>
              <p:spPr>
                <a:xfrm>
                  <a:off x="5563076" y="3745928"/>
                  <a:ext cx="57029" cy="70262"/>
                </a:xfrm>
                <a:custGeom>
                  <a:avLst/>
                  <a:gdLst>
                    <a:gd name="connsiteX0" fmla="*/ 16097 w 57029"/>
                    <a:gd name="connsiteY0" fmla="*/ 70262 h 70262"/>
                    <a:gd name="connsiteX1" fmla="*/ 36195 w 57029"/>
                    <a:gd name="connsiteY1" fmla="*/ 29495 h 70262"/>
                    <a:gd name="connsiteX2" fmla="*/ 56864 w 57029"/>
                    <a:gd name="connsiteY2" fmla="*/ 4540 h 70262"/>
                    <a:gd name="connsiteX3" fmla="*/ 55150 w 57029"/>
                    <a:gd name="connsiteY3" fmla="*/ 1111 h 70262"/>
                    <a:gd name="connsiteX4" fmla="*/ 51149 w 57029"/>
                    <a:gd name="connsiteY4" fmla="*/ 539 h 70262"/>
                    <a:gd name="connsiteX5" fmla="*/ 33623 w 57029"/>
                    <a:gd name="connsiteY5" fmla="*/ 27209 h 70262"/>
                    <a:gd name="connsiteX6" fmla="*/ 0 w 57029"/>
                    <a:gd name="connsiteY6" fmla="*/ 59499 h 70262"/>
                    <a:gd name="connsiteX7" fmla="*/ 16097 w 57029"/>
                    <a:gd name="connsiteY7" fmla="*/ 70262 h 70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029" h="70262">
                      <a:moveTo>
                        <a:pt x="16097" y="70262"/>
                      </a:moveTo>
                      <a:cubicBezTo>
                        <a:pt x="16097" y="70262"/>
                        <a:pt x="11620" y="64452"/>
                        <a:pt x="36195" y="29495"/>
                      </a:cubicBezTo>
                      <a:cubicBezTo>
                        <a:pt x="51911" y="7112"/>
                        <a:pt x="56864" y="4540"/>
                        <a:pt x="56864" y="4540"/>
                      </a:cubicBezTo>
                      <a:cubicBezTo>
                        <a:pt x="56864" y="4540"/>
                        <a:pt x="57817" y="3016"/>
                        <a:pt x="55150" y="1111"/>
                      </a:cubicBezTo>
                      <a:cubicBezTo>
                        <a:pt x="53054" y="-413"/>
                        <a:pt x="52006" y="-127"/>
                        <a:pt x="51149" y="539"/>
                      </a:cubicBezTo>
                      <a:cubicBezTo>
                        <a:pt x="50292" y="1206"/>
                        <a:pt x="41434" y="17399"/>
                        <a:pt x="33623" y="27209"/>
                      </a:cubicBezTo>
                      <a:cubicBezTo>
                        <a:pt x="25813" y="37020"/>
                        <a:pt x="12382" y="55880"/>
                        <a:pt x="0" y="59499"/>
                      </a:cubicBezTo>
                      <a:cubicBezTo>
                        <a:pt x="5429" y="68929"/>
                        <a:pt x="16097" y="70262"/>
                        <a:pt x="16097" y="70262"/>
                      </a:cubicBezTo>
                      <a:close/>
                    </a:path>
                  </a:pathLst>
                </a:custGeom>
                <a:grpFill/>
                <a:ln w="952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95DE998B-9830-96E6-2092-FCF12ED83D32}"/>
                    </a:ext>
                  </a:extLst>
                </p:cNvPr>
                <p:cNvSpPr/>
                <p:nvPr/>
              </p:nvSpPr>
              <p:spPr>
                <a:xfrm>
                  <a:off x="5547169" y="3803904"/>
                  <a:ext cx="33909" cy="33909"/>
                </a:xfrm>
                <a:custGeom>
                  <a:avLst/>
                  <a:gdLst>
                    <a:gd name="connsiteX0" fmla="*/ 33909 w 33909"/>
                    <a:gd name="connsiteY0" fmla="*/ 16954 h 33909"/>
                    <a:gd name="connsiteX1" fmla="*/ 16955 w 33909"/>
                    <a:gd name="connsiteY1" fmla="*/ 33909 h 33909"/>
                    <a:gd name="connsiteX2" fmla="*/ 0 w 33909"/>
                    <a:gd name="connsiteY2" fmla="*/ 16954 h 33909"/>
                    <a:gd name="connsiteX3" fmla="*/ 16955 w 33909"/>
                    <a:gd name="connsiteY3" fmla="*/ 0 h 33909"/>
                    <a:gd name="connsiteX4" fmla="*/ 33909 w 33909"/>
                    <a:gd name="connsiteY4" fmla="*/ 16954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4"/>
                      </a:moveTo>
                      <a:cubicBezTo>
                        <a:pt x="33909" y="26318"/>
                        <a:pt x="26318" y="33909"/>
                        <a:pt x="16955" y="33909"/>
                      </a:cubicBezTo>
                      <a:cubicBezTo>
                        <a:pt x="7591" y="33909"/>
                        <a:pt x="0" y="26318"/>
                        <a:pt x="0" y="16954"/>
                      </a:cubicBezTo>
                      <a:cubicBezTo>
                        <a:pt x="0" y="7591"/>
                        <a:pt x="7591" y="0"/>
                        <a:pt x="16955" y="0"/>
                      </a:cubicBezTo>
                      <a:cubicBezTo>
                        <a:pt x="26318" y="0"/>
                        <a:pt x="33909" y="7591"/>
                        <a:pt x="33909" y="16954"/>
                      </a:cubicBezTo>
                      <a:close/>
                    </a:path>
                  </a:pathLst>
                </a:custGeom>
                <a:grpFill/>
                <a:ln w="9525" cap="flat">
                  <a:noFill/>
                  <a:prstDash val="solid"/>
                  <a:miter/>
                </a:ln>
              </p:spPr>
              <p:txBody>
                <a:bodyPr rtlCol="0" anchor="ctr"/>
                <a:lstStyle/>
                <a:p>
                  <a:endParaRPr lang="en-US"/>
                </a:p>
              </p:txBody>
            </p:sp>
          </p:grpSp>
          <p:sp>
            <p:nvSpPr>
              <p:cNvPr id="225" name="Freeform: Shape 224">
                <a:extLst>
                  <a:ext uri="{FF2B5EF4-FFF2-40B4-BE49-F238E27FC236}">
                    <a16:creationId xmlns:a16="http://schemas.microsoft.com/office/drawing/2014/main" id="{0FCCFBD1-5ADC-6328-42A4-CD83095DBACE}"/>
                  </a:ext>
                </a:extLst>
              </p:cNvPr>
              <p:cNvSpPr/>
              <p:nvPr/>
            </p:nvSpPr>
            <p:spPr>
              <a:xfrm rot="-3461457">
                <a:off x="5552002" y="3814231"/>
                <a:ext cx="15621" cy="20193"/>
              </a:xfrm>
              <a:custGeom>
                <a:avLst/>
                <a:gdLst>
                  <a:gd name="connsiteX0" fmla="*/ 15621 w 15621"/>
                  <a:gd name="connsiteY0" fmla="*/ 10097 h 20193"/>
                  <a:gd name="connsiteX1" fmla="*/ 7811 w 15621"/>
                  <a:gd name="connsiteY1" fmla="*/ 20193 h 20193"/>
                  <a:gd name="connsiteX2" fmla="*/ 0 w 15621"/>
                  <a:gd name="connsiteY2" fmla="*/ 10097 h 20193"/>
                  <a:gd name="connsiteX3" fmla="*/ 7811 w 15621"/>
                  <a:gd name="connsiteY3" fmla="*/ 0 h 20193"/>
                  <a:gd name="connsiteX4" fmla="*/ 15621 w 15621"/>
                  <a:gd name="connsiteY4" fmla="*/ 10097 h 20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1" h="20193">
                    <a:moveTo>
                      <a:pt x="15621" y="10097"/>
                    </a:moveTo>
                    <a:cubicBezTo>
                      <a:pt x="15621" y="15673"/>
                      <a:pt x="12124" y="20193"/>
                      <a:pt x="7811" y="20193"/>
                    </a:cubicBezTo>
                    <a:cubicBezTo>
                      <a:pt x="3497" y="20193"/>
                      <a:pt x="0" y="15673"/>
                      <a:pt x="0" y="10097"/>
                    </a:cubicBezTo>
                    <a:cubicBezTo>
                      <a:pt x="0" y="4520"/>
                      <a:pt x="3497" y="0"/>
                      <a:pt x="7811" y="0"/>
                    </a:cubicBezTo>
                    <a:cubicBezTo>
                      <a:pt x="12124" y="0"/>
                      <a:pt x="15621" y="4520"/>
                      <a:pt x="15621" y="10097"/>
                    </a:cubicBezTo>
                    <a:close/>
                  </a:path>
                </a:pathLst>
              </a:custGeom>
              <a:grpFill/>
              <a:ln w="9525" cap="flat">
                <a:noFill/>
                <a:prstDash val="solid"/>
                <a:miter/>
              </a:ln>
            </p:spPr>
            <p:txBody>
              <a:bodyPr rtlCol="0" anchor="ctr"/>
              <a:lstStyle/>
              <a:p>
                <a:endParaRPr lang="en-US"/>
              </a:p>
            </p:txBody>
          </p:sp>
        </p:grpSp>
        <p:grpSp>
          <p:nvGrpSpPr>
            <p:cNvPr id="172" name="Graphic 7">
              <a:extLst>
                <a:ext uri="{FF2B5EF4-FFF2-40B4-BE49-F238E27FC236}">
                  <a16:creationId xmlns:a16="http://schemas.microsoft.com/office/drawing/2014/main" id="{F3B32787-A228-94BD-23FE-E48DA5DD632A}"/>
                </a:ext>
              </a:extLst>
            </p:cNvPr>
            <p:cNvGrpSpPr/>
            <p:nvPr/>
          </p:nvGrpSpPr>
          <p:grpSpPr>
            <a:xfrm>
              <a:off x="5501163" y="3732465"/>
              <a:ext cx="107368" cy="35053"/>
              <a:chOff x="5501163" y="3732465"/>
              <a:chExt cx="107368" cy="35053"/>
            </a:xfrm>
            <a:grpFill/>
          </p:grpSpPr>
          <p:grpSp>
            <p:nvGrpSpPr>
              <p:cNvPr id="220" name="Graphic 7">
                <a:extLst>
                  <a:ext uri="{FF2B5EF4-FFF2-40B4-BE49-F238E27FC236}">
                    <a16:creationId xmlns:a16="http://schemas.microsoft.com/office/drawing/2014/main" id="{EE7E2C23-3FB9-17D7-BF2F-6BB74E948732}"/>
                  </a:ext>
                </a:extLst>
              </p:cNvPr>
              <p:cNvGrpSpPr/>
              <p:nvPr/>
            </p:nvGrpSpPr>
            <p:grpSpPr>
              <a:xfrm>
                <a:off x="5501163" y="3732465"/>
                <a:ext cx="107368" cy="35053"/>
                <a:chOff x="5501163" y="3732465"/>
                <a:chExt cx="107368" cy="35053"/>
              </a:xfrm>
              <a:grpFill/>
            </p:grpSpPr>
            <p:sp>
              <p:nvSpPr>
                <p:cNvPr id="222" name="Freeform: Shape 221">
                  <a:extLst>
                    <a:ext uri="{FF2B5EF4-FFF2-40B4-BE49-F238E27FC236}">
                      <a16:creationId xmlns:a16="http://schemas.microsoft.com/office/drawing/2014/main" id="{475C77C0-CCE1-AAE7-0B17-CF89CCA0FA66}"/>
                    </a:ext>
                  </a:extLst>
                </p:cNvPr>
                <p:cNvSpPr/>
                <p:nvPr/>
              </p:nvSpPr>
              <p:spPr>
                <a:xfrm>
                  <a:off x="5527544" y="3732465"/>
                  <a:ext cx="80987" cy="25242"/>
                </a:xfrm>
                <a:custGeom>
                  <a:avLst/>
                  <a:gdLst>
                    <a:gd name="connsiteX0" fmla="*/ 4576 w 80987"/>
                    <a:gd name="connsiteY0" fmla="*/ 25242 h 25242"/>
                    <a:gd name="connsiteX1" fmla="*/ 47533 w 80987"/>
                    <a:gd name="connsiteY1" fmla="*/ 10193 h 25242"/>
                    <a:gd name="connsiteX2" fmla="*/ 79728 w 80987"/>
                    <a:gd name="connsiteY2" fmla="*/ 6859 h 25242"/>
                    <a:gd name="connsiteX3" fmla="*/ 80871 w 80987"/>
                    <a:gd name="connsiteY3" fmla="*/ 3240 h 25242"/>
                    <a:gd name="connsiteX4" fmla="*/ 78394 w 80987"/>
                    <a:gd name="connsiteY4" fmla="*/ 1 h 25242"/>
                    <a:gd name="connsiteX5" fmla="*/ 47248 w 80987"/>
                    <a:gd name="connsiteY5" fmla="*/ 6764 h 25242"/>
                    <a:gd name="connsiteX6" fmla="*/ 670 w 80987"/>
                    <a:gd name="connsiteY6" fmla="*/ 6288 h 25242"/>
                    <a:gd name="connsiteX7" fmla="*/ 4576 w 80987"/>
                    <a:gd name="connsiteY7" fmla="*/ 25242 h 25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987" h="25242">
                      <a:moveTo>
                        <a:pt x="4576" y="25242"/>
                      </a:moveTo>
                      <a:cubicBezTo>
                        <a:pt x="4576" y="25242"/>
                        <a:pt x="5433" y="18004"/>
                        <a:pt x="47533" y="10193"/>
                      </a:cubicBezTo>
                      <a:cubicBezTo>
                        <a:pt x="74489" y="5240"/>
                        <a:pt x="79728" y="6859"/>
                        <a:pt x="79728" y="6859"/>
                      </a:cubicBezTo>
                      <a:cubicBezTo>
                        <a:pt x="79728" y="6859"/>
                        <a:pt x="81442" y="6478"/>
                        <a:pt x="80871" y="3240"/>
                      </a:cubicBezTo>
                      <a:cubicBezTo>
                        <a:pt x="80395" y="668"/>
                        <a:pt x="79442" y="96"/>
                        <a:pt x="78394" y="1"/>
                      </a:cubicBezTo>
                      <a:cubicBezTo>
                        <a:pt x="77347" y="-94"/>
                        <a:pt x="59630" y="5240"/>
                        <a:pt x="47248" y="6764"/>
                      </a:cubicBezTo>
                      <a:cubicBezTo>
                        <a:pt x="34865" y="8288"/>
                        <a:pt x="12005" y="12288"/>
                        <a:pt x="670" y="6288"/>
                      </a:cubicBezTo>
                      <a:cubicBezTo>
                        <a:pt x="-2092" y="16861"/>
                        <a:pt x="4576" y="25242"/>
                        <a:pt x="4576" y="25242"/>
                      </a:cubicBezTo>
                      <a:close/>
                    </a:path>
                  </a:pathLst>
                </a:custGeom>
                <a:grpFill/>
                <a:ln w="9525"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id="{7E0A4EBF-0555-4DF3-4A6C-894EFB7B58B3}"/>
                    </a:ext>
                  </a:extLst>
                </p:cNvPr>
                <p:cNvSpPr/>
                <p:nvPr/>
              </p:nvSpPr>
              <p:spPr>
                <a:xfrm>
                  <a:off x="5501163" y="3733609"/>
                  <a:ext cx="33909" cy="33909"/>
                </a:xfrm>
                <a:custGeom>
                  <a:avLst/>
                  <a:gdLst>
                    <a:gd name="connsiteX0" fmla="*/ 33909 w 33909"/>
                    <a:gd name="connsiteY0" fmla="*/ 16954 h 33909"/>
                    <a:gd name="connsiteX1" fmla="*/ 16955 w 33909"/>
                    <a:gd name="connsiteY1" fmla="*/ 33909 h 33909"/>
                    <a:gd name="connsiteX2" fmla="*/ 0 w 33909"/>
                    <a:gd name="connsiteY2" fmla="*/ 16954 h 33909"/>
                    <a:gd name="connsiteX3" fmla="*/ 16955 w 33909"/>
                    <a:gd name="connsiteY3" fmla="*/ 0 h 33909"/>
                    <a:gd name="connsiteX4" fmla="*/ 33909 w 33909"/>
                    <a:gd name="connsiteY4" fmla="*/ 16954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4"/>
                      </a:moveTo>
                      <a:cubicBezTo>
                        <a:pt x="33909" y="26318"/>
                        <a:pt x="26318" y="33909"/>
                        <a:pt x="16955" y="33909"/>
                      </a:cubicBezTo>
                      <a:cubicBezTo>
                        <a:pt x="7591" y="33909"/>
                        <a:pt x="0" y="26318"/>
                        <a:pt x="0" y="16954"/>
                      </a:cubicBezTo>
                      <a:cubicBezTo>
                        <a:pt x="0" y="7591"/>
                        <a:pt x="7591" y="0"/>
                        <a:pt x="16955" y="0"/>
                      </a:cubicBezTo>
                      <a:cubicBezTo>
                        <a:pt x="26318" y="0"/>
                        <a:pt x="33909" y="7591"/>
                        <a:pt x="33909" y="16954"/>
                      </a:cubicBezTo>
                      <a:close/>
                    </a:path>
                  </a:pathLst>
                </a:custGeom>
                <a:grpFill/>
                <a:ln w="9525" cap="flat">
                  <a:noFill/>
                  <a:prstDash val="solid"/>
                  <a:miter/>
                </a:ln>
              </p:spPr>
              <p:txBody>
                <a:bodyPr rtlCol="0" anchor="ctr"/>
                <a:lstStyle/>
                <a:p>
                  <a:endParaRPr lang="en-US"/>
                </a:p>
              </p:txBody>
            </p:sp>
          </p:grpSp>
          <p:sp>
            <p:nvSpPr>
              <p:cNvPr id="221" name="Freeform: Shape 220">
                <a:extLst>
                  <a:ext uri="{FF2B5EF4-FFF2-40B4-BE49-F238E27FC236}">
                    <a16:creationId xmlns:a16="http://schemas.microsoft.com/office/drawing/2014/main" id="{CB9A046B-B127-FA95-A94C-F5806CC77B8B}"/>
                  </a:ext>
                </a:extLst>
              </p:cNvPr>
              <p:cNvSpPr/>
              <p:nvPr/>
            </p:nvSpPr>
            <p:spPr>
              <a:xfrm rot="-791813">
                <a:off x="5504801" y="3739895"/>
                <a:ext cx="15621" cy="20193"/>
              </a:xfrm>
              <a:custGeom>
                <a:avLst/>
                <a:gdLst>
                  <a:gd name="connsiteX0" fmla="*/ 15621 w 15621"/>
                  <a:gd name="connsiteY0" fmla="*/ 10097 h 20193"/>
                  <a:gd name="connsiteX1" fmla="*/ 7811 w 15621"/>
                  <a:gd name="connsiteY1" fmla="*/ 20193 h 20193"/>
                  <a:gd name="connsiteX2" fmla="*/ 0 w 15621"/>
                  <a:gd name="connsiteY2" fmla="*/ 10097 h 20193"/>
                  <a:gd name="connsiteX3" fmla="*/ 7811 w 15621"/>
                  <a:gd name="connsiteY3" fmla="*/ 0 h 20193"/>
                  <a:gd name="connsiteX4" fmla="*/ 15621 w 15621"/>
                  <a:gd name="connsiteY4" fmla="*/ 10097 h 20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1" h="20193">
                    <a:moveTo>
                      <a:pt x="15621" y="10097"/>
                    </a:moveTo>
                    <a:cubicBezTo>
                      <a:pt x="15621" y="15673"/>
                      <a:pt x="12124" y="20193"/>
                      <a:pt x="7811" y="20193"/>
                    </a:cubicBezTo>
                    <a:cubicBezTo>
                      <a:pt x="3497" y="20193"/>
                      <a:pt x="0" y="15673"/>
                      <a:pt x="0" y="10097"/>
                    </a:cubicBezTo>
                    <a:cubicBezTo>
                      <a:pt x="0" y="4520"/>
                      <a:pt x="3497" y="0"/>
                      <a:pt x="7811" y="0"/>
                    </a:cubicBezTo>
                    <a:cubicBezTo>
                      <a:pt x="12124" y="0"/>
                      <a:pt x="15621" y="4520"/>
                      <a:pt x="15621" y="10097"/>
                    </a:cubicBezTo>
                    <a:close/>
                  </a:path>
                </a:pathLst>
              </a:custGeom>
              <a:grpFill/>
              <a:ln w="9525" cap="flat">
                <a:noFill/>
                <a:prstDash val="solid"/>
                <a:miter/>
              </a:ln>
            </p:spPr>
            <p:txBody>
              <a:bodyPr rtlCol="0" anchor="ctr"/>
              <a:lstStyle/>
              <a:p>
                <a:endParaRPr lang="en-US"/>
              </a:p>
            </p:txBody>
          </p:sp>
        </p:grpSp>
        <p:grpSp>
          <p:nvGrpSpPr>
            <p:cNvPr id="173" name="Graphic 7">
              <a:extLst>
                <a:ext uri="{FF2B5EF4-FFF2-40B4-BE49-F238E27FC236}">
                  <a16:creationId xmlns:a16="http://schemas.microsoft.com/office/drawing/2014/main" id="{6F182B68-80C3-DBE0-CB22-B29FE6BB827C}"/>
                </a:ext>
              </a:extLst>
            </p:cNvPr>
            <p:cNvGrpSpPr/>
            <p:nvPr/>
          </p:nvGrpSpPr>
          <p:grpSpPr>
            <a:xfrm>
              <a:off x="5510022" y="3660648"/>
              <a:ext cx="98543" cy="62096"/>
              <a:chOff x="5510022" y="3660648"/>
              <a:chExt cx="98543" cy="62096"/>
            </a:xfrm>
            <a:grpFill/>
          </p:grpSpPr>
          <p:grpSp>
            <p:nvGrpSpPr>
              <p:cNvPr id="216" name="Graphic 7">
                <a:extLst>
                  <a:ext uri="{FF2B5EF4-FFF2-40B4-BE49-F238E27FC236}">
                    <a16:creationId xmlns:a16="http://schemas.microsoft.com/office/drawing/2014/main" id="{C0FAEA79-3462-3EEF-29E8-A1F88ED8E4DD}"/>
                  </a:ext>
                </a:extLst>
              </p:cNvPr>
              <p:cNvGrpSpPr/>
              <p:nvPr/>
            </p:nvGrpSpPr>
            <p:grpSpPr>
              <a:xfrm>
                <a:off x="5510022" y="3660648"/>
                <a:ext cx="98543" cy="62096"/>
                <a:chOff x="5510022" y="3660648"/>
                <a:chExt cx="98543" cy="62096"/>
              </a:xfrm>
              <a:grpFill/>
            </p:grpSpPr>
            <p:sp>
              <p:nvSpPr>
                <p:cNvPr id="218" name="Freeform: Shape 217">
                  <a:extLst>
                    <a:ext uri="{FF2B5EF4-FFF2-40B4-BE49-F238E27FC236}">
                      <a16:creationId xmlns:a16="http://schemas.microsoft.com/office/drawing/2014/main" id="{EEFAA2DD-5AE3-EDB4-CE99-D4E777ECA2F2}"/>
                    </a:ext>
                  </a:extLst>
                </p:cNvPr>
                <p:cNvSpPr/>
                <p:nvPr/>
              </p:nvSpPr>
              <p:spPr>
                <a:xfrm>
                  <a:off x="5533738" y="3674363"/>
                  <a:ext cx="74826" cy="48380"/>
                </a:xfrm>
                <a:custGeom>
                  <a:avLst/>
                  <a:gdLst>
                    <a:gd name="connsiteX0" fmla="*/ 0 w 74826"/>
                    <a:gd name="connsiteY0" fmla="*/ 17431 h 48380"/>
                    <a:gd name="connsiteX1" fmla="*/ 43244 w 74826"/>
                    <a:gd name="connsiteY1" fmla="*/ 31433 h 48380"/>
                    <a:gd name="connsiteX2" fmla="*/ 70962 w 74826"/>
                    <a:gd name="connsiteY2" fmla="*/ 48292 h 48380"/>
                    <a:gd name="connsiteX3" fmla="*/ 74105 w 74826"/>
                    <a:gd name="connsiteY3" fmla="*/ 46101 h 48380"/>
                    <a:gd name="connsiteX4" fmla="*/ 74105 w 74826"/>
                    <a:gd name="connsiteY4" fmla="*/ 42005 h 48380"/>
                    <a:gd name="connsiteX5" fmla="*/ 45244 w 74826"/>
                    <a:gd name="connsiteY5" fmla="*/ 28575 h 48380"/>
                    <a:gd name="connsiteX6" fmla="*/ 8478 w 74826"/>
                    <a:gd name="connsiteY6" fmla="*/ 0 h 48380"/>
                    <a:gd name="connsiteX7" fmla="*/ 0 w 74826"/>
                    <a:gd name="connsiteY7" fmla="*/ 17431 h 48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826" h="48380">
                      <a:moveTo>
                        <a:pt x="0" y="17431"/>
                      </a:moveTo>
                      <a:cubicBezTo>
                        <a:pt x="0" y="17431"/>
                        <a:pt x="5049" y="12097"/>
                        <a:pt x="43244" y="31433"/>
                      </a:cubicBezTo>
                      <a:cubicBezTo>
                        <a:pt x="67723" y="43815"/>
                        <a:pt x="70962" y="48292"/>
                        <a:pt x="70962" y="48292"/>
                      </a:cubicBezTo>
                      <a:cubicBezTo>
                        <a:pt x="70962" y="48292"/>
                        <a:pt x="72581" y="49054"/>
                        <a:pt x="74105" y="46101"/>
                      </a:cubicBezTo>
                      <a:cubicBezTo>
                        <a:pt x="75248" y="43815"/>
                        <a:pt x="74867" y="42767"/>
                        <a:pt x="74105" y="42005"/>
                      </a:cubicBezTo>
                      <a:cubicBezTo>
                        <a:pt x="73343" y="41243"/>
                        <a:pt x="56007" y="34862"/>
                        <a:pt x="45244" y="28575"/>
                      </a:cubicBezTo>
                      <a:cubicBezTo>
                        <a:pt x="34481" y="22289"/>
                        <a:pt x="13812" y="11621"/>
                        <a:pt x="8478" y="0"/>
                      </a:cubicBezTo>
                      <a:cubicBezTo>
                        <a:pt x="-190" y="6668"/>
                        <a:pt x="0" y="17431"/>
                        <a:pt x="0" y="17431"/>
                      </a:cubicBez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a16="http://schemas.microsoft.com/office/drawing/2014/main" id="{285D0ACB-2BDE-AFFA-5A7F-8B07ED36D9CA}"/>
                    </a:ext>
                  </a:extLst>
                </p:cNvPr>
                <p:cNvSpPr/>
                <p:nvPr/>
              </p:nvSpPr>
              <p:spPr>
                <a:xfrm>
                  <a:off x="5510022" y="3660648"/>
                  <a:ext cx="33908" cy="33909"/>
                </a:xfrm>
                <a:custGeom>
                  <a:avLst/>
                  <a:gdLst>
                    <a:gd name="connsiteX0" fmla="*/ 33909 w 33908"/>
                    <a:gd name="connsiteY0" fmla="*/ 16955 h 33909"/>
                    <a:gd name="connsiteX1" fmla="*/ 16955 w 33908"/>
                    <a:gd name="connsiteY1" fmla="*/ 33909 h 33909"/>
                    <a:gd name="connsiteX2" fmla="*/ 0 w 33908"/>
                    <a:gd name="connsiteY2" fmla="*/ 16955 h 33909"/>
                    <a:gd name="connsiteX3" fmla="*/ 16955 w 33908"/>
                    <a:gd name="connsiteY3" fmla="*/ 0 h 33909"/>
                    <a:gd name="connsiteX4" fmla="*/ 33909 w 33908"/>
                    <a:gd name="connsiteY4" fmla="*/ 16955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8" h="33909">
                      <a:moveTo>
                        <a:pt x="33909" y="16955"/>
                      </a:moveTo>
                      <a:cubicBezTo>
                        <a:pt x="33909" y="26318"/>
                        <a:pt x="26318" y="33909"/>
                        <a:pt x="16955" y="33909"/>
                      </a:cubicBezTo>
                      <a:cubicBezTo>
                        <a:pt x="7591" y="33909"/>
                        <a:pt x="0" y="26318"/>
                        <a:pt x="0" y="16955"/>
                      </a:cubicBezTo>
                      <a:cubicBezTo>
                        <a:pt x="0" y="7591"/>
                        <a:pt x="7591" y="0"/>
                        <a:pt x="16955" y="0"/>
                      </a:cubicBezTo>
                      <a:cubicBezTo>
                        <a:pt x="26318" y="0"/>
                        <a:pt x="33909" y="7591"/>
                        <a:pt x="33909" y="16955"/>
                      </a:cubicBezTo>
                      <a:close/>
                    </a:path>
                  </a:pathLst>
                </a:custGeom>
                <a:grpFill/>
                <a:ln w="9525" cap="flat">
                  <a:noFill/>
                  <a:prstDash val="solid"/>
                  <a:miter/>
                </a:ln>
              </p:spPr>
              <p:txBody>
                <a:bodyPr rtlCol="0" anchor="ctr"/>
                <a:lstStyle/>
                <a:p>
                  <a:endParaRPr lang="en-US"/>
                </a:p>
              </p:txBody>
            </p:sp>
          </p:grpSp>
          <p:sp>
            <p:nvSpPr>
              <p:cNvPr id="217" name="Freeform: Shape 216">
                <a:extLst>
                  <a:ext uri="{FF2B5EF4-FFF2-40B4-BE49-F238E27FC236}">
                    <a16:creationId xmlns:a16="http://schemas.microsoft.com/office/drawing/2014/main" id="{0B5C5973-40E6-FA07-03A0-436C0BD3C792}"/>
                  </a:ext>
                </a:extLst>
              </p:cNvPr>
              <p:cNvSpPr/>
              <p:nvPr/>
            </p:nvSpPr>
            <p:spPr>
              <a:xfrm rot="-3958970">
                <a:off x="5512757" y="3665915"/>
                <a:ext cx="20192" cy="15620"/>
              </a:xfrm>
              <a:custGeom>
                <a:avLst/>
                <a:gdLst>
                  <a:gd name="connsiteX0" fmla="*/ 20192 w 20192"/>
                  <a:gd name="connsiteY0" fmla="*/ 7810 h 15620"/>
                  <a:gd name="connsiteX1" fmla="*/ 10096 w 20192"/>
                  <a:gd name="connsiteY1" fmla="*/ 15621 h 15620"/>
                  <a:gd name="connsiteX2" fmla="*/ 0 w 20192"/>
                  <a:gd name="connsiteY2" fmla="*/ 7810 h 15620"/>
                  <a:gd name="connsiteX3" fmla="*/ 10096 w 20192"/>
                  <a:gd name="connsiteY3" fmla="*/ 0 h 15620"/>
                  <a:gd name="connsiteX4" fmla="*/ 20192 w 20192"/>
                  <a:gd name="connsiteY4" fmla="*/ 7810 h 15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2" h="15620">
                    <a:moveTo>
                      <a:pt x="20192" y="7810"/>
                    </a:moveTo>
                    <a:cubicBezTo>
                      <a:pt x="20192" y="12124"/>
                      <a:pt x="15672" y="15621"/>
                      <a:pt x="10096" y="15621"/>
                    </a:cubicBezTo>
                    <a:cubicBezTo>
                      <a:pt x="4520" y="15621"/>
                      <a:pt x="0" y="12124"/>
                      <a:pt x="0" y="7810"/>
                    </a:cubicBezTo>
                    <a:cubicBezTo>
                      <a:pt x="0" y="3497"/>
                      <a:pt x="4520" y="0"/>
                      <a:pt x="10096" y="0"/>
                    </a:cubicBezTo>
                    <a:cubicBezTo>
                      <a:pt x="15672" y="0"/>
                      <a:pt x="20192" y="3497"/>
                      <a:pt x="20192" y="7810"/>
                    </a:cubicBezTo>
                    <a:close/>
                  </a:path>
                </a:pathLst>
              </a:custGeom>
              <a:grpFill/>
              <a:ln w="9525" cap="flat">
                <a:noFill/>
                <a:prstDash val="solid"/>
                <a:miter/>
              </a:ln>
            </p:spPr>
            <p:txBody>
              <a:bodyPr rtlCol="0" anchor="ctr"/>
              <a:lstStyle/>
              <a:p>
                <a:endParaRPr lang="en-US"/>
              </a:p>
            </p:txBody>
          </p:sp>
        </p:grpSp>
        <p:grpSp>
          <p:nvGrpSpPr>
            <p:cNvPr id="174" name="Graphic 7">
              <a:extLst>
                <a:ext uri="{FF2B5EF4-FFF2-40B4-BE49-F238E27FC236}">
                  <a16:creationId xmlns:a16="http://schemas.microsoft.com/office/drawing/2014/main" id="{CB4F72AE-F312-B7F3-C82F-820410173948}"/>
                </a:ext>
              </a:extLst>
            </p:cNvPr>
            <p:cNvGrpSpPr/>
            <p:nvPr/>
          </p:nvGrpSpPr>
          <p:grpSpPr>
            <a:xfrm>
              <a:off x="5569934" y="3607296"/>
              <a:ext cx="52495" cy="102871"/>
              <a:chOff x="5569934" y="3607296"/>
              <a:chExt cx="52495" cy="102871"/>
            </a:xfrm>
            <a:grpFill/>
          </p:grpSpPr>
          <p:grpSp>
            <p:nvGrpSpPr>
              <p:cNvPr id="212" name="Graphic 7">
                <a:extLst>
                  <a:ext uri="{FF2B5EF4-FFF2-40B4-BE49-F238E27FC236}">
                    <a16:creationId xmlns:a16="http://schemas.microsoft.com/office/drawing/2014/main" id="{7E70C735-5363-74B5-2D7A-5A69CE24794B}"/>
                  </a:ext>
                </a:extLst>
              </p:cNvPr>
              <p:cNvGrpSpPr/>
              <p:nvPr/>
            </p:nvGrpSpPr>
            <p:grpSpPr>
              <a:xfrm>
                <a:off x="5569934" y="3607308"/>
                <a:ext cx="52495" cy="102860"/>
                <a:chOff x="5569934" y="3607308"/>
                <a:chExt cx="52495" cy="102860"/>
              </a:xfrm>
              <a:grpFill/>
            </p:grpSpPr>
            <p:sp>
              <p:nvSpPr>
                <p:cNvPr id="214" name="Freeform: Shape 213">
                  <a:extLst>
                    <a:ext uri="{FF2B5EF4-FFF2-40B4-BE49-F238E27FC236}">
                      <a16:creationId xmlns:a16="http://schemas.microsoft.com/office/drawing/2014/main" id="{3D47E593-864A-F17D-7261-05609E9BB47D}"/>
                    </a:ext>
                  </a:extLst>
                </p:cNvPr>
                <p:cNvSpPr/>
                <p:nvPr/>
              </p:nvSpPr>
              <p:spPr>
                <a:xfrm>
                  <a:off x="5582697" y="3631749"/>
                  <a:ext cx="39732" cy="78419"/>
                </a:xfrm>
                <a:custGeom>
                  <a:avLst/>
                  <a:gdLst>
                    <a:gd name="connsiteX0" fmla="*/ 0 w 39732"/>
                    <a:gd name="connsiteY0" fmla="*/ 7658 h 78419"/>
                    <a:gd name="connsiteX1" fmla="*/ 23431 w 39732"/>
                    <a:gd name="connsiteY1" fmla="*/ 46711 h 78419"/>
                    <a:gd name="connsiteX2" fmla="*/ 33242 w 39732"/>
                    <a:gd name="connsiteY2" fmla="*/ 77572 h 78419"/>
                    <a:gd name="connsiteX3" fmla="*/ 37052 w 39732"/>
                    <a:gd name="connsiteY3" fmla="*/ 77953 h 78419"/>
                    <a:gd name="connsiteX4" fmla="*/ 39719 w 39732"/>
                    <a:gd name="connsiteY4" fmla="*/ 74905 h 78419"/>
                    <a:gd name="connsiteX5" fmla="*/ 26765 w 39732"/>
                    <a:gd name="connsiteY5" fmla="*/ 45758 h 78419"/>
                    <a:gd name="connsiteX6" fmla="*/ 17812 w 39732"/>
                    <a:gd name="connsiteY6" fmla="*/ 38 h 78419"/>
                    <a:gd name="connsiteX7" fmla="*/ 0 w 39732"/>
                    <a:gd name="connsiteY7" fmla="*/ 7658 h 78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732" h="78419">
                      <a:moveTo>
                        <a:pt x="0" y="7658"/>
                      </a:moveTo>
                      <a:cubicBezTo>
                        <a:pt x="0" y="7658"/>
                        <a:pt x="7334" y="6992"/>
                        <a:pt x="23431" y="46711"/>
                      </a:cubicBezTo>
                      <a:cubicBezTo>
                        <a:pt x="33719" y="72047"/>
                        <a:pt x="33242" y="77572"/>
                        <a:pt x="33242" y="77572"/>
                      </a:cubicBezTo>
                      <a:cubicBezTo>
                        <a:pt x="33242" y="77572"/>
                        <a:pt x="34004" y="79191"/>
                        <a:pt x="37052" y="77953"/>
                      </a:cubicBezTo>
                      <a:cubicBezTo>
                        <a:pt x="39433" y="77000"/>
                        <a:pt x="39815" y="75952"/>
                        <a:pt x="39719" y="74905"/>
                      </a:cubicBezTo>
                      <a:cubicBezTo>
                        <a:pt x="39624" y="73857"/>
                        <a:pt x="30766" y="57569"/>
                        <a:pt x="26765" y="45758"/>
                      </a:cubicBezTo>
                      <a:cubicBezTo>
                        <a:pt x="22765" y="33947"/>
                        <a:pt x="14192" y="12326"/>
                        <a:pt x="17812" y="38"/>
                      </a:cubicBezTo>
                      <a:cubicBezTo>
                        <a:pt x="6953" y="-629"/>
                        <a:pt x="0" y="7658"/>
                        <a:pt x="0" y="7658"/>
                      </a:cubicBezTo>
                      <a:close/>
                    </a:path>
                  </a:pathLst>
                </a:custGeom>
                <a:grpFill/>
                <a:ln w="9525"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id="{85D15FAF-57A7-A394-2BB5-BCD3224BD35D}"/>
                    </a:ext>
                  </a:extLst>
                </p:cNvPr>
                <p:cNvSpPr/>
                <p:nvPr/>
              </p:nvSpPr>
              <p:spPr>
                <a:xfrm>
                  <a:off x="5569934" y="3607308"/>
                  <a:ext cx="33909" cy="33909"/>
                </a:xfrm>
                <a:custGeom>
                  <a:avLst/>
                  <a:gdLst>
                    <a:gd name="connsiteX0" fmla="*/ 33909 w 33909"/>
                    <a:gd name="connsiteY0" fmla="*/ 16955 h 33909"/>
                    <a:gd name="connsiteX1" fmla="*/ 16955 w 33909"/>
                    <a:gd name="connsiteY1" fmla="*/ 33909 h 33909"/>
                    <a:gd name="connsiteX2" fmla="*/ 0 w 33909"/>
                    <a:gd name="connsiteY2" fmla="*/ 16955 h 33909"/>
                    <a:gd name="connsiteX3" fmla="*/ 16955 w 33909"/>
                    <a:gd name="connsiteY3" fmla="*/ 0 h 33909"/>
                    <a:gd name="connsiteX4" fmla="*/ 33909 w 33909"/>
                    <a:gd name="connsiteY4" fmla="*/ 16955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5"/>
                      </a:moveTo>
                      <a:cubicBezTo>
                        <a:pt x="33909" y="26318"/>
                        <a:pt x="26318" y="33909"/>
                        <a:pt x="16955" y="33909"/>
                      </a:cubicBezTo>
                      <a:cubicBezTo>
                        <a:pt x="7591" y="33909"/>
                        <a:pt x="0" y="26318"/>
                        <a:pt x="0" y="16955"/>
                      </a:cubicBezTo>
                      <a:cubicBezTo>
                        <a:pt x="0" y="7591"/>
                        <a:pt x="7591" y="0"/>
                        <a:pt x="16955" y="0"/>
                      </a:cubicBezTo>
                      <a:cubicBezTo>
                        <a:pt x="26318" y="0"/>
                        <a:pt x="33909" y="7591"/>
                        <a:pt x="33909" y="16955"/>
                      </a:cubicBezTo>
                      <a:close/>
                    </a:path>
                  </a:pathLst>
                </a:custGeom>
                <a:grpFill/>
                <a:ln w="9525" cap="flat">
                  <a:noFill/>
                  <a:prstDash val="solid"/>
                  <a:miter/>
                </a:ln>
              </p:spPr>
              <p:txBody>
                <a:bodyPr rtlCol="0" anchor="ctr"/>
                <a:lstStyle/>
                <a:p>
                  <a:endParaRPr lang="en-US"/>
                </a:p>
              </p:txBody>
            </p:sp>
          </p:grpSp>
          <p:sp>
            <p:nvSpPr>
              <p:cNvPr id="213" name="Freeform: Shape 212">
                <a:extLst>
                  <a:ext uri="{FF2B5EF4-FFF2-40B4-BE49-F238E27FC236}">
                    <a16:creationId xmlns:a16="http://schemas.microsoft.com/office/drawing/2014/main" id="{75330A30-0B79-D2CB-BF13-56A3078F79B1}"/>
                  </a:ext>
                </a:extLst>
              </p:cNvPr>
              <p:cNvSpPr/>
              <p:nvPr/>
            </p:nvSpPr>
            <p:spPr>
              <a:xfrm rot="-1492415">
                <a:off x="5576147" y="3610818"/>
                <a:ext cx="20192" cy="15620"/>
              </a:xfrm>
              <a:custGeom>
                <a:avLst/>
                <a:gdLst>
                  <a:gd name="connsiteX0" fmla="*/ 20192 w 20192"/>
                  <a:gd name="connsiteY0" fmla="*/ 7810 h 15620"/>
                  <a:gd name="connsiteX1" fmla="*/ 10096 w 20192"/>
                  <a:gd name="connsiteY1" fmla="*/ 15620 h 15620"/>
                  <a:gd name="connsiteX2" fmla="*/ 0 w 20192"/>
                  <a:gd name="connsiteY2" fmla="*/ 7810 h 15620"/>
                  <a:gd name="connsiteX3" fmla="*/ 10096 w 20192"/>
                  <a:gd name="connsiteY3" fmla="*/ 0 h 15620"/>
                  <a:gd name="connsiteX4" fmla="*/ 20192 w 20192"/>
                  <a:gd name="connsiteY4" fmla="*/ 7810 h 15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2" h="15620">
                    <a:moveTo>
                      <a:pt x="20192" y="7810"/>
                    </a:moveTo>
                    <a:cubicBezTo>
                      <a:pt x="20192" y="12124"/>
                      <a:pt x="15672" y="15620"/>
                      <a:pt x="10096" y="15620"/>
                    </a:cubicBezTo>
                    <a:cubicBezTo>
                      <a:pt x="4520" y="15620"/>
                      <a:pt x="0" y="12124"/>
                      <a:pt x="0" y="7810"/>
                    </a:cubicBezTo>
                    <a:cubicBezTo>
                      <a:pt x="0" y="3497"/>
                      <a:pt x="4520" y="0"/>
                      <a:pt x="10096" y="0"/>
                    </a:cubicBezTo>
                    <a:cubicBezTo>
                      <a:pt x="15672" y="0"/>
                      <a:pt x="20192" y="3497"/>
                      <a:pt x="20192" y="7810"/>
                    </a:cubicBezTo>
                    <a:close/>
                  </a:path>
                </a:pathLst>
              </a:custGeom>
              <a:grpFill/>
              <a:ln w="9525" cap="flat">
                <a:noFill/>
                <a:prstDash val="solid"/>
                <a:miter/>
              </a:ln>
            </p:spPr>
            <p:txBody>
              <a:bodyPr rtlCol="0" anchor="ctr"/>
              <a:lstStyle/>
              <a:p>
                <a:endParaRPr lang="en-US"/>
              </a:p>
            </p:txBody>
          </p:sp>
        </p:grpSp>
        <p:grpSp>
          <p:nvGrpSpPr>
            <p:cNvPr id="175" name="Graphic 7">
              <a:extLst>
                <a:ext uri="{FF2B5EF4-FFF2-40B4-BE49-F238E27FC236}">
                  <a16:creationId xmlns:a16="http://schemas.microsoft.com/office/drawing/2014/main" id="{2D52C601-71A0-D88E-21C2-D1761D6842FA}"/>
                </a:ext>
              </a:extLst>
            </p:cNvPr>
            <p:cNvGrpSpPr/>
            <p:nvPr/>
          </p:nvGrpSpPr>
          <p:grpSpPr>
            <a:xfrm>
              <a:off x="5612987" y="3637311"/>
              <a:ext cx="33909" cy="80772"/>
              <a:chOff x="5612987" y="3637311"/>
              <a:chExt cx="33909" cy="80772"/>
            </a:xfrm>
            <a:grpFill/>
          </p:grpSpPr>
          <p:grpSp>
            <p:nvGrpSpPr>
              <p:cNvPr id="208" name="Graphic 7">
                <a:extLst>
                  <a:ext uri="{FF2B5EF4-FFF2-40B4-BE49-F238E27FC236}">
                    <a16:creationId xmlns:a16="http://schemas.microsoft.com/office/drawing/2014/main" id="{A803F87A-92F5-C70B-060A-238DD973ACC0}"/>
                  </a:ext>
                </a:extLst>
              </p:cNvPr>
              <p:cNvGrpSpPr/>
              <p:nvPr/>
            </p:nvGrpSpPr>
            <p:grpSpPr>
              <a:xfrm>
                <a:off x="5612987" y="3637311"/>
                <a:ext cx="33909" cy="80772"/>
                <a:chOff x="5612987" y="3637311"/>
                <a:chExt cx="33909" cy="80772"/>
              </a:xfrm>
              <a:grpFill/>
            </p:grpSpPr>
            <p:sp>
              <p:nvSpPr>
                <p:cNvPr id="210" name="Freeform: Shape 209">
                  <a:extLst>
                    <a:ext uri="{FF2B5EF4-FFF2-40B4-BE49-F238E27FC236}">
                      <a16:creationId xmlns:a16="http://schemas.microsoft.com/office/drawing/2014/main" id="{C67E99B5-743C-8D76-596F-0B1C98ECE5AF}"/>
                    </a:ext>
                  </a:extLst>
                </p:cNvPr>
                <p:cNvSpPr/>
                <p:nvPr/>
              </p:nvSpPr>
              <p:spPr>
                <a:xfrm>
                  <a:off x="5620512" y="3663830"/>
                  <a:ext cx="19431" cy="54253"/>
                </a:xfrm>
                <a:custGeom>
                  <a:avLst/>
                  <a:gdLst>
                    <a:gd name="connsiteX0" fmla="*/ 0 w 19431"/>
                    <a:gd name="connsiteY0" fmla="*/ 1676 h 54253"/>
                    <a:gd name="connsiteX1" fmla="*/ 6001 w 19431"/>
                    <a:gd name="connsiteY1" fmla="*/ 31584 h 54253"/>
                    <a:gd name="connsiteX2" fmla="*/ 2762 w 19431"/>
                    <a:gd name="connsiteY2" fmla="*/ 53111 h 54253"/>
                    <a:gd name="connsiteX3" fmla="*/ 6096 w 19431"/>
                    <a:gd name="connsiteY3" fmla="*/ 54254 h 54253"/>
                    <a:gd name="connsiteX4" fmla="*/ 9811 w 19431"/>
                    <a:gd name="connsiteY4" fmla="*/ 53015 h 54253"/>
                    <a:gd name="connsiteX5" fmla="*/ 9525 w 19431"/>
                    <a:gd name="connsiteY5" fmla="*/ 31775 h 54253"/>
                    <a:gd name="connsiteX6" fmla="*/ 19431 w 19431"/>
                    <a:gd name="connsiteY6" fmla="*/ 1199 h 54253"/>
                    <a:gd name="connsiteX7" fmla="*/ 0 w 19431"/>
                    <a:gd name="connsiteY7" fmla="*/ 1676 h 54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431" h="54253">
                      <a:moveTo>
                        <a:pt x="0" y="1676"/>
                      </a:moveTo>
                      <a:cubicBezTo>
                        <a:pt x="0" y="1676"/>
                        <a:pt x="6953" y="3009"/>
                        <a:pt x="6001" y="31584"/>
                      </a:cubicBezTo>
                      <a:cubicBezTo>
                        <a:pt x="5429" y="49872"/>
                        <a:pt x="2762" y="53111"/>
                        <a:pt x="2762" y="53111"/>
                      </a:cubicBezTo>
                      <a:cubicBezTo>
                        <a:pt x="2762" y="53111"/>
                        <a:pt x="2762" y="54254"/>
                        <a:pt x="6096" y="54254"/>
                      </a:cubicBezTo>
                      <a:cubicBezTo>
                        <a:pt x="8668" y="54254"/>
                        <a:pt x="9430" y="53682"/>
                        <a:pt x="9811" y="53015"/>
                      </a:cubicBezTo>
                      <a:cubicBezTo>
                        <a:pt x="10192" y="52348"/>
                        <a:pt x="8477" y="40061"/>
                        <a:pt x="9525" y="31775"/>
                      </a:cubicBezTo>
                      <a:cubicBezTo>
                        <a:pt x="10573" y="23488"/>
                        <a:pt x="11240" y="7962"/>
                        <a:pt x="19431" y="1199"/>
                      </a:cubicBezTo>
                      <a:cubicBezTo>
                        <a:pt x="9620" y="-1753"/>
                        <a:pt x="0" y="1676"/>
                        <a:pt x="0" y="1676"/>
                      </a:cubicBez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BABD3BD6-954B-45AD-92E0-A6A7B14BCD46}"/>
                    </a:ext>
                  </a:extLst>
                </p:cNvPr>
                <p:cNvSpPr/>
                <p:nvPr/>
              </p:nvSpPr>
              <p:spPr>
                <a:xfrm>
                  <a:off x="5612987" y="3637311"/>
                  <a:ext cx="33909" cy="33909"/>
                </a:xfrm>
                <a:custGeom>
                  <a:avLst/>
                  <a:gdLst>
                    <a:gd name="connsiteX0" fmla="*/ 33909 w 33909"/>
                    <a:gd name="connsiteY0" fmla="*/ 16954 h 33909"/>
                    <a:gd name="connsiteX1" fmla="*/ 16954 w 33909"/>
                    <a:gd name="connsiteY1" fmla="*/ 33909 h 33909"/>
                    <a:gd name="connsiteX2" fmla="*/ 0 w 33909"/>
                    <a:gd name="connsiteY2" fmla="*/ 16954 h 33909"/>
                    <a:gd name="connsiteX3" fmla="*/ 16954 w 33909"/>
                    <a:gd name="connsiteY3" fmla="*/ 0 h 33909"/>
                    <a:gd name="connsiteX4" fmla="*/ 33909 w 33909"/>
                    <a:gd name="connsiteY4" fmla="*/ 16954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4"/>
                      </a:moveTo>
                      <a:cubicBezTo>
                        <a:pt x="33909" y="26318"/>
                        <a:pt x="26318" y="33909"/>
                        <a:pt x="16954" y="33909"/>
                      </a:cubicBezTo>
                      <a:cubicBezTo>
                        <a:pt x="7591" y="33909"/>
                        <a:pt x="0" y="26318"/>
                        <a:pt x="0" y="16954"/>
                      </a:cubicBezTo>
                      <a:cubicBezTo>
                        <a:pt x="0" y="7591"/>
                        <a:pt x="7591" y="0"/>
                        <a:pt x="16954" y="0"/>
                      </a:cubicBezTo>
                      <a:cubicBezTo>
                        <a:pt x="26318" y="0"/>
                        <a:pt x="33909" y="7591"/>
                        <a:pt x="33909" y="16954"/>
                      </a:cubicBezTo>
                      <a:close/>
                    </a:path>
                  </a:pathLst>
                </a:custGeom>
                <a:grpFill/>
                <a:ln w="9525" cap="flat">
                  <a:noFill/>
                  <a:prstDash val="solid"/>
                  <a:miter/>
                </a:ln>
              </p:spPr>
              <p:txBody>
                <a:bodyPr rtlCol="0" anchor="ctr"/>
                <a:lstStyle/>
                <a:p>
                  <a:endParaRPr lang="en-US"/>
                </a:p>
              </p:txBody>
            </p:sp>
          </p:grpSp>
          <p:sp>
            <p:nvSpPr>
              <p:cNvPr id="209" name="Freeform: Shape 208">
                <a:extLst>
                  <a:ext uri="{FF2B5EF4-FFF2-40B4-BE49-F238E27FC236}">
                    <a16:creationId xmlns:a16="http://schemas.microsoft.com/office/drawing/2014/main" id="{C9DC9161-53B9-27B6-C830-7B2A6C79D1F4}"/>
                  </a:ext>
                </a:extLst>
              </p:cNvPr>
              <p:cNvSpPr/>
              <p:nvPr/>
            </p:nvSpPr>
            <p:spPr>
              <a:xfrm rot="-138577">
                <a:off x="5621431" y="3641066"/>
                <a:ext cx="20193" cy="15621"/>
              </a:xfrm>
              <a:custGeom>
                <a:avLst/>
                <a:gdLst>
                  <a:gd name="connsiteX0" fmla="*/ 20193 w 20193"/>
                  <a:gd name="connsiteY0" fmla="*/ 7811 h 15621"/>
                  <a:gd name="connsiteX1" fmla="*/ 10097 w 20193"/>
                  <a:gd name="connsiteY1" fmla="*/ 15621 h 15621"/>
                  <a:gd name="connsiteX2" fmla="*/ 0 w 20193"/>
                  <a:gd name="connsiteY2" fmla="*/ 7811 h 15621"/>
                  <a:gd name="connsiteX3" fmla="*/ 10097 w 20193"/>
                  <a:gd name="connsiteY3" fmla="*/ 0 h 15621"/>
                  <a:gd name="connsiteX4" fmla="*/ 20193 w 20193"/>
                  <a:gd name="connsiteY4" fmla="*/ 7811 h 15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3" h="15621">
                    <a:moveTo>
                      <a:pt x="20193" y="7811"/>
                    </a:moveTo>
                    <a:cubicBezTo>
                      <a:pt x="20193" y="12124"/>
                      <a:pt x="15673" y="15621"/>
                      <a:pt x="10097" y="15621"/>
                    </a:cubicBezTo>
                    <a:cubicBezTo>
                      <a:pt x="4520" y="15621"/>
                      <a:pt x="0" y="12124"/>
                      <a:pt x="0" y="7811"/>
                    </a:cubicBezTo>
                    <a:cubicBezTo>
                      <a:pt x="0" y="3497"/>
                      <a:pt x="4520" y="0"/>
                      <a:pt x="10097" y="0"/>
                    </a:cubicBezTo>
                    <a:cubicBezTo>
                      <a:pt x="15673" y="0"/>
                      <a:pt x="20193" y="3497"/>
                      <a:pt x="20193" y="7811"/>
                    </a:cubicBezTo>
                    <a:close/>
                  </a:path>
                </a:pathLst>
              </a:custGeom>
              <a:grpFill/>
              <a:ln w="9525" cap="flat">
                <a:noFill/>
                <a:prstDash val="solid"/>
                <a:miter/>
              </a:ln>
            </p:spPr>
            <p:txBody>
              <a:bodyPr rtlCol="0" anchor="ctr"/>
              <a:lstStyle/>
              <a:p>
                <a:endParaRPr lang="en-US"/>
              </a:p>
            </p:txBody>
          </p:sp>
        </p:grpSp>
        <p:grpSp>
          <p:nvGrpSpPr>
            <p:cNvPr id="176" name="Graphic 7">
              <a:extLst>
                <a:ext uri="{FF2B5EF4-FFF2-40B4-BE49-F238E27FC236}">
                  <a16:creationId xmlns:a16="http://schemas.microsoft.com/office/drawing/2014/main" id="{EBE75851-E946-F1E0-E0C2-8A120A4CA81C}"/>
                </a:ext>
              </a:extLst>
            </p:cNvPr>
            <p:cNvGrpSpPr/>
            <p:nvPr/>
          </p:nvGrpSpPr>
          <p:grpSpPr>
            <a:xfrm>
              <a:off x="5624560" y="3678269"/>
              <a:ext cx="73342" cy="52768"/>
              <a:chOff x="5624560" y="3678269"/>
              <a:chExt cx="73342" cy="52768"/>
            </a:xfrm>
            <a:grpFill/>
          </p:grpSpPr>
          <p:grpSp>
            <p:nvGrpSpPr>
              <p:cNvPr id="204" name="Graphic 7">
                <a:extLst>
                  <a:ext uri="{FF2B5EF4-FFF2-40B4-BE49-F238E27FC236}">
                    <a16:creationId xmlns:a16="http://schemas.microsoft.com/office/drawing/2014/main" id="{BB406F87-426C-0D70-B2E5-00EB7454A70A}"/>
                  </a:ext>
                </a:extLst>
              </p:cNvPr>
              <p:cNvGrpSpPr/>
              <p:nvPr/>
            </p:nvGrpSpPr>
            <p:grpSpPr>
              <a:xfrm>
                <a:off x="5624560" y="3678269"/>
                <a:ext cx="72723" cy="52768"/>
                <a:chOff x="5624560" y="3678269"/>
                <a:chExt cx="72723" cy="52768"/>
              </a:xfrm>
              <a:grpFill/>
            </p:grpSpPr>
            <p:sp>
              <p:nvSpPr>
                <p:cNvPr id="206" name="Freeform: Shape 205">
                  <a:extLst>
                    <a:ext uri="{FF2B5EF4-FFF2-40B4-BE49-F238E27FC236}">
                      <a16:creationId xmlns:a16="http://schemas.microsoft.com/office/drawing/2014/main" id="{22103FFA-FC84-9630-30AF-92C7A2E00A9E}"/>
                    </a:ext>
                  </a:extLst>
                </p:cNvPr>
                <p:cNvSpPr/>
                <p:nvPr/>
              </p:nvSpPr>
              <p:spPr>
                <a:xfrm>
                  <a:off x="5624560" y="3693795"/>
                  <a:ext cx="52530" cy="37242"/>
                </a:xfrm>
                <a:custGeom>
                  <a:avLst/>
                  <a:gdLst>
                    <a:gd name="connsiteX0" fmla="*/ 41196 w 52530"/>
                    <a:gd name="connsiteY0" fmla="*/ 0 h 37242"/>
                    <a:gd name="connsiteX1" fmla="*/ 19860 w 52530"/>
                    <a:gd name="connsiteY1" fmla="*/ 21908 h 37242"/>
                    <a:gd name="connsiteX2" fmla="*/ 238 w 52530"/>
                    <a:gd name="connsiteY2" fmla="*/ 31433 h 37242"/>
                    <a:gd name="connsiteX3" fmla="*/ 1191 w 52530"/>
                    <a:gd name="connsiteY3" fmla="*/ 34862 h 37242"/>
                    <a:gd name="connsiteX4" fmla="*/ 4334 w 52530"/>
                    <a:gd name="connsiteY4" fmla="*/ 37243 h 37242"/>
                    <a:gd name="connsiteX5" fmla="*/ 21669 w 52530"/>
                    <a:gd name="connsiteY5" fmla="*/ 24955 h 37242"/>
                    <a:gd name="connsiteX6" fmla="*/ 52530 w 52530"/>
                    <a:gd name="connsiteY6" fmla="*/ 15812 h 37242"/>
                    <a:gd name="connsiteX7" fmla="*/ 41196 w 52530"/>
                    <a:gd name="connsiteY7" fmla="*/ 0 h 3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530" h="37242">
                      <a:moveTo>
                        <a:pt x="41196" y="0"/>
                      </a:moveTo>
                      <a:cubicBezTo>
                        <a:pt x="41196" y="0"/>
                        <a:pt x="43958" y="6477"/>
                        <a:pt x="19860" y="21908"/>
                      </a:cubicBezTo>
                      <a:cubicBezTo>
                        <a:pt x="4429" y="31718"/>
                        <a:pt x="238" y="31433"/>
                        <a:pt x="238" y="31433"/>
                      </a:cubicBezTo>
                      <a:cubicBezTo>
                        <a:pt x="238" y="31433"/>
                        <a:pt x="-714" y="32099"/>
                        <a:pt x="1191" y="34862"/>
                      </a:cubicBezTo>
                      <a:cubicBezTo>
                        <a:pt x="2619" y="36957"/>
                        <a:pt x="3572" y="37243"/>
                        <a:pt x="4334" y="37243"/>
                      </a:cubicBezTo>
                      <a:cubicBezTo>
                        <a:pt x="5096" y="37243"/>
                        <a:pt x="14240" y="28861"/>
                        <a:pt x="21669" y="24955"/>
                      </a:cubicBezTo>
                      <a:cubicBezTo>
                        <a:pt x="29099" y="21146"/>
                        <a:pt x="42339" y="12954"/>
                        <a:pt x="52530" y="15812"/>
                      </a:cubicBezTo>
                      <a:cubicBezTo>
                        <a:pt x="49387" y="6001"/>
                        <a:pt x="41196" y="0"/>
                        <a:pt x="41196" y="0"/>
                      </a:cubicBez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A5930CD7-B527-8193-6718-E3047CAC5C24}"/>
                    </a:ext>
                  </a:extLst>
                </p:cNvPr>
                <p:cNvSpPr/>
                <p:nvPr/>
              </p:nvSpPr>
              <p:spPr>
                <a:xfrm>
                  <a:off x="5663374" y="3678269"/>
                  <a:ext cx="33909" cy="33909"/>
                </a:xfrm>
                <a:custGeom>
                  <a:avLst/>
                  <a:gdLst>
                    <a:gd name="connsiteX0" fmla="*/ 33909 w 33909"/>
                    <a:gd name="connsiteY0" fmla="*/ 16954 h 33909"/>
                    <a:gd name="connsiteX1" fmla="*/ 16955 w 33909"/>
                    <a:gd name="connsiteY1" fmla="*/ 33909 h 33909"/>
                    <a:gd name="connsiteX2" fmla="*/ 0 w 33909"/>
                    <a:gd name="connsiteY2" fmla="*/ 16954 h 33909"/>
                    <a:gd name="connsiteX3" fmla="*/ 16955 w 33909"/>
                    <a:gd name="connsiteY3" fmla="*/ 0 h 33909"/>
                    <a:gd name="connsiteX4" fmla="*/ 33909 w 33909"/>
                    <a:gd name="connsiteY4" fmla="*/ 16954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4"/>
                      </a:moveTo>
                      <a:cubicBezTo>
                        <a:pt x="33909" y="26318"/>
                        <a:pt x="26318" y="33909"/>
                        <a:pt x="16955" y="33909"/>
                      </a:cubicBezTo>
                      <a:cubicBezTo>
                        <a:pt x="7591" y="33909"/>
                        <a:pt x="0" y="26318"/>
                        <a:pt x="0" y="16954"/>
                      </a:cubicBezTo>
                      <a:cubicBezTo>
                        <a:pt x="0" y="7591"/>
                        <a:pt x="7591" y="0"/>
                        <a:pt x="16955" y="0"/>
                      </a:cubicBezTo>
                      <a:cubicBezTo>
                        <a:pt x="26318" y="0"/>
                        <a:pt x="33909" y="7591"/>
                        <a:pt x="33909" y="16954"/>
                      </a:cubicBezTo>
                      <a:close/>
                    </a:path>
                  </a:pathLst>
                </a:custGeom>
                <a:grpFill/>
                <a:ln w="9525" cap="flat">
                  <a:noFill/>
                  <a:prstDash val="solid"/>
                  <a:miter/>
                </a:ln>
              </p:spPr>
              <p:txBody>
                <a:bodyPr rtlCol="0" anchor="ctr"/>
                <a:lstStyle/>
                <a:p>
                  <a:endParaRPr lang="en-US"/>
                </a:p>
              </p:txBody>
            </p:sp>
          </p:grpSp>
          <p:sp>
            <p:nvSpPr>
              <p:cNvPr id="205" name="Freeform: Shape 204">
                <a:extLst>
                  <a:ext uri="{FF2B5EF4-FFF2-40B4-BE49-F238E27FC236}">
                    <a16:creationId xmlns:a16="http://schemas.microsoft.com/office/drawing/2014/main" id="{53FE93EA-F581-C0D5-9ABF-8FA3D7D59657}"/>
                  </a:ext>
                </a:extLst>
              </p:cNvPr>
              <p:cNvSpPr/>
              <p:nvPr/>
            </p:nvSpPr>
            <p:spPr>
              <a:xfrm rot="-2202843">
                <a:off x="5677795" y="3683387"/>
                <a:ext cx="15620" cy="20192"/>
              </a:xfrm>
              <a:custGeom>
                <a:avLst/>
                <a:gdLst>
                  <a:gd name="connsiteX0" fmla="*/ 15620 w 15620"/>
                  <a:gd name="connsiteY0" fmla="*/ 10096 h 20192"/>
                  <a:gd name="connsiteX1" fmla="*/ 7810 w 15620"/>
                  <a:gd name="connsiteY1" fmla="*/ 20192 h 20192"/>
                  <a:gd name="connsiteX2" fmla="*/ 0 w 15620"/>
                  <a:gd name="connsiteY2" fmla="*/ 10096 h 20192"/>
                  <a:gd name="connsiteX3" fmla="*/ 7810 w 15620"/>
                  <a:gd name="connsiteY3" fmla="*/ 0 h 20192"/>
                  <a:gd name="connsiteX4" fmla="*/ 15620 w 15620"/>
                  <a:gd name="connsiteY4" fmla="*/ 10096 h 20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0" h="20192">
                    <a:moveTo>
                      <a:pt x="15620" y="10096"/>
                    </a:moveTo>
                    <a:cubicBezTo>
                      <a:pt x="15620" y="15672"/>
                      <a:pt x="12124" y="20192"/>
                      <a:pt x="7810" y="20192"/>
                    </a:cubicBezTo>
                    <a:cubicBezTo>
                      <a:pt x="3497" y="20192"/>
                      <a:pt x="0" y="15672"/>
                      <a:pt x="0" y="10096"/>
                    </a:cubicBezTo>
                    <a:cubicBezTo>
                      <a:pt x="0" y="4520"/>
                      <a:pt x="3497" y="0"/>
                      <a:pt x="7810" y="0"/>
                    </a:cubicBezTo>
                    <a:cubicBezTo>
                      <a:pt x="12124" y="0"/>
                      <a:pt x="15620" y="4520"/>
                      <a:pt x="15620" y="10096"/>
                    </a:cubicBezTo>
                    <a:close/>
                  </a:path>
                </a:pathLst>
              </a:custGeom>
              <a:grpFill/>
              <a:ln w="9525" cap="flat">
                <a:noFill/>
                <a:prstDash val="solid"/>
                <a:miter/>
              </a:ln>
            </p:spPr>
            <p:txBody>
              <a:bodyPr rtlCol="0" anchor="ctr"/>
              <a:lstStyle/>
              <a:p>
                <a:endParaRPr lang="en-US"/>
              </a:p>
            </p:txBody>
          </p:sp>
        </p:grpSp>
        <p:grpSp>
          <p:nvGrpSpPr>
            <p:cNvPr id="177" name="Graphic 7">
              <a:extLst>
                <a:ext uri="{FF2B5EF4-FFF2-40B4-BE49-F238E27FC236}">
                  <a16:creationId xmlns:a16="http://schemas.microsoft.com/office/drawing/2014/main" id="{814BAE55-C8F0-0938-50B3-7D2DD6D64421}"/>
                </a:ext>
              </a:extLst>
            </p:cNvPr>
            <p:cNvGrpSpPr/>
            <p:nvPr/>
          </p:nvGrpSpPr>
          <p:grpSpPr>
            <a:xfrm>
              <a:off x="5625832" y="3732869"/>
              <a:ext cx="49924" cy="74863"/>
              <a:chOff x="5625832" y="3732869"/>
              <a:chExt cx="49924" cy="74863"/>
            </a:xfrm>
            <a:grpFill/>
          </p:grpSpPr>
          <p:grpSp>
            <p:nvGrpSpPr>
              <p:cNvPr id="200" name="Graphic 7">
                <a:extLst>
                  <a:ext uri="{FF2B5EF4-FFF2-40B4-BE49-F238E27FC236}">
                    <a16:creationId xmlns:a16="http://schemas.microsoft.com/office/drawing/2014/main" id="{6EF40C1D-48BB-6BF9-89DC-D5B79F7881AA}"/>
                  </a:ext>
                </a:extLst>
              </p:cNvPr>
              <p:cNvGrpSpPr/>
              <p:nvPr/>
            </p:nvGrpSpPr>
            <p:grpSpPr>
              <a:xfrm>
                <a:off x="5625832" y="3732869"/>
                <a:ext cx="49924" cy="74177"/>
                <a:chOff x="5625832" y="3732869"/>
                <a:chExt cx="49924" cy="74177"/>
              </a:xfrm>
              <a:grpFill/>
            </p:grpSpPr>
            <p:sp>
              <p:nvSpPr>
                <p:cNvPr id="202" name="Freeform: Shape 201">
                  <a:extLst>
                    <a:ext uri="{FF2B5EF4-FFF2-40B4-BE49-F238E27FC236}">
                      <a16:creationId xmlns:a16="http://schemas.microsoft.com/office/drawing/2014/main" id="{A52DE58A-AF88-9D21-EBB7-070C9A9558B1}"/>
                    </a:ext>
                  </a:extLst>
                </p:cNvPr>
                <p:cNvSpPr/>
                <p:nvPr/>
              </p:nvSpPr>
              <p:spPr>
                <a:xfrm>
                  <a:off x="5625832" y="3732869"/>
                  <a:ext cx="35160" cy="53222"/>
                </a:xfrm>
                <a:custGeom>
                  <a:avLst/>
                  <a:gdLst>
                    <a:gd name="connsiteX0" fmla="*/ 35160 w 35160"/>
                    <a:gd name="connsiteY0" fmla="*/ 42745 h 53222"/>
                    <a:gd name="connsiteX1" fmla="*/ 14396 w 35160"/>
                    <a:gd name="connsiteY1" fmla="*/ 20362 h 53222"/>
                    <a:gd name="connsiteX2" fmla="*/ 5919 w 35160"/>
                    <a:gd name="connsiteY2" fmla="*/ 264 h 53222"/>
                    <a:gd name="connsiteX3" fmla="*/ 2490 w 35160"/>
                    <a:gd name="connsiteY3" fmla="*/ 1026 h 53222"/>
                    <a:gd name="connsiteX4" fmla="*/ 13 w 35160"/>
                    <a:gd name="connsiteY4" fmla="*/ 3979 h 53222"/>
                    <a:gd name="connsiteX5" fmla="*/ 11348 w 35160"/>
                    <a:gd name="connsiteY5" fmla="*/ 21981 h 53222"/>
                    <a:gd name="connsiteX6" fmla="*/ 18873 w 35160"/>
                    <a:gd name="connsiteY6" fmla="*/ 53223 h 53222"/>
                    <a:gd name="connsiteX7" fmla="*/ 35160 w 35160"/>
                    <a:gd name="connsiteY7" fmla="*/ 42745 h 5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60" h="53222">
                      <a:moveTo>
                        <a:pt x="35160" y="42745"/>
                      </a:moveTo>
                      <a:cubicBezTo>
                        <a:pt x="35160" y="42745"/>
                        <a:pt x="28493" y="45222"/>
                        <a:pt x="14396" y="20362"/>
                      </a:cubicBezTo>
                      <a:cubicBezTo>
                        <a:pt x="5347" y="4455"/>
                        <a:pt x="5919" y="264"/>
                        <a:pt x="5919" y="264"/>
                      </a:cubicBezTo>
                      <a:cubicBezTo>
                        <a:pt x="5919" y="264"/>
                        <a:pt x="5252" y="-689"/>
                        <a:pt x="2490" y="1026"/>
                      </a:cubicBezTo>
                      <a:cubicBezTo>
                        <a:pt x="299" y="2359"/>
                        <a:pt x="-82" y="3217"/>
                        <a:pt x="13" y="3979"/>
                      </a:cubicBezTo>
                      <a:cubicBezTo>
                        <a:pt x="13" y="4741"/>
                        <a:pt x="7919" y="14266"/>
                        <a:pt x="11348" y="21981"/>
                      </a:cubicBezTo>
                      <a:cubicBezTo>
                        <a:pt x="14777" y="29601"/>
                        <a:pt x="22302" y="43222"/>
                        <a:pt x="18873" y="53223"/>
                      </a:cubicBezTo>
                      <a:cubicBezTo>
                        <a:pt x="28779" y="50746"/>
                        <a:pt x="35160" y="42745"/>
                        <a:pt x="35160" y="42745"/>
                      </a:cubicBez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BE1CA9A4-8629-E068-10FB-8EBB191136B5}"/>
                    </a:ext>
                  </a:extLst>
                </p:cNvPr>
                <p:cNvSpPr/>
                <p:nvPr/>
              </p:nvSpPr>
              <p:spPr>
                <a:xfrm>
                  <a:off x="5641848" y="3773138"/>
                  <a:ext cx="33909" cy="33909"/>
                </a:xfrm>
                <a:custGeom>
                  <a:avLst/>
                  <a:gdLst>
                    <a:gd name="connsiteX0" fmla="*/ 33909 w 33909"/>
                    <a:gd name="connsiteY0" fmla="*/ 16955 h 33909"/>
                    <a:gd name="connsiteX1" fmla="*/ 16954 w 33909"/>
                    <a:gd name="connsiteY1" fmla="*/ 33909 h 33909"/>
                    <a:gd name="connsiteX2" fmla="*/ 0 w 33909"/>
                    <a:gd name="connsiteY2" fmla="*/ 16955 h 33909"/>
                    <a:gd name="connsiteX3" fmla="*/ 16954 w 33909"/>
                    <a:gd name="connsiteY3" fmla="*/ 0 h 33909"/>
                    <a:gd name="connsiteX4" fmla="*/ 33909 w 33909"/>
                    <a:gd name="connsiteY4" fmla="*/ 16955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5"/>
                      </a:moveTo>
                      <a:cubicBezTo>
                        <a:pt x="33909" y="26318"/>
                        <a:pt x="26318" y="33909"/>
                        <a:pt x="16954" y="33909"/>
                      </a:cubicBezTo>
                      <a:cubicBezTo>
                        <a:pt x="7591" y="33909"/>
                        <a:pt x="0" y="26318"/>
                        <a:pt x="0" y="16955"/>
                      </a:cubicBezTo>
                      <a:cubicBezTo>
                        <a:pt x="0" y="7591"/>
                        <a:pt x="7591" y="0"/>
                        <a:pt x="16954" y="0"/>
                      </a:cubicBezTo>
                      <a:cubicBezTo>
                        <a:pt x="26318" y="0"/>
                        <a:pt x="33909" y="7591"/>
                        <a:pt x="33909" y="16955"/>
                      </a:cubicBezTo>
                      <a:close/>
                    </a:path>
                  </a:pathLst>
                </a:custGeom>
                <a:grpFill/>
                <a:ln w="9525" cap="flat">
                  <a:noFill/>
                  <a:prstDash val="solid"/>
                  <a:miter/>
                </a:ln>
              </p:spPr>
              <p:txBody>
                <a:bodyPr rtlCol="0" anchor="ctr"/>
                <a:lstStyle/>
                <a:p>
                  <a:endParaRPr lang="en-US"/>
                </a:p>
              </p:txBody>
            </p:sp>
          </p:grpSp>
          <p:sp>
            <p:nvSpPr>
              <p:cNvPr id="201" name="Freeform: Shape 200">
                <a:extLst>
                  <a:ext uri="{FF2B5EF4-FFF2-40B4-BE49-F238E27FC236}">
                    <a16:creationId xmlns:a16="http://schemas.microsoft.com/office/drawing/2014/main" id="{C4E5A5AB-5C45-A082-D45E-E608E07D3F8A}"/>
                  </a:ext>
                </a:extLst>
              </p:cNvPr>
              <p:cNvSpPr/>
              <p:nvPr/>
            </p:nvSpPr>
            <p:spPr>
              <a:xfrm rot="-2025504">
                <a:off x="5650251" y="3787818"/>
                <a:ext cx="20193" cy="15621"/>
              </a:xfrm>
              <a:custGeom>
                <a:avLst/>
                <a:gdLst>
                  <a:gd name="connsiteX0" fmla="*/ 20193 w 20193"/>
                  <a:gd name="connsiteY0" fmla="*/ 7811 h 15621"/>
                  <a:gd name="connsiteX1" fmla="*/ 10097 w 20193"/>
                  <a:gd name="connsiteY1" fmla="*/ 15621 h 15621"/>
                  <a:gd name="connsiteX2" fmla="*/ 0 w 20193"/>
                  <a:gd name="connsiteY2" fmla="*/ 7811 h 15621"/>
                  <a:gd name="connsiteX3" fmla="*/ 10097 w 20193"/>
                  <a:gd name="connsiteY3" fmla="*/ 0 h 15621"/>
                  <a:gd name="connsiteX4" fmla="*/ 20193 w 20193"/>
                  <a:gd name="connsiteY4" fmla="*/ 7811 h 15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3" h="15621">
                    <a:moveTo>
                      <a:pt x="20193" y="7811"/>
                    </a:moveTo>
                    <a:cubicBezTo>
                      <a:pt x="20193" y="12124"/>
                      <a:pt x="15673" y="15621"/>
                      <a:pt x="10097" y="15621"/>
                    </a:cubicBezTo>
                    <a:cubicBezTo>
                      <a:pt x="4520" y="15621"/>
                      <a:pt x="0" y="12124"/>
                      <a:pt x="0" y="7811"/>
                    </a:cubicBezTo>
                    <a:cubicBezTo>
                      <a:pt x="0" y="3497"/>
                      <a:pt x="4520" y="0"/>
                      <a:pt x="10097" y="0"/>
                    </a:cubicBezTo>
                    <a:cubicBezTo>
                      <a:pt x="15673" y="0"/>
                      <a:pt x="20193" y="3497"/>
                      <a:pt x="20193" y="7811"/>
                    </a:cubicBezTo>
                    <a:close/>
                  </a:path>
                </a:pathLst>
              </a:custGeom>
              <a:grpFill/>
              <a:ln w="9525" cap="flat">
                <a:noFill/>
                <a:prstDash val="solid"/>
                <a:miter/>
              </a:ln>
            </p:spPr>
            <p:txBody>
              <a:bodyPr rtlCol="0" anchor="ctr"/>
              <a:lstStyle/>
              <a:p>
                <a:endParaRPr lang="en-US"/>
              </a:p>
            </p:txBody>
          </p:sp>
        </p:grpSp>
        <p:grpSp>
          <p:nvGrpSpPr>
            <p:cNvPr id="178" name="Graphic 7">
              <a:extLst>
                <a:ext uri="{FF2B5EF4-FFF2-40B4-BE49-F238E27FC236}">
                  <a16:creationId xmlns:a16="http://schemas.microsoft.com/office/drawing/2014/main" id="{5F2A0387-04E1-95CB-7A5B-969FA957292A}"/>
                </a:ext>
              </a:extLst>
            </p:cNvPr>
            <p:cNvGrpSpPr/>
            <p:nvPr/>
          </p:nvGrpSpPr>
          <p:grpSpPr>
            <a:xfrm>
              <a:off x="5545960" y="3734371"/>
              <a:ext cx="75440" cy="48672"/>
              <a:chOff x="5545960" y="3734371"/>
              <a:chExt cx="75440" cy="48672"/>
            </a:xfrm>
            <a:grpFill/>
          </p:grpSpPr>
          <p:grpSp>
            <p:nvGrpSpPr>
              <p:cNvPr id="196" name="Graphic 7">
                <a:extLst>
                  <a:ext uri="{FF2B5EF4-FFF2-40B4-BE49-F238E27FC236}">
                    <a16:creationId xmlns:a16="http://schemas.microsoft.com/office/drawing/2014/main" id="{45B7ACC5-8ABB-FB4D-3090-EB46A742AF1C}"/>
                  </a:ext>
                </a:extLst>
              </p:cNvPr>
              <p:cNvGrpSpPr/>
              <p:nvPr/>
            </p:nvGrpSpPr>
            <p:grpSpPr>
              <a:xfrm>
                <a:off x="5546598" y="3734371"/>
                <a:ext cx="74802" cy="48672"/>
                <a:chOff x="5546598" y="3734371"/>
                <a:chExt cx="74802" cy="48672"/>
              </a:xfrm>
              <a:grpFill/>
            </p:grpSpPr>
            <p:sp>
              <p:nvSpPr>
                <p:cNvPr id="198" name="Freeform: Shape 197">
                  <a:extLst>
                    <a:ext uri="{FF2B5EF4-FFF2-40B4-BE49-F238E27FC236}">
                      <a16:creationId xmlns:a16="http://schemas.microsoft.com/office/drawing/2014/main" id="{722F8E52-5064-EA49-122B-1857DF77956A}"/>
                    </a:ext>
                  </a:extLst>
                </p:cNvPr>
                <p:cNvSpPr/>
                <p:nvPr/>
              </p:nvSpPr>
              <p:spPr>
                <a:xfrm>
                  <a:off x="5567743" y="3734371"/>
                  <a:ext cx="53656" cy="34290"/>
                </a:xfrm>
                <a:custGeom>
                  <a:avLst/>
                  <a:gdLst>
                    <a:gd name="connsiteX0" fmla="*/ 10192 w 53656"/>
                    <a:gd name="connsiteY0" fmla="*/ 34290 h 34290"/>
                    <a:gd name="connsiteX1" fmla="*/ 33052 w 53656"/>
                    <a:gd name="connsiteY1" fmla="*/ 14097 h 34290"/>
                    <a:gd name="connsiteX2" fmla="*/ 53340 w 53656"/>
                    <a:gd name="connsiteY2" fmla="*/ 6096 h 34290"/>
                    <a:gd name="connsiteX3" fmla="*/ 52673 w 53656"/>
                    <a:gd name="connsiteY3" fmla="*/ 2572 h 34290"/>
                    <a:gd name="connsiteX4" fmla="*/ 49721 w 53656"/>
                    <a:gd name="connsiteY4" fmla="*/ 0 h 34290"/>
                    <a:gd name="connsiteX5" fmla="*/ 31432 w 53656"/>
                    <a:gd name="connsiteY5" fmla="*/ 10954 h 34290"/>
                    <a:gd name="connsiteX6" fmla="*/ 0 w 53656"/>
                    <a:gd name="connsiteY6" fmla="*/ 17717 h 34290"/>
                    <a:gd name="connsiteX7" fmla="*/ 10192 w 53656"/>
                    <a:gd name="connsiteY7" fmla="*/ 34290 h 3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6" h="34290">
                      <a:moveTo>
                        <a:pt x="10192" y="34290"/>
                      </a:moveTo>
                      <a:cubicBezTo>
                        <a:pt x="10192" y="34290"/>
                        <a:pt x="7906" y="27623"/>
                        <a:pt x="33052" y="14097"/>
                      </a:cubicBezTo>
                      <a:cubicBezTo>
                        <a:pt x="49149" y="5429"/>
                        <a:pt x="53340" y="6096"/>
                        <a:pt x="53340" y="6096"/>
                      </a:cubicBezTo>
                      <a:cubicBezTo>
                        <a:pt x="53340" y="6096"/>
                        <a:pt x="54388" y="5525"/>
                        <a:pt x="52673" y="2572"/>
                      </a:cubicBezTo>
                      <a:cubicBezTo>
                        <a:pt x="51340" y="381"/>
                        <a:pt x="50482" y="0"/>
                        <a:pt x="49721" y="0"/>
                      </a:cubicBezTo>
                      <a:cubicBezTo>
                        <a:pt x="48958" y="0"/>
                        <a:pt x="39243" y="7620"/>
                        <a:pt x="31432" y="10954"/>
                      </a:cubicBezTo>
                      <a:cubicBezTo>
                        <a:pt x="23717" y="14192"/>
                        <a:pt x="10001" y="21431"/>
                        <a:pt x="0" y="17717"/>
                      </a:cubicBezTo>
                      <a:cubicBezTo>
                        <a:pt x="2381" y="27623"/>
                        <a:pt x="10192" y="34290"/>
                        <a:pt x="10192" y="34290"/>
                      </a:cubicBez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7E45D703-454E-BECA-3278-E5CB8AD6FB7F}"/>
                    </a:ext>
                  </a:extLst>
                </p:cNvPr>
                <p:cNvSpPr/>
                <p:nvPr/>
              </p:nvSpPr>
              <p:spPr>
                <a:xfrm>
                  <a:off x="5546598" y="3749135"/>
                  <a:ext cx="33909" cy="33909"/>
                </a:xfrm>
                <a:custGeom>
                  <a:avLst/>
                  <a:gdLst>
                    <a:gd name="connsiteX0" fmla="*/ 33909 w 33909"/>
                    <a:gd name="connsiteY0" fmla="*/ 16954 h 33909"/>
                    <a:gd name="connsiteX1" fmla="*/ 16954 w 33909"/>
                    <a:gd name="connsiteY1" fmla="*/ 33909 h 33909"/>
                    <a:gd name="connsiteX2" fmla="*/ 0 w 33909"/>
                    <a:gd name="connsiteY2" fmla="*/ 16954 h 33909"/>
                    <a:gd name="connsiteX3" fmla="*/ 16954 w 33909"/>
                    <a:gd name="connsiteY3" fmla="*/ 0 h 33909"/>
                    <a:gd name="connsiteX4" fmla="*/ 33909 w 33909"/>
                    <a:gd name="connsiteY4" fmla="*/ 16954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4"/>
                      </a:moveTo>
                      <a:cubicBezTo>
                        <a:pt x="33909" y="26318"/>
                        <a:pt x="26318" y="33909"/>
                        <a:pt x="16954" y="33909"/>
                      </a:cubicBezTo>
                      <a:cubicBezTo>
                        <a:pt x="7591" y="33909"/>
                        <a:pt x="0" y="26318"/>
                        <a:pt x="0" y="16954"/>
                      </a:cubicBezTo>
                      <a:cubicBezTo>
                        <a:pt x="0" y="7591"/>
                        <a:pt x="7591" y="0"/>
                        <a:pt x="16954" y="0"/>
                      </a:cubicBezTo>
                      <a:cubicBezTo>
                        <a:pt x="26318" y="0"/>
                        <a:pt x="33909" y="7591"/>
                        <a:pt x="33909" y="16954"/>
                      </a:cubicBezTo>
                      <a:close/>
                    </a:path>
                  </a:pathLst>
                </a:custGeom>
                <a:grpFill/>
                <a:ln w="9525" cap="flat">
                  <a:noFill/>
                  <a:prstDash val="solid"/>
                  <a:miter/>
                </a:ln>
              </p:spPr>
              <p:txBody>
                <a:bodyPr rtlCol="0" anchor="ctr"/>
                <a:lstStyle/>
                <a:p>
                  <a:endParaRPr lang="en-US"/>
                </a:p>
              </p:txBody>
            </p:sp>
          </p:grpSp>
          <p:sp>
            <p:nvSpPr>
              <p:cNvPr id="197" name="Freeform: Shape 196">
                <a:extLst>
                  <a:ext uri="{FF2B5EF4-FFF2-40B4-BE49-F238E27FC236}">
                    <a16:creationId xmlns:a16="http://schemas.microsoft.com/office/drawing/2014/main" id="{F8CF45D5-863A-25B7-157F-8DDE435389D8}"/>
                  </a:ext>
                </a:extLst>
              </p:cNvPr>
              <p:cNvSpPr/>
              <p:nvPr/>
            </p:nvSpPr>
            <p:spPr>
              <a:xfrm rot="-1941495">
                <a:off x="5550150" y="3757364"/>
                <a:ext cx="15620" cy="20192"/>
              </a:xfrm>
              <a:custGeom>
                <a:avLst/>
                <a:gdLst>
                  <a:gd name="connsiteX0" fmla="*/ 15621 w 15620"/>
                  <a:gd name="connsiteY0" fmla="*/ 10096 h 20192"/>
                  <a:gd name="connsiteX1" fmla="*/ 7810 w 15620"/>
                  <a:gd name="connsiteY1" fmla="*/ 20193 h 20192"/>
                  <a:gd name="connsiteX2" fmla="*/ 0 w 15620"/>
                  <a:gd name="connsiteY2" fmla="*/ 10096 h 20192"/>
                  <a:gd name="connsiteX3" fmla="*/ 7810 w 15620"/>
                  <a:gd name="connsiteY3" fmla="*/ 0 h 20192"/>
                  <a:gd name="connsiteX4" fmla="*/ 15621 w 15620"/>
                  <a:gd name="connsiteY4" fmla="*/ 10096 h 20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0" h="20192">
                    <a:moveTo>
                      <a:pt x="15621" y="10096"/>
                    </a:moveTo>
                    <a:cubicBezTo>
                      <a:pt x="15621" y="15672"/>
                      <a:pt x="12124" y="20193"/>
                      <a:pt x="7810" y="20193"/>
                    </a:cubicBezTo>
                    <a:cubicBezTo>
                      <a:pt x="3497" y="20193"/>
                      <a:pt x="0" y="15672"/>
                      <a:pt x="0" y="10096"/>
                    </a:cubicBezTo>
                    <a:cubicBezTo>
                      <a:pt x="0" y="4520"/>
                      <a:pt x="3497" y="0"/>
                      <a:pt x="7810" y="0"/>
                    </a:cubicBezTo>
                    <a:cubicBezTo>
                      <a:pt x="12124" y="0"/>
                      <a:pt x="15621" y="4520"/>
                      <a:pt x="15621" y="10096"/>
                    </a:cubicBezTo>
                    <a:close/>
                  </a:path>
                </a:pathLst>
              </a:custGeom>
              <a:grpFill/>
              <a:ln w="9525" cap="flat">
                <a:noFill/>
                <a:prstDash val="solid"/>
                <a:miter/>
              </a:ln>
            </p:spPr>
            <p:txBody>
              <a:bodyPr rtlCol="0" anchor="ctr"/>
              <a:lstStyle/>
              <a:p>
                <a:endParaRPr lang="en-US"/>
              </a:p>
            </p:txBody>
          </p:sp>
        </p:grpSp>
        <p:grpSp>
          <p:nvGrpSpPr>
            <p:cNvPr id="179" name="Graphic 7">
              <a:extLst>
                <a:ext uri="{FF2B5EF4-FFF2-40B4-BE49-F238E27FC236}">
                  <a16:creationId xmlns:a16="http://schemas.microsoft.com/office/drawing/2014/main" id="{136AAE49-3F29-6690-C929-60D06AF370A8}"/>
                </a:ext>
              </a:extLst>
            </p:cNvPr>
            <p:cNvGrpSpPr/>
            <p:nvPr/>
          </p:nvGrpSpPr>
          <p:grpSpPr>
            <a:xfrm>
              <a:off x="5539644" y="3687413"/>
              <a:ext cx="77329" cy="42590"/>
              <a:chOff x="5539644" y="3687413"/>
              <a:chExt cx="77329" cy="42590"/>
            </a:xfrm>
            <a:grpFill/>
          </p:grpSpPr>
          <p:grpSp>
            <p:nvGrpSpPr>
              <p:cNvPr id="192" name="Graphic 7">
                <a:extLst>
                  <a:ext uri="{FF2B5EF4-FFF2-40B4-BE49-F238E27FC236}">
                    <a16:creationId xmlns:a16="http://schemas.microsoft.com/office/drawing/2014/main" id="{CBC3D7CF-AB49-1567-DA3A-D560CC3AAADB}"/>
                  </a:ext>
                </a:extLst>
              </p:cNvPr>
              <p:cNvGrpSpPr/>
              <p:nvPr/>
            </p:nvGrpSpPr>
            <p:grpSpPr>
              <a:xfrm>
                <a:off x="5539644" y="3687413"/>
                <a:ext cx="77329" cy="42590"/>
                <a:chOff x="5539644" y="3687413"/>
                <a:chExt cx="77329" cy="42590"/>
              </a:xfrm>
              <a:grpFill/>
            </p:grpSpPr>
            <p:sp>
              <p:nvSpPr>
                <p:cNvPr id="194" name="Freeform: Shape 193">
                  <a:extLst>
                    <a:ext uri="{FF2B5EF4-FFF2-40B4-BE49-F238E27FC236}">
                      <a16:creationId xmlns:a16="http://schemas.microsoft.com/office/drawing/2014/main" id="{1A901D71-2793-6819-8B3D-4E1DAFF027EE}"/>
                    </a:ext>
                  </a:extLst>
                </p:cNvPr>
                <p:cNvSpPr/>
                <p:nvPr/>
              </p:nvSpPr>
              <p:spPr>
                <a:xfrm>
                  <a:off x="5564407" y="3698271"/>
                  <a:ext cx="52566" cy="31732"/>
                </a:xfrm>
                <a:custGeom>
                  <a:avLst/>
                  <a:gdLst>
                    <a:gd name="connsiteX0" fmla="*/ 2 w 52566"/>
                    <a:gd name="connsiteY0" fmla="*/ 18574 h 31732"/>
                    <a:gd name="connsiteX1" fmla="*/ 30387 w 52566"/>
                    <a:gd name="connsiteY1" fmla="*/ 22003 h 31732"/>
                    <a:gd name="connsiteX2" fmla="*/ 49913 w 52566"/>
                    <a:gd name="connsiteY2" fmla="*/ 31718 h 31732"/>
                    <a:gd name="connsiteX3" fmla="*/ 52104 w 52566"/>
                    <a:gd name="connsiteY3" fmla="*/ 28861 h 31732"/>
                    <a:gd name="connsiteX4" fmla="*/ 52009 w 52566"/>
                    <a:gd name="connsiteY4" fmla="*/ 24955 h 31732"/>
                    <a:gd name="connsiteX5" fmla="*/ 31720 w 52566"/>
                    <a:gd name="connsiteY5" fmla="*/ 18764 h 31732"/>
                    <a:gd name="connsiteX6" fmla="*/ 5622 w 52566"/>
                    <a:gd name="connsiteY6" fmla="*/ 0 h 31732"/>
                    <a:gd name="connsiteX7" fmla="*/ 2 w 52566"/>
                    <a:gd name="connsiteY7" fmla="*/ 18574 h 31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566" h="31732">
                      <a:moveTo>
                        <a:pt x="2" y="18574"/>
                      </a:moveTo>
                      <a:cubicBezTo>
                        <a:pt x="2" y="18574"/>
                        <a:pt x="3431" y="12383"/>
                        <a:pt x="30387" y="22003"/>
                      </a:cubicBezTo>
                      <a:cubicBezTo>
                        <a:pt x="47627" y="28194"/>
                        <a:pt x="49913" y="31718"/>
                        <a:pt x="49913" y="31718"/>
                      </a:cubicBezTo>
                      <a:cubicBezTo>
                        <a:pt x="49913" y="31718"/>
                        <a:pt x="51056" y="32099"/>
                        <a:pt x="52104" y="28861"/>
                      </a:cubicBezTo>
                      <a:cubicBezTo>
                        <a:pt x="52866" y="26384"/>
                        <a:pt x="52580" y="25527"/>
                        <a:pt x="52009" y="24955"/>
                      </a:cubicBezTo>
                      <a:cubicBezTo>
                        <a:pt x="51437" y="24384"/>
                        <a:pt x="39245" y="22288"/>
                        <a:pt x="31720" y="18764"/>
                      </a:cubicBezTo>
                      <a:cubicBezTo>
                        <a:pt x="24196" y="15240"/>
                        <a:pt x="9527" y="9811"/>
                        <a:pt x="5622" y="0"/>
                      </a:cubicBezTo>
                      <a:cubicBezTo>
                        <a:pt x="-284" y="8287"/>
                        <a:pt x="2" y="18574"/>
                        <a:pt x="2" y="18574"/>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F55DE663-B418-024C-80C1-D76116FB8388}"/>
                    </a:ext>
                  </a:extLst>
                </p:cNvPr>
                <p:cNvSpPr/>
                <p:nvPr/>
              </p:nvSpPr>
              <p:spPr>
                <a:xfrm>
                  <a:off x="5539644" y="3687413"/>
                  <a:ext cx="33909" cy="33909"/>
                </a:xfrm>
                <a:custGeom>
                  <a:avLst/>
                  <a:gdLst>
                    <a:gd name="connsiteX0" fmla="*/ 33909 w 33909"/>
                    <a:gd name="connsiteY0" fmla="*/ 16955 h 33909"/>
                    <a:gd name="connsiteX1" fmla="*/ 16955 w 33909"/>
                    <a:gd name="connsiteY1" fmla="*/ 33909 h 33909"/>
                    <a:gd name="connsiteX2" fmla="*/ 0 w 33909"/>
                    <a:gd name="connsiteY2" fmla="*/ 16955 h 33909"/>
                    <a:gd name="connsiteX3" fmla="*/ 16955 w 33909"/>
                    <a:gd name="connsiteY3" fmla="*/ 0 h 33909"/>
                    <a:gd name="connsiteX4" fmla="*/ 33909 w 33909"/>
                    <a:gd name="connsiteY4" fmla="*/ 16955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5"/>
                      </a:moveTo>
                      <a:cubicBezTo>
                        <a:pt x="33909" y="26318"/>
                        <a:pt x="26318" y="33909"/>
                        <a:pt x="16955" y="33909"/>
                      </a:cubicBezTo>
                      <a:cubicBezTo>
                        <a:pt x="7591" y="33909"/>
                        <a:pt x="0" y="26318"/>
                        <a:pt x="0" y="16955"/>
                      </a:cubicBezTo>
                      <a:cubicBezTo>
                        <a:pt x="0" y="7591"/>
                        <a:pt x="7591" y="0"/>
                        <a:pt x="16955" y="0"/>
                      </a:cubicBezTo>
                      <a:cubicBezTo>
                        <a:pt x="26318" y="0"/>
                        <a:pt x="33909" y="7591"/>
                        <a:pt x="33909" y="16955"/>
                      </a:cubicBezTo>
                      <a:close/>
                    </a:path>
                  </a:pathLst>
                </a:custGeom>
                <a:grpFill/>
                <a:ln w="9525" cap="flat">
                  <a:noFill/>
                  <a:prstDash val="solid"/>
                  <a:miter/>
                </a:ln>
              </p:spPr>
              <p:txBody>
                <a:bodyPr rtlCol="0" anchor="ctr"/>
                <a:lstStyle/>
                <a:p>
                  <a:endParaRPr lang="en-US"/>
                </a:p>
              </p:txBody>
            </p:sp>
          </p:grpSp>
          <p:sp>
            <p:nvSpPr>
              <p:cNvPr id="193" name="Freeform: Shape 192">
                <a:extLst>
                  <a:ext uri="{FF2B5EF4-FFF2-40B4-BE49-F238E27FC236}">
                    <a16:creationId xmlns:a16="http://schemas.microsoft.com/office/drawing/2014/main" id="{A07689F6-ADED-A57E-AB29-AB90F88FB3D6}"/>
                  </a:ext>
                </a:extLst>
              </p:cNvPr>
              <p:cNvSpPr/>
              <p:nvPr/>
            </p:nvSpPr>
            <p:spPr>
              <a:xfrm rot="-4470099">
                <a:off x="5541850" y="3693433"/>
                <a:ext cx="20192" cy="15620"/>
              </a:xfrm>
              <a:custGeom>
                <a:avLst/>
                <a:gdLst>
                  <a:gd name="connsiteX0" fmla="*/ 20192 w 20192"/>
                  <a:gd name="connsiteY0" fmla="*/ 7810 h 15620"/>
                  <a:gd name="connsiteX1" fmla="*/ 10096 w 20192"/>
                  <a:gd name="connsiteY1" fmla="*/ 15620 h 15620"/>
                  <a:gd name="connsiteX2" fmla="*/ 0 w 20192"/>
                  <a:gd name="connsiteY2" fmla="*/ 7810 h 15620"/>
                  <a:gd name="connsiteX3" fmla="*/ 10096 w 20192"/>
                  <a:gd name="connsiteY3" fmla="*/ 0 h 15620"/>
                  <a:gd name="connsiteX4" fmla="*/ 20192 w 20192"/>
                  <a:gd name="connsiteY4" fmla="*/ 7810 h 15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2" h="15620">
                    <a:moveTo>
                      <a:pt x="20192" y="7810"/>
                    </a:moveTo>
                    <a:cubicBezTo>
                      <a:pt x="20192" y="12124"/>
                      <a:pt x="15672" y="15620"/>
                      <a:pt x="10096" y="15620"/>
                    </a:cubicBezTo>
                    <a:cubicBezTo>
                      <a:pt x="4520" y="15620"/>
                      <a:pt x="0" y="12124"/>
                      <a:pt x="0" y="7810"/>
                    </a:cubicBezTo>
                    <a:cubicBezTo>
                      <a:pt x="0" y="3497"/>
                      <a:pt x="4520" y="0"/>
                      <a:pt x="10096" y="0"/>
                    </a:cubicBezTo>
                    <a:cubicBezTo>
                      <a:pt x="15672" y="0"/>
                      <a:pt x="20192" y="3497"/>
                      <a:pt x="20192" y="7810"/>
                    </a:cubicBezTo>
                    <a:close/>
                  </a:path>
                </a:pathLst>
              </a:custGeom>
              <a:grpFill/>
              <a:ln w="9525" cap="flat">
                <a:noFill/>
                <a:prstDash val="solid"/>
                <a:miter/>
              </a:ln>
            </p:spPr>
            <p:txBody>
              <a:bodyPr rtlCol="0" anchor="ctr"/>
              <a:lstStyle/>
              <a:p>
                <a:endParaRPr lang="en-US"/>
              </a:p>
            </p:txBody>
          </p:sp>
        </p:grpSp>
        <p:sp>
          <p:nvSpPr>
            <p:cNvPr id="180" name="Freeform: Shape 179">
              <a:extLst>
                <a:ext uri="{FF2B5EF4-FFF2-40B4-BE49-F238E27FC236}">
                  <a16:creationId xmlns:a16="http://schemas.microsoft.com/office/drawing/2014/main" id="{12F62050-6D18-109E-9437-92C5658C6D29}"/>
                </a:ext>
              </a:extLst>
            </p:cNvPr>
            <p:cNvSpPr/>
            <p:nvPr/>
          </p:nvSpPr>
          <p:spPr>
            <a:xfrm>
              <a:off x="5617654" y="3681507"/>
              <a:ext cx="33909" cy="33909"/>
            </a:xfrm>
            <a:custGeom>
              <a:avLst/>
              <a:gdLst>
                <a:gd name="connsiteX0" fmla="*/ 33909 w 33909"/>
                <a:gd name="connsiteY0" fmla="*/ 16954 h 33909"/>
                <a:gd name="connsiteX1" fmla="*/ 16954 w 33909"/>
                <a:gd name="connsiteY1" fmla="*/ 33909 h 33909"/>
                <a:gd name="connsiteX2" fmla="*/ 0 w 33909"/>
                <a:gd name="connsiteY2" fmla="*/ 16954 h 33909"/>
                <a:gd name="connsiteX3" fmla="*/ 16954 w 33909"/>
                <a:gd name="connsiteY3" fmla="*/ 0 h 33909"/>
                <a:gd name="connsiteX4" fmla="*/ 33909 w 33909"/>
                <a:gd name="connsiteY4" fmla="*/ 16954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4"/>
                  </a:moveTo>
                  <a:cubicBezTo>
                    <a:pt x="33909" y="26318"/>
                    <a:pt x="26318" y="33909"/>
                    <a:pt x="16954" y="33909"/>
                  </a:cubicBezTo>
                  <a:cubicBezTo>
                    <a:pt x="7591" y="33909"/>
                    <a:pt x="0" y="26318"/>
                    <a:pt x="0" y="16954"/>
                  </a:cubicBezTo>
                  <a:cubicBezTo>
                    <a:pt x="0" y="7591"/>
                    <a:pt x="7591" y="0"/>
                    <a:pt x="16954" y="0"/>
                  </a:cubicBezTo>
                  <a:cubicBezTo>
                    <a:pt x="26318" y="0"/>
                    <a:pt x="33909" y="7591"/>
                    <a:pt x="33909" y="16954"/>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339271B1-4EC7-A444-597A-87F64A17ACEC}"/>
                </a:ext>
              </a:extLst>
            </p:cNvPr>
            <p:cNvSpPr/>
            <p:nvPr/>
          </p:nvSpPr>
          <p:spPr>
            <a:xfrm rot="-2202843">
              <a:off x="5632068" y="3686633"/>
              <a:ext cx="15620" cy="20192"/>
            </a:xfrm>
            <a:custGeom>
              <a:avLst/>
              <a:gdLst>
                <a:gd name="connsiteX0" fmla="*/ 15620 w 15620"/>
                <a:gd name="connsiteY0" fmla="*/ 10096 h 20192"/>
                <a:gd name="connsiteX1" fmla="*/ 7810 w 15620"/>
                <a:gd name="connsiteY1" fmla="*/ 20192 h 20192"/>
                <a:gd name="connsiteX2" fmla="*/ 0 w 15620"/>
                <a:gd name="connsiteY2" fmla="*/ 10096 h 20192"/>
                <a:gd name="connsiteX3" fmla="*/ 7810 w 15620"/>
                <a:gd name="connsiteY3" fmla="*/ 0 h 20192"/>
                <a:gd name="connsiteX4" fmla="*/ 15620 w 15620"/>
                <a:gd name="connsiteY4" fmla="*/ 10096 h 20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0" h="20192">
                  <a:moveTo>
                    <a:pt x="15620" y="10096"/>
                  </a:moveTo>
                  <a:cubicBezTo>
                    <a:pt x="15620" y="15672"/>
                    <a:pt x="12124" y="20192"/>
                    <a:pt x="7810" y="20192"/>
                  </a:cubicBezTo>
                  <a:cubicBezTo>
                    <a:pt x="3497" y="20192"/>
                    <a:pt x="0" y="15672"/>
                    <a:pt x="0" y="10096"/>
                  </a:cubicBezTo>
                  <a:cubicBezTo>
                    <a:pt x="0" y="4520"/>
                    <a:pt x="3497" y="0"/>
                    <a:pt x="7810" y="0"/>
                  </a:cubicBezTo>
                  <a:cubicBezTo>
                    <a:pt x="12124" y="0"/>
                    <a:pt x="15620" y="4520"/>
                    <a:pt x="15620" y="10096"/>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29EC019D-D95C-8BF6-D349-8088C5176E31}"/>
                </a:ext>
              </a:extLst>
            </p:cNvPr>
            <p:cNvSpPr/>
            <p:nvPr/>
          </p:nvSpPr>
          <p:spPr>
            <a:xfrm>
              <a:off x="5579268" y="3686175"/>
              <a:ext cx="33909" cy="33909"/>
            </a:xfrm>
            <a:custGeom>
              <a:avLst/>
              <a:gdLst>
                <a:gd name="connsiteX0" fmla="*/ 33909 w 33909"/>
                <a:gd name="connsiteY0" fmla="*/ 16954 h 33909"/>
                <a:gd name="connsiteX1" fmla="*/ 16954 w 33909"/>
                <a:gd name="connsiteY1" fmla="*/ 33909 h 33909"/>
                <a:gd name="connsiteX2" fmla="*/ 0 w 33909"/>
                <a:gd name="connsiteY2" fmla="*/ 16954 h 33909"/>
                <a:gd name="connsiteX3" fmla="*/ 16954 w 33909"/>
                <a:gd name="connsiteY3" fmla="*/ 0 h 33909"/>
                <a:gd name="connsiteX4" fmla="*/ 33909 w 33909"/>
                <a:gd name="connsiteY4" fmla="*/ 16954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4"/>
                  </a:moveTo>
                  <a:cubicBezTo>
                    <a:pt x="33909" y="26318"/>
                    <a:pt x="26318" y="33909"/>
                    <a:pt x="16954" y="33909"/>
                  </a:cubicBezTo>
                  <a:cubicBezTo>
                    <a:pt x="7591" y="33909"/>
                    <a:pt x="0" y="26318"/>
                    <a:pt x="0" y="16954"/>
                  </a:cubicBezTo>
                  <a:cubicBezTo>
                    <a:pt x="0" y="7591"/>
                    <a:pt x="7591" y="0"/>
                    <a:pt x="16954" y="0"/>
                  </a:cubicBezTo>
                  <a:cubicBezTo>
                    <a:pt x="26318" y="0"/>
                    <a:pt x="33909" y="7591"/>
                    <a:pt x="33909" y="16954"/>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84F81FF1-F043-BC27-2181-D5838EE2D62B}"/>
                </a:ext>
              </a:extLst>
            </p:cNvPr>
            <p:cNvSpPr/>
            <p:nvPr/>
          </p:nvSpPr>
          <p:spPr>
            <a:xfrm rot="-1302977">
              <a:off x="5585878" y="3689586"/>
              <a:ext cx="20192" cy="15620"/>
            </a:xfrm>
            <a:custGeom>
              <a:avLst/>
              <a:gdLst>
                <a:gd name="connsiteX0" fmla="*/ 20192 w 20192"/>
                <a:gd name="connsiteY0" fmla="*/ 7810 h 15620"/>
                <a:gd name="connsiteX1" fmla="*/ 10096 w 20192"/>
                <a:gd name="connsiteY1" fmla="*/ 15621 h 15620"/>
                <a:gd name="connsiteX2" fmla="*/ 0 w 20192"/>
                <a:gd name="connsiteY2" fmla="*/ 7810 h 15620"/>
                <a:gd name="connsiteX3" fmla="*/ 10096 w 20192"/>
                <a:gd name="connsiteY3" fmla="*/ 0 h 15620"/>
                <a:gd name="connsiteX4" fmla="*/ 20192 w 20192"/>
                <a:gd name="connsiteY4" fmla="*/ 7810 h 15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2" h="15620">
                  <a:moveTo>
                    <a:pt x="20192" y="7810"/>
                  </a:moveTo>
                  <a:cubicBezTo>
                    <a:pt x="20192" y="12124"/>
                    <a:pt x="15672" y="15621"/>
                    <a:pt x="10096" y="15621"/>
                  </a:cubicBezTo>
                  <a:cubicBezTo>
                    <a:pt x="4520" y="15621"/>
                    <a:pt x="0" y="12124"/>
                    <a:pt x="0" y="7810"/>
                  </a:cubicBezTo>
                  <a:cubicBezTo>
                    <a:pt x="0" y="3497"/>
                    <a:pt x="4520" y="0"/>
                    <a:pt x="10096" y="0"/>
                  </a:cubicBezTo>
                  <a:cubicBezTo>
                    <a:pt x="15672" y="0"/>
                    <a:pt x="20192" y="3497"/>
                    <a:pt x="20192" y="7810"/>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5844BD87-52AD-B551-E100-AF786902329F}"/>
                </a:ext>
              </a:extLst>
            </p:cNvPr>
            <p:cNvSpPr/>
            <p:nvPr/>
          </p:nvSpPr>
          <p:spPr>
            <a:xfrm>
              <a:off x="5582697" y="3725132"/>
              <a:ext cx="33909" cy="33909"/>
            </a:xfrm>
            <a:custGeom>
              <a:avLst/>
              <a:gdLst>
                <a:gd name="connsiteX0" fmla="*/ 33909 w 33909"/>
                <a:gd name="connsiteY0" fmla="*/ 16954 h 33909"/>
                <a:gd name="connsiteX1" fmla="*/ 16954 w 33909"/>
                <a:gd name="connsiteY1" fmla="*/ 33909 h 33909"/>
                <a:gd name="connsiteX2" fmla="*/ 0 w 33909"/>
                <a:gd name="connsiteY2" fmla="*/ 16954 h 33909"/>
                <a:gd name="connsiteX3" fmla="*/ 16954 w 33909"/>
                <a:gd name="connsiteY3" fmla="*/ 0 h 33909"/>
                <a:gd name="connsiteX4" fmla="*/ 33909 w 33909"/>
                <a:gd name="connsiteY4" fmla="*/ 16954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4"/>
                  </a:moveTo>
                  <a:cubicBezTo>
                    <a:pt x="33909" y="26318"/>
                    <a:pt x="26318" y="33909"/>
                    <a:pt x="16954" y="33909"/>
                  </a:cubicBezTo>
                  <a:cubicBezTo>
                    <a:pt x="7591" y="33909"/>
                    <a:pt x="0" y="26318"/>
                    <a:pt x="0" y="16954"/>
                  </a:cubicBezTo>
                  <a:cubicBezTo>
                    <a:pt x="0" y="7591"/>
                    <a:pt x="7591" y="0"/>
                    <a:pt x="16954" y="0"/>
                  </a:cubicBezTo>
                  <a:cubicBezTo>
                    <a:pt x="26318" y="0"/>
                    <a:pt x="33909" y="7591"/>
                    <a:pt x="33909" y="16954"/>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C825BB4D-B3C4-30E2-B03A-FBA78607BB35}"/>
                </a:ext>
              </a:extLst>
            </p:cNvPr>
            <p:cNvSpPr/>
            <p:nvPr/>
          </p:nvSpPr>
          <p:spPr>
            <a:xfrm rot="-2989614">
              <a:off x="5586703" y="3729552"/>
              <a:ext cx="20193" cy="15621"/>
            </a:xfrm>
            <a:custGeom>
              <a:avLst/>
              <a:gdLst>
                <a:gd name="connsiteX0" fmla="*/ 20193 w 20193"/>
                <a:gd name="connsiteY0" fmla="*/ 7810 h 15621"/>
                <a:gd name="connsiteX1" fmla="*/ 10097 w 20193"/>
                <a:gd name="connsiteY1" fmla="*/ 15621 h 15621"/>
                <a:gd name="connsiteX2" fmla="*/ 0 w 20193"/>
                <a:gd name="connsiteY2" fmla="*/ 7810 h 15621"/>
                <a:gd name="connsiteX3" fmla="*/ 10097 w 20193"/>
                <a:gd name="connsiteY3" fmla="*/ 0 h 15621"/>
                <a:gd name="connsiteX4" fmla="*/ 20193 w 20193"/>
                <a:gd name="connsiteY4" fmla="*/ 7810 h 15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3" h="15621">
                  <a:moveTo>
                    <a:pt x="20193" y="7810"/>
                  </a:moveTo>
                  <a:cubicBezTo>
                    <a:pt x="20193" y="12124"/>
                    <a:pt x="15673" y="15621"/>
                    <a:pt x="10097" y="15621"/>
                  </a:cubicBezTo>
                  <a:cubicBezTo>
                    <a:pt x="4520" y="15621"/>
                    <a:pt x="0" y="12124"/>
                    <a:pt x="0" y="7810"/>
                  </a:cubicBezTo>
                  <a:cubicBezTo>
                    <a:pt x="0" y="3497"/>
                    <a:pt x="4520" y="0"/>
                    <a:pt x="10097" y="0"/>
                  </a:cubicBezTo>
                  <a:cubicBezTo>
                    <a:pt x="15673" y="0"/>
                    <a:pt x="20193" y="3497"/>
                    <a:pt x="20193" y="7810"/>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48DB13D7-5C23-7195-216D-CE1365046AB6}"/>
                </a:ext>
              </a:extLst>
            </p:cNvPr>
            <p:cNvSpPr/>
            <p:nvPr/>
          </p:nvSpPr>
          <p:spPr>
            <a:xfrm>
              <a:off x="5619083" y="3741801"/>
              <a:ext cx="33909" cy="33909"/>
            </a:xfrm>
            <a:custGeom>
              <a:avLst/>
              <a:gdLst>
                <a:gd name="connsiteX0" fmla="*/ 33909 w 33909"/>
                <a:gd name="connsiteY0" fmla="*/ 16954 h 33909"/>
                <a:gd name="connsiteX1" fmla="*/ 16954 w 33909"/>
                <a:gd name="connsiteY1" fmla="*/ 33909 h 33909"/>
                <a:gd name="connsiteX2" fmla="*/ 0 w 33909"/>
                <a:gd name="connsiteY2" fmla="*/ 16954 h 33909"/>
                <a:gd name="connsiteX3" fmla="*/ 16954 w 33909"/>
                <a:gd name="connsiteY3" fmla="*/ 0 h 33909"/>
                <a:gd name="connsiteX4" fmla="*/ 33909 w 33909"/>
                <a:gd name="connsiteY4" fmla="*/ 16954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4"/>
                  </a:moveTo>
                  <a:cubicBezTo>
                    <a:pt x="33909" y="26318"/>
                    <a:pt x="26318" y="33909"/>
                    <a:pt x="16954" y="33909"/>
                  </a:cubicBezTo>
                  <a:cubicBezTo>
                    <a:pt x="7591" y="33909"/>
                    <a:pt x="0" y="26318"/>
                    <a:pt x="0" y="16954"/>
                  </a:cubicBezTo>
                  <a:cubicBezTo>
                    <a:pt x="0" y="7591"/>
                    <a:pt x="7591" y="0"/>
                    <a:pt x="16954" y="0"/>
                  </a:cubicBezTo>
                  <a:cubicBezTo>
                    <a:pt x="26318" y="0"/>
                    <a:pt x="33909" y="7591"/>
                    <a:pt x="33909" y="16954"/>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694424C0-D471-1E93-4C9D-8679FC747A23}"/>
                </a:ext>
              </a:extLst>
            </p:cNvPr>
            <p:cNvSpPr/>
            <p:nvPr/>
          </p:nvSpPr>
          <p:spPr>
            <a:xfrm rot="-2989614">
              <a:off x="5622977" y="3746176"/>
              <a:ext cx="20193" cy="15621"/>
            </a:xfrm>
            <a:custGeom>
              <a:avLst/>
              <a:gdLst>
                <a:gd name="connsiteX0" fmla="*/ 20193 w 20193"/>
                <a:gd name="connsiteY0" fmla="*/ 7811 h 15621"/>
                <a:gd name="connsiteX1" fmla="*/ 10097 w 20193"/>
                <a:gd name="connsiteY1" fmla="*/ 15621 h 15621"/>
                <a:gd name="connsiteX2" fmla="*/ 0 w 20193"/>
                <a:gd name="connsiteY2" fmla="*/ 7811 h 15621"/>
                <a:gd name="connsiteX3" fmla="*/ 10097 w 20193"/>
                <a:gd name="connsiteY3" fmla="*/ 0 h 15621"/>
                <a:gd name="connsiteX4" fmla="*/ 20193 w 20193"/>
                <a:gd name="connsiteY4" fmla="*/ 7811 h 15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3" h="15621">
                  <a:moveTo>
                    <a:pt x="20193" y="7811"/>
                  </a:moveTo>
                  <a:cubicBezTo>
                    <a:pt x="20193" y="12124"/>
                    <a:pt x="15673" y="15621"/>
                    <a:pt x="10097" y="15621"/>
                  </a:cubicBezTo>
                  <a:cubicBezTo>
                    <a:pt x="4520" y="15621"/>
                    <a:pt x="0" y="12124"/>
                    <a:pt x="0" y="7811"/>
                  </a:cubicBezTo>
                  <a:cubicBezTo>
                    <a:pt x="0" y="3497"/>
                    <a:pt x="4520" y="0"/>
                    <a:pt x="10097" y="0"/>
                  </a:cubicBezTo>
                  <a:cubicBezTo>
                    <a:pt x="15673" y="0"/>
                    <a:pt x="20193" y="3497"/>
                    <a:pt x="20193" y="7811"/>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33D02161-30FA-430C-8EE5-462F9642F63E}"/>
                </a:ext>
              </a:extLst>
            </p:cNvPr>
            <p:cNvSpPr/>
            <p:nvPr/>
          </p:nvSpPr>
          <p:spPr>
            <a:xfrm>
              <a:off x="5644038" y="3714083"/>
              <a:ext cx="33909" cy="33909"/>
            </a:xfrm>
            <a:custGeom>
              <a:avLst/>
              <a:gdLst>
                <a:gd name="connsiteX0" fmla="*/ 33909 w 33909"/>
                <a:gd name="connsiteY0" fmla="*/ 16955 h 33909"/>
                <a:gd name="connsiteX1" fmla="*/ 16955 w 33909"/>
                <a:gd name="connsiteY1" fmla="*/ 33909 h 33909"/>
                <a:gd name="connsiteX2" fmla="*/ 0 w 33909"/>
                <a:gd name="connsiteY2" fmla="*/ 16955 h 33909"/>
                <a:gd name="connsiteX3" fmla="*/ 16955 w 33909"/>
                <a:gd name="connsiteY3" fmla="*/ 0 h 33909"/>
                <a:gd name="connsiteX4" fmla="*/ 33909 w 33909"/>
                <a:gd name="connsiteY4" fmla="*/ 16955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5"/>
                  </a:moveTo>
                  <a:cubicBezTo>
                    <a:pt x="33909" y="26318"/>
                    <a:pt x="26318" y="33909"/>
                    <a:pt x="16955" y="33909"/>
                  </a:cubicBezTo>
                  <a:cubicBezTo>
                    <a:pt x="7591" y="33909"/>
                    <a:pt x="0" y="26318"/>
                    <a:pt x="0" y="16955"/>
                  </a:cubicBezTo>
                  <a:cubicBezTo>
                    <a:pt x="0" y="7591"/>
                    <a:pt x="7591" y="0"/>
                    <a:pt x="16955" y="0"/>
                  </a:cubicBezTo>
                  <a:cubicBezTo>
                    <a:pt x="26318" y="0"/>
                    <a:pt x="33909" y="7591"/>
                    <a:pt x="33909" y="16955"/>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B5C24463-B492-CF38-9A84-A4082A29F0A1}"/>
                </a:ext>
              </a:extLst>
            </p:cNvPr>
            <p:cNvSpPr/>
            <p:nvPr/>
          </p:nvSpPr>
          <p:spPr>
            <a:xfrm rot="-2989614">
              <a:off x="5648019" y="3718421"/>
              <a:ext cx="20193" cy="15621"/>
            </a:xfrm>
            <a:custGeom>
              <a:avLst/>
              <a:gdLst>
                <a:gd name="connsiteX0" fmla="*/ 20193 w 20193"/>
                <a:gd name="connsiteY0" fmla="*/ 7810 h 15621"/>
                <a:gd name="connsiteX1" fmla="*/ 10097 w 20193"/>
                <a:gd name="connsiteY1" fmla="*/ 15621 h 15621"/>
                <a:gd name="connsiteX2" fmla="*/ 0 w 20193"/>
                <a:gd name="connsiteY2" fmla="*/ 7810 h 15621"/>
                <a:gd name="connsiteX3" fmla="*/ 10097 w 20193"/>
                <a:gd name="connsiteY3" fmla="*/ 0 h 15621"/>
                <a:gd name="connsiteX4" fmla="*/ 20193 w 20193"/>
                <a:gd name="connsiteY4" fmla="*/ 7810 h 15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3" h="15621">
                  <a:moveTo>
                    <a:pt x="20193" y="7810"/>
                  </a:moveTo>
                  <a:cubicBezTo>
                    <a:pt x="20193" y="12124"/>
                    <a:pt x="15673" y="15621"/>
                    <a:pt x="10097" y="15621"/>
                  </a:cubicBezTo>
                  <a:cubicBezTo>
                    <a:pt x="4520" y="15621"/>
                    <a:pt x="0" y="12124"/>
                    <a:pt x="0" y="7810"/>
                  </a:cubicBezTo>
                  <a:cubicBezTo>
                    <a:pt x="0" y="3497"/>
                    <a:pt x="4520" y="0"/>
                    <a:pt x="10097" y="0"/>
                  </a:cubicBezTo>
                  <a:cubicBezTo>
                    <a:pt x="15673" y="0"/>
                    <a:pt x="20193" y="3497"/>
                    <a:pt x="20193" y="7810"/>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3EFA2A37-5D5F-1F81-D255-44CBA42F51E8}"/>
                </a:ext>
              </a:extLst>
            </p:cNvPr>
            <p:cNvSpPr/>
            <p:nvPr/>
          </p:nvSpPr>
          <p:spPr>
            <a:xfrm>
              <a:off x="5609367" y="3710178"/>
              <a:ext cx="33909" cy="33909"/>
            </a:xfrm>
            <a:custGeom>
              <a:avLst/>
              <a:gdLst>
                <a:gd name="connsiteX0" fmla="*/ 33909 w 33909"/>
                <a:gd name="connsiteY0" fmla="*/ 16955 h 33909"/>
                <a:gd name="connsiteX1" fmla="*/ 16955 w 33909"/>
                <a:gd name="connsiteY1" fmla="*/ 33909 h 33909"/>
                <a:gd name="connsiteX2" fmla="*/ 0 w 33909"/>
                <a:gd name="connsiteY2" fmla="*/ 16955 h 33909"/>
                <a:gd name="connsiteX3" fmla="*/ 16955 w 33909"/>
                <a:gd name="connsiteY3" fmla="*/ 0 h 33909"/>
                <a:gd name="connsiteX4" fmla="*/ 33909 w 33909"/>
                <a:gd name="connsiteY4" fmla="*/ 16955 h 3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09" h="33909">
                  <a:moveTo>
                    <a:pt x="33909" y="16955"/>
                  </a:moveTo>
                  <a:cubicBezTo>
                    <a:pt x="33909" y="26318"/>
                    <a:pt x="26318" y="33909"/>
                    <a:pt x="16955" y="33909"/>
                  </a:cubicBezTo>
                  <a:cubicBezTo>
                    <a:pt x="7591" y="33909"/>
                    <a:pt x="0" y="26318"/>
                    <a:pt x="0" y="16955"/>
                  </a:cubicBezTo>
                  <a:cubicBezTo>
                    <a:pt x="0" y="7591"/>
                    <a:pt x="7591" y="0"/>
                    <a:pt x="16955" y="0"/>
                  </a:cubicBezTo>
                  <a:cubicBezTo>
                    <a:pt x="26318" y="0"/>
                    <a:pt x="33909" y="7591"/>
                    <a:pt x="33909" y="16955"/>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9BFFA517-739F-4AF9-56A0-AE032622F814}"/>
                </a:ext>
              </a:extLst>
            </p:cNvPr>
            <p:cNvSpPr/>
            <p:nvPr/>
          </p:nvSpPr>
          <p:spPr>
            <a:xfrm rot="-2989614">
              <a:off x="5613325" y="3714505"/>
              <a:ext cx="20193" cy="15621"/>
            </a:xfrm>
            <a:custGeom>
              <a:avLst/>
              <a:gdLst>
                <a:gd name="connsiteX0" fmla="*/ 20193 w 20193"/>
                <a:gd name="connsiteY0" fmla="*/ 7810 h 15621"/>
                <a:gd name="connsiteX1" fmla="*/ 10097 w 20193"/>
                <a:gd name="connsiteY1" fmla="*/ 15621 h 15621"/>
                <a:gd name="connsiteX2" fmla="*/ 0 w 20193"/>
                <a:gd name="connsiteY2" fmla="*/ 7810 h 15621"/>
                <a:gd name="connsiteX3" fmla="*/ 10097 w 20193"/>
                <a:gd name="connsiteY3" fmla="*/ 0 h 15621"/>
                <a:gd name="connsiteX4" fmla="*/ 20193 w 20193"/>
                <a:gd name="connsiteY4" fmla="*/ 7810 h 15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3" h="15621">
                  <a:moveTo>
                    <a:pt x="20193" y="7810"/>
                  </a:moveTo>
                  <a:cubicBezTo>
                    <a:pt x="20193" y="12124"/>
                    <a:pt x="15673" y="15621"/>
                    <a:pt x="10097" y="15621"/>
                  </a:cubicBezTo>
                  <a:cubicBezTo>
                    <a:pt x="4520" y="15621"/>
                    <a:pt x="0" y="12124"/>
                    <a:pt x="0" y="7810"/>
                  </a:cubicBezTo>
                  <a:cubicBezTo>
                    <a:pt x="0" y="3497"/>
                    <a:pt x="4520" y="0"/>
                    <a:pt x="10097" y="0"/>
                  </a:cubicBezTo>
                  <a:cubicBezTo>
                    <a:pt x="15673" y="0"/>
                    <a:pt x="20193" y="3497"/>
                    <a:pt x="20193" y="7810"/>
                  </a:cubicBezTo>
                  <a:close/>
                </a:path>
              </a:pathLst>
            </a:custGeom>
            <a:grpFill/>
            <a:ln w="9525" cap="flat">
              <a:noFill/>
              <a:prstDash val="solid"/>
              <a:miter/>
            </a:ln>
          </p:spPr>
          <p:txBody>
            <a:bodyPr rtlCol="0" anchor="ctr"/>
            <a:lstStyle/>
            <a:p>
              <a:endParaRPr lang="en-US"/>
            </a:p>
          </p:txBody>
        </p:sp>
      </p:grpSp>
      <p:grpSp>
        <p:nvGrpSpPr>
          <p:cNvPr id="10" name="Group 9">
            <a:extLst>
              <a:ext uri="{FF2B5EF4-FFF2-40B4-BE49-F238E27FC236}">
                <a16:creationId xmlns:a16="http://schemas.microsoft.com/office/drawing/2014/main" id="{03625F89-625A-E6C4-E83B-D28E6D10E090}"/>
              </a:ext>
            </a:extLst>
          </p:cNvPr>
          <p:cNvGrpSpPr/>
          <p:nvPr/>
        </p:nvGrpSpPr>
        <p:grpSpPr>
          <a:xfrm>
            <a:off x="4199543" y="2844931"/>
            <a:ext cx="559911" cy="1061362"/>
            <a:chOff x="4199543" y="2844931"/>
            <a:chExt cx="559911" cy="1061362"/>
          </a:xfrm>
        </p:grpSpPr>
        <p:sp>
          <p:nvSpPr>
            <p:cNvPr id="6" name="Freeform: Shape 5">
              <a:extLst>
                <a:ext uri="{FF2B5EF4-FFF2-40B4-BE49-F238E27FC236}">
                  <a16:creationId xmlns:a16="http://schemas.microsoft.com/office/drawing/2014/main" id="{785C7AC0-7DDC-D2A3-4A62-D09DAD25FE06}"/>
                </a:ext>
              </a:extLst>
            </p:cNvPr>
            <p:cNvSpPr/>
            <p:nvPr/>
          </p:nvSpPr>
          <p:spPr>
            <a:xfrm flipH="1">
              <a:off x="4199543" y="2851585"/>
              <a:ext cx="559911" cy="1054708"/>
            </a:xfrm>
            <a:custGeom>
              <a:avLst/>
              <a:gdLst>
                <a:gd name="connsiteX0" fmla="*/ 270882 w 559911"/>
                <a:gd name="connsiteY0" fmla="*/ 490948 h 1054708"/>
                <a:gd name="connsiteX1" fmla="*/ 279259 w 559911"/>
                <a:gd name="connsiteY1" fmla="*/ 500590 h 1054708"/>
                <a:gd name="connsiteX2" fmla="*/ 294552 w 559911"/>
                <a:gd name="connsiteY2" fmla="*/ 519368 h 1054708"/>
                <a:gd name="connsiteX3" fmla="*/ 313897 w 559911"/>
                <a:gd name="connsiteY3" fmla="*/ 528042 h 1054708"/>
                <a:gd name="connsiteX4" fmla="*/ 314531 w 559911"/>
                <a:gd name="connsiteY4" fmla="*/ 528945 h 1054708"/>
                <a:gd name="connsiteX5" fmla="*/ 323943 w 559911"/>
                <a:gd name="connsiteY5" fmla="*/ 560814 h 1054708"/>
                <a:gd name="connsiteX6" fmla="*/ 323943 w 559911"/>
                <a:gd name="connsiteY6" fmla="*/ 569236 h 1054708"/>
                <a:gd name="connsiteX7" fmla="*/ 323118 w 559911"/>
                <a:gd name="connsiteY7" fmla="*/ 577658 h 1054708"/>
                <a:gd name="connsiteX8" fmla="*/ 318713 w 559911"/>
                <a:gd name="connsiteY8" fmla="*/ 593001 h 1054708"/>
                <a:gd name="connsiteX9" fmla="*/ 300001 w 559911"/>
                <a:gd name="connsiteY9" fmla="*/ 562964 h 1054708"/>
                <a:gd name="connsiteX10" fmla="*/ 293231 w 559911"/>
                <a:gd name="connsiteY10" fmla="*/ 551404 h 1054708"/>
                <a:gd name="connsiteX11" fmla="*/ 287122 w 559911"/>
                <a:gd name="connsiteY11" fmla="*/ 539680 h 1054708"/>
                <a:gd name="connsiteX12" fmla="*/ 276553 w 559911"/>
                <a:gd name="connsiteY12" fmla="*/ 515737 h 1054708"/>
                <a:gd name="connsiteX13" fmla="*/ 226002 w 559911"/>
                <a:gd name="connsiteY13" fmla="*/ 446155 h 1054708"/>
                <a:gd name="connsiteX14" fmla="*/ 253827 w 559911"/>
                <a:gd name="connsiteY14" fmla="*/ 471316 h 1054708"/>
                <a:gd name="connsiteX15" fmla="*/ 254818 w 559911"/>
                <a:gd name="connsiteY15" fmla="*/ 472457 h 1054708"/>
                <a:gd name="connsiteX16" fmla="*/ 267471 w 559911"/>
                <a:gd name="connsiteY16" fmla="*/ 519535 h 1054708"/>
                <a:gd name="connsiteX17" fmla="*/ 279360 w 559911"/>
                <a:gd name="connsiteY17" fmla="*/ 543974 h 1054708"/>
                <a:gd name="connsiteX18" fmla="*/ 286130 w 559911"/>
                <a:gd name="connsiteY18" fmla="*/ 555863 h 1054708"/>
                <a:gd name="connsiteX19" fmla="*/ 293231 w 559911"/>
                <a:gd name="connsiteY19" fmla="*/ 567256 h 1054708"/>
                <a:gd name="connsiteX20" fmla="*/ 315885 w 559911"/>
                <a:gd name="connsiteY20" fmla="*/ 600769 h 1054708"/>
                <a:gd name="connsiteX21" fmla="*/ 315192 w 559911"/>
                <a:gd name="connsiteY21" fmla="*/ 602592 h 1054708"/>
                <a:gd name="connsiteX22" fmla="*/ 310900 w 559911"/>
                <a:gd name="connsiteY22" fmla="*/ 610518 h 1054708"/>
                <a:gd name="connsiteX23" fmla="*/ 300992 w 559911"/>
                <a:gd name="connsiteY23" fmla="*/ 625710 h 1054708"/>
                <a:gd name="connsiteX24" fmla="*/ 294460 w 559911"/>
                <a:gd name="connsiteY24" fmla="*/ 634872 h 1054708"/>
                <a:gd name="connsiteX25" fmla="*/ 292406 w 559911"/>
                <a:gd name="connsiteY25" fmla="*/ 630169 h 1054708"/>
                <a:gd name="connsiteX26" fmla="*/ 233620 w 559911"/>
                <a:gd name="connsiteY26" fmla="*/ 529111 h 1054708"/>
                <a:gd name="connsiteX27" fmla="*/ 218429 w 559911"/>
                <a:gd name="connsiteY27" fmla="*/ 476435 h 1054708"/>
                <a:gd name="connsiteX28" fmla="*/ 223383 w 559911"/>
                <a:gd name="connsiteY28" fmla="*/ 450842 h 1054708"/>
                <a:gd name="connsiteX29" fmla="*/ 233899 w 559911"/>
                <a:gd name="connsiteY29" fmla="*/ 259 h 1054708"/>
                <a:gd name="connsiteX30" fmla="*/ 147423 w 559911"/>
                <a:gd name="connsiteY30" fmla="*/ 14741 h 1054708"/>
                <a:gd name="connsiteX31" fmla="*/ 137680 w 559911"/>
                <a:gd name="connsiteY31" fmla="*/ 380166 h 1054708"/>
                <a:gd name="connsiteX32" fmla="*/ 209539 w 559911"/>
                <a:gd name="connsiteY32" fmla="*/ 431268 h 1054708"/>
                <a:gd name="connsiteX33" fmla="*/ 215776 w 559911"/>
                <a:gd name="connsiteY33" fmla="*/ 436908 h 1054708"/>
                <a:gd name="connsiteX34" fmla="*/ 213863 w 559911"/>
                <a:gd name="connsiteY34" fmla="*/ 439657 h 1054708"/>
                <a:gd name="connsiteX35" fmla="*/ 209843 w 559911"/>
                <a:gd name="connsiteY35" fmla="*/ 445434 h 1054708"/>
                <a:gd name="connsiteX36" fmla="*/ 204725 w 559911"/>
                <a:gd name="connsiteY36" fmla="*/ 476931 h 1054708"/>
                <a:gd name="connsiteX37" fmla="*/ 223383 w 559911"/>
                <a:gd name="connsiteY37" fmla="*/ 535056 h 1054708"/>
                <a:gd name="connsiteX38" fmla="*/ 285636 w 559911"/>
                <a:gd name="connsiteY38" fmla="*/ 634297 h 1054708"/>
                <a:gd name="connsiteX39" fmla="*/ 289345 w 559911"/>
                <a:gd name="connsiteY39" fmla="*/ 642047 h 1054708"/>
                <a:gd name="connsiteX40" fmla="*/ 272542 w 559911"/>
                <a:gd name="connsiteY40" fmla="*/ 665620 h 1054708"/>
                <a:gd name="connsiteX41" fmla="*/ 255953 w 559911"/>
                <a:gd name="connsiteY41" fmla="*/ 688891 h 1054708"/>
                <a:gd name="connsiteX42" fmla="*/ 222556 w 559911"/>
                <a:gd name="connsiteY42" fmla="*/ 760122 h 1054708"/>
                <a:gd name="connsiteX43" fmla="*/ 217272 w 559911"/>
                <a:gd name="connsiteY43" fmla="*/ 838722 h 1054708"/>
                <a:gd name="connsiteX44" fmla="*/ 222556 w 559911"/>
                <a:gd name="connsiteY44" fmla="*/ 857877 h 1054708"/>
                <a:gd name="connsiteX45" fmla="*/ 226024 w 559911"/>
                <a:gd name="connsiteY45" fmla="*/ 867124 h 1054708"/>
                <a:gd name="connsiteX46" fmla="*/ 230316 w 559911"/>
                <a:gd name="connsiteY46" fmla="*/ 876042 h 1054708"/>
                <a:gd name="connsiteX47" fmla="*/ 234775 w 559911"/>
                <a:gd name="connsiteY47" fmla="*/ 884793 h 1054708"/>
                <a:gd name="connsiteX48" fmla="*/ 240059 w 559911"/>
                <a:gd name="connsiteY48" fmla="*/ 893050 h 1054708"/>
                <a:gd name="connsiteX49" fmla="*/ 250793 w 559911"/>
                <a:gd name="connsiteY49" fmla="*/ 909232 h 1054708"/>
                <a:gd name="connsiteX50" fmla="*/ 280350 w 559911"/>
                <a:gd name="connsiteY50" fmla="*/ 978916 h 1054708"/>
                <a:gd name="connsiteX51" fmla="*/ 283158 w 559911"/>
                <a:gd name="connsiteY51" fmla="*/ 1017059 h 1054708"/>
                <a:gd name="connsiteX52" fmla="*/ 275893 w 559911"/>
                <a:gd name="connsiteY52" fmla="*/ 1054708 h 1054708"/>
                <a:gd name="connsiteX53" fmla="*/ 284644 w 559911"/>
                <a:gd name="connsiteY53" fmla="*/ 1017226 h 1054708"/>
                <a:gd name="connsiteX54" fmla="*/ 283323 w 559911"/>
                <a:gd name="connsiteY54" fmla="*/ 978585 h 1054708"/>
                <a:gd name="connsiteX55" fmla="*/ 255911 w 559911"/>
                <a:gd name="connsiteY55" fmla="*/ 906261 h 1054708"/>
                <a:gd name="connsiteX56" fmla="*/ 246004 w 559911"/>
                <a:gd name="connsiteY56" fmla="*/ 889748 h 1054708"/>
                <a:gd name="connsiteX57" fmla="*/ 241215 w 559911"/>
                <a:gd name="connsiteY57" fmla="*/ 881655 h 1054708"/>
                <a:gd name="connsiteX58" fmla="*/ 237252 w 559911"/>
                <a:gd name="connsiteY58" fmla="*/ 873069 h 1054708"/>
                <a:gd name="connsiteX59" fmla="*/ 233454 w 559911"/>
                <a:gd name="connsiteY59" fmla="*/ 864482 h 1054708"/>
                <a:gd name="connsiteX60" fmla="*/ 230647 w 559911"/>
                <a:gd name="connsiteY60" fmla="*/ 855566 h 1054708"/>
                <a:gd name="connsiteX61" fmla="*/ 226519 w 559911"/>
                <a:gd name="connsiteY61" fmla="*/ 837401 h 1054708"/>
                <a:gd name="connsiteX62" fmla="*/ 234281 w 559911"/>
                <a:gd name="connsiteY62" fmla="*/ 764085 h 1054708"/>
                <a:gd name="connsiteX63" fmla="*/ 268792 w 559911"/>
                <a:gd name="connsiteY63" fmla="*/ 697374 h 1054708"/>
                <a:gd name="connsiteX64" fmla="*/ 291249 w 559911"/>
                <a:gd name="connsiteY64" fmla="*/ 666826 h 1054708"/>
                <a:gd name="connsiteX65" fmla="*/ 297536 w 559911"/>
                <a:gd name="connsiteY65" fmla="*/ 659161 h 1054708"/>
                <a:gd name="connsiteX66" fmla="*/ 310591 w 559911"/>
                <a:gd name="connsiteY66" fmla="*/ 686437 h 1054708"/>
                <a:gd name="connsiteX67" fmla="*/ 322295 w 559911"/>
                <a:gd name="connsiteY67" fmla="*/ 742786 h 1054708"/>
                <a:gd name="connsiteX68" fmla="*/ 328733 w 559911"/>
                <a:gd name="connsiteY68" fmla="*/ 801076 h 1054708"/>
                <a:gd name="connsiteX69" fmla="*/ 337486 w 559911"/>
                <a:gd name="connsiteY69" fmla="*/ 829146 h 1054708"/>
                <a:gd name="connsiteX70" fmla="*/ 353172 w 559911"/>
                <a:gd name="connsiteY70" fmla="*/ 853585 h 1054708"/>
                <a:gd name="connsiteX71" fmla="*/ 338312 w 559911"/>
                <a:gd name="connsiteY71" fmla="*/ 828652 h 1054708"/>
                <a:gd name="connsiteX72" fmla="*/ 330550 w 559911"/>
                <a:gd name="connsiteY72" fmla="*/ 800580 h 1054708"/>
                <a:gd name="connsiteX73" fmla="*/ 326091 w 559911"/>
                <a:gd name="connsiteY73" fmla="*/ 742455 h 1054708"/>
                <a:gd name="connsiteX74" fmla="*/ 316061 w 559911"/>
                <a:gd name="connsiteY74" fmla="*/ 684331 h 1054708"/>
                <a:gd name="connsiteX75" fmla="*/ 302451 w 559911"/>
                <a:gd name="connsiteY75" fmla="*/ 653169 h 1054708"/>
                <a:gd name="connsiteX76" fmla="*/ 303303 w 559911"/>
                <a:gd name="connsiteY76" fmla="*/ 652130 h 1054708"/>
                <a:gd name="connsiteX77" fmla="*/ 315688 w 559911"/>
                <a:gd name="connsiteY77" fmla="*/ 636938 h 1054708"/>
                <a:gd name="connsiteX78" fmla="*/ 327412 w 559911"/>
                <a:gd name="connsiteY78" fmla="*/ 620261 h 1054708"/>
                <a:gd name="connsiteX79" fmla="*/ 328183 w 559911"/>
                <a:gd name="connsiteY79" fmla="*/ 618961 h 1054708"/>
                <a:gd name="connsiteX80" fmla="*/ 353172 w 559911"/>
                <a:gd name="connsiteY80" fmla="*/ 655929 h 1054708"/>
                <a:gd name="connsiteX81" fmla="*/ 378601 w 559911"/>
                <a:gd name="connsiteY81" fmla="*/ 702495 h 1054708"/>
                <a:gd name="connsiteX82" fmla="*/ 389665 w 559911"/>
                <a:gd name="connsiteY82" fmla="*/ 754344 h 1054708"/>
                <a:gd name="connsiteX83" fmla="*/ 380418 w 559911"/>
                <a:gd name="connsiteY83" fmla="*/ 701670 h 1054708"/>
                <a:gd name="connsiteX84" fmla="*/ 356475 w 559911"/>
                <a:gd name="connsiteY84" fmla="*/ 653618 h 1054708"/>
                <a:gd name="connsiteX85" fmla="*/ 331450 w 559911"/>
                <a:gd name="connsiteY85" fmla="*/ 613447 h 1054708"/>
                <a:gd name="connsiteX86" fmla="*/ 332696 w 559911"/>
                <a:gd name="connsiteY86" fmla="*/ 611343 h 1054708"/>
                <a:gd name="connsiteX87" fmla="*/ 336824 w 559911"/>
                <a:gd name="connsiteY87" fmla="*/ 601767 h 1054708"/>
                <a:gd name="connsiteX88" fmla="*/ 343264 w 559911"/>
                <a:gd name="connsiteY88" fmla="*/ 581621 h 1054708"/>
                <a:gd name="connsiteX89" fmla="*/ 344750 w 559911"/>
                <a:gd name="connsiteY89" fmla="*/ 570888 h 1054708"/>
                <a:gd name="connsiteX90" fmla="*/ 345079 w 559911"/>
                <a:gd name="connsiteY90" fmla="*/ 560155 h 1054708"/>
                <a:gd name="connsiteX91" fmla="*/ 336413 w 559911"/>
                <a:gd name="connsiteY91" fmla="*/ 525893 h 1054708"/>
                <a:gd name="connsiteX92" fmla="*/ 340188 w 559911"/>
                <a:gd name="connsiteY92" fmla="*/ 525497 h 1054708"/>
                <a:gd name="connsiteX93" fmla="*/ 342651 w 559911"/>
                <a:gd name="connsiteY93" fmla="*/ 523519 h 1054708"/>
                <a:gd name="connsiteX94" fmla="*/ 344419 w 559911"/>
                <a:gd name="connsiteY94" fmla="*/ 529937 h 1054708"/>
                <a:gd name="connsiteX95" fmla="*/ 375298 w 559911"/>
                <a:gd name="connsiteY95" fmla="*/ 589383 h 1054708"/>
                <a:gd name="connsiteX96" fmla="*/ 380253 w 559911"/>
                <a:gd name="connsiteY96" fmla="*/ 596152 h 1054708"/>
                <a:gd name="connsiteX97" fmla="*/ 385701 w 559911"/>
                <a:gd name="connsiteY97" fmla="*/ 602593 h 1054708"/>
                <a:gd name="connsiteX98" fmla="*/ 396434 w 559911"/>
                <a:gd name="connsiteY98" fmla="*/ 614811 h 1054708"/>
                <a:gd name="connsiteX99" fmla="*/ 413443 w 559911"/>
                <a:gd name="connsiteY99" fmla="*/ 640737 h 1054708"/>
                <a:gd name="connsiteX100" fmla="*/ 420544 w 559911"/>
                <a:gd name="connsiteY100" fmla="*/ 702494 h 1054708"/>
                <a:gd name="connsiteX101" fmla="*/ 414103 w 559911"/>
                <a:gd name="connsiteY101" fmla="*/ 767555 h 1054708"/>
                <a:gd name="connsiteX102" fmla="*/ 419719 w 559911"/>
                <a:gd name="connsiteY102" fmla="*/ 833110 h 1054708"/>
                <a:gd name="connsiteX103" fmla="*/ 455880 w 559911"/>
                <a:gd name="connsiteY103" fmla="*/ 887436 h 1054708"/>
                <a:gd name="connsiteX104" fmla="*/ 511694 w 559911"/>
                <a:gd name="connsiteY104" fmla="*/ 920957 h 1054708"/>
                <a:gd name="connsiteX105" fmla="*/ 457201 w 559911"/>
                <a:gd name="connsiteY105" fmla="*/ 885950 h 1054708"/>
                <a:gd name="connsiteX106" fmla="*/ 423515 w 559911"/>
                <a:gd name="connsiteY106" fmla="*/ 831789 h 1054708"/>
                <a:gd name="connsiteX107" fmla="*/ 420048 w 559911"/>
                <a:gd name="connsiteY107" fmla="*/ 767884 h 1054708"/>
                <a:gd name="connsiteX108" fmla="*/ 428470 w 559911"/>
                <a:gd name="connsiteY108" fmla="*/ 703321 h 1054708"/>
                <a:gd name="connsiteX109" fmla="*/ 430120 w 559911"/>
                <a:gd name="connsiteY109" fmla="*/ 669964 h 1054708"/>
                <a:gd name="connsiteX110" fmla="*/ 422690 w 559911"/>
                <a:gd name="connsiteY110" fmla="*/ 636774 h 1054708"/>
                <a:gd name="connsiteX111" fmla="*/ 405021 w 559911"/>
                <a:gd name="connsiteY111" fmla="*/ 607712 h 1054708"/>
                <a:gd name="connsiteX112" fmla="*/ 394619 w 559911"/>
                <a:gd name="connsiteY112" fmla="*/ 594998 h 1054708"/>
                <a:gd name="connsiteX113" fmla="*/ 389665 w 559911"/>
                <a:gd name="connsiteY113" fmla="*/ 588887 h 1054708"/>
                <a:gd name="connsiteX114" fmla="*/ 385206 w 559911"/>
                <a:gd name="connsiteY114" fmla="*/ 582448 h 1054708"/>
                <a:gd name="connsiteX115" fmla="*/ 357960 w 559911"/>
                <a:gd name="connsiteY115" fmla="*/ 525644 h 1054708"/>
                <a:gd name="connsiteX116" fmla="*/ 355731 w 559911"/>
                <a:gd name="connsiteY116" fmla="*/ 513015 h 1054708"/>
                <a:gd name="connsiteX117" fmla="*/ 361729 w 559911"/>
                <a:gd name="connsiteY117" fmla="*/ 508198 h 1054708"/>
                <a:gd name="connsiteX118" fmla="*/ 368081 w 559911"/>
                <a:gd name="connsiteY118" fmla="*/ 474785 h 1054708"/>
                <a:gd name="connsiteX119" fmla="*/ 370014 w 559911"/>
                <a:gd name="connsiteY119" fmla="*/ 474785 h 1054708"/>
                <a:gd name="connsiteX120" fmla="*/ 378436 w 559911"/>
                <a:gd name="connsiteY120" fmla="*/ 476435 h 1054708"/>
                <a:gd name="connsiteX121" fmla="*/ 393957 w 559911"/>
                <a:gd name="connsiteY121" fmla="*/ 484361 h 1054708"/>
                <a:gd name="connsiteX122" fmla="*/ 414599 w 559911"/>
                <a:gd name="connsiteY122" fmla="*/ 515571 h 1054708"/>
                <a:gd name="connsiteX123" fmla="*/ 420048 w 559911"/>
                <a:gd name="connsiteY123" fmla="*/ 535220 h 1054708"/>
                <a:gd name="connsiteX124" fmla="*/ 424011 w 559911"/>
                <a:gd name="connsiteY124" fmla="*/ 556523 h 1054708"/>
                <a:gd name="connsiteX125" fmla="*/ 433093 w 559911"/>
                <a:gd name="connsiteY125" fmla="*/ 599289 h 1054708"/>
                <a:gd name="connsiteX126" fmla="*/ 449771 w 559911"/>
                <a:gd name="connsiteY126" fmla="*/ 640901 h 1054708"/>
                <a:gd name="connsiteX127" fmla="*/ 481146 w 559911"/>
                <a:gd name="connsiteY127" fmla="*/ 672441 h 1054708"/>
                <a:gd name="connsiteX128" fmla="*/ 514005 w 559911"/>
                <a:gd name="connsiteY128" fmla="*/ 700182 h 1054708"/>
                <a:gd name="connsiteX129" fmla="*/ 534316 w 559911"/>
                <a:gd name="connsiteY129" fmla="*/ 737335 h 1054708"/>
                <a:gd name="connsiteX130" fmla="*/ 516318 w 559911"/>
                <a:gd name="connsiteY130" fmla="*/ 698201 h 1054708"/>
                <a:gd name="connsiteX131" fmla="*/ 485107 w 559911"/>
                <a:gd name="connsiteY131" fmla="*/ 667653 h 1054708"/>
                <a:gd name="connsiteX132" fmla="*/ 457697 w 559911"/>
                <a:gd name="connsiteY132" fmla="*/ 636278 h 1054708"/>
                <a:gd name="connsiteX133" fmla="*/ 444983 w 559911"/>
                <a:gd name="connsiteY133" fmla="*/ 596647 h 1054708"/>
                <a:gd name="connsiteX134" fmla="*/ 439038 w 559911"/>
                <a:gd name="connsiteY134" fmla="*/ 554046 h 1054708"/>
                <a:gd name="connsiteX135" fmla="*/ 436561 w 559911"/>
                <a:gd name="connsiteY135" fmla="*/ 532578 h 1054708"/>
                <a:gd name="connsiteX136" fmla="*/ 431937 w 559911"/>
                <a:gd name="connsiteY136" fmla="*/ 509956 h 1054708"/>
                <a:gd name="connsiteX137" fmla="*/ 407663 w 559911"/>
                <a:gd name="connsiteY137" fmla="*/ 468344 h 1054708"/>
                <a:gd name="connsiteX138" fmla="*/ 385702 w 559911"/>
                <a:gd name="connsiteY138" fmla="*/ 455134 h 1054708"/>
                <a:gd name="connsiteX139" fmla="*/ 373152 w 559911"/>
                <a:gd name="connsiteY139" fmla="*/ 451832 h 1054708"/>
                <a:gd name="connsiteX140" fmla="*/ 367428 w 559911"/>
                <a:gd name="connsiteY140" fmla="*/ 451559 h 1054708"/>
                <a:gd name="connsiteX141" fmla="*/ 368508 w 559911"/>
                <a:gd name="connsiteY141" fmla="*/ 423676 h 1054708"/>
                <a:gd name="connsiteX142" fmla="*/ 380693 w 559911"/>
                <a:gd name="connsiteY142" fmla="*/ 361418 h 1054708"/>
                <a:gd name="connsiteX143" fmla="*/ 385044 w 559911"/>
                <a:gd name="connsiteY143" fmla="*/ 349122 h 1054708"/>
                <a:gd name="connsiteX144" fmla="*/ 387187 w 559911"/>
                <a:gd name="connsiteY144" fmla="*/ 350114 h 1054708"/>
                <a:gd name="connsiteX145" fmla="*/ 404856 w 559911"/>
                <a:gd name="connsiteY145" fmla="*/ 364479 h 1054708"/>
                <a:gd name="connsiteX146" fmla="*/ 428470 w 559911"/>
                <a:gd name="connsiteY146" fmla="*/ 403944 h 1054708"/>
                <a:gd name="connsiteX147" fmla="*/ 438707 w 559911"/>
                <a:gd name="connsiteY147" fmla="*/ 451170 h 1054708"/>
                <a:gd name="connsiteX148" fmla="*/ 449771 w 559911"/>
                <a:gd name="connsiteY148" fmla="*/ 499553 h 1054708"/>
                <a:gd name="connsiteX149" fmla="*/ 491879 w 559911"/>
                <a:gd name="connsiteY149" fmla="*/ 589051 h 1054708"/>
                <a:gd name="connsiteX150" fmla="*/ 559911 w 559911"/>
                <a:gd name="connsiteY150" fmla="*/ 660221 h 1054708"/>
                <a:gd name="connsiteX151" fmla="*/ 495346 w 559911"/>
                <a:gd name="connsiteY151" fmla="*/ 586740 h 1054708"/>
                <a:gd name="connsiteX152" fmla="*/ 457532 w 559911"/>
                <a:gd name="connsiteY152" fmla="*/ 497405 h 1054708"/>
                <a:gd name="connsiteX153" fmla="*/ 448614 w 559911"/>
                <a:gd name="connsiteY153" fmla="*/ 449355 h 1054708"/>
                <a:gd name="connsiteX154" fmla="*/ 439863 w 559911"/>
                <a:gd name="connsiteY154" fmla="*/ 400146 h 1054708"/>
                <a:gd name="connsiteX155" fmla="*/ 415052 w 559911"/>
                <a:gd name="connsiteY155" fmla="*/ 354881 h 1054708"/>
                <a:gd name="connsiteX156" fmla="*/ 389170 w 559911"/>
                <a:gd name="connsiteY156" fmla="*/ 337459 h 1054708"/>
                <a:gd name="connsiteX157" fmla="*/ 411626 w 559911"/>
                <a:gd name="connsiteY157" fmla="*/ 273989 h 1054708"/>
                <a:gd name="connsiteX158" fmla="*/ 233899 w 559911"/>
                <a:gd name="connsiteY158" fmla="*/ 259 h 1054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559911" h="1054708">
                  <a:moveTo>
                    <a:pt x="270882" y="490948"/>
                  </a:moveTo>
                  <a:lnTo>
                    <a:pt x="279259" y="500590"/>
                  </a:lnTo>
                  <a:cubicBezTo>
                    <a:pt x="285562" y="508583"/>
                    <a:pt x="290175" y="514827"/>
                    <a:pt x="294552" y="519368"/>
                  </a:cubicBezTo>
                  <a:lnTo>
                    <a:pt x="313897" y="528042"/>
                  </a:lnTo>
                  <a:lnTo>
                    <a:pt x="314531" y="528945"/>
                  </a:lnTo>
                  <a:cubicBezTo>
                    <a:pt x="320147" y="538688"/>
                    <a:pt x="323283" y="549587"/>
                    <a:pt x="323943" y="560814"/>
                  </a:cubicBezTo>
                  <a:cubicBezTo>
                    <a:pt x="324110" y="563622"/>
                    <a:pt x="324439" y="566429"/>
                    <a:pt x="323943" y="569236"/>
                  </a:cubicBezTo>
                  <a:cubicBezTo>
                    <a:pt x="323614" y="572044"/>
                    <a:pt x="323614" y="574851"/>
                    <a:pt x="323118" y="577658"/>
                  </a:cubicBezTo>
                  <a:lnTo>
                    <a:pt x="318713" y="593001"/>
                  </a:lnTo>
                  <a:lnTo>
                    <a:pt x="300001" y="562964"/>
                  </a:lnTo>
                  <a:lnTo>
                    <a:pt x="293231" y="551404"/>
                  </a:lnTo>
                  <a:lnTo>
                    <a:pt x="287122" y="539680"/>
                  </a:lnTo>
                  <a:cubicBezTo>
                    <a:pt x="282827" y="532085"/>
                    <a:pt x="279856" y="523827"/>
                    <a:pt x="276553" y="515737"/>
                  </a:cubicBezTo>
                  <a:close/>
                  <a:moveTo>
                    <a:pt x="226002" y="446155"/>
                  </a:moveTo>
                  <a:lnTo>
                    <a:pt x="253827" y="471316"/>
                  </a:lnTo>
                  <a:lnTo>
                    <a:pt x="254818" y="472457"/>
                  </a:lnTo>
                  <a:lnTo>
                    <a:pt x="267471" y="519535"/>
                  </a:lnTo>
                  <a:cubicBezTo>
                    <a:pt x="271269" y="527790"/>
                    <a:pt x="274572" y="536212"/>
                    <a:pt x="279360" y="543974"/>
                  </a:cubicBezTo>
                  <a:lnTo>
                    <a:pt x="286130" y="555863"/>
                  </a:lnTo>
                  <a:lnTo>
                    <a:pt x="293231" y="567256"/>
                  </a:lnTo>
                  <a:lnTo>
                    <a:pt x="315885" y="600769"/>
                  </a:lnTo>
                  <a:lnTo>
                    <a:pt x="315192" y="602592"/>
                  </a:lnTo>
                  <a:lnTo>
                    <a:pt x="310900" y="610518"/>
                  </a:lnTo>
                  <a:cubicBezTo>
                    <a:pt x="308258" y="615802"/>
                    <a:pt x="304624" y="620755"/>
                    <a:pt x="300992" y="625710"/>
                  </a:cubicBezTo>
                  <a:lnTo>
                    <a:pt x="294460" y="634872"/>
                  </a:lnTo>
                  <a:lnTo>
                    <a:pt x="292406" y="630169"/>
                  </a:lnTo>
                  <a:cubicBezTo>
                    <a:pt x="273747" y="595658"/>
                    <a:pt x="251454" y="563293"/>
                    <a:pt x="233620" y="529111"/>
                  </a:cubicBezTo>
                  <a:cubicBezTo>
                    <a:pt x="224704" y="512434"/>
                    <a:pt x="218429" y="494436"/>
                    <a:pt x="218429" y="476435"/>
                  </a:cubicBezTo>
                  <a:cubicBezTo>
                    <a:pt x="218429" y="467519"/>
                    <a:pt x="219916" y="458768"/>
                    <a:pt x="223383" y="450842"/>
                  </a:cubicBezTo>
                  <a:close/>
                  <a:moveTo>
                    <a:pt x="233899" y="259"/>
                  </a:moveTo>
                  <a:cubicBezTo>
                    <a:pt x="207893" y="1356"/>
                    <a:pt x="179107" y="5969"/>
                    <a:pt x="147423" y="14741"/>
                  </a:cubicBezTo>
                  <a:cubicBezTo>
                    <a:pt x="-106047" y="84919"/>
                    <a:pt x="19616" y="304539"/>
                    <a:pt x="137680" y="380166"/>
                  </a:cubicBezTo>
                  <a:cubicBezTo>
                    <a:pt x="167197" y="399073"/>
                    <a:pt x="190665" y="416091"/>
                    <a:pt x="209539" y="431268"/>
                  </a:cubicBezTo>
                  <a:lnTo>
                    <a:pt x="215776" y="436908"/>
                  </a:lnTo>
                  <a:lnTo>
                    <a:pt x="213863" y="439657"/>
                  </a:lnTo>
                  <a:lnTo>
                    <a:pt x="209843" y="445434"/>
                  </a:lnTo>
                  <a:cubicBezTo>
                    <a:pt x="205963" y="455548"/>
                    <a:pt x="204395" y="466363"/>
                    <a:pt x="204725" y="476931"/>
                  </a:cubicBezTo>
                  <a:cubicBezTo>
                    <a:pt x="205550" y="498232"/>
                    <a:pt x="213476" y="517718"/>
                    <a:pt x="223383" y="535056"/>
                  </a:cubicBezTo>
                  <a:cubicBezTo>
                    <a:pt x="242868" y="569402"/>
                    <a:pt x="266152" y="600777"/>
                    <a:pt x="285636" y="634297"/>
                  </a:cubicBezTo>
                  <a:lnTo>
                    <a:pt x="289345" y="642047"/>
                  </a:lnTo>
                  <a:lnTo>
                    <a:pt x="272542" y="665620"/>
                  </a:lnTo>
                  <a:lnTo>
                    <a:pt x="255953" y="688891"/>
                  </a:lnTo>
                  <a:cubicBezTo>
                    <a:pt x="242124" y="711121"/>
                    <a:pt x="230234" y="734693"/>
                    <a:pt x="222556" y="760122"/>
                  </a:cubicBezTo>
                  <a:cubicBezTo>
                    <a:pt x="214960" y="785388"/>
                    <a:pt x="211657" y="812633"/>
                    <a:pt x="217272" y="838722"/>
                  </a:cubicBezTo>
                  <a:cubicBezTo>
                    <a:pt x="218923" y="845163"/>
                    <a:pt x="219914" y="851768"/>
                    <a:pt x="222556" y="857877"/>
                  </a:cubicBezTo>
                  <a:lnTo>
                    <a:pt x="226024" y="867124"/>
                  </a:lnTo>
                  <a:cubicBezTo>
                    <a:pt x="227180" y="870262"/>
                    <a:pt x="228997" y="873069"/>
                    <a:pt x="230316" y="876042"/>
                  </a:cubicBezTo>
                  <a:lnTo>
                    <a:pt x="234775" y="884793"/>
                  </a:lnTo>
                  <a:lnTo>
                    <a:pt x="240059" y="893050"/>
                  </a:lnTo>
                  <a:lnTo>
                    <a:pt x="250793" y="909232"/>
                  </a:lnTo>
                  <a:cubicBezTo>
                    <a:pt x="264664" y="930368"/>
                    <a:pt x="275726" y="953815"/>
                    <a:pt x="280350" y="978916"/>
                  </a:cubicBezTo>
                  <a:cubicBezTo>
                    <a:pt x="282827" y="991464"/>
                    <a:pt x="283819" y="1004345"/>
                    <a:pt x="283158" y="1017059"/>
                  </a:cubicBezTo>
                  <a:cubicBezTo>
                    <a:pt x="282496" y="1029940"/>
                    <a:pt x="280350" y="1042654"/>
                    <a:pt x="275893" y="1054708"/>
                  </a:cubicBezTo>
                  <a:cubicBezTo>
                    <a:pt x="280846" y="1042819"/>
                    <a:pt x="283488" y="1030105"/>
                    <a:pt x="284644" y="1017226"/>
                  </a:cubicBezTo>
                  <a:cubicBezTo>
                    <a:pt x="285800" y="1004345"/>
                    <a:pt x="285469" y="991299"/>
                    <a:pt x="283323" y="978585"/>
                  </a:cubicBezTo>
                  <a:cubicBezTo>
                    <a:pt x="279854" y="952825"/>
                    <a:pt x="269452" y="928387"/>
                    <a:pt x="255911" y="906261"/>
                  </a:cubicBezTo>
                  <a:cubicBezTo>
                    <a:pt x="252444" y="900645"/>
                    <a:pt x="249141" y="895032"/>
                    <a:pt x="246004" y="889748"/>
                  </a:cubicBezTo>
                  <a:lnTo>
                    <a:pt x="241215" y="881655"/>
                  </a:lnTo>
                  <a:lnTo>
                    <a:pt x="237252" y="873069"/>
                  </a:lnTo>
                  <a:cubicBezTo>
                    <a:pt x="235931" y="870262"/>
                    <a:pt x="234446" y="867455"/>
                    <a:pt x="233454" y="864482"/>
                  </a:cubicBezTo>
                  <a:lnTo>
                    <a:pt x="230647" y="855566"/>
                  </a:lnTo>
                  <a:cubicBezTo>
                    <a:pt x="228501" y="849786"/>
                    <a:pt x="227840" y="843512"/>
                    <a:pt x="226519" y="837401"/>
                  </a:cubicBezTo>
                  <a:cubicBezTo>
                    <a:pt x="222225" y="812798"/>
                    <a:pt x="226355" y="787534"/>
                    <a:pt x="234281" y="764085"/>
                  </a:cubicBezTo>
                  <a:cubicBezTo>
                    <a:pt x="242372" y="740473"/>
                    <a:pt x="254755" y="718346"/>
                    <a:pt x="268792" y="697374"/>
                  </a:cubicBezTo>
                  <a:cubicBezTo>
                    <a:pt x="275726" y="686972"/>
                    <a:pt x="283323" y="676734"/>
                    <a:pt x="291249" y="666826"/>
                  </a:cubicBezTo>
                  <a:lnTo>
                    <a:pt x="297536" y="659161"/>
                  </a:lnTo>
                  <a:lnTo>
                    <a:pt x="310591" y="686437"/>
                  </a:lnTo>
                  <a:cubicBezTo>
                    <a:pt x="317093" y="704559"/>
                    <a:pt x="321386" y="723384"/>
                    <a:pt x="322295" y="742786"/>
                  </a:cubicBezTo>
                  <a:cubicBezTo>
                    <a:pt x="323285" y="762106"/>
                    <a:pt x="324441" y="781921"/>
                    <a:pt x="328733" y="801076"/>
                  </a:cubicBezTo>
                  <a:cubicBezTo>
                    <a:pt x="330881" y="810652"/>
                    <a:pt x="333688" y="820066"/>
                    <a:pt x="337486" y="829146"/>
                  </a:cubicBezTo>
                  <a:cubicBezTo>
                    <a:pt x="341283" y="838064"/>
                    <a:pt x="345907" y="846980"/>
                    <a:pt x="353172" y="853585"/>
                  </a:cubicBezTo>
                  <a:cubicBezTo>
                    <a:pt x="346073" y="846651"/>
                    <a:pt x="341779" y="837568"/>
                    <a:pt x="338312" y="828652"/>
                  </a:cubicBezTo>
                  <a:cubicBezTo>
                    <a:pt x="334844" y="819570"/>
                    <a:pt x="332367" y="810158"/>
                    <a:pt x="330550" y="800580"/>
                  </a:cubicBezTo>
                  <a:cubicBezTo>
                    <a:pt x="326918" y="781425"/>
                    <a:pt x="326423" y="761941"/>
                    <a:pt x="326091" y="742455"/>
                  </a:cubicBezTo>
                  <a:cubicBezTo>
                    <a:pt x="325844" y="722640"/>
                    <a:pt x="322088" y="703155"/>
                    <a:pt x="316061" y="684331"/>
                  </a:cubicBezTo>
                  <a:lnTo>
                    <a:pt x="302451" y="653169"/>
                  </a:lnTo>
                  <a:lnTo>
                    <a:pt x="303303" y="652130"/>
                  </a:lnTo>
                  <a:cubicBezTo>
                    <a:pt x="307431" y="647342"/>
                    <a:pt x="311560" y="642387"/>
                    <a:pt x="315688" y="636938"/>
                  </a:cubicBezTo>
                  <a:cubicBezTo>
                    <a:pt x="319980" y="631654"/>
                    <a:pt x="324110" y="626370"/>
                    <a:pt x="327412" y="620261"/>
                  </a:cubicBezTo>
                  <a:lnTo>
                    <a:pt x="328183" y="618961"/>
                  </a:lnTo>
                  <a:lnTo>
                    <a:pt x="353172" y="655929"/>
                  </a:lnTo>
                  <a:cubicBezTo>
                    <a:pt x="363080" y="670626"/>
                    <a:pt x="372327" y="685983"/>
                    <a:pt x="378601" y="702495"/>
                  </a:cubicBezTo>
                  <a:cubicBezTo>
                    <a:pt x="384877" y="719008"/>
                    <a:pt x="388179" y="736677"/>
                    <a:pt x="389665" y="754344"/>
                  </a:cubicBezTo>
                  <a:cubicBezTo>
                    <a:pt x="388840" y="736510"/>
                    <a:pt x="386198" y="718677"/>
                    <a:pt x="380418" y="701670"/>
                  </a:cubicBezTo>
                  <a:cubicBezTo>
                    <a:pt x="374638" y="684662"/>
                    <a:pt x="365887" y="668809"/>
                    <a:pt x="356475" y="653618"/>
                  </a:cubicBezTo>
                  <a:lnTo>
                    <a:pt x="331450" y="613447"/>
                  </a:lnTo>
                  <a:lnTo>
                    <a:pt x="332696" y="611343"/>
                  </a:lnTo>
                  <a:lnTo>
                    <a:pt x="336824" y="601767"/>
                  </a:lnTo>
                  <a:cubicBezTo>
                    <a:pt x="339960" y="595491"/>
                    <a:pt x="341283" y="588390"/>
                    <a:pt x="343264" y="581621"/>
                  </a:cubicBezTo>
                  <a:cubicBezTo>
                    <a:pt x="344090" y="577989"/>
                    <a:pt x="344254" y="574520"/>
                    <a:pt x="344750" y="570888"/>
                  </a:cubicBezTo>
                  <a:cubicBezTo>
                    <a:pt x="345244" y="567421"/>
                    <a:pt x="345244" y="563787"/>
                    <a:pt x="345079" y="560155"/>
                  </a:cubicBezTo>
                  <a:lnTo>
                    <a:pt x="336413" y="525893"/>
                  </a:lnTo>
                  <a:lnTo>
                    <a:pt x="340188" y="525497"/>
                  </a:lnTo>
                  <a:lnTo>
                    <a:pt x="342651" y="523519"/>
                  </a:lnTo>
                  <a:lnTo>
                    <a:pt x="344419" y="529937"/>
                  </a:lnTo>
                  <a:cubicBezTo>
                    <a:pt x="351686" y="551073"/>
                    <a:pt x="361923" y="571384"/>
                    <a:pt x="375298" y="589383"/>
                  </a:cubicBezTo>
                  <a:lnTo>
                    <a:pt x="380253" y="596152"/>
                  </a:lnTo>
                  <a:lnTo>
                    <a:pt x="385701" y="602593"/>
                  </a:lnTo>
                  <a:lnTo>
                    <a:pt x="396434" y="614811"/>
                  </a:lnTo>
                  <a:cubicBezTo>
                    <a:pt x="403371" y="622573"/>
                    <a:pt x="409150" y="631324"/>
                    <a:pt x="413443" y="640737"/>
                  </a:cubicBezTo>
                  <a:cubicBezTo>
                    <a:pt x="422361" y="659561"/>
                    <a:pt x="422690" y="681193"/>
                    <a:pt x="420544" y="702494"/>
                  </a:cubicBezTo>
                  <a:cubicBezTo>
                    <a:pt x="418562" y="723961"/>
                    <a:pt x="415095" y="745592"/>
                    <a:pt x="414103" y="767555"/>
                  </a:cubicBezTo>
                  <a:cubicBezTo>
                    <a:pt x="413112" y="789352"/>
                    <a:pt x="412453" y="811973"/>
                    <a:pt x="419719" y="833110"/>
                  </a:cubicBezTo>
                  <a:cubicBezTo>
                    <a:pt x="426653" y="854081"/>
                    <a:pt x="439534" y="872905"/>
                    <a:pt x="455880" y="887436"/>
                  </a:cubicBezTo>
                  <a:cubicBezTo>
                    <a:pt x="472228" y="901967"/>
                    <a:pt x="491383" y="913031"/>
                    <a:pt x="511694" y="920957"/>
                  </a:cubicBezTo>
                  <a:cubicBezTo>
                    <a:pt x="491548" y="912535"/>
                    <a:pt x="472889" y="900813"/>
                    <a:pt x="457201" y="885950"/>
                  </a:cubicBezTo>
                  <a:cubicBezTo>
                    <a:pt x="441515" y="871090"/>
                    <a:pt x="429624" y="852264"/>
                    <a:pt x="423515" y="831789"/>
                  </a:cubicBezTo>
                  <a:cubicBezTo>
                    <a:pt x="417077" y="811313"/>
                    <a:pt x="418396" y="789352"/>
                    <a:pt x="420048" y="767884"/>
                  </a:cubicBezTo>
                  <a:cubicBezTo>
                    <a:pt x="421700" y="746419"/>
                    <a:pt x="425663" y="725118"/>
                    <a:pt x="428470" y="703321"/>
                  </a:cubicBezTo>
                  <a:cubicBezTo>
                    <a:pt x="429791" y="692422"/>
                    <a:pt x="430947" y="681358"/>
                    <a:pt x="430120" y="669964"/>
                  </a:cubicBezTo>
                  <a:cubicBezTo>
                    <a:pt x="429295" y="658736"/>
                    <a:pt x="427314" y="647342"/>
                    <a:pt x="422690" y="636774"/>
                  </a:cubicBezTo>
                  <a:cubicBezTo>
                    <a:pt x="418231" y="626206"/>
                    <a:pt x="412122" y="616299"/>
                    <a:pt x="405021" y="607712"/>
                  </a:cubicBezTo>
                  <a:lnTo>
                    <a:pt x="394619" y="594998"/>
                  </a:lnTo>
                  <a:lnTo>
                    <a:pt x="389665" y="588887"/>
                  </a:lnTo>
                  <a:lnTo>
                    <a:pt x="385206" y="582448"/>
                  </a:lnTo>
                  <a:cubicBezTo>
                    <a:pt x="373152" y="565273"/>
                    <a:pt x="364236" y="545789"/>
                    <a:pt x="357960" y="525644"/>
                  </a:cubicBezTo>
                  <a:lnTo>
                    <a:pt x="355731" y="513015"/>
                  </a:lnTo>
                  <a:lnTo>
                    <a:pt x="361729" y="508198"/>
                  </a:lnTo>
                  <a:lnTo>
                    <a:pt x="368081" y="474785"/>
                  </a:lnTo>
                  <a:lnTo>
                    <a:pt x="370014" y="474785"/>
                  </a:lnTo>
                  <a:cubicBezTo>
                    <a:pt x="372821" y="475114"/>
                    <a:pt x="375629" y="475610"/>
                    <a:pt x="378436" y="476435"/>
                  </a:cubicBezTo>
                  <a:cubicBezTo>
                    <a:pt x="384051" y="478087"/>
                    <a:pt x="389334" y="480729"/>
                    <a:pt x="393957" y="484361"/>
                  </a:cubicBezTo>
                  <a:cubicBezTo>
                    <a:pt x="403204" y="491793"/>
                    <a:pt x="410140" y="503022"/>
                    <a:pt x="414599" y="515571"/>
                  </a:cubicBezTo>
                  <a:cubicBezTo>
                    <a:pt x="417077" y="521845"/>
                    <a:pt x="418396" y="528615"/>
                    <a:pt x="420048" y="535220"/>
                  </a:cubicBezTo>
                  <a:lnTo>
                    <a:pt x="424011" y="556523"/>
                  </a:lnTo>
                  <a:cubicBezTo>
                    <a:pt x="426818" y="570723"/>
                    <a:pt x="429460" y="584925"/>
                    <a:pt x="433093" y="599289"/>
                  </a:cubicBezTo>
                  <a:cubicBezTo>
                    <a:pt x="436725" y="613491"/>
                    <a:pt x="441514" y="628022"/>
                    <a:pt x="449771" y="640901"/>
                  </a:cubicBezTo>
                  <a:cubicBezTo>
                    <a:pt x="458026" y="653782"/>
                    <a:pt x="469421" y="664019"/>
                    <a:pt x="481146" y="672441"/>
                  </a:cubicBezTo>
                  <a:cubicBezTo>
                    <a:pt x="492704" y="681027"/>
                    <a:pt x="504097" y="689945"/>
                    <a:pt x="514005" y="700182"/>
                  </a:cubicBezTo>
                  <a:cubicBezTo>
                    <a:pt x="524077" y="710421"/>
                    <a:pt x="532170" y="722804"/>
                    <a:pt x="534316" y="737335"/>
                  </a:cubicBezTo>
                  <a:cubicBezTo>
                    <a:pt x="533326" y="722804"/>
                    <a:pt x="525729" y="709264"/>
                    <a:pt x="516318" y="698201"/>
                  </a:cubicBezTo>
                  <a:cubicBezTo>
                    <a:pt x="506904" y="686972"/>
                    <a:pt x="496171" y="677064"/>
                    <a:pt x="485107" y="667653"/>
                  </a:cubicBezTo>
                  <a:cubicBezTo>
                    <a:pt x="474210" y="658570"/>
                    <a:pt x="464302" y="648333"/>
                    <a:pt x="457697" y="636278"/>
                  </a:cubicBezTo>
                  <a:cubicBezTo>
                    <a:pt x="450927" y="624224"/>
                    <a:pt x="447460" y="610518"/>
                    <a:pt x="444983" y="596647"/>
                  </a:cubicBezTo>
                  <a:cubicBezTo>
                    <a:pt x="442505" y="582612"/>
                    <a:pt x="440688" y="568412"/>
                    <a:pt x="439038" y="554046"/>
                  </a:cubicBezTo>
                  <a:lnTo>
                    <a:pt x="436561" y="532578"/>
                  </a:lnTo>
                  <a:cubicBezTo>
                    <a:pt x="435240" y="524983"/>
                    <a:pt x="434250" y="517387"/>
                    <a:pt x="431937" y="509956"/>
                  </a:cubicBezTo>
                  <a:cubicBezTo>
                    <a:pt x="427643" y="495096"/>
                    <a:pt x="420379" y="479904"/>
                    <a:pt x="407663" y="468344"/>
                  </a:cubicBezTo>
                  <a:cubicBezTo>
                    <a:pt x="401389" y="462565"/>
                    <a:pt x="393792" y="458107"/>
                    <a:pt x="385702" y="455134"/>
                  </a:cubicBezTo>
                  <a:cubicBezTo>
                    <a:pt x="381739" y="453649"/>
                    <a:pt x="377444" y="452492"/>
                    <a:pt x="373152" y="451832"/>
                  </a:cubicBezTo>
                  <a:lnTo>
                    <a:pt x="367428" y="451559"/>
                  </a:lnTo>
                  <a:lnTo>
                    <a:pt x="368508" y="423676"/>
                  </a:lnTo>
                  <a:cubicBezTo>
                    <a:pt x="370334" y="407102"/>
                    <a:pt x="373951" y="386358"/>
                    <a:pt x="380693" y="361418"/>
                  </a:cubicBezTo>
                  <a:lnTo>
                    <a:pt x="385044" y="349122"/>
                  </a:lnTo>
                  <a:lnTo>
                    <a:pt x="387187" y="350114"/>
                  </a:lnTo>
                  <a:cubicBezTo>
                    <a:pt x="393463" y="354242"/>
                    <a:pt x="399572" y="358865"/>
                    <a:pt x="404856" y="364479"/>
                  </a:cubicBezTo>
                  <a:cubicBezTo>
                    <a:pt x="415589" y="375543"/>
                    <a:pt x="423515" y="389249"/>
                    <a:pt x="428470" y="403944"/>
                  </a:cubicBezTo>
                  <a:cubicBezTo>
                    <a:pt x="433258" y="418640"/>
                    <a:pt x="435569" y="434988"/>
                    <a:pt x="438707" y="451170"/>
                  </a:cubicBezTo>
                  <a:cubicBezTo>
                    <a:pt x="441845" y="467353"/>
                    <a:pt x="445147" y="483536"/>
                    <a:pt x="449771" y="499553"/>
                  </a:cubicBezTo>
                  <a:cubicBezTo>
                    <a:pt x="458689" y="531587"/>
                    <a:pt x="472559" y="562301"/>
                    <a:pt x="491879" y="589051"/>
                  </a:cubicBezTo>
                  <a:cubicBezTo>
                    <a:pt x="511033" y="616132"/>
                    <a:pt x="534316" y="639580"/>
                    <a:pt x="559911" y="660221"/>
                  </a:cubicBezTo>
                  <a:cubicBezTo>
                    <a:pt x="535307" y="638589"/>
                    <a:pt x="513015" y="614150"/>
                    <a:pt x="495346" y="586740"/>
                  </a:cubicBezTo>
                  <a:cubicBezTo>
                    <a:pt x="477347" y="559495"/>
                    <a:pt x="464962" y="528945"/>
                    <a:pt x="457532" y="497405"/>
                  </a:cubicBezTo>
                  <a:cubicBezTo>
                    <a:pt x="453734" y="481555"/>
                    <a:pt x="450927" y="465536"/>
                    <a:pt x="448614" y="449355"/>
                  </a:cubicBezTo>
                  <a:cubicBezTo>
                    <a:pt x="445972" y="433171"/>
                    <a:pt x="444651" y="416825"/>
                    <a:pt x="439863" y="400146"/>
                  </a:cubicBezTo>
                  <a:cubicBezTo>
                    <a:pt x="435074" y="383633"/>
                    <a:pt x="426652" y="367946"/>
                    <a:pt x="415052" y="354881"/>
                  </a:cubicBezTo>
                  <a:lnTo>
                    <a:pt x="389170" y="337459"/>
                  </a:lnTo>
                  <a:lnTo>
                    <a:pt x="411626" y="273989"/>
                  </a:lnTo>
                  <a:cubicBezTo>
                    <a:pt x="461763" y="157244"/>
                    <a:pt x="415943" y="-7414"/>
                    <a:pt x="233899" y="259"/>
                  </a:cubicBezTo>
                  <a:close/>
                </a:path>
              </a:pathLst>
            </a:custGeom>
            <a:solidFill>
              <a:schemeClr val="accent2">
                <a:lumMod val="60000"/>
                <a:lumOff val="40000"/>
              </a:schemeClr>
            </a:solidFill>
            <a:ln w="9525" cap="flat">
              <a:noFill/>
              <a:prstDash val="solid"/>
              <a:miter/>
            </a:ln>
          </p:spPr>
          <p:txBody>
            <a:bodyPr wrap="square" rtlCol="0" anchor="ctr">
              <a:noAutofit/>
            </a:bodyPr>
            <a:lstStyle/>
            <a:p>
              <a:endParaRPr lang="en-US"/>
            </a:p>
          </p:txBody>
        </p:sp>
        <p:sp>
          <p:nvSpPr>
            <p:cNvPr id="8" name="Freeform: Shape 7">
              <a:extLst>
                <a:ext uri="{FF2B5EF4-FFF2-40B4-BE49-F238E27FC236}">
                  <a16:creationId xmlns:a16="http://schemas.microsoft.com/office/drawing/2014/main" id="{C03A24C9-1D6E-52EF-801F-76D46A3AB16B}"/>
                </a:ext>
              </a:extLst>
            </p:cNvPr>
            <p:cNvSpPr/>
            <p:nvPr/>
          </p:nvSpPr>
          <p:spPr>
            <a:xfrm rot="2618315" flipH="1">
              <a:off x="4308398" y="2844931"/>
              <a:ext cx="378742" cy="463173"/>
            </a:xfrm>
            <a:custGeom>
              <a:avLst/>
              <a:gdLst>
                <a:gd name="connsiteX0" fmla="*/ 99878 w 378742"/>
                <a:gd name="connsiteY0" fmla="*/ 397709 h 463173"/>
                <a:gd name="connsiteX1" fmla="*/ 46181 w 378742"/>
                <a:gd name="connsiteY1" fmla="*/ 398985 h 463173"/>
                <a:gd name="connsiteX2" fmla="*/ 47459 w 378742"/>
                <a:gd name="connsiteY2" fmla="*/ 452680 h 463173"/>
                <a:gd name="connsiteX3" fmla="*/ 101153 w 378742"/>
                <a:gd name="connsiteY3" fmla="*/ 451404 h 463173"/>
                <a:gd name="connsiteX4" fmla="*/ 99878 w 378742"/>
                <a:gd name="connsiteY4" fmla="*/ 397709 h 463173"/>
                <a:gd name="connsiteX5" fmla="*/ 36363 w 378742"/>
                <a:gd name="connsiteY5" fmla="*/ 211462 h 463173"/>
                <a:gd name="connsiteX6" fmla="*/ 21301 w 378742"/>
                <a:gd name="connsiteY6" fmla="*/ 200483 h 463173"/>
                <a:gd name="connsiteX7" fmla="*/ 0 w 378742"/>
                <a:gd name="connsiteY7" fmla="*/ 237967 h 463173"/>
                <a:gd name="connsiteX8" fmla="*/ 21301 w 378742"/>
                <a:gd name="connsiteY8" fmla="*/ 275450 h 463173"/>
                <a:gd name="connsiteX9" fmla="*/ 42602 w 378742"/>
                <a:gd name="connsiteY9" fmla="*/ 237968 h 463173"/>
                <a:gd name="connsiteX10" fmla="*/ 36363 w 378742"/>
                <a:gd name="connsiteY10" fmla="*/ 211462 h 463173"/>
                <a:gd name="connsiteX11" fmla="*/ 170341 w 378742"/>
                <a:gd name="connsiteY11" fmla="*/ 325489 h 463173"/>
                <a:gd name="connsiteX12" fmla="*/ 140925 w 378742"/>
                <a:gd name="connsiteY12" fmla="*/ 326187 h 463173"/>
                <a:gd name="connsiteX13" fmla="*/ 141624 w 378742"/>
                <a:gd name="connsiteY13" fmla="*/ 355604 h 463173"/>
                <a:gd name="connsiteX14" fmla="*/ 171040 w 378742"/>
                <a:gd name="connsiteY14" fmla="*/ 354904 h 463173"/>
                <a:gd name="connsiteX15" fmla="*/ 170341 w 378742"/>
                <a:gd name="connsiteY15" fmla="*/ 325489 h 463173"/>
                <a:gd name="connsiteX16" fmla="*/ 285887 w 378742"/>
                <a:gd name="connsiteY16" fmla="*/ 339357 h 463173"/>
                <a:gd name="connsiteX17" fmla="*/ 271777 w 378742"/>
                <a:gd name="connsiteY17" fmla="*/ 327983 h 463173"/>
                <a:gd name="connsiteX18" fmla="*/ 218269 w 378742"/>
                <a:gd name="connsiteY18" fmla="*/ 347008 h 463173"/>
                <a:gd name="connsiteX19" fmla="*/ 223362 w 378742"/>
                <a:gd name="connsiteY19" fmla="*/ 389284 h 463173"/>
                <a:gd name="connsiteX20" fmla="*/ 264143 w 378742"/>
                <a:gd name="connsiteY20" fmla="*/ 370445 h 463173"/>
                <a:gd name="connsiteX21" fmla="*/ 293447 w 378742"/>
                <a:gd name="connsiteY21" fmla="*/ 355267 h 463173"/>
                <a:gd name="connsiteX22" fmla="*/ 285887 w 378742"/>
                <a:gd name="connsiteY22" fmla="*/ 339357 h 463173"/>
                <a:gd name="connsiteX23" fmla="*/ 212605 w 378742"/>
                <a:gd name="connsiteY23" fmla="*/ 128270 h 463173"/>
                <a:gd name="connsiteX24" fmla="*/ 130428 w 378742"/>
                <a:gd name="connsiteY24" fmla="*/ 130223 h 463173"/>
                <a:gd name="connsiteX25" fmla="*/ 132381 w 378742"/>
                <a:gd name="connsiteY25" fmla="*/ 212400 h 463173"/>
                <a:gd name="connsiteX26" fmla="*/ 214558 w 378742"/>
                <a:gd name="connsiteY26" fmla="*/ 210447 h 463173"/>
                <a:gd name="connsiteX27" fmla="*/ 212605 w 378742"/>
                <a:gd name="connsiteY27" fmla="*/ 128270 h 463173"/>
                <a:gd name="connsiteX28" fmla="*/ 92589 w 378742"/>
                <a:gd name="connsiteY28" fmla="*/ 6246 h 463173"/>
                <a:gd name="connsiteX29" fmla="*/ 43980 w 378742"/>
                <a:gd name="connsiteY29" fmla="*/ 15455 h 463173"/>
                <a:gd name="connsiteX30" fmla="*/ 44357 w 378742"/>
                <a:gd name="connsiteY30" fmla="*/ 64927 h 463173"/>
                <a:gd name="connsiteX31" fmla="*/ 92966 w 378742"/>
                <a:gd name="connsiteY31" fmla="*/ 55718 h 463173"/>
                <a:gd name="connsiteX32" fmla="*/ 92589 w 378742"/>
                <a:gd name="connsiteY32" fmla="*/ 6246 h 463173"/>
                <a:gd name="connsiteX33" fmla="*/ 335658 w 378742"/>
                <a:gd name="connsiteY33" fmla="*/ 235302 h 463173"/>
                <a:gd name="connsiteX34" fmla="*/ 295424 w 378742"/>
                <a:gd name="connsiteY34" fmla="*/ 254578 h 463173"/>
                <a:gd name="connsiteX35" fmla="*/ 305900 w 378742"/>
                <a:gd name="connsiteY35" fmla="*/ 297944 h 463173"/>
                <a:gd name="connsiteX36" fmla="*/ 346134 w 378742"/>
                <a:gd name="connsiteY36" fmla="*/ 278668 h 463173"/>
                <a:gd name="connsiteX37" fmla="*/ 335658 w 378742"/>
                <a:gd name="connsiteY37" fmla="*/ 235302 h 463173"/>
                <a:gd name="connsiteX38" fmla="*/ 366308 w 378742"/>
                <a:gd name="connsiteY38" fmla="*/ 123333 h 463173"/>
                <a:gd name="connsiteX39" fmla="*/ 309576 w 378742"/>
                <a:gd name="connsiteY39" fmla="*/ 124681 h 463173"/>
                <a:gd name="connsiteX40" fmla="*/ 310926 w 378742"/>
                <a:gd name="connsiteY40" fmla="*/ 181411 h 463173"/>
                <a:gd name="connsiteX41" fmla="*/ 367656 w 378742"/>
                <a:gd name="connsiteY41" fmla="*/ 180064 h 463173"/>
                <a:gd name="connsiteX42" fmla="*/ 366308 w 378742"/>
                <a:gd name="connsiteY42" fmla="*/ 123333 h 463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78742" h="463173">
                  <a:moveTo>
                    <a:pt x="99878" y="397709"/>
                  </a:moveTo>
                  <a:cubicBezTo>
                    <a:pt x="84697" y="383233"/>
                    <a:pt x="60657" y="383804"/>
                    <a:pt x="46181" y="398985"/>
                  </a:cubicBezTo>
                  <a:cubicBezTo>
                    <a:pt x="31706" y="414165"/>
                    <a:pt x="32278" y="438204"/>
                    <a:pt x="47459" y="452680"/>
                  </a:cubicBezTo>
                  <a:cubicBezTo>
                    <a:pt x="62639" y="467156"/>
                    <a:pt x="86678" y="466584"/>
                    <a:pt x="101153" y="451404"/>
                  </a:cubicBezTo>
                  <a:cubicBezTo>
                    <a:pt x="115629" y="436224"/>
                    <a:pt x="115058" y="412184"/>
                    <a:pt x="99878" y="397709"/>
                  </a:cubicBezTo>
                  <a:close/>
                  <a:moveTo>
                    <a:pt x="36363" y="211462"/>
                  </a:moveTo>
                  <a:cubicBezTo>
                    <a:pt x="32508" y="204678"/>
                    <a:pt x="27183" y="200483"/>
                    <a:pt x="21301" y="200483"/>
                  </a:cubicBezTo>
                  <a:cubicBezTo>
                    <a:pt x="9537" y="200483"/>
                    <a:pt x="0" y="217264"/>
                    <a:pt x="0" y="237967"/>
                  </a:cubicBezTo>
                  <a:cubicBezTo>
                    <a:pt x="0" y="258669"/>
                    <a:pt x="9537" y="275450"/>
                    <a:pt x="21301" y="275450"/>
                  </a:cubicBezTo>
                  <a:cubicBezTo>
                    <a:pt x="33065" y="275450"/>
                    <a:pt x="42602" y="258669"/>
                    <a:pt x="42602" y="237968"/>
                  </a:cubicBezTo>
                  <a:cubicBezTo>
                    <a:pt x="42602" y="227616"/>
                    <a:pt x="40218" y="218245"/>
                    <a:pt x="36363" y="211462"/>
                  </a:cubicBezTo>
                  <a:close/>
                  <a:moveTo>
                    <a:pt x="170341" y="325489"/>
                  </a:moveTo>
                  <a:cubicBezTo>
                    <a:pt x="162024" y="317559"/>
                    <a:pt x="148855" y="317872"/>
                    <a:pt x="140925" y="326187"/>
                  </a:cubicBezTo>
                  <a:cubicBezTo>
                    <a:pt x="132995" y="334504"/>
                    <a:pt x="133308" y="347673"/>
                    <a:pt x="141624" y="355604"/>
                  </a:cubicBezTo>
                  <a:cubicBezTo>
                    <a:pt x="149940" y="363534"/>
                    <a:pt x="163109" y="363221"/>
                    <a:pt x="171040" y="354904"/>
                  </a:cubicBezTo>
                  <a:cubicBezTo>
                    <a:pt x="178969" y="346588"/>
                    <a:pt x="178657" y="333419"/>
                    <a:pt x="170341" y="325489"/>
                  </a:cubicBezTo>
                  <a:close/>
                  <a:moveTo>
                    <a:pt x="285887" y="339357"/>
                  </a:moveTo>
                  <a:cubicBezTo>
                    <a:pt x="282242" y="334655"/>
                    <a:pt x="277506" y="330709"/>
                    <a:pt x="271777" y="327983"/>
                  </a:cubicBezTo>
                  <a:cubicBezTo>
                    <a:pt x="251813" y="318531"/>
                    <a:pt x="227837" y="326926"/>
                    <a:pt x="218269" y="347008"/>
                  </a:cubicBezTo>
                  <a:cubicBezTo>
                    <a:pt x="211485" y="361302"/>
                    <a:pt x="213975" y="377594"/>
                    <a:pt x="223362" y="389284"/>
                  </a:cubicBezTo>
                  <a:cubicBezTo>
                    <a:pt x="235711" y="383033"/>
                    <a:pt x="249226" y="376755"/>
                    <a:pt x="264143" y="370445"/>
                  </a:cubicBezTo>
                  <a:cubicBezTo>
                    <a:pt x="274088" y="366239"/>
                    <a:pt x="284010" y="361097"/>
                    <a:pt x="293447" y="355267"/>
                  </a:cubicBezTo>
                  <a:cubicBezTo>
                    <a:pt x="292084" y="349517"/>
                    <a:pt x="289532" y="344060"/>
                    <a:pt x="285887" y="339357"/>
                  </a:cubicBezTo>
                  <a:close/>
                  <a:moveTo>
                    <a:pt x="212605" y="128270"/>
                  </a:moveTo>
                  <a:cubicBezTo>
                    <a:pt x="189373" y="106116"/>
                    <a:pt x="152581" y="106991"/>
                    <a:pt x="130428" y="130223"/>
                  </a:cubicBezTo>
                  <a:cubicBezTo>
                    <a:pt x="108274" y="153454"/>
                    <a:pt x="109149" y="190246"/>
                    <a:pt x="132381" y="212400"/>
                  </a:cubicBezTo>
                  <a:cubicBezTo>
                    <a:pt x="155613" y="234553"/>
                    <a:pt x="192405" y="233679"/>
                    <a:pt x="214558" y="210447"/>
                  </a:cubicBezTo>
                  <a:cubicBezTo>
                    <a:pt x="236711" y="187215"/>
                    <a:pt x="235837" y="150423"/>
                    <a:pt x="212605" y="128270"/>
                  </a:cubicBezTo>
                  <a:close/>
                  <a:moveTo>
                    <a:pt x="92589" y="6246"/>
                  </a:moveTo>
                  <a:cubicBezTo>
                    <a:pt x="79062" y="-4873"/>
                    <a:pt x="57299" y="-751"/>
                    <a:pt x="43980" y="15455"/>
                  </a:cubicBezTo>
                  <a:cubicBezTo>
                    <a:pt x="30662" y="31659"/>
                    <a:pt x="30830" y="53809"/>
                    <a:pt x="44357" y="64927"/>
                  </a:cubicBezTo>
                  <a:cubicBezTo>
                    <a:pt x="57885" y="76046"/>
                    <a:pt x="79647" y="71922"/>
                    <a:pt x="92966" y="55718"/>
                  </a:cubicBezTo>
                  <a:cubicBezTo>
                    <a:pt x="106285" y="39512"/>
                    <a:pt x="106117" y="17365"/>
                    <a:pt x="92589" y="6246"/>
                  </a:cubicBezTo>
                  <a:close/>
                  <a:moveTo>
                    <a:pt x="335658" y="235302"/>
                  </a:moveTo>
                  <a:cubicBezTo>
                    <a:pt x="321654" y="228649"/>
                    <a:pt x="303642" y="237280"/>
                    <a:pt x="295424" y="254578"/>
                  </a:cubicBezTo>
                  <a:cubicBezTo>
                    <a:pt x="287206" y="271876"/>
                    <a:pt x="291896" y="291291"/>
                    <a:pt x="305900" y="297944"/>
                  </a:cubicBezTo>
                  <a:cubicBezTo>
                    <a:pt x="319904" y="304597"/>
                    <a:pt x="337916" y="295966"/>
                    <a:pt x="346134" y="278668"/>
                  </a:cubicBezTo>
                  <a:cubicBezTo>
                    <a:pt x="354352" y="261370"/>
                    <a:pt x="349662" y="241955"/>
                    <a:pt x="335658" y="235302"/>
                  </a:cubicBezTo>
                  <a:close/>
                  <a:moveTo>
                    <a:pt x="366308" y="123333"/>
                  </a:moveTo>
                  <a:cubicBezTo>
                    <a:pt x="350270" y="108040"/>
                    <a:pt x="324870" y="108643"/>
                    <a:pt x="309576" y="124681"/>
                  </a:cubicBezTo>
                  <a:cubicBezTo>
                    <a:pt x="294283" y="140719"/>
                    <a:pt x="294888" y="166118"/>
                    <a:pt x="310926" y="181411"/>
                  </a:cubicBezTo>
                  <a:cubicBezTo>
                    <a:pt x="326964" y="196704"/>
                    <a:pt x="352362" y="196102"/>
                    <a:pt x="367656" y="180064"/>
                  </a:cubicBezTo>
                  <a:cubicBezTo>
                    <a:pt x="382949" y="164026"/>
                    <a:pt x="382345" y="138626"/>
                    <a:pt x="366308" y="123333"/>
                  </a:cubicBezTo>
                  <a:close/>
                </a:path>
              </a:pathLst>
            </a:custGeom>
            <a:solidFill>
              <a:schemeClr val="bg2"/>
            </a:solidFill>
            <a:ln w="9525" cap="flat">
              <a:noFill/>
              <a:prstDash val="solid"/>
              <a:miter/>
            </a:ln>
          </p:spPr>
          <p:txBody>
            <a:bodyPr wrap="square" rtlCol="0" anchor="ctr">
              <a:noAutofit/>
            </a:bodyPr>
            <a:lstStyle/>
            <a:p>
              <a:endParaRPr lang="en-US"/>
            </a:p>
          </p:txBody>
        </p:sp>
      </p:grpSp>
      <p:sp>
        <p:nvSpPr>
          <p:cNvPr id="2" name="Freeform: Shape 1">
            <a:extLst>
              <a:ext uri="{FF2B5EF4-FFF2-40B4-BE49-F238E27FC236}">
                <a16:creationId xmlns:a16="http://schemas.microsoft.com/office/drawing/2014/main" id="{4130B230-696A-7FF0-6A58-D65952DB9A49}"/>
              </a:ext>
            </a:extLst>
          </p:cNvPr>
          <p:cNvSpPr/>
          <p:nvPr/>
        </p:nvSpPr>
        <p:spPr>
          <a:xfrm flipH="1">
            <a:off x="3348483" y="2758167"/>
            <a:ext cx="710210" cy="522298"/>
          </a:xfrm>
          <a:custGeom>
            <a:avLst/>
            <a:gdLst>
              <a:gd name="connsiteX0" fmla="*/ 475567 w 710210"/>
              <a:gd name="connsiteY0" fmla="*/ 0 h 522298"/>
              <a:gd name="connsiteX1" fmla="*/ 469787 w 710210"/>
              <a:gd name="connsiteY1" fmla="*/ 33521 h 522298"/>
              <a:gd name="connsiteX2" fmla="*/ 457567 w 710210"/>
              <a:gd name="connsiteY2" fmla="*/ 45410 h 522298"/>
              <a:gd name="connsiteX3" fmla="*/ 450302 w 710210"/>
              <a:gd name="connsiteY3" fmla="*/ 50034 h 522298"/>
              <a:gd name="connsiteX4" fmla="*/ 446174 w 710210"/>
              <a:gd name="connsiteY4" fmla="*/ 52676 h 522298"/>
              <a:gd name="connsiteX5" fmla="*/ 442211 w 710210"/>
              <a:gd name="connsiteY5" fmla="*/ 55647 h 522298"/>
              <a:gd name="connsiteX6" fmla="*/ 438579 w 710210"/>
              <a:gd name="connsiteY6" fmla="*/ 59116 h 522298"/>
              <a:gd name="connsiteX7" fmla="*/ 435441 w 710210"/>
              <a:gd name="connsiteY7" fmla="*/ 62913 h 522298"/>
              <a:gd name="connsiteX8" fmla="*/ 430157 w 710210"/>
              <a:gd name="connsiteY8" fmla="*/ 71500 h 522298"/>
              <a:gd name="connsiteX9" fmla="*/ 424873 w 710210"/>
              <a:gd name="connsiteY9" fmla="*/ 90654 h 522298"/>
              <a:gd name="connsiteX10" fmla="*/ 424873 w 710210"/>
              <a:gd name="connsiteY10" fmla="*/ 93567 h 522298"/>
              <a:gd name="connsiteX11" fmla="*/ 404794 w 710210"/>
              <a:gd name="connsiteY11" fmla="*/ 90339 h 522298"/>
              <a:gd name="connsiteX12" fmla="*/ 383271 w 710210"/>
              <a:gd name="connsiteY12" fmla="*/ 91829 h 522298"/>
              <a:gd name="connsiteX13" fmla="*/ 381112 w 710210"/>
              <a:gd name="connsiteY13" fmla="*/ 84381 h 522298"/>
              <a:gd name="connsiteX14" fmla="*/ 380781 w 710210"/>
              <a:gd name="connsiteY14" fmla="*/ 72988 h 522298"/>
              <a:gd name="connsiteX15" fmla="*/ 384744 w 710210"/>
              <a:gd name="connsiteY15" fmla="*/ 62419 h 522298"/>
              <a:gd name="connsiteX16" fmla="*/ 388378 w 710210"/>
              <a:gd name="connsiteY16" fmla="*/ 57796 h 522298"/>
              <a:gd name="connsiteX17" fmla="*/ 393166 w 710210"/>
              <a:gd name="connsiteY17" fmla="*/ 52512 h 522298"/>
              <a:gd name="connsiteX18" fmla="*/ 400267 w 710210"/>
              <a:gd name="connsiteY18" fmla="*/ 40127 h 522298"/>
              <a:gd name="connsiteX19" fmla="*/ 397459 w 710210"/>
              <a:gd name="connsiteY19" fmla="*/ 13377 h 522298"/>
              <a:gd name="connsiteX20" fmla="*/ 396304 w 710210"/>
              <a:gd name="connsiteY20" fmla="*/ 38476 h 522298"/>
              <a:gd name="connsiteX21" fmla="*/ 388543 w 710210"/>
              <a:gd name="connsiteY21" fmla="*/ 48219 h 522298"/>
              <a:gd name="connsiteX22" fmla="*/ 383590 w 710210"/>
              <a:gd name="connsiteY22" fmla="*/ 52182 h 522298"/>
              <a:gd name="connsiteX23" fmla="*/ 377975 w 710210"/>
              <a:gd name="connsiteY23" fmla="*/ 57300 h 522298"/>
              <a:gd name="connsiteX24" fmla="*/ 370213 w 710210"/>
              <a:gd name="connsiteY24" fmla="*/ 70677 h 522298"/>
              <a:gd name="connsiteX25" fmla="*/ 368067 w 710210"/>
              <a:gd name="connsiteY25" fmla="*/ 85868 h 522298"/>
              <a:gd name="connsiteX26" fmla="*/ 368917 w 710210"/>
              <a:gd name="connsiteY26" fmla="*/ 92823 h 522298"/>
              <a:gd name="connsiteX27" fmla="*/ 342496 w 710210"/>
              <a:gd name="connsiteY27" fmla="*/ 94653 h 522298"/>
              <a:gd name="connsiteX28" fmla="*/ 330734 w 710210"/>
              <a:gd name="connsiteY28" fmla="*/ 98007 h 522298"/>
              <a:gd name="connsiteX29" fmla="*/ 327283 w 710210"/>
              <a:gd name="connsiteY29" fmla="*/ 89832 h 522298"/>
              <a:gd name="connsiteX30" fmla="*/ 326458 w 710210"/>
              <a:gd name="connsiteY30" fmla="*/ 81905 h 522298"/>
              <a:gd name="connsiteX31" fmla="*/ 326622 w 710210"/>
              <a:gd name="connsiteY31" fmla="*/ 77942 h 522298"/>
              <a:gd name="connsiteX32" fmla="*/ 327283 w 710210"/>
              <a:gd name="connsiteY32" fmla="*/ 73979 h 522298"/>
              <a:gd name="connsiteX33" fmla="*/ 328273 w 710210"/>
              <a:gd name="connsiteY33" fmla="*/ 70016 h 522298"/>
              <a:gd name="connsiteX34" fmla="*/ 329594 w 710210"/>
              <a:gd name="connsiteY34" fmla="*/ 66053 h 522298"/>
              <a:gd name="connsiteX35" fmla="*/ 332896 w 710210"/>
              <a:gd name="connsiteY35" fmla="*/ 57135 h 522298"/>
              <a:gd name="connsiteX36" fmla="*/ 335538 w 710210"/>
              <a:gd name="connsiteY36" fmla="*/ 38476 h 522298"/>
              <a:gd name="connsiteX37" fmla="*/ 318861 w 710210"/>
              <a:gd name="connsiteY37" fmla="*/ 6772 h 522298"/>
              <a:gd name="connsiteX38" fmla="*/ 331081 w 710210"/>
              <a:gd name="connsiteY38" fmla="*/ 38476 h 522298"/>
              <a:gd name="connsiteX39" fmla="*/ 326787 w 710210"/>
              <a:gd name="connsiteY39" fmla="*/ 54989 h 522298"/>
              <a:gd name="connsiteX40" fmla="*/ 322824 w 710210"/>
              <a:gd name="connsiteY40" fmla="*/ 62584 h 522298"/>
              <a:gd name="connsiteX41" fmla="*/ 320678 w 710210"/>
              <a:gd name="connsiteY41" fmla="*/ 67043 h 522298"/>
              <a:gd name="connsiteX42" fmla="*/ 318861 w 710210"/>
              <a:gd name="connsiteY42" fmla="*/ 71667 h 522298"/>
              <a:gd name="connsiteX43" fmla="*/ 317540 w 710210"/>
              <a:gd name="connsiteY43" fmla="*/ 76457 h 522298"/>
              <a:gd name="connsiteX44" fmla="*/ 316879 w 710210"/>
              <a:gd name="connsiteY44" fmla="*/ 81410 h 522298"/>
              <a:gd name="connsiteX45" fmla="*/ 316715 w 710210"/>
              <a:gd name="connsiteY45" fmla="*/ 91482 h 522298"/>
              <a:gd name="connsiteX46" fmla="*/ 319483 w 710210"/>
              <a:gd name="connsiteY46" fmla="*/ 101215 h 522298"/>
              <a:gd name="connsiteX47" fmla="*/ 274575 w 710210"/>
              <a:gd name="connsiteY47" fmla="*/ 114019 h 522298"/>
              <a:gd name="connsiteX48" fmla="*/ 273615 w 710210"/>
              <a:gd name="connsiteY48" fmla="*/ 113278 h 522298"/>
              <a:gd name="connsiteX49" fmla="*/ 266681 w 710210"/>
              <a:gd name="connsiteY49" fmla="*/ 104195 h 522298"/>
              <a:gd name="connsiteX50" fmla="*/ 263872 w 710210"/>
              <a:gd name="connsiteY50" fmla="*/ 93298 h 522298"/>
              <a:gd name="connsiteX51" fmla="*/ 264203 w 710210"/>
              <a:gd name="connsiteY51" fmla="*/ 87353 h 522298"/>
              <a:gd name="connsiteX52" fmla="*/ 265028 w 710210"/>
              <a:gd name="connsiteY52" fmla="*/ 80252 h 522298"/>
              <a:gd name="connsiteX53" fmla="*/ 263543 w 710210"/>
              <a:gd name="connsiteY53" fmla="*/ 66052 h 522298"/>
              <a:gd name="connsiteX54" fmla="*/ 245709 w 710210"/>
              <a:gd name="connsiteY54" fmla="*/ 45906 h 522298"/>
              <a:gd name="connsiteX55" fmla="*/ 259249 w 710210"/>
              <a:gd name="connsiteY55" fmla="*/ 67042 h 522298"/>
              <a:gd name="connsiteX56" fmla="*/ 258588 w 710210"/>
              <a:gd name="connsiteY56" fmla="*/ 79427 h 522298"/>
              <a:gd name="connsiteX57" fmla="*/ 256938 w 710210"/>
              <a:gd name="connsiteY57" fmla="*/ 85536 h 522298"/>
              <a:gd name="connsiteX58" fmla="*/ 255287 w 710210"/>
              <a:gd name="connsiteY58" fmla="*/ 92802 h 522298"/>
              <a:gd name="connsiteX59" fmla="*/ 256773 w 710210"/>
              <a:gd name="connsiteY59" fmla="*/ 108159 h 522298"/>
              <a:gd name="connsiteX60" fmla="*/ 262854 w 710210"/>
              <a:gd name="connsiteY60" fmla="*/ 119757 h 522298"/>
              <a:gd name="connsiteX61" fmla="*/ 220127 w 710210"/>
              <a:gd name="connsiteY61" fmla="*/ 141910 h 522298"/>
              <a:gd name="connsiteX62" fmla="*/ 213179 w 710210"/>
              <a:gd name="connsiteY62" fmla="*/ 140028 h 522298"/>
              <a:gd name="connsiteX63" fmla="*/ 199308 w 710210"/>
              <a:gd name="connsiteY63" fmla="*/ 131937 h 522298"/>
              <a:gd name="connsiteX64" fmla="*/ 193859 w 710210"/>
              <a:gd name="connsiteY64" fmla="*/ 126157 h 522298"/>
              <a:gd name="connsiteX65" fmla="*/ 191547 w 710210"/>
              <a:gd name="connsiteY65" fmla="*/ 122854 h 522298"/>
              <a:gd name="connsiteX66" fmla="*/ 189730 w 710210"/>
              <a:gd name="connsiteY66" fmla="*/ 119222 h 522298"/>
              <a:gd name="connsiteX67" fmla="*/ 188244 w 710210"/>
              <a:gd name="connsiteY67" fmla="*/ 115424 h 522298"/>
              <a:gd name="connsiteX68" fmla="*/ 186923 w 710210"/>
              <a:gd name="connsiteY68" fmla="*/ 111461 h 522298"/>
              <a:gd name="connsiteX69" fmla="*/ 184281 w 710210"/>
              <a:gd name="connsiteY69" fmla="*/ 102379 h 522298"/>
              <a:gd name="connsiteX70" fmla="*/ 175034 w 710210"/>
              <a:gd name="connsiteY70" fmla="*/ 85866 h 522298"/>
              <a:gd name="connsiteX71" fmla="*/ 142669 w 710210"/>
              <a:gd name="connsiteY71" fmla="*/ 70509 h 522298"/>
              <a:gd name="connsiteX72" fmla="*/ 171567 w 710210"/>
              <a:gd name="connsiteY72" fmla="*/ 88343 h 522298"/>
              <a:gd name="connsiteX73" fmla="*/ 178007 w 710210"/>
              <a:gd name="connsiteY73" fmla="*/ 104031 h 522298"/>
              <a:gd name="connsiteX74" fmla="*/ 179493 w 710210"/>
              <a:gd name="connsiteY74" fmla="*/ 112453 h 522298"/>
              <a:gd name="connsiteX75" fmla="*/ 180483 w 710210"/>
              <a:gd name="connsiteY75" fmla="*/ 117241 h 522298"/>
              <a:gd name="connsiteX76" fmla="*/ 181804 w 710210"/>
              <a:gd name="connsiteY76" fmla="*/ 122029 h 522298"/>
              <a:gd name="connsiteX77" fmla="*/ 183621 w 710210"/>
              <a:gd name="connsiteY77" fmla="*/ 126653 h 522298"/>
              <a:gd name="connsiteX78" fmla="*/ 186098 w 710210"/>
              <a:gd name="connsiteY78" fmla="*/ 131112 h 522298"/>
              <a:gd name="connsiteX79" fmla="*/ 192043 w 710210"/>
              <a:gd name="connsiteY79" fmla="*/ 139202 h 522298"/>
              <a:gd name="connsiteX80" fmla="*/ 205545 w 710210"/>
              <a:gd name="connsiteY80" fmla="*/ 149470 h 522298"/>
              <a:gd name="connsiteX81" fmla="*/ 204949 w 710210"/>
              <a:gd name="connsiteY81" fmla="*/ 149779 h 522298"/>
              <a:gd name="connsiteX82" fmla="*/ 166661 w 710210"/>
              <a:gd name="connsiteY82" fmla="*/ 182121 h 522298"/>
              <a:gd name="connsiteX83" fmla="*/ 161000 w 710210"/>
              <a:gd name="connsiteY83" fmla="*/ 174706 h 522298"/>
              <a:gd name="connsiteX84" fmla="*/ 158191 w 710210"/>
              <a:gd name="connsiteY84" fmla="*/ 163808 h 522298"/>
              <a:gd name="connsiteX85" fmla="*/ 158522 w 710210"/>
              <a:gd name="connsiteY85" fmla="*/ 157864 h 522298"/>
              <a:gd name="connsiteX86" fmla="*/ 159347 w 710210"/>
              <a:gd name="connsiteY86" fmla="*/ 150763 h 522298"/>
              <a:gd name="connsiteX87" fmla="*/ 157862 w 710210"/>
              <a:gd name="connsiteY87" fmla="*/ 136562 h 522298"/>
              <a:gd name="connsiteX88" fmla="*/ 140028 w 710210"/>
              <a:gd name="connsiteY88" fmla="*/ 116416 h 522298"/>
              <a:gd name="connsiteX89" fmla="*/ 153568 w 710210"/>
              <a:gd name="connsiteY89" fmla="*/ 137552 h 522298"/>
              <a:gd name="connsiteX90" fmla="*/ 152907 w 710210"/>
              <a:gd name="connsiteY90" fmla="*/ 149937 h 522298"/>
              <a:gd name="connsiteX91" fmla="*/ 151257 w 710210"/>
              <a:gd name="connsiteY91" fmla="*/ 156047 h 522298"/>
              <a:gd name="connsiteX92" fmla="*/ 149606 w 710210"/>
              <a:gd name="connsiteY92" fmla="*/ 163312 h 522298"/>
              <a:gd name="connsiteX93" fmla="*/ 151092 w 710210"/>
              <a:gd name="connsiteY93" fmla="*/ 178669 h 522298"/>
              <a:gd name="connsiteX94" fmla="*/ 157125 w 710210"/>
              <a:gd name="connsiteY94" fmla="*/ 190176 h 522298"/>
              <a:gd name="connsiteX95" fmla="*/ 153746 w 710210"/>
              <a:gd name="connsiteY95" fmla="*/ 193031 h 522298"/>
              <a:gd name="connsiteX96" fmla="*/ 136009 w 710210"/>
              <a:gd name="connsiteY96" fmla="*/ 215899 h 522298"/>
              <a:gd name="connsiteX97" fmla="*/ 129626 w 710210"/>
              <a:gd name="connsiteY97" fmla="*/ 214170 h 522298"/>
              <a:gd name="connsiteX98" fmla="*/ 115755 w 710210"/>
              <a:gd name="connsiteY98" fmla="*/ 206079 h 522298"/>
              <a:gd name="connsiteX99" fmla="*/ 110305 w 710210"/>
              <a:gd name="connsiteY99" fmla="*/ 200299 h 522298"/>
              <a:gd name="connsiteX100" fmla="*/ 107994 w 710210"/>
              <a:gd name="connsiteY100" fmla="*/ 196997 h 522298"/>
              <a:gd name="connsiteX101" fmla="*/ 106177 w 710210"/>
              <a:gd name="connsiteY101" fmla="*/ 193365 h 522298"/>
              <a:gd name="connsiteX102" fmla="*/ 104691 w 710210"/>
              <a:gd name="connsiteY102" fmla="*/ 189566 h 522298"/>
              <a:gd name="connsiteX103" fmla="*/ 103370 w 710210"/>
              <a:gd name="connsiteY103" fmla="*/ 185603 h 522298"/>
              <a:gd name="connsiteX104" fmla="*/ 100728 w 710210"/>
              <a:gd name="connsiteY104" fmla="*/ 176521 h 522298"/>
              <a:gd name="connsiteX105" fmla="*/ 91481 w 710210"/>
              <a:gd name="connsiteY105" fmla="*/ 160008 h 522298"/>
              <a:gd name="connsiteX106" fmla="*/ 59116 w 710210"/>
              <a:gd name="connsiteY106" fmla="*/ 144652 h 522298"/>
              <a:gd name="connsiteX107" fmla="*/ 88014 w 710210"/>
              <a:gd name="connsiteY107" fmla="*/ 162485 h 522298"/>
              <a:gd name="connsiteX108" fmla="*/ 94452 w 710210"/>
              <a:gd name="connsiteY108" fmla="*/ 178173 h 522298"/>
              <a:gd name="connsiteX109" fmla="*/ 95940 w 710210"/>
              <a:gd name="connsiteY109" fmla="*/ 186595 h 522298"/>
              <a:gd name="connsiteX110" fmla="*/ 96930 w 710210"/>
              <a:gd name="connsiteY110" fmla="*/ 191383 h 522298"/>
              <a:gd name="connsiteX111" fmla="*/ 98251 w 710210"/>
              <a:gd name="connsiteY111" fmla="*/ 196171 h 522298"/>
              <a:gd name="connsiteX112" fmla="*/ 100068 w 710210"/>
              <a:gd name="connsiteY112" fmla="*/ 200795 h 522298"/>
              <a:gd name="connsiteX113" fmla="*/ 102545 w 710210"/>
              <a:gd name="connsiteY113" fmla="*/ 205254 h 522298"/>
              <a:gd name="connsiteX114" fmla="*/ 108490 w 710210"/>
              <a:gd name="connsiteY114" fmla="*/ 213345 h 522298"/>
              <a:gd name="connsiteX115" fmla="*/ 124342 w 710210"/>
              <a:gd name="connsiteY115" fmla="*/ 225399 h 522298"/>
              <a:gd name="connsiteX116" fmla="*/ 127623 w 710210"/>
              <a:gd name="connsiteY116" fmla="*/ 226711 h 522298"/>
              <a:gd name="connsiteX117" fmla="*/ 117084 w 710210"/>
              <a:gd name="connsiteY117" fmla="*/ 240299 h 522298"/>
              <a:gd name="connsiteX118" fmla="*/ 106928 w 710210"/>
              <a:gd name="connsiteY118" fmla="*/ 259905 h 522298"/>
              <a:gd name="connsiteX119" fmla="*/ 100068 w 710210"/>
              <a:gd name="connsiteY119" fmla="*/ 257930 h 522298"/>
              <a:gd name="connsiteX120" fmla="*/ 95113 w 710210"/>
              <a:gd name="connsiteY120" fmla="*/ 254627 h 522298"/>
              <a:gd name="connsiteX121" fmla="*/ 89335 w 710210"/>
              <a:gd name="connsiteY121" fmla="*/ 250335 h 522298"/>
              <a:gd name="connsiteX122" fmla="*/ 76289 w 710210"/>
              <a:gd name="connsiteY122" fmla="*/ 244390 h 522298"/>
              <a:gd name="connsiteX123" fmla="*/ 49869 w 710210"/>
              <a:gd name="connsiteY123" fmla="*/ 249508 h 522298"/>
              <a:gd name="connsiteX124" fmla="*/ 74968 w 710210"/>
              <a:gd name="connsiteY124" fmla="*/ 248518 h 522298"/>
              <a:gd name="connsiteX125" fmla="*/ 85372 w 710210"/>
              <a:gd name="connsiteY125" fmla="*/ 255452 h 522298"/>
              <a:gd name="connsiteX126" fmla="*/ 89664 w 710210"/>
              <a:gd name="connsiteY126" fmla="*/ 260076 h 522298"/>
              <a:gd name="connsiteX127" fmla="*/ 95113 w 710210"/>
              <a:gd name="connsiteY127" fmla="*/ 265195 h 522298"/>
              <a:gd name="connsiteX128" fmla="*/ 102429 w 710210"/>
              <a:gd name="connsiteY128" fmla="*/ 268592 h 522298"/>
              <a:gd name="connsiteX129" fmla="*/ 92533 w 710210"/>
              <a:gd name="connsiteY129" fmla="*/ 287695 h 522298"/>
              <a:gd name="connsiteX130" fmla="*/ 89874 w 710210"/>
              <a:gd name="connsiteY130" fmla="*/ 295501 h 522298"/>
              <a:gd name="connsiteX131" fmla="*/ 81077 w 710210"/>
              <a:gd name="connsiteY131" fmla="*/ 299047 h 522298"/>
              <a:gd name="connsiteX132" fmla="*/ 69682 w 710210"/>
              <a:gd name="connsiteY132" fmla="*/ 300368 h 522298"/>
              <a:gd name="connsiteX133" fmla="*/ 58785 w 710210"/>
              <a:gd name="connsiteY133" fmla="*/ 297230 h 522298"/>
              <a:gd name="connsiteX134" fmla="*/ 53830 w 710210"/>
              <a:gd name="connsiteY134" fmla="*/ 293927 h 522298"/>
              <a:gd name="connsiteX135" fmla="*/ 48052 w 710210"/>
              <a:gd name="connsiteY135" fmla="*/ 289635 h 522298"/>
              <a:gd name="connsiteX136" fmla="*/ 35006 w 710210"/>
              <a:gd name="connsiteY136" fmla="*/ 283690 h 522298"/>
              <a:gd name="connsiteX137" fmla="*/ 8586 w 710210"/>
              <a:gd name="connsiteY137" fmla="*/ 288808 h 522298"/>
              <a:gd name="connsiteX138" fmla="*/ 33685 w 710210"/>
              <a:gd name="connsiteY138" fmla="*/ 287818 h 522298"/>
              <a:gd name="connsiteX139" fmla="*/ 44089 w 710210"/>
              <a:gd name="connsiteY139" fmla="*/ 294752 h 522298"/>
              <a:gd name="connsiteX140" fmla="*/ 48381 w 710210"/>
              <a:gd name="connsiteY140" fmla="*/ 299376 h 522298"/>
              <a:gd name="connsiteX141" fmla="*/ 53830 w 710210"/>
              <a:gd name="connsiteY141" fmla="*/ 304495 h 522298"/>
              <a:gd name="connsiteX142" fmla="*/ 67703 w 710210"/>
              <a:gd name="connsiteY142" fmla="*/ 310936 h 522298"/>
              <a:gd name="connsiteX143" fmla="*/ 83059 w 710210"/>
              <a:gd name="connsiteY143" fmla="*/ 311761 h 522298"/>
              <a:gd name="connsiteX144" fmla="*/ 84434 w 710210"/>
              <a:gd name="connsiteY144" fmla="*/ 311464 h 522298"/>
              <a:gd name="connsiteX145" fmla="*/ 77666 w 710210"/>
              <a:gd name="connsiteY145" fmla="*/ 331330 h 522298"/>
              <a:gd name="connsiteX146" fmla="*/ 72466 w 710210"/>
              <a:gd name="connsiteY146" fmla="*/ 355906 h 522298"/>
              <a:gd name="connsiteX147" fmla="*/ 61427 w 710210"/>
              <a:gd name="connsiteY147" fmla="*/ 357666 h 522298"/>
              <a:gd name="connsiteX148" fmla="*/ 50363 w 710210"/>
              <a:gd name="connsiteY148" fmla="*/ 355189 h 522298"/>
              <a:gd name="connsiteX149" fmla="*/ 45245 w 710210"/>
              <a:gd name="connsiteY149" fmla="*/ 352216 h 522298"/>
              <a:gd name="connsiteX150" fmla="*/ 39301 w 710210"/>
              <a:gd name="connsiteY150" fmla="*/ 348253 h 522298"/>
              <a:gd name="connsiteX151" fmla="*/ 26089 w 710210"/>
              <a:gd name="connsiteY151" fmla="*/ 342969 h 522298"/>
              <a:gd name="connsiteX152" fmla="*/ 0 w 710210"/>
              <a:gd name="connsiteY152" fmla="*/ 349409 h 522298"/>
              <a:gd name="connsiteX153" fmla="*/ 24934 w 710210"/>
              <a:gd name="connsiteY153" fmla="*/ 347263 h 522298"/>
              <a:gd name="connsiteX154" fmla="*/ 35667 w 710210"/>
              <a:gd name="connsiteY154" fmla="*/ 353703 h 522298"/>
              <a:gd name="connsiteX155" fmla="*/ 40291 w 710210"/>
              <a:gd name="connsiteY155" fmla="*/ 357996 h 522298"/>
              <a:gd name="connsiteX156" fmla="*/ 46071 w 710210"/>
              <a:gd name="connsiteY156" fmla="*/ 362784 h 522298"/>
              <a:gd name="connsiteX157" fmla="*/ 60271 w 710210"/>
              <a:gd name="connsiteY157" fmla="*/ 368564 h 522298"/>
              <a:gd name="connsiteX158" fmla="*/ 69910 w 710210"/>
              <a:gd name="connsiteY158" fmla="*/ 368564 h 522298"/>
              <a:gd name="connsiteX159" fmla="*/ 67266 w 710210"/>
              <a:gd name="connsiteY159" fmla="*/ 391755 h 522298"/>
              <a:gd name="connsiteX160" fmla="*/ 66877 w 710210"/>
              <a:gd name="connsiteY160" fmla="*/ 400766 h 522298"/>
              <a:gd name="connsiteX161" fmla="*/ 66871 w 710210"/>
              <a:gd name="connsiteY161" fmla="*/ 401008 h 522298"/>
              <a:gd name="connsiteX162" fmla="*/ 64895 w 710210"/>
              <a:gd name="connsiteY162" fmla="*/ 403241 h 522298"/>
              <a:gd name="connsiteX163" fmla="*/ 54658 w 710210"/>
              <a:gd name="connsiteY163" fmla="*/ 408194 h 522298"/>
              <a:gd name="connsiteX164" fmla="*/ 48878 w 710210"/>
              <a:gd name="connsiteY164" fmla="*/ 409021 h 522298"/>
              <a:gd name="connsiteX165" fmla="*/ 41779 w 710210"/>
              <a:gd name="connsiteY165" fmla="*/ 409517 h 522298"/>
              <a:gd name="connsiteX166" fmla="*/ 28073 w 710210"/>
              <a:gd name="connsiteY166" fmla="*/ 413645 h 522298"/>
              <a:gd name="connsiteX167" fmla="*/ 11725 w 710210"/>
              <a:gd name="connsiteY167" fmla="*/ 434946 h 522298"/>
              <a:gd name="connsiteX168" fmla="*/ 29890 w 710210"/>
              <a:gd name="connsiteY168" fmla="*/ 417608 h 522298"/>
              <a:gd name="connsiteX169" fmla="*/ 42273 w 710210"/>
              <a:gd name="connsiteY169" fmla="*/ 415956 h 522298"/>
              <a:gd name="connsiteX170" fmla="*/ 48548 w 710210"/>
              <a:gd name="connsiteY170" fmla="*/ 416452 h 522298"/>
              <a:gd name="connsiteX171" fmla="*/ 56143 w 710210"/>
              <a:gd name="connsiteY171" fmla="*/ 416616 h 522298"/>
              <a:gd name="connsiteX172" fmla="*/ 67005 w 710210"/>
              <a:gd name="connsiteY172" fmla="*/ 413444 h 522298"/>
              <a:gd name="connsiteX173" fmla="*/ 70014 w 710210"/>
              <a:gd name="connsiteY173" fmla="*/ 433564 h 522298"/>
              <a:gd name="connsiteX174" fmla="*/ 112287 w 710210"/>
              <a:gd name="connsiteY174" fmla="*/ 467972 h 522298"/>
              <a:gd name="connsiteX175" fmla="*/ 117296 w 710210"/>
              <a:gd name="connsiteY175" fmla="*/ 466925 h 522298"/>
              <a:gd name="connsiteX176" fmla="*/ 116745 w 710210"/>
              <a:gd name="connsiteY176" fmla="*/ 471603 h 522298"/>
              <a:gd name="connsiteX177" fmla="*/ 114270 w 710210"/>
              <a:gd name="connsiteY177" fmla="*/ 477052 h 522298"/>
              <a:gd name="connsiteX178" fmla="*/ 110967 w 710210"/>
              <a:gd name="connsiteY178" fmla="*/ 483328 h 522298"/>
              <a:gd name="connsiteX179" fmla="*/ 107169 w 710210"/>
              <a:gd name="connsiteY179" fmla="*/ 497034 h 522298"/>
              <a:gd name="connsiteX180" fmla="*/ 116251 w 710210"/>
              <a:gd name="connsiteY180" fmla="*/ 522298 h 522298"/>
              <a:gd name="connsiteX181" fmla="*/ 111461 w 710210"/>
              <a:gd name="connsiteY181" fmla="*/ 497694 h 522298"/>
              <a:gd name="connsiteX182" fmla="*/ 116745 w 710210"/>
              <a:gd name="connsiteY182" fmla="*/ 486466 h 522298"/>
              <a:gd name="connsiteX183" fmla="*/ 120544 w 710210"/>
              <a:gd name="connsiteY183" fmla="*/ 481511 h 522298"/>
              <a:gd name="connsiteX184" fmla="*/ 124671 w 710210"/>
              <a:gd name="connsiteY184" fmla="*/ 475237 h 522298"/>
              <a:gd name="connsiteX185" fmla="*/ 127737 w 710210"/>
              <a:gd name="connsiteY185" fmla="*/ 464744 h 522298"/>
              <a:gd name="connsiteX186" fmla="*/ 147763 w 710210"/>
              <a:gd name="connsiteY186" fmla="*/ 460560 h 522298"/>
              <a:gd name="connsiteX187" fmla="*/ 176645 w 710210"/>
              <a:gd name="connsiteY187" fmla="*/ 437527 h 522298"/>
              <a:gd name="connsiteX188" fmla="*/ 182373 w 710210"/>
              <a:gd name="connsiteY188" fmla="*/ 428899 h 522298"/>
              <a:gd name="connsiteX189" fmla="*/ 195676 w 710210"/>
              <a:gd name="connsiteY189" fmla="*/ 443532 h 522298"/>
              <a:gd name="connsiteX190" fmla="*/ 197493 w 710210"/>
              <a:gd name="connsiteY190" fmla="*/ 449146 h 522298"/>
              <a:gd name="connsiteX191" fmla="*/ 199308 w 710210"/>
              <a:gd name="connsiteY191" fmla="*/ 455753 h 522298"/>
              <a:gd name="connsiteX192" fmla="*/ 205253 w 710210"/>
              <a:gd name="connsiteY192" fmla="*/ 468136 h 522298"/>
              <a:gd name="connsiteX193" fmla="*/ 227214 w 710210"/>
              <a:gd name="connsiteY193" fmla="*/ 482338 h 522298"/>
              <a:gd name="connsiteX194" fmla="*/ 209051 w 710210"/>
              <a:gd name="connsiteY194" fmla="*/ 465990 h 522298"/>
              <a:gd name="connsiteX195" fmla="*/ 205749 w 710210"/>
              <a:gd name="connsiteY195" fmla="*/ 454265 h 522298"/>
              <a:gd name="connsiteX196" fmla="*/ 205253 w 710210"/>
              <a:gd name="connsiteY196" fmla="*/ 448156 h 522298"/>
              <a:gd name="connsiteX197" fmla="*/ 204263 w 710210"/>
              <a:gd name="connsiteY197" fmla="*/ 441055 h 522298"/>
              <a:gd name="connsiteX198" fmla="*/ 189614 w 710210"/>
              <a:gd name="connsiteY198" fmla="*/ 417992 h 522298"/>
              <a:gd name="connsiteX199" fmla="*/ 199644 w 710210"/>
              <a:gd name="connsiteY199" fmla="*/ 402884 h 522298"/>
              <a:gd name="connsiteX200" fmla="*/ 217473 w 710210"/>
              <a:gd name="connsiteY200" fmla="*/ 360640 h 522298"/>
              <a:gd name="connsiteX201" fmla="*/ 241662 w 710210"/>
              <a:gd name="connsiteY201" fmla="*/ 333175 h 522298"/>
              <a:gd name="connsiteX202" fmla="*/ 245048 w 710210"/>
              <a:gd name="connsiteY202" fmla="*/ 339006 h 522298"/>
              <a:gd name="connsiteX203" fmla="*/ 248186 w 710210"/>
              <a:gd name="connsiteY203" fmla="*/ 350070 h 522298"/>
              <a:gd name="connsiteX204" fmla="*/ 246865 w 710210"/>
              <a:gd name="connsiteY204" fmla="*/ 361298 h 522298"/>
              <a:gd name="connsiteX205" fmla="*/ 244388 w 710210"/>
              <a:gd name="connsiteY205" fmla="*/ 366749 h 522298"/>
              <a:gd name="connsiteX206" fmla="*/ 241085 w 710210"/>
              <a:gd name="connsiteY206" fmla="*/ 373023 h 522298"/>
              <a:gd name="connsiteX207" fmla="*/ 237287 w 710210"/>
              <a:gd name="connsiteY207" fmla="*/ 386729 h 522298"/>
              <a:gd name="connsiteX208" fmla="*/ 246369 w 710210"/>
              <a:gd name="connsiteY208" fmla="*/ 411993 h 522298"/>
              <a:gd name="connsiteX209" fmla="*/ 241581 w 710210"/>
              <a:gd name="connsiteY209" fmla="*/ 387389 h 522298"/>
              <a:gd name="connsiteX210" fmla="*/ 246865 w 710210"/>
              <a:gd name="connsiteY210" fmla="*/ 376161 h 522298"/>
              <a:gd name="connsiteX211" fmla="*/ 250662 w 710210"/>
              <a:gd name="connsiteY211" fmla="*/ 371206 h 522298"/>
              <a:gd name="connsiteX212" fmla="*/ 254789 w 710210"/>
              <a:gd name="connsiteY212" fmla="*/ 364932 h 522298"/>
              <a:gd name="connsiteX213" fmla="*/ 259084 w 710210"/>
              <a:gd name="connsiteY213" fmla="*/ 350235 h 522298"/>
              <a:gd name="connsiteX214" fmla="*/ 257433 w 710210"/>
              <a:gd name="connsiteY214" fmla="*/ 335043 h 522298"/>
              <a:gd name="connsiteX215" fmla="*/ 253511 w 710210"/>
              <a:gd name="connsiteY215" fmla="*/ 324942 h 522298"/>
              <a:gd name="connsiteX216" fmla="*/ 299499 w 710210"/>
              <a:gd name="connsiteY216" fmla="*/ 313785 h 522298"/>
              <a:gd name="connsiteX217" fmla="*/ 311496 w 710210"/>
              <a:gd name="connsiteY217" fmla="*/ 315731 h 522298"/>
              <a:gd name="connsiteX218" fmla="*/ 311595 w 710210"/>
              <a:gd name="connsiteY218" fmla="*/ 328440 h 522298"/>
              <a:gd name="connsiteX219" fmla="*/ 296074 w 710210"/>
              <a:gd name="connsiteY219" fmla="*/ 367245 h 522298"/>
              <a:gd name="connsiteX220" fmla="*/ 288642 w 710210"/>
              <a:gd name="connsiteY220" fmla="*/ 375169 h 522298"/>
              <a:gd name="connsiteX221" fmla="*/ 280551 w 710210"/>
              <a:gd name="connsiteY221" fmla="*/ 383591 h 522298"/>
              <a:gd name="connsiteX222" fmla="*/ 267341 w 710210"/>
              <a:gd name="connsiteY222" fmla="*/ 402746 h 522298"/>
              <a:gd name="connsiteX223" fmla="*/ 261728 w 710210"/>
              <a:gd name="connsiteY223" fmla="*/ 447496 h 522298"/>
              <a:gd name="connsiteX224" fmla="*/ 271140 w 710210"/>
              <a:gd name="connsiteY224" fmla="*/ 404892 h 522298"/>
              <a:gd name="connsiteX225" fmla="*/ 285340 w 710210"/>
              <a:gd name="connsiteY225" fmla="*/ 388050 h 522298"/>
              <a:gd name="connsiteX226" fmla="*/ 293762 w 710210"/>
              <a:gd name="connsiteY226" fmla="*/ 380785 h 522298"/>
              <a:gd name="connsiteX227" fmla="*/ 302679 w 710210"/>
              <a:gd name="connsiteY227" fmla="*/ 372859 h 522298"/>
              <a:gd name="connsiteX228" fmla="*/ 324641 w 710210"/>
              <a:gd name="connsiteY228" fmla="*/ 330255 h 522298"/>
              <a:gd name="connsiteX229" fmla="*/ 325728 w 710210"/>
              <a:gd name="connsiteY229" fmla="*/ 318040 h 522298"/>
              <a:gd name="connsiteX230" fmla="*/ 361303 w 710210"/>
              <a:gd name="connsiteY230" fmla="*/ 323811 h 522298"/>
              <a:gd name="connsiteX231" fmla="*/ 386874 w 710210"/>
              <a:gd name="connsiteY231" fmla="*/ 338075 h 522298"/>
              <a:gd name="connsiteX232" fmla="*/ 388710 w 710210"/>
              <a:gd name="connsiteY232" fmla="*/ 346271 h 522298"/>
              <a:gd name="connsiteX233" fmla="*/ 381774 w 710210"/>
              <a:gd name="connsiteY233" fmla="*/ 387553 h 522298"/>
              <a:gd name="connsiteX234" fmla="*/ 376325 w 710210"/>
              <a:gd name="connsiteY234" fmla="*/ 396965 h 522298"/>
              <a:gd name="connsiteX235" fmla="*/ 370216 w 710210"/>
              <a:gd name="connsiteY235" fmla="*/ 407038 h 522298"/>
              <a:gd name="connsiteX236" fmla="*/ 361298 w 710210"/>
              <a:gd name="connsiteY236" fmla="*/ 428670 h 522298"/>
              <a:gd name="connsiteX237" fmla="*/ 365426 w 710210"/>
              <a:gd name="connsiteY237" fmla="*/ 473584 h 522298"/>
              <a:gd name="connsiteX238" fmla="*/ 365426 w 710210"/>
              <a:gd name="connsiteY238" fmla="*/ 429826 h 522298"/>
              <a:gd name="connsiteX239" fmla="*/ 375664 w 710210"/>
              <a:gd name="connsiteY239" fmla="*/ 410340 h 522298"/>
              <a:gd name="connsiteX240" fmla="*/ 382269 w 710210"/>
              <a:gd name="connsiteY240" fmla="*/ 401424 h 522298"/>
              <a:gd name="connsiteX241" fmla="*/ 389204 w 710210"/>
              <a:gd name="connsiteY241" fmla="*/ 391846 h 522298"/>
              <a:gd name="connsiteX242" fmla="*/ 401394 w 710210"/>
              <a:gd name="connsiteY242" fmla="*/ 346175 h 522298"/>
              <a:gd name="connsiteX243" fmla="*/ 421405 w 710210"/>
              <a:gd name="connsiteY243" fmla="*/ 357337 h 522298"/>
              <a:gd name="connsiteX244" fmla="*/ 439669 w 710210"/>
              <a:gd name="connsiteY244" fmla="*/ 368110 h 522298"/>
              <a:gd name="connsiteX245" fmla="*/ 440889 w 710210"/>
              <a:gd name="connsiteY245" fmla="*/ 378638 h 522298"/>
              <a:gd name="connsiteX246" fmla="*/ 434119 w 710210"/>
              <a:gd name="connsiteY246" fmla="*/ 399607 h 522298"/>
              <a:gd name="connsiteX247" fmla="*/ 430156 w 710210"/>
              <a:gd name="connsiteY247" fmla="*/ 403902 h 522298"/>
              <a:gd name="connsiteX248" fmla="*/ 425366 w 710210"/>
              <a:gd name="connsiteY248" fmla="*/ 408855 h 522298"/>
              <a:gd name="connsiteX249" fmla="*/ 417607 w 710210"/>
              <a:gd name="connsiteY249" fmla="*/ 420248 h 522298"/>
              <a:gd name="connsiteX250" fmla="*/ 416286 w 710210"/>
              <a:gd name="connsiteY250" fmla="*/ 446339 h 522298"/>
              <a:gd name="connsiteX251" fmla="*/ 421403 w 710210"/>
              <a:gd name="connsiteY251" fmla="*/ 422396 h 522298"/>
              <a:gd name="connsiteX252" fmla="*/ 429825 w 710210"/>
              <a:gd name="connsiteY252" fmla="*/ 413643 h 522298"/>
              <a:gd name="connsiteX253" fmla="*/ 434780 w 710210"/>
              <a:gd name="connsiteY253" fmla="*/ 410011 h 522298"/>
              <a:gd name="connsiteX254" fmla="*/ 440393 w 710210"/>
              <a:gd name="connsiteY254" fmla="*/ 405552 h 522298"/>
              <a:gd name="connsiteX255" fmla="*/ 453768 w 710210"/>
              <a:gd name="connsiteY255" fmla="*/ 379792 h 522298"/>
              <a:gd name="connsiteX256" fmla="*/ 454015 w 710210"/>
              <a:gd name="connsiteY256" fmla="*/ 375467 h 522298"/>
              <a:gd name="connsiteX257" fmla="*/ 482862 w 710210"/>
              <a:gd name="connsiteY257" fmla="*/ 382042 h 522298"/>
              <a:gd name="connsiteX258" fmla="*/ 492228 w 710210"/>
              <a:gd name="connsiteY258" fmla="*/ 380785 h 522298"/>
              <a:gd name="connsiteX259" fmla="*/ 498849 w 710210"/>
              <a:gd name="connsiteY259" fmla="*/ 412982 h 522298"/>
              <a:gd name="connsiteX260" fmla="*/ 497032 w 710210"/>
              <a:gd name="connsiteY260" fmla="*/ 423717 h 522298"/>
              <a:gd name="connsiteX261" fmla="*/ 494886 w 710210"/>
              <a:gd name="connsiteY261" fmla="*/ 435275 h 522298"/>
              <a:gd name="connsiteX262" fmla="*/ 494390 w 710210"/>
              <a:gd name="connsiteY262" fmla="*/ 458557 h 522298"/>
              <a:gd name="connsiteX263" fmla="*/ 514370 w 710210"/>
              <a:gd name="connsiteY263" fmla="*/ 499013 h 522298"/>
              <a:gd name="connsiteX264" fmla="*/ 498684 w 710210"/>
              <a:gd name="connsiteY264" fmla="*/ 458228 h 522298"/>
              <a:gd name="connsiteX265" fmla="*/ 501326 w 710210"/>
              <a:gd name="connsiteY265" fmla="*/ 436265 h 522298"/>
              <a:gd name="connsiteX266" fmla="*/ 504298 w 710210"/>
              <a:gd name="connsiteY266" fmla="*/ 425697 h 522298"/>
              <a:gd name="connsiteX267" fmla="*/ 507271 w 710210"/>
              <a:gd name="connsiteY267" fmla="*/ 414139 h 522298"/>
              <a:gd name="connsiteX268" fmla="*/ 503530 w 710210"/>
              <a:gd name="connsiteY268" fmla="*/ 379269 h 522298"/>
              <a:gd name="connsiteX269" fmla="*/ 530419 w 710210"/>
              <a:gd name="connsiteY269" fmla="*/ 375661 h 522298"/>
              <a:gd name="connsiteX270" fmla="*/ 571218 w 710210"/>
              <a:gd name="connsiteY270" fmla="*/ 350969 h 522298"/>
              <a:gd name="connsiteX271" fmla="*/ 573287 w 710210"/>
              <a:gd name="connsiteY271" fmla="*/ 348339 h 522298"/>
              <a:gd name="connsiteX272" fmla="*/ 589504 w 710210"/>
              <a:gd name="connsiteY272" fmla="*/ 368895 h 522298"/>
              <a:gd name="connsiteX273" fmla="*/ 592641 w 710210"/>
              <a:gd name="connsiteY273" fmla="*/ 379297 h 522298"/>
              <a:gd name="connsiteX274" fmla="*/ 595944 w 710210"/>
              <a:gd name="connsiteY274" fmla="*/ 390527 h 522298"/>
              <a:gd name="connsiteX275" fmla="*/ 606016 w 710210"/>
              <a:gd name="connsiteY275" fmla="*/ 411663 h 522298"/>
              <a:gd name="connsiteX276" fmla="*/ 642015 w 710210"/>
              <a:gd name="connsiteY276" fmla="*/ 438909 h 522298"/>
              <a:gd name="connsiteX277" fmla="*/ 609815 w 710210"/>
              <a:gd name="connsiteY277" fmla="*/ 409515 h 522298"/>
              <a:gd name="connsiteX278" fmla="*/ 602218 w 710210"/>
              <a:gd name="connsiteY278" fmla="*/ 388710 h 522298"/>
              <a:gd name="connsiteX279" fmla="*/ 600072 w 710210"/>
              <a:gd name="connsiteY279" fmla="*/ 377811 h 522298"/>
              <a:gd name="connsiteX280" fmla="*/ 597594 w 710210"/>
              <a:gd name="connsiteY280" fmla="*/ 366086 h 522298"/>
              <a:gd name="connsiteX281" fmla="*/ 580376 w 710210"/>
              <a:gd name="connsiteY281" fmla="*/ 339326 h 522298"/>
              <a:gd name="connsiteX282" fmla="*/ 591103 w 710210"/>
              <a:gd name="connsiteY282" fmla="*/ 325687 h 522298"/>
              <a:gd name="connsiteX283" fmla="*/ 598573 w 710210"/>
              <a:gd name="connsiteY283" fmla="*/ 305369 h 522298"/>
              <a:gd name="connsiteX284" fmla="*/ 606841 w 710210"/>
              <a:gd name="connsiteY284" fmla="*/ 307468 h 522298"/>
              <a:gd name="connsiteX285" fmla="*/ 624014 w 710210"/>
              <a:gd name="connsiteY285" fmla="*/ 321172 h 522298"/>
              <a:gd name="connsiteX286" fmla="*/ 626658 w 710210"/>
              <a:gd name="connsiteY286" fmla="*/ 326456 h 522298"/>
              <a:gd name="connsiteX287" fmla="*/ 629465 w 710210"/>
              <a:gd name="connsiteY287" fmla="*/ 332732 h 522298"/>
              <a:gd name="connsiteX288" fmla="*/ 637391 w 710210"/>
              <a:gd name="connsiteY288" fmla="*/ 343960 h 522298"/>
              <a:gd name="connsiteX289" fmla="*/ 661334 w 710210"/>
              <a:gd name="connsiteY289" fmla="*/ 354364 h 522298"/>
              <a:gd name="connsiteX290" fmla="*/ 640858 w 710210"/>
              <a:gd name="connsiteY290" fmla="*/ 341154 h 522298"/>
              <a:gd name="connsiteX291" fmla="*/ 635574 w 710210"/>
              <a:gd name="connsiteY291" fmla="*/ 330090 h 522298"/>
              <a:gd name="connsiteX292" fmla="*/ 634088 w 710210"/>
              <a:gd name="connsiteY292" fmla="*/ 324145 h 522298"/>
              <a:gd name="connsiteX293" fmla="*/ 631942 w 710210"/>
              <a:gd name="connsiteY293" fmla="*/ 317375 h 522298"/>
              <a:gd name="connsiteX294" fmla="*/ 612621 w 710210"/>
              <a:gd name="connsiteY294" fmla="*/ 295744 h 522298"/>
              <a:gd name="connsiteX295" fmla="*/ 602729 w 710210"/>
              <a:gd name="connsiteY295" fmla="*/ 291347 h 522298"/>
              <a:gd name="connsiteX296" fmla="*/ 603705 w 710210"/>
              <a:gd name="connsiteY296" fmla="*/ 257600 h 522298"/>
              <a:gd name="connsiteX297" fmla="*/ 600746 w 710210"/>
              <a:gd name="connsiteY297" fmla="*/ 246017 h 522298"/>
              <a:gd name="connsiteX298" fmla="*/ 631610 w 710210"/>
              <a:gd name="connsiteY298" fmla="*/ 260241 h 522298"/>
              <a:gd name="connsiteX299" fmla="*/ 639207 w 710210"/>
              <a:gd name="connsiteY299" fmla="*/ 268002 h 522298"/>
              <a:gd name="connsiteX300" fmla="*/ 647297 w 710210"/>
              <a:gd name="connsiteY300" fmla="*/ 276589 h 522298"/>
              <a:gd name="connsiteX301" fmla="*/ 665792 w 710210"/>
              <a:gd name="connsiteY301" fmla="*/ 290791 h 522298"/>
              <a:gd name="connsiteX302" fmla="*/ 710210 w 710210"/>
              <a:gd name="connsiteY302" fmla="*/ 298717 h 522298"/>
              <a:gd name="connsiteX303" fmla="*/ 668104 w 710210"/>
              <a:gd name="connsiteY303" fmla="*/ 287157 h 522298"/>
              <a:gd name="connsiteX304" fmla="*/ 651921 w 710210"/>
              <a:gd name="connsiteY304" fmla="*/ 272130 h 522298"/>
              <a:gd name="connsiteX305" fmla="*/ 645151 w 710210"/>
              <a:gd name="connsiteY305" fmla="*/ 263379 h 522298"/>
              <a:gd name="connsiteX306" fmla="*/ 637719 w 710210"/>
              <a:gd name="connsiteY306" fmla="*/ 254132 h 522298"/>
              <a:gd name="connsiteX307" fmla="*/ 596728 w 710210"/>
              <a:gd name="connsiteY307" fmla="*/ 230288 h 522298"/>
              <a:gd name="connsiteX308" fmla="*/ 593713 w 710210"/>
              <a:gd name="connsiteY308" fmla="*/ 218485 h 522298"/>
              <a:gd name="connsiteX309" fmla="*/ 582546 w 710210"/>
              <a:gd name="connsiteY309" fmla="*/ 197279 h 522298"/>
              <a:gd name="connsiteX310" fmla="*/ 602878 w 710210"/>
              <a:gd name="connsiteY310" fmla="*/ 196667 h 522298"/>
              <a:gd name="connsiteX311" fmla="*/ 608327 w 710210"/>
              <a:gd name="connsiteY311" fmla="*/ 198980 h 522298"/>
              <a:gd name="connsiteX312" fmla="*/ 614603 w 710210"/>
              <a:gd name="connsiteY312" fmla="*/ 201951 h 522298"/>
              <a:gd name="connsiteX313" fmla="*/ 627813 w 710210"/>
              <a:gd name="connsiteY313" fmla="*/ 205420 h 522298"/>
              <a:gd name="connsiteX314" fmla="*/ 652748 w 710210"/>
              <a:gd name="connsiteY314" fmla="*/ 197988 h 522298"/>
              <a:gd name="connsiteX315" fmla="*/ 628474 w 710210"/>
              <a:gd name="connsiteY315" fmla="*/ 201291 h 522298"/>
              <a:gd name="connsiteX316" fmla="*/ 617410 w 710210"/>
              <a:gd name="connsiteY316" fmla="*/ 196338 h 522298"/>
              <a:gd name="connsiteX317" fmla="*/ 612455 w 710210"/>
              <a:gd name="connsiteY317" fmla="*/ 192870 h 522298"/>
              <a:gd name="connsiteX318" fmla="*/ 606346 w 710210"/>
              <a:gd name="connsiteY318" fmla="*/ 189072 h 522298"/>
              <a:gd name="connsiteX319" fmla="*/ 577614 w 710210"/>
              <a:gd name="connsiteY319" fmla="*/ 185109 h 522298"/>
              <a:gd name="connsiteX320" fmla="*/ 576338 w 710210"/>
              <a:gd name="connsiteY320" fmla="*/ 185489 h 522298"/>
              <a:gd name="connsiteX321" fmla="*/ 573832 w 710210"/>
              <a:gd name="connsiteY321" fmla="*/ 180731 h 522298"/>
              <a:gd name="connsiteX322" fmla="*/ 554086 w 710210"/>
              <a:gd name="connsiteY322" fmla="*/ 157788 h 522298"/>
              <a:gd name="connsiteX323" fmla="*/ 560773 w 710210"/>
              <a:gd name="connsiteY323" fmla="*/ 153076 h 522298"/>
              <a:gd name="connsiteX324" fmla="*/ 601558 w 710210"/>
              <a:gd name="connsiteY324" fmla="*/ 143826 h 522298"/>
              <a:gd name="connsiteX325" fmla="*/ 612292 w 710210"/>
              <a:gd name="connsiteY325" fmla="*/ 145314 h 522298"/>
              <a:gd name="connsiteX326" fmla="*/ 623850 w 710210"/>
              <a:gd name="connsiteY326" fmla="*/ 147131 h 522298"/>
              <a:gd name="connsiteX327" fmla="*/ 647133 w 710210"/>
              <a:gd name="connsiteY327" fmla="*/ 147131 h 522298"/>
              <a:gd name="connsiteX328" fmla="*/ 687259 w 710210"/>
              <a:gd name="connsiteY328" fmla="*/ 126324 h 522298"/>
              <a:gd name="connsiteX329" fmla="*/ 646803 w 710210"/>
              <a:gd name="connsiteY329" fmla="*/ 142837 h 522298"/>
              <a:gd name="connsiteX330" fmla="*/ 624842 w 710210"/>
              <a:gd name="connsiteY330" fmla="*/ 140690 h 522298"/>
              <a:gd name="connsiteX331" fmla="*/ 614107 w 710210"/>
              <a:gd name="connsiteY331" fmla="*/ 137884 h 522298"/>
              <a:gd name="connsiteX332" fmla="*/ 602549 w 710210"/>
              <a:gd name="connsiteY332" fmla="*/ 135075 h 522298"/>
              <a:gd name="connsiteX333" fmla="*/ 554993 w 710210"/>
              <a:gd name="connsiteY333" fmla="*/ 141186 h 522298"/>
              <a:gd name="connsiteX334" fmla="*/ 544800 w 710210"/>
              <a:gd name="connsiteY334" fmla="*/ 146999 h 522298"/>
              <a:gd name="connsiteX335" fmla="*/ 544532 w 710210"/>
              <a:gd name="connsiteY335" fmla="*/ 146688 h 522298"/>
              <a:gd name="connsiteX336" fmla="*/ 512128 w 710210"/>
              <a:gd name="connsiteY336" fmla="*/ 122985 h 522298"/>
              <a:gd name="connsiteX337" fmla="*/ 543762 w 710210"/>
              <a:gd name="connsiteY337" fmla="*/ 95940 h 522298"/>
              <a:gd name="connsiteX338" fmla="*/ 554001 w 710210"/>
              <a:gd name="connsiteY338" fmla="*/ 92306 h 522298"/>
              <a:gd name="connsiteX339" fmla="*/ 565065 w 710210"/>
              <a:gd name="connsiteY339" fmla="*/ 88509 h 522298"/>
              <a:gd name="connsiteX340" fmla="*/ 585705 w 710210"/>
              <a:gd name="connsiteY340" fmla="*/ 77610 h 522298"/>
              <a:gd name="connsiteX341" fmla="*/ 611465 w 710210"/>
              <a:gd name="connsiteY341" fmla="*/ 40457 h 522298"/>
              <a:gd name="connsiteX342" fmla="*/ 583392 w 710210"/>
              <a:gd name="connsiteY342" fmla="*/ 73812 h 522298"/>
              <a:gd name="connsiteX343" fmla="*/ 562917 w 710210"/>
              <a:gd name="connsiteY343" fmla="*/ 82234 h 522298"/>
              <a:gd name="connsiteX344" fmla="*/ 552184 w 710210"/>
              <a:gd name="connsiteY344" fmla="*/ 84711 h 522298"/>
              <a:gd name="connsiteX345" fmla="*/ 540626 w 710210"/>
              <a:gd name="connsiteY345" fmla="*/ 87684 h 522298"/>
              <a:gd name="connsiteX346" fmla="*/ 501325 w 710210"/>
              <a:gd name="connsiteY346" fmla="*/ 115259 h 522298"/>
              <a:gd name="connsiteX347" fmla="*/ 500634 w 710210"/>
              <a:gd name="connsiteY347" fmla="*/ 116344 h 522298"/>
              <a:gd name="connsiteX348" fmla="*/ 471139 w 710210"/>
              <a:gd name="connsiteY348" fmla="*/ 103995 h 522298"/>
              <a:gd name="connsiteX349" fmla="*/ 471438 w 710210"/>
              <a:gd name="connsiteY349" fmla="*/ 102544 h 522298"/>
              <a:gd name="connsiteX350" fmla="*/ 484483 w 710210"/>
              <a:gd name="connsiteY350" fmla="*/ 84712 h 522298"/>
              <a:gd name="connsiteX351" fmla="*/ 489601 w 710210"/>
              <a:gd name="connsiteY351" fmla="*/ 81903 h 522298"/>
              <a:gd name="connsiteX352" fmla="*/ 495712 w 710210"/>
              <a:gd name="connsiteY352" fmla="*/ 78767 h 522298"/>
              <a:gd name="connsiteX353" fmla="*/ 506609 w 710210"/>
              <a:gd name="connsiteY353" fmla="*/ 70345 h 522298"/>
              <a:gd name="connsiteX354" fmla="*/ 516021 w 710210"/>
              <a:gd name="connsiteY354" fmla="*/ 46071 h 522298"/>
              <a:gd name="connsiteX355" fmla="*/ 503636 w 710210"/>
              <a:gd name="connsiteY355" fmla="*/ 67207 h 522298"/>
              <a:gd name="connsiteX356" fmla="*/ 492903 w 710210"/>
              <a:gd name="connsiteY356" fmla="*/ 72987 h 522298"/>
              <a:gd name="connsiteX357" fmla="*/ 487123 w 710210"/>
              <a:gd name="connsiteY357" fmla="*/ 74802 h 522298"/>
              <a:gd name="connsiteX358" fmla="*/ 480354 w 710210"/>
              <a:gd name="connsiteY358" fmla="*/ 77115 h 522298"/>
              <a:gd name="connsiteX359" fmla="*/ 459548 w 710210"/>
              <a:gd name="connsiteY359" fmla="*/ 97260 h 522298"/>
              <a:gd name="connsiteX360" fmla="*/ 458858 w 710210"/>
              <a:gd name="connsiteY360" fmla="*/ 99030 h 522298"/>
              <a:gd name="connsiteX361" fmla="*/ 438266 w 710210"/>
              <a:gd name="connsiteY361" fmla="*/ 95720 h 522298"/>
              <a:gd name="connsiteX362" fmla="*/ 437752 w 710210"/>
              <a:gd name="connsiteY362" fmla="*/ 91481 h 522298"/>
              <a:gd name="connsiteX363" fmla="*/ 440065 w 710210"/>
              <a:gd name="connsiteY363" fmla="*/ 75629 h 522298"/>
              <a:gd name="connsiteX364" fmla="*/ 443367 w 710210"/>
              <a:gd name="connsiteY364" fmla="*/ 68362 h 522298"/>
              <a:gd name="connsiteX365" fmla="*/ 445513 w 710210"/>
              <a:gd name="connsiteY365" fmla="*/ 65061 h 522298"/>
              <a:gd name="connsiteX366" fmla="*/ 448155 w 710210"/>
              <a:gd name="connsiteY366" fmla="*/ 61923 h 522298"/>
              <a:gd name="connsiteX367" fmla="*/ 451127 w 710210"/>
              <a:gd name="connsiteY367" fmla="*/ 59116 h 522298"/>
              <a:gd name="connsiteX368" fmla="*/ 454265 w 710210"/>
              <a:gd name="connsiteY368" fmla="*/ 56474 h 522298"/>
              <a:gd name="connsiteX369" fmla="*/ 461697 w 710210"/>
              <a:gd name="connsiteY369" fmla="*/ 50530 h 522298"/>
              <a:gd name="connsiteX370" fmla="*/ 473584 w 710210"/>
              <a:gd name="connsiteY370" fmla="*/ 35832 h 522298"/>
              <a:gd name="connsiteX371" fmla="*/ 475567 w 710210"/>
              <a:gd name="connsiteY371" fmla="*/ 0 h 522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Lst>
            <a:rect l="l" t="t" r="r" b="b"/>
            <a:pathLst>
              <a:path w="710210" h="522298">
                <a:moveTo>
                  <a:pt x="475567" y="0"/>
                </a:moveTo>
                <a:cubicBezTo>
                  <a:pt x="478703" y="11560"/>
                  <a:pt x="476557" y="24274"/>
                  <a:pt x="469787" y="33521"/>
                </a:cubicBezTo>
                <a:cubicBezTo>
                  <a:pt x="466320" y="38145"/>
                  <a:pt x="462191" y="42108"/>
                  <a:pt x="457567" y="45410"/>
                </a:cubicBezTo>
                <a:cubicBezTo>
                  <a:pt x="455256" y="47227"/>
                  <a:pt x="452779" y="48548"/>
                  <a:pt x="450302" y="50034"/>
                </a:cubicBezTo>
                <a:lnTo>
                  <a:pt x="446174" y="52676"/>
                </a:lnTo>
                <a:cubicBezTo>
                  <a:pt x="444853" y="53501"/>
                  <a:pt x="443367" y="54493"/>
                  <a:pt x="442211" y="55647"/>
                </a:cubicBezTo>
                <a:lnTo>
                  <a:pt x="438579" y="59116"/>
                </a:lnTo>
                <a:cubicBezTo>
                  <a:pt x="437423" y="60106"/>
                  <a:pt x="436431" y="61592"/>
                  <a:pt x="435441" y="62913"/>
                </a:cubicBezTo>
                <a:cubicBezTo>
                  <a:pt x="433128" y="65555"/>
                  <a:pt x="431807" y="68528"/>
                  <a:pt x="430157" y="71500"/>
                </a:cubicBezTo>
                <a:cubicBezTo>
                  <a:pt x="427350" y="77611"/>
                  <a:pt x="425533" y="84049"/>
                  <a:pt x="424873" y="90654"/>
                </a:cubicBezTo>
                <a:lnTo>
                  <a:pt x="424873" y="93567"/>
                </a:lnTo>
                <a:lnTo>
                  <a:pt x="404794" y="90339"/>
                </a:lnTo>
                <a:lnTo>
                  <a:pt x="383271" y="91829"/>
                </a:lnTo>
                <a:lnTo>
                  <a:pt x="381112" y="84381"/>
                </a:lnTo>
                <a:cubicBezTo>
                  <a:pt x="380287" y="80584"/>
                  <a:pt x="380287" y="76786"/>
                  <a:pt x="380781" y="72988"/>
                </a:cubicBezTo>
                <a:cubicBezTo>
                  <a:pt x="381442" y="69356"/>
                  <a:pt x="382598" y="65557"/>
                  <a:pt x="384744" y="62419"/>
                </a:cubicBezTo>
                <a:cubicBezTo>
                  <a:pt x="385571" y="60769"/>
                  <a:pt x="387222" y="59448"/>
                  <a:pt x="388378" y="57796"/>
                </a:cubicBezTo>
                <a:cubicBezTo>
                  <a:pt x="389864" y="55979"/>
                  <a:pt x="391681" y="54329"/>
                  <a:pt x="393166" y="52512"/>
                </a:cubicBezTo>
                <a:cubicBezTo>
                  <a:pt x="396304" y="48880"/>
                  <a:pt x="398615" y="44586"/>
                  <a:pt x="400267" y="40127"/>
                </a:cubicBezTo>
                <a:cubicBezTo>
                  <a:pt x="403570" y="31046"/>
                  <a:pt x="402249" y="20972"/>
                  <a:pt x="397459" y="13377"/>
                </a:cubicBezTo>
                <a:cubicBezTo>
                  <a:pt x="400928" y="21634"/>
                  <a:pt x="400432" y="31211"/>
                  <a:pt x="396304" y="38476"/>
                </a:cubicBezTo>
                <a:cubicBezTo>
                  <a:pt x="394323" y="42108"/>
                  <a:pt x="391681" y="45411"/>
                  <a:pt x="388543" y="48219"/>
                </a:cubicBezTo>
                <a:cubicBezTo>
                  <a:pt x="387057" y="49705"/>
                  <a:pt x="385240" y="50861"/>
                  <a:pt x="383590" y="52182"/>
                </a:cubicBezTo>
                <a:cubicBezTo>
                  <a:pt x="381773" y="53833"/>
                  <a:pt x="379627" y="55320"/>
                  <a:pt x="377975" y="57300"/>
                </a:cubicBezTo>
                <a:cubicBezTo>
                  <a:pt x="374507" y="61098"/>
                  <a:pt x="372030" y="65722"/>
                  <a:pt x="370213" y="70677"/>
                </a:cubicBezTo>
                <a:cubicBezTo>
                  <a:pt x="368727" y="75630"/>
                  <a:pt x="367902" y="80749"/>
                  <a:pt x="368067" y="85868"/>
                </a:cubicBezTo>
                <a:lnTo>
                  <a:pt x="368917" y="92823"/>
                </a:lnTo>
                <a:lnTo>
                  <a:pt x="342496" y="94653"/>
                </a:lnTo>
                <a:lnTo>
                  <a:pt x="330734" y="98007"/>
                </a:lnTo>
                <a:lnTo>
                  <a:pt x="327283" y="89832"/>
                </a:lnTo>
                <a:cubicBezTo>
                  <a:pt x="326952" y="87190"/>
                  <a:pt x="326291" y="84547"/>
                  <a:pt x="326458" y="81905"/>
                </a:cubicBezTo>
                <a:cubicBezTo>
                  <a:pt x="326622" y="80584"/>
                  <a:pt x="326458" y="79263"/>
                  <a:pt x="326622" y="77942"/>
                </a:cubicBezTo>
                <a:lnTo>
                  <a:pt x="327283" y="73979"/>
                </a:lnTo>
                <a:cubicBezTo>
                  <a:pt x="327283" y="72658"/>
                  <a:pt x="327779" y="71337"/>
                  <a:pt x="328273" y="70016"/>
                </a:cubicBezTo>
                <a:lnTo>
                  <a:pt x="329594" y="66053"/>
                </a:lnTo>
                <a:cubicBezTo>
                  <a:pt x="330750" y="63080"/>
                  <a:pt x="332071" y="60109"/>
                  <a:pt x="332896" y="57135"/>
                </a:cubicBezTo>
                <a:cubicBezTo>
                  <a:pt x="334878" y="51191"/>
                  <a:pt x="335705" y="44750"/>
                  <a:pt x="335538" y="38476"/>
                </a:cubicBezTo>
                <a:cubicBezTo>
                  <a:pt x="335044" y="25762"/>
                  <a:pt x="328439" y="13873"/>
                  <a:pt x="318861" y="6772"/>
                </a:cubicBezTo>
                <a:cubicBezTo>
                  <a:pt x="327447" y="15029"/>
                  <a:pt x="332071" y="27083"/>
                  <a:pt x="331081" y="38476"/>
                </a:cubicBezTo>
                <a:cubicBezTo>
                  <a:pt x="330585" y="44256"/>
                  <a:pt x="329100" y="49705"/>
                  <a:pt x="326787" y="54989"/>
                </a:cubicBezTo>
                <a:cubicBezTo>
                  <a:pt x="325631" y="57631"/>
                  <a:pt x="324145" y="59944"/>
                  <a:pt x="322824" y="62584"/>
                </a:cubicBezTo>
                <a:lnTo>
                  <a:pt x="320678" y="67043"/>
                </a:lnTo>
                <a:cubicBezTo>
                  <a:pt x="320017" y="68529"/>
                  <a:pt x="319192" y="70016"/>
                  <a:pt x="318861" y="71667"/>
                </a:cubicBezTo>
                <a:lnTo>
                  <a:pt x="317540" y="76457"/>
                </a:lnTo>
                <a:cubicBezTo>
                  <a:pt x="317210" y="78107"/>
                  <a:pt x="317210" y="79757"/>
                  <a:pt x="316879" y="81410"/>
                </a:cubicBezTo>
                <a:cubicBezTo>
                  <a:pt x="316219" y="84712"/>
                  <a:pt x="316715" y="88015"/>
                  <a:pt x="316715" y="91482"/>
                </a:cubicBezTo>
                <a:lnTo>
                  <a:pt x="319483" y="101215"/>
                </a:lnTo>
                <a:lnTo>
                  <a:pt x="274575" y="114019"/>
                </a:lnTo>
                <a:lnTo>
                  <a:pt x="273615" y="113278"/>
                </a:lnTo>
                <a:cubicBezTo>
                  <a:pt x="270808" y="110636"/>
                  <a:pt x="268496" y="107498"/>
                  <a:pt x="266681" y="104195"/>
                </a:cubicBezTo>
                <a:cubicBezTo>
                  <a:pt x="265195" y="100893"/>
                  <a:pt x="264039" y="97096"/>
                  <a:pt x="263872" y="93298"/>
                </a:cubicBezTo>
                <a:cubicBezTo>
                  <a:pt x="263707" y="91316"/>
                  <a:pt x="264203" y="89335"/>
                  <a:pt x="264203" y="87353"/>
                </a:cubicBezTo>
                <a:cubicBezTo>
                  <a:pt x="264533" y="85041"/>
                  <a:pt x="264864" y="82565"/>
                  <a:pt x="265028" y="80252"/>
                </a:cubicBezTo>
                <a:cubicBezTo>
                  <a:pt x="265360" y="75464"/>
                  <a:pt x="264864" y="70676"/>
                  <a:pt x="263543" y="66052"/>
                </a:cubicBezTo>
                <a:cubicBezTo>
                  <a:pt x="260901" y="56805"/>
                  <a:pt x="253966" y="49373"/>
                  <a:pt x="245709" y="45906"/>
                </a:cubicBezTo>
                <a:cubicBezTo>
                  <a:pt x="253304" y="50694"/>
                  <a:pt x="258259" y="58787"/>
                  <a:pt x="259249" y="67042"/>
                </a:cubicBezTo>
                <a:cubicBezTo>
                  <a:pt x="259744" y="71170"/>
                  <a:pt x="259580" y="75299"/>
                  <a:pt x="258588" y="79427"/>
                </a:cubicBezTo>
                <a:cubicBezTo>
                  <a:pt x="258259" y="81573"/>
                  <a:pt x="257434" y="83390"/>
                  <a:pt x="256938" y="85536"/>
                </a:cubicBezTo>
                <a:cubicBezTo>
                  <a:pt x="256277" y="87849"/>
                  <a:pt x="255452" y="90325"/>
                  <a:pt x="255287" y="92802"/>
                </a:cubicBezTo>
                <a:cubicBezTo>
                  <a:pt x="254627" y="97921"/>
                  <a:pt x="255287" y="103206"/>
                  <a:pt x="256773" y="108159"/>
                </a:cubicBezTo>
                <a:lnTo>
                  <a:pt x="262854" y="119757"/>
                </a:lnTo>
                <a:lnTo>
                  <a:pt x="220127" y="141910"/>
                </a:lnTo>
                <a:lnTo>
                  <a:pt x="213179" y="140028"/>
                </a:lnTo>
                <a:cubicBezTo>
                  <a:pt x="208060" y="138046"/>
                  <a:pt x="203436" y="135239"/>
                  <a:pt x="199308" y="131937"/>
                </a:cubicBezTo>
                <a:cubicBezTo>
                  <a:pt x="197491" y="130120"/>
                  <a:pt x="195345" y="128470"/>
                  <a:pt x="193859" y="126157"/>
                </a:cubicBezTo>
                <a:cubicBezTo>
                  <a:pt x="193199" y="125002"/>
                  <a:pt x="192207" y="124011"/>
                  <a:pt x="191547" y="122854"/>
                </a:cubicBezTo>
                <a:lnTo>
                  <a:pt x="189730" y="119222"/>
                </a:lnTo>
                <a:cubicBezTo>
                  <a:pt x="189069" y="118066"/>
                  <a:pt x="188740" y="116745"/>
                  <a:pt x="188244" y="115424"/>
                </a:cubicBezTo>
                <a:lnTo>
                  <a:pt x="186923" y="111461"/>
                </a:lnTo>
                <a:cubicBezTo>
                  <a:pt x="186098" y="108490"/>
                  <a:pt x="185438" y="105352"/>
                  <a:pt x="184281" y="102379"/>
                </a:cubicBezTo>
                <a:cubicBezTo>
                  <a:pt x="182135" y="96434"/>
                  <a:pt x="178997" y="90820"/>
                  <a:pt x="175034" y="85866"/>
                </a:cubicBezTo>
                <a:cubicBezTo>
                  <a:pt x="167108" y="75958"/>
                  <a:pt x="154723" y="70345"/>
                  <a:pt x="142669" y="70509"/>
                </a:cubicBezTo>
                <a:cubicBezTo>
                  <a:pt x="154558" y="71830"/>
                  <a:pt x="165458" y="78600"/>
                  <a:pt x="171567" y="88343"/>
                </a:cubicBezTo>
                <a:cubicBezTo>
                  <a:pt x="174538" y="93131"/>
                  <a:pt x="176686" y="98415"/>
                  <a:pt x="178007" y="104031"/>
                </a:cubicBezTo>
                <a:cubicBezTo>
                  <a:pt x="178668" y="106673"/>
                  <a:pt x="178997" y="109644"/>
                  <a:pt x="179493" y="112453"/>
                </a:cubicBezTo>
                <a:lnTo>
                  <a:pt x="180483" y="117241"/>
                </a:lnTo>
                <a:cubicBezTo>
                  <a:pt x="180814" y="118891"/>
                  <a:pt x="181143" y="120543"/>
                  <a:pt x="181804" y="122029"/>
                </a:cubicBezTo>
                <a:lnTo>
                  <a:pt x="183621" y="126653"/>
                </a:lnTo>
                <a:cubicBezTo>
                  <a:pt x="184281" y="128305"/>
                  <a:pt x="185273" y="129626"/>
                  <a:pt x="186098" y="131112"/>
                </a:cubicBezTo>
                <a:cubicBezTo>
                  <a:pt x="187584" y="134083"/>
                  <a:pt x="189896" y="136560"/>
                  <a:pt x="192043" y="139202"/>
                </a:cubicBezTo>
                <a:lnTo>
                  <a:pt x="205545" y="149470"/>
                </a:lnTo>
                <a:lnTo>
                  <a:pt x="204949" y="149779"/>
                </a:lnTo>
                <a:lnTo>
                  <a:pt x="166661" y="182121"/>
                </a:lnTo>
                <a:lnTo>
                  <a:pt x="161000" y="174706"/>
                </a:lnTo>
                <a:cubicBezTo>
                  <a:pt x="159514" y="171403"/>
                  <a:pt x="158358" y="167605"/>
                  <a:pt x="158191" y="163808"/>
                </a:cubicBezTo>
                <a:cubicBezTo>
                  <a:pt x="158026" y="161827"/>
                  <a:pt x="158522" y="159845"/>
                  <a:pt x="158522" y="157864"/>
                </a:cubicBezTo>
                <a:cubicBezTo>
                  <a:pt x="158852" y="155551"/>
                  <a:pt x="159183" y="153075"/>
                  <a:pt x="159347" y="150763"/>
                </a:cubicBezTo>
                <a:cubicBezTo>
                  <a:pt x="159679" y="145974"/>
                  <a:pt x="159183" y="141186"/>
                  <a:pt x="157862" y="136562"/>
                </a:cubicBezTo>
                <a:cubicBezTo>
                  <a:pt x="155220" y="127313"/>
                  <a:pt x="148285" y="119883"/>
                  <a:pt x="140028" y="116416"/>
                </a:cubicBezTo>
                <a:cubicBezTo>
                  <a:pt x="147623" y="121204"/>
                  <a:pt x="152578" y="129295"/>
                  <a:pt x="153568" y="137552"/>
                </a:cubicBezTo>
                <a:cubicBezTo>
                  <a:pt x="154063" y="141680"/>
                  <a:pt x="153899" y="145808"/>
                  <a:pt x="152907" y="149937"/>
                </a:cubicBezTo>
                <a:cubicBezTo>
                  <a:pt x="152578" y="152084"/>
                  <a:pt x="151753" y="153901"/>
                  <a:pt x="151257" y="156047"/>
                </a:cubicBezTo>
                <a:cubicBezTo>
                  <a:pt x="150596" y="158359"/>
                  <a:pt x="149771" y="160835"/>
                  <a:pt x="149606" y="163312"/>
                </a:cubicBezTo>
                <a:cubicBezTo>
                  <a:pt x="148946" y="168432"/>
                  <a:pt x="149606" y="173716"/>
                  <a:pt x="151092" y="178669"/>
                </a:cubicBezTo>
                <a:lnTo>
                  <a:pt x="157125" y="190176"/>
                </a:lnTo>
                <a:lnTo>
                  <a:pt x="153746" y="193031"/>
                </a:lnTo>
                <a:lnTo>
                  <a:pt x="136009" y="215899"/>
                </a:lnTo>
                <a:lnTo>
                  <a:pt x="129626" y="214170"/>
                </a:lnTo>
                <a:cubicBezTo>
                  <a:pt x="124507" y="212188"/>
                  <a:pt x="119883" y="209382"/>
                  <a:pt x="115755" y="206079"/>
                </a:cubicBezTo>
                <a:cubicBezTo>
                  <a:pt x="113938" y="204262"/>
                  <a:pt x="111792" y="202612"/>
                  <a:pt x="110305" y="200299"/>
                </a:cubicBezTo>
                <a:cubicBezTo>
                  <a:pt x="109644" y="199145"/>
                  <a:pt x="108654" y="198153"/>
                  <a:pt x="107994" y="196997"/>
                </a:cubicBezTo>
                <a:lnTo>
                  <a:pt x="106177" y="193365"/>
                </a:lnTo>
                <a:cubicBezTo>
                  <a:pt x="105516" y="192208"/>
                  <a:pt x="105187" y="190887"/>
                  <a:pt x="104691" y="189566"/>
                </a:cubicBezTo>
                <a:lnTo>
                  <a:pt x="103370" y="185603"/>
                </a:lnTo>
                <a:cubicBezTo>
                  <a:pt x="102545" y="182632"/>
                  <a:pt x="101885" y="179494"/>
                  <a:pt x="100728" y="176521"/>
                </a:cubicBezTo>
                <a:cubicBezTo>
                  <a:pt x="98582" y="170576"/>
                  <a:pt x="95444" y="164963"/>
                  <a:pt x="91481" y="160008"/>
                </a:cubicBezTo>
                <a:cubicBezTo>
                  <a:pt x="83555" y="150100"/>
                  <a:pt x="71170" y="144487"/>
                  <a:pt x="59116" y="144652"/>
                </a:cubicBezTo>
                <a:cubicBezTo>
                  <a:pt x="71005" y="145973"/>
                  <a:pt x="81905" y="152742"/>
                  <a:pt x="88014" y="162485"/>
                </a:cubicBezTo>
                <a:cubicBezTo>
                  <a:pt x="90985" y="167274"/>
                  <a:pt x="93131" y="172558"/>
                  <a:pt x="94452" y="178173"/>
                </a:cubicBezTo>
                <a:cubicBezTo>
                  <a:pt x="95115" y="180815"/>
                  <a:pt x="95444" y="183786"/>
                  <a:pt x="95940" y="186595"/>
                </a:cubicBezTo>
                <a:lnTo>
                  <a:pt x="96930" y="191383"/>
                </a:lnTo>
                <a:cubicBezTo>
                  <a:pt x="97261" y="193034"/>
                  <a:pt x="97590" y="194686"/>
                  <a:pt x="98251" y="196171"/>
                </a:cubicBezTo>
                <a:lnTo>
                  <a:pt x="100068" y="200795"/>
                </a:lnTo>
                <a:cubicBezTo>
                  <a:pt x="100728" y="202447"/>
                  <a:pt x="101720" y="203768"/>
                  <a:pt x="102545" y="205254"/>
                </a:cubicBezTo>
                <a:cubicBezTo>
                  <a:pt x="104031" y="208225"/>
                  <a:pt x="106343" y="210703"/>
                  <a:pt x="108490" y="213345"/>
                </a:cubicBezTo>
                <a:cubicBezTo>
                  <a:pt x="113113" y="218133"/>
                  <a:pt x="118562" y="222262"/>
                  <a:pt x="124342" y="225399"/>
                </a:cubicBezTo>
                <a:lnTo>
                  <a:pt x="127623" y="226711"/>
                </a:lnTo>
                <a:lnTo>
                  <a:pt x="117084" y="240299"/>
                </a:lnTo>
                <a:lnTo>
                  <a:pt x="106928" y="259905"/>
                </a:lnTo>
                <a:lnTo>
                  <a:pt x="100068" y="257930"/>
                </a:lnTo>
                <a:cubicBezTo>
                  <a:pt x="98251" y="257104"/>
                  <a:pt x="96765" y="255619"/>
                  <a:pt x="95113" y="254627"/>
                </a:cubicBezTo>
                <a:cubicBezTo>
                  <a:pt x="93132" y="253306"/>
                  <a:pt x="91317" y="251656"/>
                  <a:pt x="89335" y="250335"/>
                </a:cubicBezTo>
                <a:cubicBezTo>
                  <a:pt x="85372" y="247693"/>
                  <a:pt x="80913" y="245545"/>
                  <a:pt x="76289" y="244390"/>
                </a:cubicBezTo>
                <a:cubicBezTo>
                  <a:pt x="67042" y="241913"/>
                  <a:pt x="56970" y="244059"/>
                  <a:pt x="49869" y="249508"/>
                </a:cubicBezTo>
                <a:cubicBezTo>
                  <a:pt x="57795" y="245380"/>
                  <a:pt x="67372" y="245050"/>
                  <a:pt x="74968" y="248518"/>
                </a:cubicBezTo>
                <a:cubicBezTo>
                  <a:pt x="78767" y="250335"/>
                  <a:pt x="82399" y="252646"/>
                  <a:pt x="85372" y="255452"/>
                </a:cubicBezTo>
                <a:cubicBezTo>
                  <a:pt x="86858" y="256940"/>
                  <a:pt x="88179" y="258590"/>
                  <a:pt x="89664" y="260076"/>
                </a:cubicBezTo>
                <a:cubicBezTo>
                  <a:pt x="91481" y="261728"/>
                  <a:pt x="92967" y="263710"/>
                  <a:pt x="95113" y="265195"/>
                </a:cubicBezTo>
                <a:lnTo>
                  <a:pt x="102429" y="268592"/>
                </a:lnTo>
                <a:lnTo>
                  <a:pt x="92533" y="287695"/>
                </a:lnTo>
                <a:lnTo>
                  <a:pt x="89874" y="295501"/>
                </a:lnTo>
                <a:lnTo>
                  <a:pt x="81077" y="299047"/>
                </a:lnTo>
                <a:cubicBezTo>
                  <a:pt x="77279" y="300036"/>
                  <a:pt x="73481" y="300368"/>
                  <a:pt x="69682" y="300368"/>
                </a:cubicBezTo>
                <a:cubicBezTo>
                  <a:pt x="65886" y="299872"/>
                  <a:pt x="62252" y="299047"/>
                  <a:pt x="58785" y="297230"/>
                </a:cubicBezTo>
                <a:cubicBezTo>
                  <a:pt x="56968" y="296404"/>
                  <a:pt x="55482" y="294919"/>
                  <a:pt x="53830" y="293927"/>
                </a:cubicBezTo>
                <a:cubicBezTo>
                  <a:pt x="51848" y="292606"/>
                  <a:pt x="50033" y="290956"/>
                  <a:pt x="48052" y="289635"/>
                </a:cubicBezTo>
                <a:cubicBezTo>
                  <a:pt x="44089" y="286993"/>
                  <a:pt x="39630" y="284845"/>
                  <a:pt x="35006" y="283690"/>
                </a:cubicBezTo>
                <a:cubicBezTo>
                  <a:pt x="25759" y="281213"/>
                  <a:pt x="15687" y="283359"/>
                  <a:pt x="8586" y="288808"/>
                </a:cubicBezTo>
                <a:cubicBezTo>
                  <a:pt x="16512" y="284680"/>
                  <a:pt x="26088" y="284350"/>
                  <a:pt x="33685" y="287818"/>
                </a:cubicBezTo>
                <a:cubicBezTo>
                  <a:pt x="37484" y="289635"/>
                  <a:pt x="41116" y="291946"/>
                  <a:pt x="44089" y="294752"/>
                </a:cubicBezTo>
                <a:cubicBezTo>
                  <a:pt x="45574" y="296240"/>
                  <a:pt x="46895" y="297890"/>
                  <a:pt x="48381" y="299376"/>
                </a:cubicBezTo>
                <a:cubicBezTo>
                  <a:pt x="50198" y="301028"/>
                  <a:pt x="51684" y="303010"/>
                  <a:pt x="53830" y="304495"/>
                </a:cubicBezTo>
                <a:cubicBezTo>
                  <a:pt x="57793" y="307633"/>
                  <a:pt x="62748" y="309615"/>
                  <a:pt x="67703" y="310936"/>
                </a:cubicBezTo>
                <a:cubicBezTo>
                  <a:pt x="72820" y="311926"/>
                  <a:pt x="78104" y="312257"/>
                  <a:pt x="83059" y="311761"/>
                </a:cubicBezTo>
                <a:lnTo>
                  <a:pt x="84434" y="311464"/>
                </a:lnTo>
                <a:lnTo>
                  <a:pt x="77666" y="331330"/>
                </a:lnTo>
                <a:lnTo>
                  <a:pt x="72466" y="355906"/>
                </a:lnTo>
                <a:lnTo>
                  <a:pt x="61427" y="357666"/>
                </a:lnTo>
                <a:cubicBezTo>
                  <a:pt x="57629" y="357500"/>
                  <a:pt x="53830" y="356840"/>
                  <a:pt x="50363" y="355189"/>
                </a:cubicBezTo>
                <a:cubicBezTo>
                  <a:pt x="48546" y="354529"/>
                  <a:pt x="47060" y="353208"/>
                  <a:pt x="45245" y="352216"/>
                </a:cubicBezTo>
                <a:cubicBezTo>
                  <a:pt x="43262" y="350895"/>
                  <a:pt x="41447" y="349409"/>
                  <a:pt x="39301" y="348253"/>
                </a:cubicBezTo>
                <a:cubicBezTo>
                  <a:pt x="35336" y="345777"/>
                  <a:pt x="30713" y="343961"/>
                  <a:pt x="26089" y="342969"/>
                </a:cubicBezTo>
                <a:cubicBezTo>
                  <a:pt x="16677" y="340987"/>
                  <a:pt x="6934" y="343629"/>
                  <a:pt x="0" y="349409"/>
                </a:cubicBezTo>
                <a:cubicBezTo>
                  <a:pt x="7761" y="344950"/>
                  <a:pt x="17173" y="344125"/>
                  <a:pt x="24934" y="347263"/>
                </a:cubicBezTo>
                <a:cubicBezTo>
                  <a:pt x="28897" y="348749"/>
                  <a:pt x="32529" y="351061"/>
                  <a:pt x="35667" y="353703"/>
                </a:cubicBezTo>
                <a:cubicBezTo>
                  <a:pt x="37318" y="355024"/>
                  <a:pt x="38640" y="356510"/>
                  <a:pt x="40291" y="357996"/>
                </a:cubicBezTo>
                <a:cubicBezTo>
                  <a:pt x="42272" y="359482"/>
                  <a:pt x="43923" y="361463"/>
                  <a:pt x="46071" y="362784"/>
                </a:cubicBezTo>
                <a:cubicBezTo>
                  <a:pt x="50198" y="365757"/>
                  <a:pt x="55153" y="367574"/>
                  <a:pt x="60271" y="368564"/>
                </a:cubicBezTo>
                <a:lnTo>
                  <a:pt x="69910" y="368564"/>
                </a:lnTo>
                <a:lnTo>
                  <a:pt x="67266" y="391755"/>
                </a:lnTo>
                <a:cubicBezTo>
                  <a:pt x="66872" y="397546"/>
                  <a:pt x="66877" y="400766"/>
                  <a:pt x="66877" y="400766"/>
                </a:cubicBezTo>
                <a:lnTo>
                  <a:pt x="66871" y="401008"/>
                </a:lnTo>
                <a:lnTo>
                  <a:pt x="64895" y="403241"/>
                </a:lnTo>
                <a:cubicBezTo>
                  <a:pt x="61759" y="405552"/>
                  <a:pt x="58456" y="407369"/>
                  <a:pt x="54658" y="408194"/>
                </a:cubicBezTo>
                <a:cubicBezTo>
                  <a:pt x="52841" y="408857"/>
                  <a:pt x="50859" y="408690"/>
                  <a:pt x="48878" y="409021"/>
                </a:cubicBezTo>
                <a:cubicBezTo>
                  <a:pt x="46567" y="409186"/>
                  <a:pt x="44090" y="409186"/>
                  <a:pt x="41779" y="409517"/>
                </a:cubicBezTo>
                <a:cubicBezTo>
                  <a:pt x="36989" y="410011"/>
                  <a:pt x="32365" y="411497"/>
                  <a:pt x="28073" y="413645"/>
                </a:cubicBezTo>
                <a:cubicBezTo>
                  <a:pt x="19486" y="417937"/>
                  <a:pt x="13542" y="426195"/>
                  <a:pt x="11725" y="434946"/>
                </a:cubicBezTo>
                <a:cubicBezTo>
                  <a:pt x="15027" y="426524"/>
                  <a:pt x="21962" y="420085"/>
                  <a:pt x="29890" y="417608"/>
                </a:cubicBezTo>
                <a:cubicBezTo>
                  <a:pt x="34017" y="416452"/>
                  <a:pt x="38145" y="415791"/>
                  <a:pt x="42273" y="415956"/>
                </a:cubicBezTo>
                <a:cubicBezTo>
                  <a:pt x="44419" y="415956"/>
                  <a:pt x="46402" y="416287"/>
                  <a:pt x="48548" y="416452"/>
                </a:cubicBezTo>
                <a:cubicBezTo>
                  <a:pt x="51026" y="416452"/>
                  <a:pt x="53666" y="416947"/>
                  <a:pt x="56143" y="416616"/>
                </a:cubicBezTo>
                <a:lnTo>
                  <a:pt x="67005" y="413444"/>
                </a:lnTo>
                <a:lnTo>
                  <a:pt x="70014" y="433564"/>
                </a:lnTo>
                <a:cubicBezTo>
                  <a:pt x="74844" y="450097"/>
                  <a:pt x="86196" y="466899"/>
                  <a:pt x="112287" y="467972"/>
                </a:cubicBezTo>
                <a:lnTo>
                  <a:pt x="117296" y="466925"/>
                </a:lnTo>
                <a:lnTo>
                  <a:pt x="116745" y="471603"/>
                </a:lnTo>
                <a:cubicBezTo>
                  <a:pt x="116251" y="473585"/>
                  <a:pt x="115095" y="475237"/>
                  <a:pt x="114270" y="477052"/>
                </a:cubicBezTo>
                <a:cubicBezTo>
                  <a:pt x="113278" y="479035"/>
                  <a:pt x="111957" y="481182"/>
                  <a:pt x="110967" y="483328"/>
                </a:cubicBezTo>
                <a:cubicBezTo>
                  <a:pt x="108986" y="487620"/>
                  <a:pt x="107665" y="492244"/>
                  <a:pt x="107169" y="497034"/>
                </a:cubicBezTo>
                <a:cubicBezTo>
                  <a:pt x="106177" y="506610"/>
                  <a:pt x="109811" y="516022"/>
                  <a:pt x="116251" y="522298"/>
                </a:cubicBezTo>
                <a:cubicBezTo>
                  <a:pt x="110967" y="515032"/>
                  <a:pt x="109315" y="505785"/>
                  <a:pt x="111461" y="497694"/>
                </a:cubicBezTo>
                <a:cubicBezTo>
                  <a:pt x="112618" y="493731"/>
                  <a:pt x="114434" y="489933"/>
                  <a:pt x="116745" y="486466"/>
                </a:cubicBezTo>
                <a:cubicBezTo>
                  <a:pt x="117902" y="484814"/>
                  <a:pt x="119223" y="483163"/>
                  <a:pt x="120544" y="481511"/>
                </a:cubicBezTo>
                <a:cubicBezTo>
                  <a:pt x="121865" y="479365"/>
                  <a:pt x="123517" y="477548"/>
                  <a:pt x="124671" y="475237"/>
                </a:cubicBezTo>
                <a:lnTo>
                  <a:pt x="127737" y="464744"/>
                </a:lnTo>
                <a:lnTo>
                  <a:pt x="147763" y="460560"/>
                </a:lnTo>
                <a:cubicBezTo>
                  <a:pt x="158450" y="455263"/>
                  <a:pt x="168038" y="447362"/>
                  <a:pt x="176645" y="437527"/>
                </a:cubicBezTo>
                <a:lnTo>
                  <a:pt x="182373" y="428899"/>
                </a:lnTo>
                <a:lnTo>
                  <a:pt x="195676" y="443532"/>
                </a:lnTo>
                <a:cubicBezTo>
                  <a:pt x="196501" y="445349"/>
                  <a:pt x="196833" y="447166"/>
                  <a:pt x="197493" y="449146"/>
                </a:cubicBezTo>
                <a:cubicBezTo>
                  <a:pt x="198152" y="451294"/>
                  <a:pt x="198483" y="453605"/>
                  <a:pt x="199308" y="455753"/>
                </a:cubicBezTo>
                <a:cubicBezTo>
                  <a:pt x="200629" y="460210"/>
                  <a:pt x="202777" y="464338"/>
                  <a:pt x="205253" y="468136"/>
                </a:cubicBezTo>
                <a:cubicBezTo>
                  <a:pt x="210537" y="475733"/>
                  <a:pt x="218629" y="481182"/>
                  <a:pt x="227214" y="482338"/>
                </a:cubicBezTo>
                <a:cubicBezTo>
                  <a:pt x="218794" y="479861"/>
                  <a:pt x="212518" y="473420"/>
                  <a:pt x="209051" y="465990"/>
                </a:cubicBezTo>
                <a:cubicBezTo>
                  <a:pt x="207401" y="462191"/>
                  <a:pt x="206244" y="458395"/>
                  <a:pt x="205749" y="454265"/>
                </a:cubicBezTo>
                <a:cubicBezTo>
                  <a:pt x="205417" y="452284"/>
                  <a:pt x="205417" y="450137"/>
                  <a:pt x="205253" y="448156"/>
                </a:cubicBezTo>
                <a:cubicBezTo>
                  <a:pt x="204923" y="445845"/>
                  <a:pt x="204757" y="443368"/>
                  <a:pt x="204263" y="441055"/>
                </a:cubicBezTo>
                <a:lnTo>
                  <a:pt x="189614" y="417992"/>
                </a:lnTo>
                <a:lnTo>
                  <a:pt x="199644" y="402884"/>
                </a:lnTo>
                <a:cubicBezTo>
                  <a:pt x="206409" y="389847"/>
                  <a:pt x="212312" y="375543"/>
                  <a:pt x="217473" y="360640"/>
                </a:cubicBezTo>
                <a:lnTo>
                  <a:pt x="241662" y="333175"/>
                </a:lnTo>
                <a:lnTo>
                  <a:pt x="245048" y="339006"/>
                </a:lnTo>
                <a:cubicBezTo>
                  <a:pt x="246699" y="342640"/>
                  <a:pt x="247690" y="346271"/>
                  <a:pt x="248186" y="350070"/>
                </a:cubicBezTo>
                <a:cubicBezTo>
                  <a:pt x="248515" y="353868"/>
                  <a:pt x="248186" y="357667"/>
                  <a:pt x="246865" y="361298"/>
                </a:cubicBezTo>
                <a:cubicBezTo>
                  <a:pt x="246369" y="363280"/>
                  <a:pt x="245213" y="364932"/>
                  <a:pt x="244388" y="366749"/>
                </a:cubicBezTo>
                <a:cubicBezTo>
                  <a:pt x="243396" y="368729"/>
                  <a:pt x="242075" y="370877"/>
                  <a:pt x="241085" y="373023"/>
                </a:cubicBezTo>
                <a:cubicBezTo>
                  <a:pt x="239104" y="377317"/>
                  <a:pt x="237783" y="381939"/>
                  <a:pt x="237287" y="386729"/>
                </a:cubicBezTo>
                <a:cubicBezTo>
                  <a:pt x="236297" y="396305"/>
                  <a:pt x="239929" y="405719"/>
                  <a:pt x="246369" y="411993"/>
                </a:cubicBezTo>
                <a:cubicBezTo>
                  <a:pt x="241085" y="404727"/>
                  <a:pt x="239433" y="395480"/>
                  <a:pt x="241581" y="387389"/>
                </a:cubicBezTo>
                <a:cubicBezTo>
                  <a:pt x="242736" y="383426"/>
                  <a:pt x="244552" y="379628"/>
                  <a:pt x="246865" y="376161"/>
                </a:cubicBezTo>
                <a:cubicBezTo>
                  <a:pt x="248020" y="374509"/>
                  <a:pt x="249341" y="372858"/>
                  <a:pt x="250662" y="371206"/>
                </a:cubicBezTo>
                <a:cubicBezTo>
                  <a:pt x="251983" y="369060"/>
                  <a:pt x="253635" y="367243"/>
                  <a:pt x="254789" y="364932"/>
                </a:cubicBezTo>
                <a:cubicBezTo>
                  <a:pt x="257267" y="360473"/>
                  <a:pt x="258588" y="355354"/>
                  <a:pt x="259084" y="350235"/>
                </a:cubicBezTo>
                <a:cubicBezTo>
                  <a:pt x="259248" y="345117"/>
                  <a:pt x="258754" y="339833"/>
                  <a:pt x="257433" y="335043"/>
                </a:cubicBezTo>
                <a:lnTo>
                  <a:pt x="253511" y="324942"/>
                </a:lnTo>
                <a:lnTo>
                  <a:pt x="299499" y="313785"/>
                </a:lnTo>
                <a:lnTo>
                  <a:pt x="311496" y="315731"/>
                </a:lnTo>
                <a:lnTo>
                  <a:pt x="311595" y="328440"/>
                </a:lnTo>
                <a:cubicBezTo>
                  <a:pt x="310439" y="342475"/>
                  <a:pt x="304990" y="356015"/>
                  <a:pt x="296074" y="367245"/>
                </a:cubicBezTo>
                <a:cubicBezTo>
                  <a:pt x="293597" y="369887"/>
                  <a:pt x="291284" y="372363"/>
                  <a:pt x="288642" y="375169"/>
                </a:cubicBezTo>
                <a:cubicBezTo>
                  <a:pt x="286000" y="377978"/>
                  <a:pt x="283029" y="380620"/>
                  <a:pt x="280551" y="383591"/>
                </a:cubicBezTo>
                <a:cubicBezTo>
                  <a:pt x="275432" y="389371"/>
                  <a:pt x="270975" y="395976"/>
                  <a:pt x="267341" y="402746"/>
                </a:cubicBezTo>
                <a:cubicBezTo>
                  <a:pt x="260407" y="416452"/>
                  <a:pt x="257269" y="432800"/>
                  <a:pt x="261728" y="447496"/>
                </a:cubicBezTo>
                <a:cubicBezTo>
                  <a:pt x="258590" y="432469"/>
                  <a:pt x="263214" y="417277"/>
                  <a:pt x="271140" y="404892"/>
                </a:cubicBezTo>
                <a:cubicBezTo>
                  <a:pt x="275267" y="398783"/>
                  <a:pt x="279891" y="393003"/>
                  <a:pt x="285340" y="388050"/>
                </a:cubicBezTo>
                <a:cubicBezTo>
                  <a:pt x="287982" y="385408"/>
                  <a:pt x="290955" y="383262"/>
                  <a:pt x="293762" y="380785"/>
                </a:cubicBezTo>
                <a:cubicBezTo>
                  <a:pt x="296735" y="378307"/>
                  <a:pt x="299871" y="375665"/>
                  <a:pt x="302679" y="372859"/>
                </a:cubicBezTo>
                <a:cubicBezTo>
                  <a:pt x="313741" y="361299"/>
                  <a:pt x="321667" y="346273"/>
                  <a:pt x="324641" y="330255"/>
                </a:cubicBezTo>
                <a:lnTo>
                  <a:pt x="325728" y="318040"/>
                </a:lnTo>
                <a:lnTo>
                  <a:pt x="361303" y="323811"/>
                </a:lnTo>
                <a:lnTo>
                  <a:pt x="386874" y="338075"/>
                </a:lnTo>
                <a:lnTo>
                  <a:pt x="388710" y="346271"/>
                </a:lnTo>
                <a:cubicBezTo>
                  <a:pt x="390525" y="360308"/>
                  <a:pt x="388049" y="374673"/>
                  <a:pt x="381774" y="387553"/>
                </a:cubicBezTo>
                <a:cubicBezTo>
                  <a:pt x="380123" y="390691"/>
                  <a:pt x="378306" y="393663"/>
                  <a:pt x="376325" y="396965"/>
                </a:cubicBezTo>
                <a:cubicBezTo>
                  <a:pt x="374343" y="400432"/>
                  <a:pt x="372031" y="403570"/>
                  <a:pt x="370216" y="407038"/>
                </a:cubicBezTo>
                <a:cubicBezTo>
                  <a:pt x="366253" y="413807"/>
                  <a:pt x="363444" y="421239"/>
                  <a:pt x="361298" y="428670"/>
                </a:cubicBezTo>
                <a:cubicBezTo>
                  <a:pt x="357500" y="443532"/>
                  <a:pt x="357831" y="460209"/>
                  <a:pt x="365426" y="473584"/>
                </a:cubicBezTo>
                <a:cubicBezTo>
                  <a:pt x="359152" y="459549"/>
                  <a:pt x="360473" y="443532"/>
                  <a:pt x="365426" y="429826"/>
                </a:cubicBezTo>
                <a:cubicBezTo>
                  <a:pt x="368068" y="423054"/>
                  <a:pt x="371370" y="416451"/>
                  <a:pt x="375664" y="410340"/>
                </a:cubicBezTo>
                <a:cubicBezTo>
                  <a:pt x="377646" y="407204"/>
                  <a:pt x="380123" y="404396"/>
                  <a:pt x="382269" y="401424"/>
                </a:cubicBezTo>
                <a:cubicBezTo>
                  <a:pt x="384416" y="398451"/>
                  <a:pt x="387058" y="395148"/>
                  <a:pt x="389204" y="391846"/>
                </a:cubicBezTo>
                <a:lnTo>
                  <a:pt x="401394" y="346175"/>
                </a:lnTo>
                <a:lnTo>
                  <a:pt x="421405" y="357337"/>
                </a:lnTo>
                <a:lnTo>
                  <a:pt x="439669" y="368110"/>
                </a:lnTo>
                <a:lnTo>
                  <a:pt x="440889" y="378638"/>
                </a:lnTo>
                <a:cubicBezTo>
                  <a:pt x="440889" y="386233"/>
                  <a:pt x="438743" y="393498"/>
                  <a:pt x="434119" y="399607"/>
                </a:cubicBezTo>
                <a:cubicBezTo>
                  <a:pt x="432963" y="401095"/>
                  <a:pt x="431477" y="402414"/>
                  <a:pt x="430156" y="403902"/>
                </a:cubicBezTo>
                <a:cubicBezTo>
                  <a:pt x="428669" y="405552"/>
                  <a:pt x="426854" y="407039"/>
                  <a:pt x="425366" y="408855"/>
                </a:cubicBezTo>
                <a:cubicBezTo>
                  <a:pt x="422230" y="412322"/>
                  <a:pt x="419588" y="416120"/>
                  <a:pt x="417607" y="420248"/>
                </a:cubicBezTo>
                <a:cubicBezTo>
                  <a:pt x="413643" y="428505"/>
                  <a:pt x="412817" y="438248"/>
                  <a:pt x="416286" y="446339"/>
                </a:cubicBezTo>
                <a:cubicBezTo>
                  <a:pt x="414304" y="437752"/>
                  <a:pt x="416780" y="429001"/>
                  <a:pt x="421403" y="422396"/>
                </a:cubicBezTo>
                <a:cubicBezTo>
                  <a:pt x="423716" y="419093"/>
                  <a:pt x="426523" y="416120"/>
                  <a:pt x="429825" y="413643"/>
                </a:cubicBezTo>
                <a:cubicBezTo>
                  <a:pt x="431311" y="412322"/>
                  <a:pt x="433128" y="411167"/>
                  <a:pt x="434780" y="410011"/>
                </a:cubicBezTo>
                <a:cubicBezTo>
                  <a:pt x="436595" y="408525"/>
                  <a:pt x="438577" y="407204"/>
                  <a:pt x="440393" y="405552"/>
                </a:cubicBezTo>
                <a:cubicBezTo>
                  <a:pt x="447659" y="398947"/>
                  <a:pt x="452283" y="389370"/>
                  <a:pt x="453768" y="379792"/>
                </a:cubicBezTo>
                <a:lnTo>
                  <a:pt x="454015" y="375467"/>
                </a:lnTo>
                <a:lnTo>
                  <a:pt x="482862" y="382042"/>
                </a:lnTo>
                <a:lnTo>
                  <a:pt x="492228" y="380785"/>
                </a:lnTo>
                <a:lnTo>
                  <a:pt x="498849" y="412982"/>
                </a:lnTo>
                <a:cubicBezTo>
                  <a:pt x="498353" y="416616"/>
                  <a:pt x="497693" y="420083"/>
                  <a:pt x="497032" y="423717"/>
                </a:cubicBezTo>
                <a:cubicBezTo>
                  <a:pt x="496372" y="427680"/>
                  <a:pt x="495217" y="431312"/>
                  <a:pt x="494886" y="435275"/>
                </a:cubicBezTo>
                <a:cubicBezTo>
                  <a:pt x="493730" y="442872"/>
                  <a:pt x="493730" y="450798"/>
                  <a:pt x="494390" y="458557"/>
                </a:cubicBezTo>
                <a:cubicBezTo>
                  <a:pt x="496042" y="473914"/>
                  <a:pt x="502481" y="489272"/>
                  <a:pt x="514370" y="499013"/>
                </a:cubicBezTo>
                <a:cubicBezTo>
                  <a:pt x="503473" y="488116"/>
                  <a:pt x="499014" y="472924"/>
                  <a:pt x="498684" y="458228"/>
                </a:cubicBezTo>
                <a:cubicBezTo>
                  <a:pt x="498849" y="450798"/>
                  <a:pt x="499510" y="443366"/>
                  <a:pt x="501326" y="436265"/>
                </a:cubicBezTo>
                <a:cubicBezTo>
                  <a:pt x="501987" y="432798"/>
                  <a:pt x="503308" y="429166"/>
                  <a:pt x="504298" y="425697"/>
                </a:cubicBezTo>
                <a:cubicBezTo>
                  <a:pt x="505289" y="421900"/>
                  <a:pt x="506446" y="417937"/>
                  <a:pt x="507271" y="414139"/>
                </a:cubicBezTo>
                <a:lnTo>
                  <a:pt x="503530" y="379269"/>
                </a:lnTo>
                <a:lnTo>
                  <a:pt x="530419" y="375661"/>
                </a:lnTo>
                <a:cubicBezTo>
                  <a:pt x="545545" y="370330"/>
                  <a:pt x="559545" y="361948"/>
                  <a:pt x="571218" y="350969"/>
                </a:cubicBezTo>
                <a:lnTo>
                  <a:pt x="573287" y="348339"/>
                </a:lnTo>
                <a:lnTo>
                  <a:pt x="589504" y="368895"/>
                </a:lnTo>
                <a:cubicBezTo>
                  <a:pt x="590660" y="372362"/>
                  <a:pt x="591485" y="375665"/>
                  <a:pt x="592641" y="379297"/>
                </a:cubicBezTo>
                <a:cubicBezTo>
                  <a:pt x="593798" y="383095"/>
                  <a:pt x="594458" y="386893"/>
                  <a:pt x="595944" y="390527"/>
                </a:cubicBezTo>
                <a:cubicBezTo>
                  <a:pt x="598421" y="397957"/>
                  <a:pt x="601888" y="405056"/>
                  <a:pt x="606016" y="411663"/>
                </a:cubicBezTo>
                <a:cubicBezTo>
                  <a:pt x="614438" y="424707"/>
                  <a:pt x="626988" y="435606"/>
                  <a:pt x="642015" y="438909"/>
                </a:cubicBezTo>
                <a:cubicBezTo>
                  <a:pt x="627484" y="434121"/>
                  <a:pt x="616584" y="422396"/>
                  <a:pt x="609815" y="409515"/>
                </a:cubicBezTo>
                <a:cubicBezTo>
                  <a:pt x="606512" y="402746"/>
                  <a:pt x="603870" y="395976"/>
                  <a:pt x="602218" y="388710"/>
                </a:cubicBezTo>
                <a:cubicBezTo>
                  <a:pt x="601228" y="385076"/>
                  <a:pt x="600732" y="381445"/>
                  <a:pt x="600072" y="377811"/>
                </a:cubicBezTo>
                <a:cubicBezTo>
                  <a:pt x="599246" y="374014"/>
                  <a:pt x="598586" y="369885"/>
                  <a:pt x="597594" y="366086"/>
                </a:cubicBezTo>
                <a:lnTo>
                  <a:pt x="580376" y="339326"/>
                </a:lnTo>
                <a:lnTo>
                  <a:pt x="591103" y="325687"/>
                </a:lnTo>
                <a:lnTo>
                  <a:pt x="598573" y="305369"/>
                </a:lnTo>
                <a:lnTo>
                  <a:pt x="606841" y="307468"/>
                </a:lnTo>
                <a:cubicBezTo>
                  <a:pt x="613942" y="309944"/>
                  <a:pt x="620051" y="314733"/>
                  <a:pt x="624014" y="321172"/>
                </a:cubicBezTo>
                <a:cubicBezTo>
                  <a:pt x="625006" y="322824"/>
                  <a:pt x="625667" y="324641"/>
                  <a:pt x="626658" y="326456"/>
                </a:cubicBezTo>
                <a:cubicBezTo>
                  <a:pt x="627648" y="328604"/>
                  <a:pt x="628309" y="330750"/>
                  <a:pt x="629465" y="332732"/>
                </a:cubicBezTo>
                <a:cubicBezTo>
                  <a:pt x="631611" y="336860"/>
                  <a:pt x="634253" y="340658"/>
                  <a:pt x="637391" y="343960"/>
                </a:cubicBezTo>
                <a:cubicBezTo>
                  <a:pt x="643665" y="350565"/>
                  <a:pt x="652583" y="354693"/>
                  <a:pt x="661334" y="354364"/>
                </a:cubicBezTo>
                <a:cubicBezTo>
                  <a:pt x="652747" y="353207"/>
                  <a:pt x="645317" y="347923"/>
                  <a:pt x="640858" y="341154"/>
                </a:cubicBezTo>
                <a:cubicBezTo>
                  <a:pt x="638547" y="337685"/>
                  <a:pt x="636730" y="334053"/>
                  <a:pt x="635574" y="330090"/>
                </a:cubicBezTo>
                <a:cubicBezTo>
                  <a:pt x="634914" y="328108"/>
                  <a:pt x="634582" y="326127"/>
                  <a:pt x="634088" y="324145"/>
                </a:cubicBezTo>
                <a:cubicBezTo>
                  <a:pt x="633428" y="321997"/>
                  <a:pt x="632767" y="319686"/>
                  <a:pt x="631942" y="317375"/>
                </a:cubicBezTo>
                <a:cubicBezTo>
                  <a:pt x="628309" y="308293"/>
                  <a:pt x="621043" y="300532"/>
                  <a:pt x="612621" y="295744"/>
                </a:cubicBezTo>
                <a:lnTo>
                  <a:pt x="602729" y="291347"/>
                </a:lnTo>
                <a:lnTo>
                  <a:pt x="603705" y="257600"/>
                </a:lnTo>
                <a:lnTo>
                  <a:pt x="600746" y="246017"/>
                </a:lnTo>
                <a:lnTo>
                  <a:pt x="631610" y="260241"/>
                </a:lnTo>
                <a:cubicBezTo>
                  <a:pt x="634252" y="262718"/>
                  <a:pt x="636565" y="265360"/>
                  <a:pt x="639207" y="268002"/>
                </a:cubicBezTo>
                <a:cubicBezTo>
                  <a:pt x="642013" y="270975"/>
                  <a:pt x="644326" y="273947"/>
                  <a:pt x="647297" y="276589"/>
                </a:cubicBezTo>
                <a:cubicBezTo>
                  <a:pt x="652746" y="282038"/>
                  <a:pt x="659187" y="286828"/>
                  <a:pt x="665792" y="290791"/>
                </a:cubicBezTo>
                <a:cubicBezTo>
                  <a:pt x="679166" y="298550"/>
                  <a:pt x="695350" y="302514"/>
                  <a:pt x="710210" y="298717"/>
                </a:cubicBezTo>
                <a:cubicBezTo>
                  <a:pt x="695019" y="301028"/>
                  <a:pt x="679992" y="295579"/>
                  <a:pt x="668104" y="287157"/>
                </a:cubicBezTo>
                <a:cubicBezTo>
                  <a:pt x="662160" y="282698"/>
                  <a:pt x="656709" y="277745"/>
                  <a:pt x="651921" y="272130"/>
                </a:cubicBezTo>
                <a:cubicBezTo>
                  <a:pt x="649444" y="269323"/>
                  <a:pt x="647462" y="266185"/>
                  <a:pt x="645151" y="263379"/>
                </a:cubicBezTo>
                <a:cubicBezTo>
                  <a:pt x="642839" y="260407"/>
                  <a:pt x="640363" y="257105"/>
                  <a:pt x="637719" y="254132"/>
                </a:cubicBezTo>
                <a:lnTo>
                  <a:pt x="596728" y="230288"/>
                </a:lnTo>
                <a:lnTo>
                  <a:pt x="593713" y="218485"/>
                </a:lnTo>
                <a:lnTo>
                  <a:pt x="582546" y="197279"/>
                </a:lnTo>
                <a:lnTo>
                  <a:pt x="602878" y="196667"/>
                </a:lnTo>
                <a:cubicBezTo>
                  <a:pt x="604860" y="197328"/>
                  <a:pt x="606510" y="198155"/>
                  <a:pt x="608327" y="198980"/>
                </a:cubicBezTo>
                <a:cubicBezTo>
                  <a:pt x="610473" y="199970"/>
                  <a:pt x="612455" y="201126"/>
                  <a:pt x="614603" y="201951"/>
                </a:cubicBezTo>
                <a:cubicBezTo>
                  <a:pt x="618731" y="203768"/>
                  <a:pt x="623354" y="204924"/>
                  <a:pt x="627813" y="205420"/>
                </a:cubicBezTo>
                <a:cubicBezTo>
                  <a:pt x="636894" y="206410"/>
                  <a:pt x="646307" y="203933"/>
                  <a:pt x="652748" y="197988"/>
                </a:cubicBezTo>
                <a:cubicBezTo>
                  <a:pt x="645316" y="202778"/>
                  <a:pt x="636235" y="203439"/>
                  <a:pt x="628474" y="201291"/>
                </a:cubicBezTo>
                <a:cubicBezTo>
                  <a:pt x="624511" y="200136"/>
                  <a:pt x="620877" y="198484"/>
                  <a:pt x="617410" y="196338"/>
                </a:cubicBezTo>
                <a:cubicBezTo>
                  <a:pt x="615758" y="195346"/>
                  <a:pt x="614107" y="194025"/>
                  <a:pt x="612455" y="192870"/>
                </a:cubicBezTo>
                <a:cubicBezTo>
                  <a:pt x="610473" y="191714"/>
                  <a:pt x="608494" y="190228"/>
                  <a:pt x="606346" y="189072"/>
                </a:cubicBezTo>
                <a:cubicBezTo>
                  <a:pt x="597759" y="184613"/>
                  <a:pt x="587191" y="183292"/>
                  <a:pt x="577614" y="185109"/>
                </a:cubicBezTo>
                <a:lnTo>
                  <a:pt x="576338" y="185489"/>
                </a:lnTo>
                <a:lnTo>
                  <a:pt x="573832" y="180731"/>
                </a:lnTo>
                <a:lnTo>
                  <a:pt x="554086" y="157788"/>
                </a:lnTo>
                <a:lnTo>
                  <a:pt x="560773" y="153076"/>
                </a:lnTo>
                <a:cubicBezTo>
                  <a:pt x="572991" y="146139"/>
                  <a:pt x="587193" y="143001"/>
                  <a:pt x="601558" y="143826"/>
                </a:cubicBezTo>
                <a:cubicBezTo>
                  <a:pt x="605191" y="144158"/>
                  <a:pt x="608659" y="144818"/>
                  <a:pt x="612292" y="145314"/>
                </a:cubicBezTo>
                <a:cubicBezTo>
                  <a:pt x="616089" y="145975"/>
                  <a:pt x="619887" y="146800"/>
                  <a:pt x="623850" y="147131"/>
                </a:cubicBezTo>
                <a:cubicBezTo>
                  <a:pt x="631447" y="148121"/>
                  <a:pt x="639373" y="147956"/>
                  <a:pt x="647133" y="147131"/>
                </a:cubicBezTo>
                <a:cubicBezTo>
                  <a:pt x="662491" y="145148"/>
                  <a:pt x="677847" y="138378"/>
                  <a:pt x="687259" y="126324"/>
                </a:cubicBezTo>
                <a:cubicBezTo>
                  <a:pt x="676691" y="137388"/>
                  <a:pt x="661335" y="142341"/>
                  <a:pt x="646803" y="142837"/>
                </a:cubicBezTo>
                <a:cubicBezTo>
                  <a:pt x="639373" y="142837"/>
                  <a:pt x="632108" y="142341"/>
                  <a:pt x="624842" y="140690"/>
                </a:cubicBezTo>
                <a:cubicBezTo>
                  <a:pt x="621208" y="140030"/>
                  <a:pt x="617741" y="138709"/>
                  <a:pt x="614107" y="137884"/>
                </a:cubicBezTo>
                <a:cubicBezTo>
                  <a:pt x="610475" y="136892"/>
                  <a:pt x="606512" y="135902"/>
                  <a:pt x="602549" y="135075"/>
                </a:cubicBezTo>
                <a:cubicBezTo>
                  <a:pt x="586697" y="132433"/>
                  <a:pt x="569853" y="134581"/>
                  <a:pt x="554993" y="141186"/>
                </a:cubicBezTo>
                <a:lnTo>
                  <a:pt x="544800" y="146999"/>
                </a:lnTo>
                <a:lnTo>
                  <a:pt x="544532" y="146688"/>
                </a:lnTo>
                <a:lnTo>
                  <a:pt x="512128" y="122985"/>
                </a:lnTo>
                <a:lnTo>
                  <a:pt x="543762" y="95940"/>
                </a:lnTo>
                <a:cubicBezTo>
                  <a:pt x="547065" y="94619"/>
                  <a:pt x="550534" y="93462"/>
                  <a:pt x="554001" y="92306"/>
                </a:cubicBezTo>
                <a:cubicBezTo>
                  <a:pt x="557633" y="90985"/>
                  <a:pt x="561431" y="89995"/>
                  <a:pt x="565065" y="88509"/>
                </a:cubicBezTo>
                <a:cubicBezTo>
                  <a:pt x="572330" y="85701"/>
                  <a:pt x="579265" y="81904"/>
                  <a:pt x="585705" y="77610"/>
                </a:cubicBezTo>
                <a:cubicBezTo>
                  <a:pt x="598255" y="68528"/>
                  <a:pt x="608658" y="55484"/>
                  <a:pt x="611465" y="40457"/>
                </a:cubicBezTo>
                <a:cubicBezTo>
                  <a:pt x="607337" y="55153"/>
                  <a:pt x="596109" y="66546"/>
                  <a:pt x="583392" y="73812"/>
                </a:cubicBezTo>
                <a:cubicBezTo>
                  <a:pt x="576787" y="77445"/>
                  <a:pt x="570018" y="80252"/>
                  <a:pt x="562917" y="82234"/>
                </a:cubicBezTo>
                <a:cubicBezTo>
                  <a:pt x="559449" y="83390"/>
                  <a:pt x="555818" y="83886"/>
                  <a:pt x="552184" y="84711"/>
                </a:cubicBezTo>
                <a:cubicBezTo>
                  <a:pt x="548386" y="85701"/>
                  <a:pt x="544423" y="86528"/>
                  <a:pt x="540626" y="87684"/>
                </a:cubicBezTo>
                <a:cubicBezTo>
                  <a:pt x="525433" y="92802"/>
                  <a:pt x="511397" y="102545"/>
                  <a:pt x="501325" y="115259"/>
                </a:cubicBezTo>
                <a:lnTo>
                  <a:pt x="500634" y="116344"/>
                </a:lnTo>
                <a:lnTo>
                  <a:pt x="471139" y="103995"/>
                </a:lnTo>
                <a:lnTo>
                  <a:pt x="471438" y="102544"/>
                </a:lnTo>
                <a:cubicBezTo>
                  <a:pt x="473748" y="95280"/>
                  <a:pt x="478207" y="89004"/>
                  <a:pt x="484483" y="84712"/>
                </a:cubicBezTo>
                <a:cubicBezTo>
                  <a:pt x="486133" y="83720"/>
                  <a:pt x="487786" y="82895"/>
                  <a:pt x="489601" y="81903"/>
                </a:cubicBezTo>
                <a:cubicBezTo>
                  <a:pt x="491582" y="80747"/>
                  <a:pt x="493730" y="79922"/>
                  <a:pt x="495712" y="78767"/>
                </a:cubicBezTo>
                <a:cubicBezTo>
                  <a:pt x="499675" y="76454"/>
                  <a:pt x="503471" y="73648"/>
                  <a:pt x="506609" y="70345"/>
                </a:cubicBezTo>
                <a:cubicBezTo>
                  <a:pt x="513049" y="63905"/>
                  <a:pt x="516681" y="54822"/>
                  <a:pt x="516021" y="46071"/>
                </a:cubicBezTo>
                <a:cubicBezTo>
                  <a:pt x="515196" y="54822"/>
                  <a:pt x="510243" y="62419"/>
                  <a:pt x="503636" y="67207"/>
                </a:cubicBezTo>
                <a:cubicBezTo>
                  <a:pt x="500335" y="69685"/>
                  <a:pt x="496701" y="71666"/>
                  <a:pt x="492903" y="72987"/>
                </a:cubicBezTo>
                <a:cubicBezTo>
                  <a:pt x="491088" y="73812"/>
                  <a:pt x="489107" y="74143"/>
                  <a:pt x="487123" y="74802"/>
                </a:cubicBezTo>
                <a:cubicBezTo>
                  <a:pt x="484977" y="75463"/>
                  <a:pt x="482501" y="76123"/>
                  <a:pt x="480354" y="77115"/>
                </a:cubicBezTo>
                <a:cubicBezTo>
                  <a:pt x="471438" y="81078"/>
                  <a:pt x="464007" y="88508"/>
                  <a:pt x="459548" y="97260"/>
                </a:cubicBezTo>
                <a:lnTo>
                  <a:pt x="458858" y="99030"/>
                </a:lnTo>
                <a:lnTo>
                  <a:pt x="438266" y="95720"/>
                </a:lnTo>
                <a:lnTo>
                  <a:pt x="437752" y="91481"/>
                </a:lnTo>
                <a:cubicBezTo>
                  <a:pt x="437587" y="86031"/>
                  <a:pt x="438579" y="80747"/>
                  <a:pt x="440065" y="75629"/>
                </a:cubicBezTo>
                <a:cubicBezTo>
                  <a:pt x="441054" y="73152"/>
                  <a:pt x="441880" y="70510"/>
                  <a:pt x="443367" y="68362"/>
                </a:cubicBezTo>
                <a:cubicBezTo>
                  <a:pt x="444028" y="67372"/>
                  <a:pt x="444688" y="66051"/>
                  <a:pt x="445513" y="65061"/>
                </a:cubicBezTo>
                <a:lnTo>
                  <a:pt x="448155" y="61923"/>
                </a:lnTo>
                <a:cubicBezTo>
                  <a:pt x="448981" y="60767"/>
                  <a:pt x="450137" y="59942"/>
                  <a:pt x="451127" y="59116"/>
                </a:cubicBezTo>
                <a:lnTo>
                  <a:pt x="454265" y="56474"/>
                </a:lnTo>
                <a:cubicBezTo>
                  <a:pt x="456742" y="54493"/>
                  <a:pt x="459384" y="52676"/>
                  <a:pt x="461697" y="50530"/>
                </a:cubicBezTo>
                <a:cubicBezTo>
                  <a:pt x="466485" y="46400"/>
                  <a:pt x="470613" y="41283"/>
                  <a:pt x="473584" y="35832"/>
                </a:cubicBezTo>
                <a:cubicBezTo>
                  <a:pt x="479695" y="24603"/>
                  <a:pt x="480189" y="11064"/>
                  <a:pt x="475567" y="0"/>
                </a:cubicBezTo>
                <a:close/>
              </a:path>
            </a:pathLst>
          </a:custGeom>
          <a:solidFill>
            <a:schemeClr val="bg2"/>
          </a:solidFill>
          <a:ln w="9525" cap="flat">
            <a:noFill/>
            <a:prstDash val="solid"/>
            <a:miter/>
          </a:ln>
        </p:spPr>
        <p:txBody>
          <a:bodyPr wrap="square" rtlCol="0" anchor="ctr">
            <a:noAutofit/>
          </a:bodyPr>
          <a:lstStyle/>
          <a:p>
            <a:endParaRPr lang="en-US"/>
          </a:p>
        </p:txBody>
      </p:sp>
      <p:grpSp>
        <p:nvGrpSpPr>
          <p:cNvPr id="18" name="Group 17">
            <a:extLst>
              <a:ext uri="{FF2B5EF4-FFF2-40B4-BE49-F238E27FC236}">
                <a16:creationId xmlns:a16="http://schemas.microsoft.com/office/drawing/2014/main" id="{B156F44A-F200-5C5E-08E3-867FDCBF5151}"/>
              </a:ext>
            </a:extLst>
          </p:cNvPr>
          <p:cNvGrpSpPr/>
          <p:nvPr/>
        </p:nvGrpSpPr>
        <p:grpSpPr>
          <a:xfrm>
            <a:off x="3967376" y="1983885"/>
            <a:ext cx="464666" cy="464665"/>
            <a:chOff x="3967376" y="1983885"/>
            <a:chExt cx="464666" cy="464665"/>
          </a:xfrm>
        </p:grpSpPr>
        <p:sp>
          <p:nvSpPr>
            <p:cNvPr id="104" name="Freeform: Shape 103">
              <a:extLst>
                <a:ext uri="{FF2B5EF4-FFF2-40B4-BE49-F238E27FC236}">
                  <a16:creationId xmlns:a16="http://schemas.microsoft.com/office/drawing/2014/main" id="{6EF11229-9142-3A6E-8A5E-93008A73FA46}"/>
                </a:ext>
              </a:extLst>
            </p:cNvPr>
            <p:cNvSpPr/>
            <p:nvPr/>
          </p:nvSpPr>
          <p:spPr>
            <a:xfrm flipH="1">
              <a:off x="3967376" y="1983885"/>
              <a:ext cx="464666" cy="464665"/>
            </a:xfrm>
            <a:custGeom>
              <a:avLst/>
              <a:gdLst>
                <a:gd name="connsiteX0" fmla="*/ 268034 w 268033"/>
                <a:gd name="connsiteY0" fmla="*/ 134017 h 268033"/>
                <a:gd name="connsiteX1" fmla="*/ 134017 w 268033"/>
                <a:gd name="connsiteY1" fmla="*/ 268033 h 268033"/>
                <a:gd name="connsiteX2" fmla="*/ 0 w 268033"/>
                <a:gd name="connsiteY2" fmla="*/ 134017 h 268033"/>
                <a:gd name="connsiteX3" fmla="*/ 134017 w 268033"/>
                <a:gd name="connsiteY3" fmla="*/ 0 h 268033"/>
                <a:gd name="connsiteX4" fmla="*/ 268034 w 268033"/>
                <a:gd name="connsiteY4" fmla="*/ 134017 h 268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033" h="268033">
                  <a:moveTo>
                    <a:pt x="268034" y="134017"/>
                  </a:moveTo>
                  <a:cubicBezTo>
                    <a:pt x="268034" y="208032"/>
                    <a:pt x="208032" y="268033"/>
                    <a:pt x="134017" y="268033"/>
                  </a:cubicBezTo>
                  <a:cubicBezTo>
                    <a:pt x="60001" y="268033"/>
                    <a:pt x="0" y="208032"/>
                    <a:pt x="0" y="134017"/>
                  </a:cubicBezTo>
                  <a:cubicBezTo>
                    <a:pt x="0" y="60001"/>
                    <a:pt x="60001" y="0"/>
                    <a:pt x="134017" y="0"/>
                  </a:cubicBezTo>
                  <a:cubicBezTo>
                    <a:pt x="208032" y="0"/>
                    <a:pt x="268034" y="60001"/>
                    <a:pt x="268034" y="134017"/>
                  </a:cubicBezTo>
                  <a:close/>
                </a:path>
              </a:pathLst>
            </a:custGeom>
            <a:solidFill>
              <a:schemeClr val="accent1">
                <a:lumMod val="60000"/>
                <a:lumOff val="40000"/>
              </a:schemeClr>
            </a:solidFill>
            <a:ln w="9525" cap="flat">
              <a:noFill/>
              <a:prstDash val="solid"/>
              <a:miter/>
            </a:ln>
          </p:spPr>
          <p:txBody>
            <a:bodyPr rtlCol="0" anchor="ctr"/>
            <a:lstStyle/>
            <a:p>
              <a:endParaRPr lang="en-US" dirty="0"/>
            </a:p>
          </p:txBody>
        </p:sp>
        <p:sp>
          <p:nvSpPr>
            <p:cNvPr id="17" name="Freeform: Shape 16">
              <a:extLst>
                <a:ext uri="{FF2B5EF4-FFF2-40B4-BE49-F238E27FC236}">
                  <a16:creationId xmlns:a16="http://schemas.microsoft.com/office/drawing/2014/main" id="{C447885F-1C9F-6D41-598C-D901B4CC68C6}"/>
                </a:ext>
              </a:extLst>
            </p:cNvPr>
            <p:cNvSpPr/>
            <p:nvPr/>
          </p:nvSpPr>
          <p:spPr>
            <a:xfrm flipH="1">
              <a:off x="3987685" y="2010305"/>
              <a:ext cx="411167" cy="414798"/>
            </a:xfrm>
            <a:custGeom>
              <a:avLst/>
              <a:gdLst>
                <a:gd name="connsiteX0" fmla="*/ 144983 w 411167"/>
                <a:gd name="connsiteY0" fmla="*/ 383754 h 414798"/>
                <a:gd name="connsiteX1" fmla="*/ 129460 w 411167"/>
                <a:gd name="connsiteY1" fmla="*/ 399275 h 414798"/>
                <a:gd name="connsiteX2" fmla="*/ 144983 w 411167"/>
                <a:gd name="connsiteY2" fmla="*/ 414798 h 414798"/>
                <a:gd name="connsiteX3" fmla="*/ 160504 w 411167"/>
                <a:gd name="connsiteY3" fmla="*/ 399275 h 414798"/>
                <a:gd name="connsiteX4" fmla="*/ 144983 w 411167"/>
                <a:gd name="connsiteY4" fmla="*/ 383754 h 414798"/>
                <a:gd name="connsiteX5" fmla="*/ 292605 w 411167"/>
                <a:gd name="connsiteY5" fmla="*/ 294421 h 414798"/>
                <a:gd name="connsiteX6" fmla="*/ 239764 w 411167"/>
                <a:gd name="connsiteY6" fmla="*/ 347262 h 414798"/>
                <a:gd name="connsiteX7" fmla="*/ 292605 w 411167"/>
                <a:gd name="connsiteY7" fmla="*/ 400102 h 414798"/>
                <a:gd name="connsiteX8" fmla="*/ 345445 w 411167"/>
                <a:gd name="connsiteY8" fmla="*/ 347262 h 414798"/>
                <a:gd name="connsiteX9" fmla="*/ 292605 w 411167"/>
                <a:gd name="connsiteY9" fmla="*/ 294421 h 414798"/>
                <a:gd name="connsiteX10" fmla="*/ 93792 w 411167"/>
                <a:gd name="connsiteY10" fmla="*/ 249177 h 414798"/>
                <a:gd name="connsiteX11" fmla="*/ 59777 w 411167"/>
                <a:gd name="connsiteY11" fmla="*/ 283192 h 414798"/>
                <a:gd name="connsiteX12" fmla="*/ 93792 w 411167"/>
                <a:gd name="connsiteY12" fmla="*/ 317209 h 414798"/>
                <a:gd name="connsiteX13" fmla="*/ 127809 w 411167"/>
                <a:gd name="connsiteY13" fmla="*/ 283192 h 414798"/>
                <a:gd name="connsiteX14" fmla="*/ 93792 w 411167"/>
                <a:gd name="connsiteY14" fmla="*/ 249177 h 414798"/>
                <a:gd name="connsiteX15" fmla="*/ 395644 w 411167"/>
                <a:gd name="connsiteY15" fmla="*/ 233655 h 414798"/>
                <a:gd name="connsiteX16" fmla="*/ 380123 w 411167"/>
                <a:gd name="connsiteY16" fmla="*/ 249178 h 414798"/>
                <a:gd name="connsiteX17" fmla="*/ 395644 w 411167"/>
                <a:gd name="connsiteY17" fmla="*/ 264699 h 414798"/>
                <a:gd name="connsiteX18" fmla="*/ 411167 w 411167"/>
                <a:gd name="connsiteY18" fmla="*/ 249178 h 414798"/>
                <a:gd name="connsiteX19" fmla="*/ 395644 w 411167"/>
                <a:gd name="connsiteY19" fmla="*/ 233655 h 414798"/>
                <a:gd name="connsiteX20" fmla="*/ 197327 w 411167"/>
                <a:gd name="connsiteY20" fmla="*/ 212189 h 414798"/>
                <a:gd name="connsiteX21" fmla="*/ 166943 w 411167"/>
                <a:gd name="connsiteY21" fmla="*/ 242573 h 414798"/>
                <a:gd name="connsiteX22" fmla="*/ 197327 w 411167"/>
                <a:gd name="connsiteY22" fmla="*/ 272956 h 414798"/>
                <a:gd name="connsiteX23" fmla="*/ 227710 w 411167"/>
                <a:gd name="connsiteY23" fmla="*/ 242573 h 414798"/>
                <a:gd name="connsiteX24" fmla="*/ 197327 w 411167"/>
                <a:gd name="connsiteY24" fmla="*/ 212189 h 414798"/>
                <a:gd name="connsiteX25" fmla="*/ 15522 w 411167"/>
                <a:gd name="connsiteY25" fmla="*/ 199144 h 414798"/>
                <a:gd name="connsiteX26" fmla="*/ 0 w 411167"/>
                <a:gd name="connsiteY26" fmla="*/ 214665 h 414798"/>
                <a:gd name="connsiteX27" fmla="*/ 15522 w 411167"/>
                <a:gd name="connsiteY27" fmla="*/ 230188 h 414798"/>
                <a:gd name="connsiteX28" fmla="*/ 31043 w 411167"/>
                <a:gd name="connsiteY28" fmla="*/ 214665 h 414798"/>
                <a:gd name="connsiteX29" fmla="*/ 15522 w 411167"/>
                <a:gd name="connsiteY29" fmla="*/ 199144 h 414798"/>
                <a:gd name="connsiteX30" fmla="*/ 316714 w 411167"/>
                <a:gd name="connsiteY30" fmla="*/ 190557 h 414798"/>
                <a:gd name="connsiteX31" fmla="*/ 292605 w 411167"/>
                <a:gd name="connsiteY31" fmla="*/ 214665 h 414798"/>
                <a:gd name="connsiteX32" fmla="*/ 316714 w 411167"/>
                <a:gd name="connsiteY32" fmla="*/ 238774 h 414798"/>
                <a:gd name="connsiteX33" fmla="*/ 340822 w 411167"/>
                <a:gd name="connsiteY33" fmla="*/ 214665 h 414798"/>
                <a:gd name="connsiteX34" fmla="*/ 316714 w 411167"/>
                <a:gd name="connsiteY34" fmla="*/ 190557 h 414798"/>
                <a:gd name="connsiteX35" fmla="*/ 40457 w 411167"/>
                <a:gd name="connsiteY35" fmla="*/ 71666 h 414798"/>
                <a:gd name="connsiteX36" fmla="*/ 15523 w 411167"/>
                <a:gd name="connsiteY36" fmla="*/ 96600 h 414798"/>
                <a:gd name="connsiteX37" fmla="*/ 40457 w 411167"/>
                <a:gd name="connsiteY37" fmla="*/ 121535 h 414798"/>
                <a:gd name="connsiteX38" fmla="*/ 65391 w 411167"/>
                <a:gd name="connsiteY38" fmla="*/ 96600 h 414798"/>
                <a:gd name="connsiteX39" fmla="*/ 40457 w 411167"/>
                <a:gd name="connsiteY39" fmla="*/ 71666 h 414798"/>
                <a:gd name="connsiteX40" fmla="*/ 166944 w 411167"/>
                <a:gd name="connsiteY40" fmla="*/ 48384 h 414798"/>
                <a:gd name="connsiteX41" fmla="*/ 118727 w 411167"/>
                <a:gd name="connsiteY41" fmla="*/ 96601 h 414798"/>
                <a:gd name="connsiteX42" fmla="*/ 166944 w 411167"/>
                <a:gd name="connsiteY42" fmla="*/ 144818 h 414798"/>
                <a:gd name="connsiteX43" fmla="*/ 215161 w 411167"/>
                <a:gd name="connsiteY43" fmla="*/ 96601 h 414798"/>
                <a:gd name="connsiteX44" fmla="*/ 166944 w 411167"/>
                <a:gd name="connsiteY44" fmla="*/ 48384 h 414798"/>
                <a:gd name="connsiteX45" fmla="*/ 321338 w 411167"/>
                <a:gd name="connsiteY45" fmla="*/ 45081 h 414798"/>
                <a:gd name="connsiteX46" fmla="*/ 286000 w 411167"/>
                <a:gd name="connsiteY46" fmla="*/ 80417 h 414798"/>
                <a:gd name="connsiteX47" fmla="*/ 321338 w 411167"/>
                <a:gd name="connsiteY47" fmla="*/ 115755 h 414798"/>
                <a:gd name="connsiteX48" fmla="*/ 356674 w 411167"/>
                <a:gd name="connsiteY48" fmla="*/ 80417 h 414798"/>
                <a:gd name="connsiteX49" fmla="*/ 321338 w 411167"/>
                <a:gd name="connsiteY49" fmla="*/ 45081 h 414798"/>
                <a:gd name="connsiteX50" fmla="*/ 243233 w 411167"/>
                <a:gd name="connsiteY50" fmla="*/ 0 h 414798"/>
                <a:gd name="connsiteX51" fmla="*/ 227710 w 411167"/>
                <a:gd name="connsiteY51" fmla="*/ 15521 h 414798"/>
                <a:gd name="connsiteX52" fmla="*/ 243233 w 411167"/>
                <a:gd name="connsiteY52" fmla="*/ 31044 h 414798"/>
                <a:gd name="connsiteX53" fmla="*/ 258754 w 411167"/>
                <a:gd name="connsiteY53" fmla="*/ 15521 h 414798"/>
                <a:gd name="connsiteX54" fmla="*/ 243233 w 411167"/>
                <a:gd name="connsiteY54" fmla="*/ 0 h 414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11167" h="414798">
                  <a:moveTo>
                    <a:pt x="144983" y="383754"/>
                  </a:moveTo>
                  <a:cubicBezTo>
                    <a:pt x="136410" y="383754"/>
                    <a:pt x="129460" y="390704"/>
                    <a:pt x="129460" y="399275"/>
                  </a:cubicBezTo>
                  <a:cubicBezTo>
                    <a:pt x="129460" y="407848"/>
                    <a:pt x="136410" y="414798"/>
                    <a:pt x="144983" y="414798"/>
                  </a:cubicBezTo>
                  <a:cubicBezTo>
                    <a:pt x="153554" y="414798"/>
                    <a:pt x="160504" y="407848"/>
                    <a:pt x="160504" y="399275"/>
                  </a:cubicBezTo>
                  <a:cubicBezTo>
                    <a:pt x="160504" y="390704"/>
                    <a:pt x="153554" y="383754"/>
                    <a:pt x="144983" y="383754"/>
                  </a:cubicBezTo>
                  <a:close/>
                  <a:moveTo>
                    <a:pt x="292605" y="294421"/>
                  </a:moveTo>
                  <a:cubicBezTo>
                    <a:pt x="263421" y="294421"/>
                    <a:pt x="239764" y="318078"/>
                    <a:pt x="239764" y="347262"/>
                  </a:cubicBezTo>
                  <a:cubicBezTo>
                    <a:pt x="239764" y="376445"/>
                    <a:pt x="263421" y="400102"/>
                    <a:pt x="292605" y="400102"/>
                  </a:cubicBezTo>
                  <a:cubicBezTo>
                    <a:pt x="321788" y="400102"/>
                    <a:pt x="345445" y="376445"/>
                    <a:pt x="345445" y="347262"/>
                  </a:cubicBezTo>
                  <a:cubicBezTo>
                    <a:pt x="345445" y="318078"/>
                    <a:pt x="321788" y="294421"/>
                    <a:pt x="292605" y="294421"/>
                  </a:cubicBezTo>
                  <a:close/>
                  <a:moveTo>
                    <a:pt x="93792" y="249177"/>
                  </a:moveTo>
                  <a:cubicBezTo>
                    <a:pt x="75007" y="249177"/>
                    <a:pt x="59777" y="264407"/>
                    <a:pt x="59777" y="283192"/>
                  </a:cubicBezTo>
                  <a:cubicBezTo>
                    <a:pt x="59777" y="301979"/>
                    <a:pt x="75007" y="317209"/>
                    <a:pt x="93792" y="317209"/>
                  </a:cubicBezTo>
                  <a:cubicBezTo>
                    <a:pt x="112579" y="317209"/>
                    <a:pt x="127809" y="301979"/>
                    <a:pt x="127809" y="283192"/>
                  </a:cubicBezTo>
                  <a:cubicBezTo>
                    <a:pt x="127809" y="264407"/>
                    <a:pt x="112579" y="249177"/>
                    <a:pt x="93792" y="249177"/>
                  </a:cubicBezTo>
                  <a:close/>
                  <a:moveTo>
                    <a:pt x="395644" y="233655"/>
                  </a:moveTo>
                  <a:cubicBezTo>
                    <a:pt x="387073" y="233655"/>
                    <a:pt x="380123" y="240605"/>
                    <a:pt x="380123" y="249178"/>
                  </a:cubicBezTo>
                  <a:cubicBezTo>
                    <a:pt x="380123" y="257749"/>
                    <a:pt x="387073" y="264699"/>
                    <a:pt x="395644" y="264699"/>
                  </a:cubicBezTo>
                  <a:cubicBezTo>
                    <a:pt x="404217" y="264699"/>
                    <a:pt x="411167" y="257749"/>
                    <a:pt x="411167" y="249178"/>
                  </a:cubicBezTo>
                  <a:cubicBezTo>
                    <a:pt x="411167" y="240605"/>
                    <a:pt x="404217" y="233655"/>
                    <a:pt x="395644" y="233655"/>
                  </a:cubicBezTo>
                  <a:close/>
                  <a:moveTo>
                    <a:pt x="197327" y="212189"/>
                  </a:moveTo>
                  <a:cubicBezTo>
                    <a:pt x="180547" y="212189"/>
                    <a:pt x="166943" y="225793"/>
                    <a:pt x="166943" y="242573"/>
                  </a:cubicBezTo>
                  <a:cubicBezTo>
                    <a:pt x="166943" y="259352"/>
                    <a:pt x="180547" y="272956"/>
                    <a:pt x="197327" y="272956"/>
                  </a:cubicBezTo>
                  <a:cubicBezTo>
                    <a:pt x="214106" y="272956"/>
                    <a:pt x="227710" y="259352"/>
                    <a:pt x="227710" y="242573"/>
                  </a:cubicBezTo>
                  <a:cubicBezTo>
                    <a:pt x="227710" y="225793"/>
                    <a:pt x="214106" y="212189"/>
                    <a:pt x="197327" y="212189"/>
                  </a:cubicBezTo>
                  <a:close/>
                  <a:moveTo>
                    <a:pt x="15522" y="199144"/>
                  </a:moveTo>
                  <a:cubicBezTo>
                    <a:pt x="6950" y="199144"/>
                    <a:pt x="0" y="206094"/>
                    <a:pt x="0" y="214665"/>
                  </a:cubicBezTo>
                  <a:cubicBezTo>
                    <a:pt x="0" y="223238"/>
                    <a:pt x="6950" y="230188"/>
                    <a:pt x="15522" y="230188"/>
                  </a:cubicBezTo>
                  <a:cubicBezTo>
                    <a:pt x="24093" y="230188"/>
                    <a:pt x="31043" y="223238"/>
                    <a:pt x="31043" y="214665"/>
                  </a:cubicBezTo>
                  <a:cubicBezTo>
                    <a:pt x="31043" y="206094"/>
                    <a:pt x="24093" y="199144"/>
                    <a:pt x="15522" y="199144"/>
                  </a:cubicBezTo>
                  <a:close/>
                  <a:moveTo>
                    <a:pt x="316714" y="190557"/>
                  </a:moveTo>
                  <a:cubicBezTo>
                    <a:pt x="303399" y="190557"/>
                    <a:pt x="292605" y="201351"/>
                    <a:pt x="292605" y="214665"/>
                  </a:cubicBezTo>
                  <a:cubicBezTo>
                    <a:pt x="292605" y="227980"/>
                    <a:pt x="303399" y="238774"/>
                    <a:pt x="316714" y="238774"/>
                  </a:cubicBezTo>
                  <a:cubicBezTo>
                    <a:pt x="330029" y="238774"/>
                    <a:pt x="340822" y="227980"/>
                    <a:pt x="340822" y="214665"/>
                  </a:cubicBezTo>
                  <a:cubicBezTo>
                    <a:pt x="340822" y="201351"/>
                    <a:pt x="330029" y="190557"/>
                    <a:pt x="316714" y="190557"/>
                  </a:cubicBezTo>
                  <a:close/>
                  <a:moveTo>
                    <a:pt x="40457" y="71666"/>
                  </a:moveTo>
                  <a:cubicBezTo>
                    <a:pt x="26685" y="71666"/>
                    <a:pt x="15523" y="82829"/>
                    <a:pt x="15523" y="96600"/>
                  </a:cubicBezTo>
                  <a:cubicBezTo>
                    <a:pt x="15523" y="110370"/>
                    <a:pt x="26685" y="121535"/>
                    <a:pt x="40457" y="121535"/>
                  </a:cubicBezTo>
                  <a:cubicBezTo>
                    <a:pt x="54227" y="121535"/>
                    <a:pt x="65391" y="110370"/>
                    <a:pt x="65391" y="96600"/>
                  </a:cubicBezTo>
                  <a:cubicBezTo>
                    <a:pt x="65391" y="82829"/>
                    <a:pt x="54227" y="71666"/>
                    <a:pt x="40457" y="71666"/>
                  </a:cubicBezTo>
                  <a:close/>
                  <a:moveTo>
                    <a:pt x="166944" y="48384"/>
                  </a:moveTo>
                  <a:cubicBezTo>
                    <a:pt x="140314" y="48384"/>
                    <a:pt x="118727" y="69971"/>
                    <a:pt x="118727" y="96601"/>
                  </a:cubicBezTo>
                  <a:cubicBezTo>
                    <a:pt x="118727" y="123231"/>
                    <a:pt x="140314" y="144818"/>
                    <a:pt x="166944" y="144818"/>
                  </a:cubicBezTo>
                  <a:cubicBezTo>
                    <a:pt x="193574" y="144818"/>
                    <a:pt x="215161" y="123231"/>
                    <a:pt x="215161" y="96601"/>
                  </a:cubicBezTo>
                  <a:cubicBezTo>
                    <a:pt x="215161" y="69971"/>
                    <a:pt x="193574" y="48384"/>
                    <a:pt x="166944" y="48384"/>
                  </a:cubicBezTo>
                  <a:close/>
                  <a:moveTo>
                    <a:pt x="321338" y="45081"/>
                  </a:moveTo>
                  <a:cubicBezTo>
                    <a:pt x="301821" y="45081"/>
                    <a:pt x="286000" y="60902"/>
                    <a:pt x="286000" y="80417"/>
                  </a:cubicBezTo>
                  <a:cubicBezTo>
                    <a:pt x="286000" y="99934"/>
                    <a:pt x="301821" y="115755"/>
                    <a:pt x="321338" y="115755"/>
                  </a:cubicBezTo>
                  <a:cubicBezTo>
                    <a:pt x="340853" y="115755"/>
                    <a:pt x="356674" y="99934"/>
                    <a:pt x="356674" y="80417"/>
                  </a:cubicBezTo>
                  <a:cubicBezTo>
                    <a:pt x="356674" y="60902"/>
                    <a:pt x="340853" y="45081"/>
                    <a:pt x="321338" y="45081"/>
                  </a:cubicBezTo>
                  <a:close/>
                  <a:moveTo>
                    <a:pt x="243233" y="0"/>
                  </a:moveTo>
                  <a:cubicBezTo>
                    <a:pt x="234660" y="0"/>
                    <a:pt x="227710" y="6950"/>
                    <a:pt x="227710" y="15521"/>
                  </a:cubicBezTo>
                  <a:cubicBezTo>
                    <a:pt x="227710" y="24094"/>
                    <a:pt x="234660" y="31044"/>
                    <a:pt x="243233" y="31044"/>
                  </a:cubicBezTo>
                  <a:cubicBezTo>
                    <a:pt x="251804" y="31044"/>
                    <a:pt x="258754" y="24094"/>
                    <a:pt x="258754" y="15521"/>
                  </a:cubicBezTo>
                  <a:cubicBezTo>
                    <a:pt x="258754" y="6950"/>
                    <a:pt x="251804" y="0"/>
                    <a:pt x="243233" y="0"/>
                  </a:cubicBezTo>
                  <a:close/>
                </a:path>
              </a:pathLst>
            </a:custGeom>
            <a:solidFill>
              <a:schemeClr val="bg2"/>
            </a:solidFill>
            <a:ln w="9525" cap="flat">
              <a:noFill/>
              <a:prstDash val="solid"/>
              <a:miter/>
            </a:ln>
          </p:spPr>
          <p:txBody>
            <a:bodyPr wrap="square" rtlCol="0" anchor="ctr">
              <a:noAutofit/>
            </a:bodyPr>
            <a:lstStyle/>
            <a:p>
              <a:endParaRPr lang="en-US"/>
            </a:p>
          </p:txBody>
        </p:sp>
      </p:grpSp>
      <p:grpSp>
        <p:nvGrpSpPr>
          <p:cNvPr id="12" name="Graphic 7">
            <a:extLst>
              <a:ext uri="{FF2B5EF4-FFF2-40B4-BE49-F238E27FC236}">
                <a16:creationId xmlns:a16="http://schemas.microsoft.com/office/drawing/2014/main" id="{FB88DE58-7E93-4E58-8728-E9B9415A6889}"/>
              </a:ext>
            </a:extLst>
          </p:cNvPr>
          <p:cNvGrpSpPr/>
          <p:nvPr/>
        </p:nvGrpSpPr>
        <p:grpSpPr>
          <a:xfrm flipH="1">
            <a:off x="1037420" y="998578"/>
            <a:ext cx="2909316" cy="4622718"/>
            <a:chOff x="5588603" y="2095500"/>
            <a:chExt cx="1678179" cy="2666522"/>
          </a:xfrm>
        </p:grpSpPr>
        <p:sp>
          <p:nvSpPr>
            <p:cNvPr id="13" name="Freeform: Shape 12">
              <a:extLst>
                <a:ext uri="{FF2B5EF4-FFF2-40B4-BE49-F238E27FC236}">
                  <a16:creationId xmlns:a16="http://schemas.microsoft.com/office/drawing/2014/main" id="{C4BD2BAC-FEF3-343A-98FF-244DCD233498}"/>
                </a:ext>
              </a:extLst>
            </p:cNvPr>
            <p:cNvSpPr/>
            <p:nvPr/>
          </p:nvSpPr>
          <p:spPr>
            <a:xfrm>
              <a:off x="6387179" y="2785443"/>
              <a:ext cx="494537" cy="361712"/>
            </a:xfrm>
            <a:custGeom>
              <a:avLst/>
              <a:gdLst>
                <a:gd name="connsiteX0" fmla="*/ 0 w 494537"/>
                <a:gd name="connsiteY0" fmla="*/ 297894 h 361712"/>
                <a:gd name="connsiteX1" fmla="*/ 253651 w 494537"/>
                <a:gd name="connsiteY1" fmla="*/ 343234 h 361712"/>
                <a:gd name="connsiteX2" fmla="*/ 494538 w 494537"/>
                <a:gd name="connsiteY2" fmla="*/ 343234 h 361712"/>
                <a:gd name="connsiteX3" fmla="*/ 141256 w 494537"/>
                <a:gd name="connsiteY3" fmla="*/ 1381 h 361712"/>
                <a:gd name="connsiteX4" fmla="*/ 0 w 494537"/>
                <a:gd name="connsiteY4" fmla="*/ 297894 h 361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537" h="361712">
                  <a:moveTo>
                    <a:pt x="0" y="297894"/>
                  </a:moveTo>
                  <a:cubicBezTo>
                    <a:pt x="0" y="297894"/>
                    <a:pt x="168307" y="403241"/>
                    <a:pt x="253651" y="343234"/>
                  </a:cubicBezTo>
                  <a:cubicBezTo>
                    <a:pt x="338995" y="283321"/>
                    <a:pt x="452438" y="247603"/>
                    <a:pt x="494538" y="343234"/>
                  </a:cubicBezTo>
                  <a:cubicBezTo>
                    <a:pt x="473488" y="202263"/>
                    <a:pt x="259937" y="26337"/>
                    <a:pt x="141256" y="1381"/>
                  </a:cubicBezTo>
                  <a:cubicBezTo>
                    <a:pt x="22574" y="-23574"/>
                    <a:pt x="0" y="297894"/>
                    <a:pt x="0" y="297894"/>
                  </a:cubicBezTo>
                  <a:close/>
                </a:path>
              </a:pathLst>
            </a:custGeom>
            <a:solidFill>
              <a:schemeClr val="accent1">
                <a:lumMod val="20000"/>
                <a:lumOff val="8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CC9F4B61-31C9-EEEA-0204-D94E32A07FD7}"/>
                </a:ext>
              </a:extLst>
            </p:cNvPr>
            <p:cNvSpPr/>
            <p:nvPr/>
          </p:nvSpPr>
          <p:spPr>
            <a:xfrm>
              <a:off x="6387179" y="2755524"/>
              <a:ext cx="494537" cy="361722"/>
            </a:xfrm>
            <a:custGeom>
              <a:avLst/>
              <a:gdLst>
                <a:gd name="connsiteX0" fmla="*/ 0 w 494537"/>
                <a:gd name="connsiteY0" fmla="*/ 297904 h 361722"/>
                <a:gd name="connsiteX1" fmla="*/ 253651 w 494537"/>
                <a:gd name="connsiteY1" fmla="*/ 343243 h 361722"/>
                <a:gd name="connsiteX2" fmla="*/ 494538 w 494537"/>
                <a:gd name="connsiteY2" fmla="*/ 343243 h 361722"/>
                <a:gd name="connsiteX3" fmla="*/ 141256 w 494537"/>
                <a:gd name="connsiteY3" fmla="*/ 1391 h 361722"/>
                <a:gd name="connsiteX4" fmla="*/ 0 w 494537"/>
                <a:gd name="connsiteY4" fmla="*/ 297904 h 361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537" h="361722">
                  <a:moveTo>
                    <a:pt x="0" y="297904"/>
                  </a:moveTo>
                  <a:cubicBezTo>
                    <a:pt x="0" y="297904"/>
                    <a:pt x="168307" y="403251"/>
                    <a:pt x="253651" y="343243"/>
                  </a:cubicBezTo>
                  <a:cubicBezTo>
                    <a:pt x="338995" y="283331"/>
                    <a:pt x="452438" y="247612"/>
                    <a:pt x="494538" y="343243"/>
                  </a:cubicBezTo>
                  <a:cubicBezTo>
                    <a:pt x="473488" y="202273"/>
                    <a:pt x="259937" y="26347"/>
                    <a:pt x="141256" y="1391"/>
                  </a:cubicBezTo>
                  <a:cubicBezTo>
                    <a:pt x="22574" y="-23660"/>
                    <a:pt x="0" y="297904"/>
                    <a:pt x="0" y="297904"/>
                  </a:cubicBezTo>
                  <a:close/>
                </a:path>
              </a:pathLst>
            </a:custGeom>
            <a:solidFill>
              <a:schemeClr val="accent1">
                <a:lumMod val="20000"/>
                <a:lumOff val="8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46AEEBC-8839-06F0-5B6F-FB28804FB42D}"/>
                </a:ext>
              </a:extLst>
            </p:cNvPr>
            <p:cNvSpPr/>
            <p:nvPr/>
          </p:nvSpPr>
          <p:spPr>
            <a:xfrm>
              <a:off x="6000178" y="3629977"/>
              <a:ext cx="196024" cy="196024"/>
            </a:xfrm>
            <a:custGeom>
              <a:avLst/>
              <a:gdLst>
                <a:gd name="connsiteX0" fmla="*/ 0 w 196024"/>
                <a:gd name="connsiteY0" fmla="*/ 0 h 196024"/>
                <a:gd name="connsiteX1" fmla="*/ 196025 w 196024"/>
                <a:gd name="connsiteY1" fmla="*/ 0 h 196024"/>
                <a:gd name="connsiteX2" fmla="*/ 196025 w 196024"/>
                <a:gd name="connsiteY2" fmla="*/ 196025 h 196024"/>
                <a:gd name="connsiteX3" fmla="*/ 0 w 196024"/>
                <a:gd name="connsiteY3" fmla="*/ 196025 h 196024"/>
              </a:gdLst>
              <a:ahLst/>
              <a:cxnLst>
                <a:cxn ang="0">
                  <a:pos x="connsiteX0" y="connsiteY0"/>
                </a:cxn>
                <a:cxn ang="0">
                  <a:pos x="connsiteX1" y="connsiteY1"/>
                </a:cxn>
                <a:cxn ang="0">
                  <a:pos x="connsiteX2" y="connsiteY2"/>
                </a:cxn>
                <a:cxn ang="0">
                  <a:pos x="connsiteX3" y="connsiteY3"/>
                </a:cxn>
              </a:cxnLst>
              <a:rect l="l" t="t" r="r" b="b"/>
              <a:pathLst>
                <a:path w="196024" h="196024">
                  <a:moveTo>
                    <a:pt x="0" y="0"/>
                  </a:moveTo>
                  <a:lnTo>
                    <a:pt x="196025" y="0"/>
                  </a:lnTo>
                  <a:lnTo>
                    <a:pt x="196025" y="196025"/>
                  </a:lnTo>
                  <a:lnTo>
                    <a:pt x="0" y="196025"/>
                  </a:lnTo>
                  <a:close/>
                </a:path>
              </a:pathLst>
            </a:custGeom>
            <a:solidFill>
              <a:schemeClr val="tx2">
                <a:lumMod val="75000"/>
                <a:lumOff val="25000"/>
              </a:schemeClr>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D762C93-82ED-7537-5C92-D3F63C164F75}"/>
                </a:ext>
              </a:extLst>
            </p:cNvPr>
            <p:cNvSpPr/>
            <p:nvPr/>
          </p:nvSpPr>
          <p:spPr>
            <a:xfrm>
              <a:off x="5915025" y="3976116"/>
              <a:ext cx="351758" cy="316134"/>
            </a:xfrm>
            <a:custGeom>
              <a:avLst/>
              <a:gdLst>
                <a:gd name="connsiteX0" fmla="*/ 0 w 351758"/>
                <a:gd name="connsiteY0" fmla="*/ 0 h 316134"/>
                <a:gd name="connsiteX1" fmla="*/ 351758 w 351758"/>
                <a:gd name="connsiteY1" fmla="*/ 0 h 316134"/>
                <a:gd name="connsiteX2" fmla="*/ 351758 w 351758"/>
                <a:gd name="connsiteY2" fmla="*/ 316135 h 316134"/>
                <a:gd name="connsiteX3" fmla="*/ 0 w 351758"/>
                <a:gd name="connsiteY3" fmla="*/ 316135 h 316134"/>
              </a:gdLst>
              <a:ahLst/>
              <a:cxnLst>
                <a:cxn ang="0">
                  <a:pos x="connsiteX0" y="connsiteY0"/>
                </a:cxn>
                <a:cxn ang="0">
                  <a:pos x="connsiteX1" y="connsiteY1"/>
                </a:cxn>
                <a:cxn ang="0">
                  <a:pos x="connsiteX2" y="connsiteY2"/>
                </a:cxn>
                <a:cxn ang="0">
                  <a:pos x="connsiteX3" y="connsiteY3"/>
                </a:cxn>
              </a:cxnLst>
              <a:rect l="l" t="t" r="r" b="b"/>
              <a:pathLst>
                <a:path w="351758" h="316134">
                  <a:moveTo>
                    <a:pt x="0" y="0"/>
                  </a:moveTo>
                  <a:lnTo>
                    <a:pt x="351758" y="0"/>
                  </a:lnTo>
                  <a:lnTo>
                    <a:pt x="351758" y="316135"/>
                  </a:lnTo>
                  <a:lnTo>
                    <a:pt x="0" y="316135"/>
                  </a:lnTo>
                  <a:close/>
                </a:path>
              </a:pathLst>
            </a:custGeom>
            <a:solidFill>
              <a:schemeClr val="tx2">
                <a:lumMod val="75000"/>
                <a:lumOff val="25000"/>
              </a:schemeClr>
            </a:solidFill>
            <a:ln w="9525" cap="flat">
              <a:noFill/>
              <a:prstDash val="solid"/>
              <a:miter/>
            </a:ln>
          </p:spPr>
          <p:txBody>
            <a:bodyPr rtlCol="0" anchor="ctr"/>
            <a:lstStyle/>
            <a:p>
              <a:endParaRPr lang="en-US"/>
            </a:p>
          </p:txBody>
        </p:sp>
        <p:grpSp>
          <p:nvGrpSpPr>
            <p:cNvPr id="62" name="Graphic 7">
              <a:extLst>
                <a:ext uri="{FF2B5EF4-FFF2-40B4-BE49-F238E27FC236}">
                  <a16:creationId xmlns:a16="http://schemas.microsoft.com/office/drawing/2014/main" id="{6F0F19C3-DA81-2A38-CF66-0C3496571074}"/>
                </a:ext>
              </a:extLst>
            </p:cNvPr>
            <p:cNvGrpSpPr/>
            <p:nvPr/>
          </p:nvGrpSpPr>
          <p:grpSpPr>
            <a:xfrm>
              <a:off x="5701188" y="4441221"/>
              <a:ext cx="1093850" cy="265842"/>
              <a:chOff x="5701188" y="4441221"/>
              <a:chExt cx="1093850" cy="265842"/>
            </a:xfrm>
          </p:grpSpPr>
          <p:sp>
            <p:nvSpPr>
              <p:cNvPr id="96" name="Freeform: Shape 95">
                <a:extLst>
                  <a:ext uri="{FF2B5EF4-FFF2-40B4-BE49-F238E27FC236}">
                    <a16:creationId xmlns:a16="http://schemas.microsoft.com/office/drawing/2014/main" id="{B330ECAD-BD99-1D90-D83B-2F3BA4A57D84}"/>
                  </a:ext>
                </a:extLst>
              </p:cNvPr>
              <p:cNvSpPr/>
              <p:nvPr/>
            </p:nvSpPr>
            <p:spPr>
              <a:xfrm>
                <a:off x="5701283" y="4441221"/>
                <a:ext cx="1093755" cy="265747"/>
              </a:xfrm>
              <a:custGeom>
                <a:avLst/>
                <a:gdLst>
                  <a:gd name="connsiteX0" fmla="*/ 1093661 w 1093755"/>
                  <a:gd name="connsiteY0" fmla="*/ 0 h 265747"/>
                  <a:gd name="connsiteX1" fmla="*/ 926783 w 1093755"/>
                  <a:gd name="connsiteY1" fmla="*/ 17240 h 265747"/>
                  <a:gd name="connsiteX2" fmla="*/ 58483 w 1093755"/>
                  <a:gd name="connsiteY2" fmla="*/ 23431 h 265747"/>
                  <a:gd name="connsiteX3" fmla="*/ 0 w 1093755"/>
                  <a:gd name="connsiteY3" fmla="*/ 48577 h 265747"/>
                  <a:gd name="connsiteX4" fmla="*/ 0 w 1093755"/>
                  <a:gd name="connsiteY4" fmla="*/ 265748 h 265747"/>
                  <a:gd name="connsiteX5" fmla="*/ 949547 w 1093755"/>
                  <a:gd name="connsiteY5" fmla="*/ 265748 h 265747"/>
                  <a:gd name="connsiteX6" fmla="*/ 1093756 w 1093755"/>
                  <a:gd name="connsiteY6" fmla="*/ 262128 h 265747"/>
                  <a:gd name="connsiteX7" fmla="*/ 1093756 w 1093755"/>
                  <a:gd name="connsiteY7" fmla="*/ 0 h 265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3755" h="265747">
                    <a:moveTo>
                      <a:pt x="1093661" y="0"/>
                    </a:moveTo>
                    <a:cubicBezTo>
                      <a:pt x="1035177" y="11525"/>
                      <a:pt x="977170" y="17240"/>
                      <a:pt x="926783" y="17240"/>
                    </a:cubicBezTo>
                    <a:cubicBezTo>
                      <a:pt x="792194" y="17240"/>
                      <a:pt x="58483" y="23431"/>
                      <a:pt x="58483" y="23431"/>
                    </a:cubicBezTo>
                    <a:lnTo>
                      <a:pt x="0" y="48577"/>
                    </a:lnTo>
                    <a:lnTo>
                      <a:pt x="0" y="265748"/>
                    </a:lnTo>
                    <a:cubicBezTo>
                      <a:pt x="0" y="265748"/>
                      <a:pt x="547688" y="265748"/>
                      <a:pt x="949547" y="265748"/>
                    </a:cubicBezTo>
                    <a:cubicBezTo>
                      <a:pt x="1000220" y="265748"/>
                      <a:pt x="1048226" y="264414"/>
                      <a:pt x="1093756" y="262128"/>
                    </a:cubicBezTo>
                    <a:lnTo>
                      <a:pt x="1093756" y="0"/>
                    </a:lnTo>
                    <a:close/>
                  </a:path>
                </a:pathLst>
              </a:custGeom>
              <a:solidFill>
                <a:schemeClr val="accent1"/>
              </a:solid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3E5195DF-B86F-402E-8DBD-93824FD82427}"/>
                  </a:ext>
                </a:extLst>
              </p:cNvPr>
              <p:cNvSpPr/>
              <p:nvPr/>
            </p:nvSpPr>
            <p:spPr>
              <a:xfrm>
                <a:off x="5701188" y="4470273"/>
                <a:ext cx="1093755" cy="236791"/>
              </a:xfrm>
              <a:custGeom>
                <a:avLst/>
                <a:gdLst>
                  <a:gd name="connsiteX0" fmla="*/ 1093756 w 1093755"/>
                  <a:gd name="connsiteY0" fmla="*/ 0 h 236791"/>
                  <a:gd name="connsiteX1" fmla="*/ 946309 w 1093755"/>
                  <a:gd name="connsiteY1" fmla="*/ 19621 h 236791"/>
                  <a:gd name="connsiteX2" fmla="*/ 0 w 1093755"/>
                  <a:gd name="connsiteY2" fmla="*/ 19621 h 236791"/>
                  <a:gd name="connsiteX3" fmla="*/ 0 w 1093755"/>
                  <a:gd name="connsiteY3" fmla="*/ 236791 h 236791"/>
                  <a:gd name="connsiteX4" fmla="*/ 949547 w 1093755"/>
                  <a:gd name="connsiteY4" fmla="*/ 236791 h 236791"/>
                  <a:gd name="connsiteX5" fmla="*/ 1093756 w 1093755"/>
                  <a:gd name="connsiteY5" fmla="*/ 234220 h 236791"/>
                  <a:gd name="connsiteX6" fmla="*/ 1093756 w 1093755"/>
                  <a:gd name="connsiteY6" fmla="*/ 0 h 236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3755" h="236791">
                    <a:moveTo>
                      <a:pt x="1093756" y="0"/>
                    </a:moveTo>
                    <a:cubicBezTo>
                      <a:pt x="1042702" y="12668"/>
                      <a:pt x="992124" y="19621"/>
                      <a:pt x="946309" y="19621"/>
                    </a:cubicBezTo>
                    <a:cubicBezTo>
                      <a:pt x="771334" y="19621"/>
                      <a:pt x="0" y="19621"/>
                      <a:pt x="0" y="19621"/>
                    </a:cubicBezTo>
                    <a:lnTo>
                      <a:pt x="0" y="236791"/>
                    </a:lnTo>
                    <a:cubicBezTo>
                      <a:pt x="0" y="236791"/>
                      <a:pt x="547688" y="236791"/>
                      <a:pt x="949547" y="236791"/>
                    </a:cubicBezTo>
                    <a:cubicBezTo>
                      <a:pt x="1000220" y="236791"/>
                      <a:pt x="1048226" y="235839"/>
                      <a:pt x="1093756" y="234220"/>
                    </a:cubicBezTo>
                    <a:lnTo>
                      <a:pt x="1093756" y="0"/>
                    </a:lnTo>
                    <a:close/>
                  </a:path>
                </a:pathLst>
              </a:custGeom>
              <a:solidFill>
                <a:schemeClr val="accent1">
                  <a:lumMod val="75000"/>
                </a:schemeClr>
              </a:solidFill>
              <a:ln w="9525" cap="flat">
                <a:noFill/>
                <a:prstDash val="solid"/>
                <a:miter/>
              </a:ln>
            </p:spPr>
            <p:txBody>
              <a:bodyPr rtlCol="0" anchor="ctr"/>
              <a:lstStyle/>
              <a:p>
                <a:endParaRPr lang="en-US"/>
              </a:p>
            </p:txBody>
          </p:sp>
        </p:grpSp>
        <p:sp>
          <p:nvSpPr>
            <p:cNvPr id="63" name="Freeform: Shape 62">
              <a:extLst>
                <a:ext uri="{FF2B5EF4-FFF2-40B4-BE49-F238E27FC236}">
                  <a16:creationId xmlns:a16="http://schemas.microsoft.com/office/drawing/2014/main" id="{00E1AF3C-B2A5-3081-E17F-9D4A3C719E2C}"/>
                </a:ext>
              </a:extLst>
            </p:cNvPr>
            <p:cNvSpPr/>
            <p:nvPr/>
          </p:nvSpPr>
          <p:spPr>
            <a:xfrm>
              <a:off x="6351270" y="2655665"/>
              <a:ext cx="915512" cy="1780445"/>
            </a:xfrm>
            <a:custGeom>
              <a:avLst/>
              <a:gdLst>
                <a:gd name="connsiteX0" fmla="*/ 721614 w 915512"/>
                <a:gd name="connsiteY0" fmla="*/ 289465 h 1780445"/>
                <a:gd name="connsiteX1" fmla="*/ 86392 w 915512"/>
                <a:gd name="connsiteY1" fmla="*/ 0 h 1780445"/>
                <a:gd name="connsiteX2" fmla="*/ 159829 w 915512"/>
                <a:gd name="connsiteY2" fmla="*/ 172879 h 1780445"/>
                <a:gd name="connsiteX3" fmla="*/ 599218 w 915512"/>
                <a:gd name="connsiteY3" fmla="*/ 574453 h 1780445"/>
                <a:gd name="connsiteX4" fmla="*/ 309467 w 915512"/>
                <a:gd name="connsiteY4" fmla="*/ 1240155 h 1780445"/>
                <a:gd name="connsiteX5" fmla="*/ 0 w 915512"/>
                <a:gd name="connsiteY5" fmla="*/ 1240155 h 1780445"/>
                <a:gd name="connsiteX6" fmla="*/ 0 w 915512"/>
                <a:gd name="connsiteY6" fmla="*/ 1676781 h 1780445"/>
                <a:gd name="connsiteX7" fmla="*/ 240316 w 915512"/>
                <a:gd name="connsiteY7" fmla="*/ 1676781 h 1780445"/>
                <a:gd name="connsiteX8" fmla="*/ 544925 w 915512"/>
                <a:gd name="connsiteY8" fmla="*/ 1779461 h 1780445"/>
                <a:gd name="connsiteX9" fmla="*/ 721614 w 915512"/>
                <a:gd name="connsiteY9" fmla="*/ 289465 h 1780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5512" h="1780445">
                  <a:moveTo>
                    <a:pt x="721614" y="289465"/>
                  </a:moveTo>
                  <a:cubicBezTo>
                    <a:pt x="468059" y="13811"/>
                    <a:pt x="86392" y="0"/>
                    <a:pt x="86392" y="0"/>
                  </a:cubicBezTo>
                  <a:cubicBezTo>
                    <a:pt x="86392" y="0"/>
                    <a:pt x="103632" y="164211"/>
                    <a:pt x="159829" y="172879"/>
                  </a:cubicBezTo>
                  <a:cubicBezTo>
                    <a:pt x="216027" y="181547"/>
                    <a:pt x="516731" y="206788"/>
                    <a:pt x="599218" y="574453"/>
                  </a:cubicBezTo>
                  <a:cubicBezTo>
                    <a:pt x="682657" y="946309"/>
                    <a:pt x="453676" y="1240155"/>
                    <a:pt x="309467" y="1240155"/>
                  </a:cubicBezTo>
                  <a:lnTo>
                    <a:pt x="0" y="1240155"/>
                  </a:lnTo>
                  <a:lnTo>
                    <a:pt x="0" y="1676781"/>
                  </a:lnTo>
                  <a:lnTo>
                    <a:pt x="240316" y="1676781"/>
                  </a:lnTo>
                  <a:cubicBezTo>
                    <a:pt x="240316" y="1676781"/>
                    <a:pt x="359092" y="1792224"/>
                    <a:pt x="544925" y="1779461"/>
                  </a:cubicBezTo>
                  <a:cubicBezTo>
                    <a:pt x="932497" y="1493901"/>
                    <a:pt x="1056037" y="653129"/>
                    <a:pt x="721614" y="289465"/>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4773CD3E-4C54-FA96-3788-58E90A0A95EB}"/>
                </a:ext>
              </a:extLst>
            </p:cNvPr>
            <p:cNvSpPr/>
            <p:nvPr/>
          </p:nvSpPr>
          <p:spPr>
            <a:xfrm>
              <a:off x="6320980" y="2655665"/>
              <a:ext cx="865298" cy="1860708"/>
            </a:xfrm>
            <a:custGeom>
              <a:avLst/>
              <a:gdLst>
                <a:gd name="connsiteX0" fmla="*/ 696659 w 865298"/>
                <a:gd name="connsiteY0" fmla="*/ 289465 h 1860708"/>
                <a:gd name="connsiteX1" fmla="*/ 61436 w 865298"/>
                <a:gd name="connsiteY1" fmla="*/ 0 h 1860708"/>
                <a:gd name="connsiteX2" fmla="*/ 134874 w 865298"/>
                <a:gd name="connsiteY2" fmla="*/ 172879 h 1860708"/>
                <a:gd name="connsiteX3" fmla="*/ 574262 w 865298"/>
                <a:gd name="connsiteY3" fmla="*/ 574453 h 1860708"/>
                <a:gd name="connsiteX4" fmla="*/ 284512 w 865298"/>
                <a:gd name="connsiteY4" fmla="*/ 974408 h 1860708"/>
                <a:gd name="connsiteX5" fmla="*/ 282988 w 865298"/>
                <a:gd name="connsiteY5" fmla="*/ 974408 h 1860708"/>
                <a:gd name="connsiteX6" fmla="*/ 0 w 865298"/>
                <a:gd name="connsiteY6" fmla="*/ 974408 h 1860708"/>
                <a:gd name="connsiteX7" fmla="*/ 0 w 865298"/>
                <a:gd name="connsiteY7" fmla="*/ 1860709 h 1860708"/>
                <a:gd name="connsiteX8" fmla="*/ 215360 w 865298"/>
                <a:gd name="connsiteY8" fmla="*/ 1860709 h 1860708"/>
                <a:gd name="connsiteX9" fmla="*/ 441674 w 865298"/>
                <a:gd name="connsiteY9" fmla="*/ 1676781 h 1860708"/>
                <a:gd name="connsiteX10" fmla="*/ 696659 w 865298"/>
                <a:gd name="connsiteY10" fmla="*/ 289465 h 1860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5298" h="1860708">
                  <a:moveTo>
                    <a:pt x="696659" y="289465"/>
                  </a:moveTo>
                  <a:cubicBezTo>
                    <a:pt x="508921" y="32766"/>
                    <a:pt x="61436" y="0"/>
                    <a:pt x="61436" y="0"/>
                  </a:cubicBezTo>
                  <a:cubicBezTo>
                    <a:pt x="61436" y="0"/>
                    <a:pt x="78677" y="164211"/>
                    <a:pt x="134874" y="172879"/>
                  </a:cubicBezTo>
                  <a:cubicBezTo>
                    <a:pt x="191071" y="181547"/>
                    <a:pt x="491776" y="206788"/>
                    <a:pt x="574262" y="574453"/>
                  </a:cubicBezTo>
                  <a:cubicBezTo>
                    <a:pt x="657701" y="946309"/>
                    <a:pt x="428720" y="974408"/>
                    <a:pt x="284512" y="974408"/>
                  </a:cubicBezTo>
                  <a:lnTo>
                    <a:pt x="282988" y="974408"/>
                  </a:lnTo>
                  <a:lnTo>
                    <a:pt x="0" y="974408"/>
                  </a:lnTo>
                  <a:lnTo>
                    <a:pt x="0" y="1860709"/>
                  </a:lnTo>
                  <a:lnTo>
                    <a:pt x="215360" y="1860709"/>
                  </a:lnTo>
                  <a:cubicBezTo>
                    <a:pt x="215360" y="1860709"/>
                    <a:pt x="255842" y="1689449"/>
                    <a:pt x="441674" y="1676781"/>
                  </a:cubicBezTo>
                  <a:cubicBezTo>
                    <a:pt x="1012127" y="1330833"/>
                    <a:pt x="908399" y="578929"/>
                    <a:pt x="696659" y="289465"/>
                  </a:cubicBezTo>
                  <a:close/>
                </a:path>
              </a:pathLst>
            </a:custGeom>
            <a:solidFill>
              <a:schemeClr val="accent1"/>
            </a:solid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B7D8A9D1-0287-49A0-1031-452B2D7B0489}"/>
                </a:ext>
              </a:extLst>
            </p:cNvPr>
            <p:cNvSpPr/>
            <p:nvPr/>
          </p:nvSpPr>
          <p:spPr>
            <a:xfrm>
              <a:off x="6364224" y="4083748"/>
              <a:ext cx="648271" cy="495234"/>
            </a:xfrm>
            <a:custGeom>
              <a:avLst/>
              <a:gdLst>
                <a:gd name="connsiteX0" fmla="*/ 0 w 648271"/>
                <a:gd name="connsiteY0" fmla="*/ 486061 h 495234"/>
                <a:gd name="connsiteX1" fmla="*/ 149162 w 648271"/>
                <a:gd name="connsiteY1" fmla="*/ 104775 h 495234"/>
                <a:gd name="connsiteX2" fmla="*/ 302705 w 648271"/>
                <a:gd name="connsiteY2" fmla="*/ 0 h 495234"/>
                <a:gd name="connsiteX3" fmla="*/ 302705 w 648271"/>
                <a:gd name="connsiteY3" fmla="*/ 0 h 495234"/>
                <a:gd name="connsiteX4" fmla="*/ 429768 w 648271"/>
                <a:gd name="connsiteY4" fmla="*/ 59817 h 495234"/>
                <a:gd name="connsiteX5" fmla="*/ 648272 w 648271"/>
                <a:gd name="connsiteY5" fmla="*/ 324040 h 495234"/>
                <a:gd name="connsiteX6" fmla="*/ 0 w 648271"/>
                <a:gd name="connsiteY6" fmla="*/ 486061 h 4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271" h="495234">
                  <a:moveTo>
                    <a:pt x="0" y="486061"/>
                  </a:moveTo>
                  <a:lnTo>
                    <a:pt x="149162" y="104775"/>
                  </a:lnTo>
                  <a:cubicBezTo>
                    <a:pt x="173926" y="41529"/>
                    <a:pt x="234791" y="0"/>
                    <a:pt x="302705" y="0"/>
                  </a:cubicBezTo>
                  <a:lnTo>
                    <a:pt x="302705" y="0"/>
                  </a:lnTo>
                  <a:cubicBezTo>
                    <a:pt x="351854" y="0"/>
                    <a:pt x="398431" y="21907"/>
                    <a:pt x="429768" y="59817"/>
                  </a:cubicBezTo>
                  <a:lnTo>
                    <a:pt x="648272" y="324040"/>
                  </a:lnTo>
                  <a:cubicBezTo>
                    <a:pt x="648176" y="324040"/>
                    <a:pt x="196596" y="541973"/>
                    <a:pt x="0" y="486061"/>
                  </a:cubicBezTo>
                  <a:close/>
                </a:path>
              </a:pathLst>
            </a:custGeom>
            <a:solidFill>
              <a:schemeClr val="tx2">
                <a:lumMod val="75000"/>
                <a:lumOff val="25000"/>
              </a:schemeClr>
            </a:solidFill>
            <a:ln w="9525" cap="flat">
              <a:noFill/>
              <a:prstDash val="solid"/>
              <a:miter/>
            </a:ln>
          </p:spPr>
          <p:txBody>
            <a:bodyPr rtlCol="0" anchor="ctr"/>
            <a:lstStyle/>
            <a:p>
              <a:endParaRPr lang="en-US"/>
            </a:p>
          </p:txBody>
        </p:sp>
        <p:grpSp>
          <p:nvGrpSpPr>
            <p:cNvPr id="66" name="Graphic 7">
              <a:extLst>
                <a:ext uri="{FF2B5EF4-FFF2-40B4-BE49-F238E27FC236}">
                  <a16:creationId xmlns:a16="http://schemas.microsoft.com/office/drawing/2014/main" id="{C988D673-F9FB-9820-32AA-E76114764D25}"/>
                </a:ext>
              </a:extLst>
            </p:cNvPr>
            <p:cNvGrpSpPr/>
            <p:nvPr/>
          </p:nvGrpSpPr>
          <p:grpSpPr>
            <a:xfrm>
              <a:off x="5588603" y="4282058"/>
              <a:ext cx="1597913" cy="479964"/>
              <a:chOff x="5588603" y="4282058"/>
              <a:chExt cx="1597913" cy="479964"/>
            </a:xfrm>
          </p:grpSpPr>
          <p:sp>
            <p:nvSpPr>
              <p:cNvPr id="94" name="Freeform: Shape 93">
                <a:extLst>
                  <a:ext uri="{FF2B5EF4-FFF2-40B4-BE49-F238E27FC236}">
                    <a16:creationId xmlns:a16="http://schemas.microsoft.com/office/drawing/2014/main" id="{E0CD5C41-37AD-5D46-E076-996EA394A90E}"/>
                  </a:ext>
                </a:extLst>
              </p:cNvPr>
              <p:cNvSpPr/>
              <p:nvPr/>
            </p:nvSpPr>
            <p:spPr>
              <a:xfrm>
                <a:off x="5588603" y="4305109"/>
                <a:ext cx="1596008" cy="456914"/>
              </a:xfrm>
              <a:custGeom>
                <a:avLst/>
                <a:gdLst>
                  <a:gd name="connsiteX0" fmla="*/ 0 w 1596008"/>
                  <a:gd name="connsiteY0" fmla="*/ 239840 h 456914"/>
                  <a:gd name="connsiteX1" fmla="*/ 58483 w 1596008"/>
                  <a:gd name="connsiteY1" fmla="*/ 214694 h 456914"/>
                  <a:gd name="connsiteX2" fmla="*/ 926782 w 1596008"/>
                  <a:gd name="connsiteY2" fmla="*/ 208502 h 456914"/>
                  <a:gd name="connsiteX3" fmla="*/ 1432370 w 1596008"/>
                  <a:gd name="connsiteY3" fmla="*/ 0 h 456914"/>
                  <a:gd name="connsiteX4" fmla="*/ 1596009 w 1596008"/>
                  <a:gd name="connsiteY4" fmla="*/ 375761 h 456914"/>
                  <a:gd name="connsiteX5" fmla="*/ 949547 w 1596008"/>
                  <a:gd name="connsiteY5" fmla="*/ 456914 h 456914"/>
                  <a:gd name="connsiteX6" fmla="*/ 0 w 1596008"/>
                  <a:gd name="connsiteY6" fmla="*/ 456914 h 456914"/>
                  <a:gd name="connsiteX7" fmla="*/ 0 w 1596008"/>
                  <a:gd name="connsiteY7" fmla="*/ 239840 h 45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96008" h="456914">
                    <a:moveTo>
                      <a:pt x="0" y="239840"/>
                    </a:moveTo>
                    <a:lnTo>
                      <a:pt x="58483" y="214694"/>
                    </a:lnTo>
                    <a:cubicBezTo>
                      <a:pt x="58483" y="214694"/>
                      <a:pt x="792194" y="208502"/>
                      <a:pt x="926782" y="208502"/>
                    </a:cubicBezTo>
                    <a:cubicBezTo>
                      <a:pt x="1101757" y="208502"/>
                      <a:pt x="1367504" y="139351"/>
                      <a:pt x="1432370" y="0"/>
                    </a:cubicBezTo>
                    <a:cubicBezTo>
                      <a:pt x="1584674" y="90773"/>
                      <a:pt x="1596009" y="375761"/>
                      <a:pt x="1596009" y="375761"/>
                    </a:cubicBezTo>
                    <a:cubicBezTo>
                      <a:pt x="1596009" y="375761"/>
                      <a:pt x="1351312" y="456914"/>
                      <a:pt x="949547" y="456914"/>
                    </a:cubicBezTo>
                    <a:cubicBezTo>
                      <a:pt x="547783" y="456914"/>
                      <a:pt x="0" y="456914"/>
                      <a:pt x="0" y="456914"/>
                    </a:cubicBezTo>
                    <a:lnTo>
                      <a:pt x="0" y="239840"/>
                    </a:lnTo>
                    <a:close/>
                  </a:path>
                </a:pathLst>
              </a:custGeom>
              <a:solidFill>
                <a:schemeClr val="accent1"/>
              </a:solid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7A50D54B-9A10-FDD8-A9DB-B773F153F5F2}"/>
                  </a:ext>
                </a:extLst>
              </p:cNvPr>
              <p:cNvSpPr/>
              <p:nvPr/>
            </p:nvSpPr>
            <p:spPr>
              <a:xfrm>
                <a:off x="5588603" y="4282058"/>
                <a:ext cx="1597913" cy="479964"/>
              </a:xfrm>
              <a:custGeom>
                <a:avLst/>
                <a:gdLst>
                  <a:gd name="connsiteX0" fmla="*/ 0 w 1597913"/>
                  <a:gd name="connsiteY0" fmla="*/ 262890 h 479964"/>
                  <a:gd name="connsiteX1" fmla="*/ 946309 w 1597913"/>
                  <a:gd name="connsiteY1" fmla="*/ 262890 h 479964"/>
                  <a:gd name="connsiteX2" fmla="*/ 1456754 w 1597913"/>
                  <a:gd name="connsiteY2" fmla="*/ 0 h 479964"/>
                  <a:gd name="connsiteX3" fmla="*/ 1597724 w 1597913"/>
                  <a:gd name="connsiteY3" fmla="*/ 421672 h 479964"/>
                  <a:gd name="connsiteX4" fmla="*/ 949547 w 1597913"/>
                  <a:gd name="connsiteY4" fmla="*/ 479965 h 479964"/>
                  <a:gd name="connsiteX5" fmla="*/ 0 w 1597913"/>
                  <a:gd name="connsiteY5" fmla="*/ 479965 h 479964"/>
                  <a:gd name="connsiteX6" fmla="*/ 0 w 1597913"/>
                  <a:gd name="connsiteY6" fmla="*/ 262890 h 479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7913" h="479964">
                    <a:moveTo>
                      <a:pt x="0" y="262890"/>
                    </a:moveTo>
                    <a:cubicBezTo>
                      <a:pt x="0" y="262890"/>
                      <a:pt x="771335" y="262890"/>
                      <a:pt x="946309" y="262890"/>
                    </a:cubicBezTo>
                    <a:cubicBezTo>
                      <a:pt x="1121283" y="262890"/>
                      <a:pt x="1345216" y="142304"/>
                      <a:pt x="1456754" y="0"/>
                    </a:cubicBezTo>
                    <a:cubicBezTo>
                      <a:pt x="1609058" y="90773"/>
                      <a:pt x="1597724" y="421672"/>
                      <a:pt x="1597724" y="421672"/>
                    </a:cubicBezTo>
                    <a:cubicBezTo>
                      <a:pt x="1597724" y="421672"/>
                      <a:pt x="1351407" y="479965"/>
                      <a:pt x="949547" y="479965"/>
                    </a:cubicBezTo>
                    <a:cubicBezTo>
                      <a:pt x="547688" y="479965"/>
                      <a:pt x="0" y="479965"/>
                      <a:pt x="0" y="479965"/>
                    </a:cubicBezTo>
                    <a:lnTo>
                      <a:pt x="0" y="262890"/>
                    </a:lnTo>
                    <a:close/>
                  </a:path>
                </a:pathLst>
              </a:custGeom>
              <a:solidFill>
                <a:schemeClr val="accent1">
                  <a:lumMod val="75000"/>
                </a:schemeClr>
              </a:solidFill>
              <a:ln w="9525" cap="flat">
                <a:noFill/>
                <a:prstDash val="solid"/>
                <a:miter/>
              </a:ln>
            </p:spPr>
            <p:txBody>
              <a:bodyPr rtlCol="0" anchor="ctr"/>
              <a:lstStyle/>
              <a:p>
                <a:endParaRPr lang="en-US"/>
              </a:p>
            </p:txBody>
          </p:sp>
        </p:grpSp>
        <p:grpSp>
          <p:nvGrpSpPr>
            <p:cNvPr id="67" name="Graphic 7">
              <a:extLst>
                <a:ext uri="{FF2B5EF4-FFF2-40B4-BE49-F238E27FC236}">
                  <a16:creationId xmlns:a16="http://schemas.microsoft.com/office/drawing/2014/main" id="{D0F83C69-1FE4-C9D3-C1CA-22B23FA3DBDA}"/>
                </a:ext>
              </a:extLst>
            </p:cNvPr>
            <p:cNvGrpSpPr/>
            <p:nvPr/>
          </p:nvGrpSpPr>
          <p:grpSpPr>
            <a:xfrm>
              <a:off x="6578060" y="4139850"/>
              <a:ext cx="165354" cy="165354"/>
              <a:chOff x="6578060" y="4139850"/>
              <a:chExt cx="165354" cy="165354"/>
            </a:xfrm>
          </p:grpSpPr>
          <p:sp>
            <p:nvSpPr>
              <p:cNvPr id="92" name="Freeform: Shape 91">
                <a:extLst>
                  <a:ext uri="{FF2B5EF4-FFF2-40B4-BE49-F238E27FC236}">
                    <a16:creationId xmlns:a16="http://schemas.microsoft.com/office/drawing/2014/main" id="{B5D9E6F6-1590-09C5-CF7C-013B15D6C9D6}"/>
                  </a:ext>
                </a:extLst>
              </p:cNvPr>
              <p:cNvSpPr/>
              <p:nvPr/>
            </p:nvSpPr>
            <p:spPr>
              <a:xfrm>
                <a:off x="6578060" y="4139850"/>
                <a:ext cx="165354" cy="165354"/>
              </a:xfrm>
              <a:custGeom>
                <a:avLst/>
                <a:gdLst>
                  <a:gd name="connsiteX0" fmla="*/ 165354 w 165354"/>
                  <a:gd name="connsiteY0" fmla="*/ 82677 h 165354"/>
                  <a:gd name="connsiteX1" fmla="*/ 82677 w 165354"/>
                  <a:gd name="connsiteY1" fmla="*/ 165354 h 165354"/>
                  <a:gd name="connsiteX2" fmla="*/ 0 w 165354"/>
                  <a:gd name="connsiteY2" fmla="*/ 82677 h 165354"/>
                  <a:gd name="connsiteX3" fmla="*/ 82677 w 165354"/>
                  <a:gd name="connsiteY3" fmla="*/ 0 h 165354"/>
                  <a:gd name="connsiteX4" fmla="*/ 165354 w 165354"/>
                  <a:gd name="connsiteY4" fmla="*/ 82677 h 165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354" h="165354">
                    <a:moveTo>
                      <a:pt x="165354" y="82677"/>
                    </a:moveTo>
                    <a:cubicBezTo>
                      <a:pt x="165354" y="128338"/>
                      <a:pt x="128338" y="165354"/>
                      <a:pt x="82677" y="165354"/>
                    </a:cubicBezTo>
                    <a:cubicBezTo>
                      <a:pt x="37016" y="165354"/>
                      <a:pt x="0" y="128338"/>
                      <a:pt x="0" y="82677"/>
                    </a:cubicBezTo>
                    <a:cubicBezTo>
                      <a:pt x="0" y="37016"/>
                      <a:pt x="37016" y="0"/>
                      <a:pt x="82677" y="0"/>
                    </a:cubicBezTo>
                    <a:cubicBezTo>
                      <a:pt x="128338" y="0"/>
                      <a:pt x="165354" y="37016"/>
                      <a:pt x="165354" y="82677"/>
                    </a:cubicBezTo>
                    <a:close/>
                  </a:path>
                </a:pathLst>
              </a:custGeom>
              <a:solidFill>
                <a:schemeClr val="accent1">
                  <a:lumMod val="75000"/>
                </a:schemeClr>
              </a:solid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9F23B6A2-FC96-9B9A-DE97-5532D29D1B08}"/>
                  </a:ext>
                </a:extLst>
              </p:cNvPr>
              <p:cNvSpPr/>
              <p:nvPr/>
            </p:nvSpPr>
            <p:spPr>
              <a:xfrm>
                <a:off x="6591585" y="4149566"/>
                <a:ext cx="138303" cy="138303"/>
              </a:xfrm>
              <a:custGeom>
                <a:avLst/>
                <a:gdLst>
                  <a:gd name="connsiteX0" fmla="*/ 138303 w 138303"/>
                  <a:gd name="connsiteY0" fmla="*/ 69152 h 138303"/>
                  <a:gd name="connsiteX1" fmla="*/ 80867 w 138303"/>
                  <a:gd name="connsiteY1" fmla="*/ 57436 h 138303"/>
                  <a:gd name="connsiteX2" fmla="*/ 69151 w 138303"/>
                  <a:gd name="connsiteY2" fmla="*/ 0 h 138303"/>
                  <a:gd name="connsiteX3" fmla="*/ 57436 w 138303"/>
                  <a:gd name="connsiteY3" fmla="*/ 57436 h 138303"/>
                  <a:gd name="connsiteX4" fmla="*/ 0 w 138303"/>
                  <a:gd name="connsiteY4" fmla="*/ 69152 h 138303"/>
                  <a:gd name="connsiteX5" fmla="*/ 57436 w 138303"/>
                  <a:gd name="connsiteY5" fmla="*/ 80867 h 138303"/>
                  <a:gd name="connsiteX6" fmla="*/ 69151 w 138303"/>
                  <a:gd name="connsiteY6" fmla="*/ 138303 h 138303"/>
                  <a:gd name="connsiteX7" fmla="*/ 80867 w 138303"/>
                  <a:gd name="connsiteY7" fmla="*/ 80867 h 138303"/>
                  <a:gd name="connsiteX8" fmla="*/ 138303 w 138303"/>
                  <a:gd name="connsiteY8" fmla="*/ 69152 h 13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303" h="138303">
                    <a:moveTo>
                      <a:pt x="138303" y="69152"/>
                    </a:moveTo>
                    <a:cubicBezTo>
                      <a:pt x="138303" y="63246"/>
                      <a:pt x="113443" y="58388"/>
                      <a:pt x="80867" y="57436"/>
                    </a:cubicBezTo>
                    <a:cubicBezTo>
                      <a:pt x="79915" y="24860"/>
                      <a:pt x="75057" y="0"/>
                      <a:pt x="69151" y="0"/>
                    </a:cubicBezTo>
                    <a:cubicBezTo>
                      <a:pt x="63246" y="0"/>
                      <a:pt x="58388" y="24860"/>
                      <a:pt x="57436" y="57436"/>
                    </a:cubicBezTo>
                    <a:cubicBezTo>
                      <a:pt x="24860" y="58388"/>
                      <a:pt x="0" y="63246"/>
                      <a:pt x="0" y="69152"/>
                    </a:cubicBezTo>
                    <a:cubicBezTo>
                      <a:pt x="0" y="75057"/>
                      <a:pt x="24860" y="79915"/>
                      <a:pt x="57436" y="80867"/>
                    </a:cubicBezTo>
                    <a:cubicBezTo>
                      <a:pt x="58388" y="113443"/>
                      <a:pt x="63246" y="138303"/>
                      <a:pt x="69151" y="138303"/>
                    </a:cubicBezTo>
                    <a:cubicBezTo>
                      <a:pt x="75057" y="138303"/>
                      <a:pt x="79915" y="113443"/>
                      <a:pt x="80867" y="80867"/>
                    </a:cubicBezTo>
                    <a:cubicBezTo>
                      <a:pt x="113443" y="79915"/>
                      <a:pt x="138303" y="75057"/>
                      <a:pt x="138303" y="69152"/>
                    </a:cubicBezTo>
                    <a:close/>
                  </a:path>
                </a:pathLst>
              </a:custGeom>
              <a:solidFill>
                <a:schemeClr val="bg2"/>
              </a:solidFill>
              <a:ln w="9525" cap="flat">
                <a:noFill/>
                <a:prstDash val="solid"/>
                <a:miter/>
              </a:ln>
            </p:spPr>
            <p:txBody>
              <a:bodyPr rtlCol="0" anchor="ctr"/>
              <a:lstStyle/>
              <a:p>
                <a:endParaRPr lang="en-US"/>
              </a:p>
            </p:txBody>
          </p:sp>
        </p:grpSp>
        <p:sp>
          <p:nvSpPr>
            <p:cNvPr id="90" name="Freeform: Shape 89">
              <a:extLst>
                <a:ext uri="{FF2B5EF4-FFF2-40B4-BE49-F238E27FC236}">
                  <a16:creationId xmlns:a16="http://schemas.microsoft.com/office/drawing/2014/main" id="{7DF4D4D0-D324-E4C4-D1AB-336D4C334779}"/>
                </a:ext>
              </a:extLst>
            </p:cNvPr>
            <p:cNvSpPr/>
            <p:nvPr/>
          </p:nvSpPr>
          <p:spPr>
            <a:xfrm>
              <a:off x="5757100" y="3567398"/>
              <a:ext cx="846867" cy="83153"/>
            </a:xfrm>
            <a:custGeom>
              <a:avLst/>
              <a:gdLst>
                <a:gd name="connsiteX0" fmla="*/ 0 w 846867"/>
                <a:gd name="connsiteY0" fmla="*/ 0 h 83153"/>
                <a:gd name="connsiteX1" fmla="*/ 846868 w 846867"/>
                <a:gd name="connsiteY1" fmla="*/ 0 h 83153"/>
                <a:gd name="connsiteX2" fmla="*/ 846868 w 846867"/>
                <a:gd name="connsiteY2" fmla="*/ 83153 h 83153"/>
                <a:gd name="connsiteX3" fmla="*/ 0 w 846867"/>
                <a:gd name="connsiteY3" fmla="*/ 83153 h 83153"/>
              </a:gdLst>
              <a:ahLst/>
              <a:cxnLst>
                <a:cxn ang="0">
                  <a:pos x="connsiteX0" y="connsiteY0"/>
                </a:cxn>
                <a:cxn ang="0">
                  <a:pos x="connsiteX1" y="connsiteY1"/>
                </a:cxn>
                <a:cxn ang="0">
                  <a:pos x="connsiteX2" y="connsiteY2"/>
                </a:cxn>
                <a:cxn ang="0">
                  <a:pos x="connsiteX3" y="connsiteY3"/>
                </a:cxn>
              </a:cxnLst>
              <a:rect l="l" t="t" r="r" b="b"/>
              <a:pathLst>
                <a:path w="846867" h="83153">
                  <a:moveTo>
                    <a:pt x="0" y="0"/>
                  </a:moveTo>
                  <a:lnTo>
                    <a:pt x="846868" y="0"/>
                  </a:lnTo>
                  <a:lnTo>
                    <a:pt x="846868" y="83153"/>
                  </a:lnTo>
                  <a:lnTo>
                    <a:pt x="0" y="83153"/>
                  </a:lnTo>
                  <a:close/>
                </a:path>
              </a:pathLst>
            </a:custGeom>
            <a:solidFill>
              <a:schemeClr val="accent1">
                <a:lumMod val="75000"/>
              </a:schemeClr>
            </a:solidFill>
            <a:ln w="9525" cap="flat">
              <a:noFill/>
              <a:prstDash val="solid"/>
              <a:miter/>
            </a:ln>
          </p:spPr>
          <p:txBody>
            <a:bodyPr rtlCol="0" anchor="ctr"/>
            <a:lstStyle/>
            <a:p>
              <a:endParaRPr lang="en-US"/>
            </a:p>
          </p:txBody>
        </p:sp>
        <p:grpSp>
          <p:nvGrpSpPr>
            <p:cNvPr id="69" name="Graphic 7">
              <a:extLst>
                <a:ext uri="{FF2B5EF4-FFF2-40B4-BE49-F238E27FC236}">
                  <a16:creationId xmlns:a16="http://schemas.microsoft.com/office/drawing/2014/main" id="{1AB18A1A-5F72-4BA8-8DAB-C4CBE7DA34F6}"/>
                </a:ext>
              </a:extLst>
            </p:cNvPr>
            <p:cNvGrpSpPr/>
            <p:nvPr/>
          </p:nvGrpSpPr>
          <p:grpSpPr>
            <a:xfrm>
              <a:off x="5817679" y="4292250"/>
              <a:ext cx="546544" cy="224028"/>
              <a:chOff x="5817679" y="4292250"/>
              <a:chExt cx="546544" cy="224028"/>
            </a:xfrm>
            <a:solidFill>
              <a:srgbClr val="18B2B4"/>
            </a:solidFill>
          </p:grpSpPr>
          <p:sp>
            <p:nvSpPr>
              <p:cNvPr id="88" name="Freeform: Shape 87">
                <a:extLst>
                  <a:ext uri="{FF2B5EF4-FFF2-40B4-BE49-F238E27FC236}">
                    <a16:creationId xmlns:a16="http://schemas.microsoft.com/office/drawing/2014/main" id="{69930B1A-934E-834A-28ED-43BA80ADC59D}"/>
                  </a:ext>
                </a:extLst>
              </p:cNvPr>
              <p:cNvSpPr/>
              <p:nvPr/>
            </p:nvSpPr>
            <p:spPr>
              <a:xfrm>
                <a:off x="5817679" y="4292250"/>
                <a:ext cx="546544" cy="224028"/>
              </a:xfrm>
              <a:custGeom>
                <a:avLst/>
                <a:gdLst>
                  <a:gd name="connsiteX0" fmla="*/ 0 w 546544"/>
                  <a:gd name="connsiteY0" fmla="*/ 0 h 224028"/>
                  <a:gd name="connsiteX1" fmla="*/ 546545 w 546544"/>
                  <a:gd name="connsiteY1" fmla="*/ 0 h 224028"/>
                  <a:gd name="connsiteX2" fmla="*/ 546545 w 546544"/>
                  <a:gd name="connsiteY2" fmla="*/ 224028 h 224028"/>
                  <a:gd name="connsiteX3" fmla="*/ 0 w 546544"/>
                  <a:gd name="connsiteY3" fmla="*/ 224028 h 224028"/>
                </a:gdLst>
                <a:ahLst/>
                <a:cxnLst>
                  <a:cxn ang="0">
                    <a:pos x="connsiteX0" y="connsiteY0"/>
                  </a:cxn>
                  <a:cxn ang="0">
                    <a:pos x="connsiteX1" y="connsiteY1"/>
                  </a:cxn>
                  <a:cxn ang="0">
                    <a:pos x="connsiteX2" y="connsiteY2"/>
                  </a:cxn>
                  <a:cxn ang="0">
                    <a:pos x="connsiteX3" y="connsiteY3"/>
                  </a:cxn>
                </a:cxnLst>
                <a:rect l="l" t="t" r="r" b="b"/>
                <a:pathLst>
                  <a:path w="546544" h="224028">
                    <a:moveTo>
                      <a:pt x="0" y="0"/>
                    </a:moveTo>
                    <a:lnTo>
                      <a:pt x="546545" y="0"/>
                    </a:lnTo>
                    <a:lnTo>
                      <a:pt x="546545" y="224028"/>
                    </a:lnTo>
                    <a:lnTo>
                      <a:pt x="0" y="224028"/>
                    </a:lnTo>
                    <a:close/>
                  </a:path>
                </a:pathLst>
              </a:custGeom>
              <a:solidFill>
                <a:schemeClr val="accent1">
                  <a:lumMod val="75000"/>
                </a:schemeClr>
              </a:solid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F8DD948E-D2E7-3D6A-9477-C578CBC5E808}"/>
                  </a:ext>
                </a:extLst>
              </p:cNvPr>
              <p:cNvSpPr/>
              <p:nvPr/>
            </p:nvSpPr>
            <p:spPr>
              <a:xfrm>
                <a:off x="5817679" y="4292250"/>
                <a:ext cx="546544" cy="11811"/>
              </a:xfrm>
              <a:custGeom>
                <a:avLst/>
                <a:gdLst>
                  <a:gd name="connsiteX0" fmla="*/ 0 w 546544"/>
                  <a:gd name="connsiteY0" fmla="*/ 0 h 11811"/>
                  <a:gd name="connsiteX1" fmla="*/ 546545 w 546544"/>
                  <a:gd name="connsiteY1" fmla="*/ 0 h 11811"/>
                  <a:gd name="connsiteX2" fmla="*/ 546545 w 546544"/>
                  <a:gd name="connsiteY2" fmla="*/ 11811 h 11811"/>
                  <a:gd name="connsiteX3" fmla="*/ 0 w 546544"/>
                  <a:gd name="connsiteY3" fmla="*/ 11811 h 11811"/>
                </a:gdLst>
                <a:ahLst/>
                <a:cxnLst>
                  <a:cxn ang="0">
                    <a:pos x="connsiteX0" y="connsiteY0"/>
                  </a:cxn>
                  <a:cxn ang="0">
                    <a:pos x="connsiteX1" y="connsiteY1"/>
                  </a:cxn>
                  <a:cxn ang="0">
                    <a:pos x="connsiteX2" y="connsiteY2"/>
                  </a:cxn>
                  <a:cxn ang="0">
                    <a:pos x="connsiteX3" y="connsiteY3"/>
                  </a:cxn>
                </a:cxnLst>
                <a:rect l="l" t="t" r="r" b="b"/>
                <a:pathLst>
                  <a:path w="546544" h="11811">
                    <a:moveTo>
                      <a:pt x="0" y="0"/>
                    </a:moveTo>
                    <a:lnTo>
                      <a:pt x="546545" y="0"/>
                    </a:lnTo>
                    <a:lnTo>
                      <a:pt x="546545" y="11811"/>
                    </a:lnTo>
                    <a:lnTo>
                      <a:pt x="0" y="11811"/>
                    </a:lnTo>
                    <a:close/>
                  </a:path>
                </a:pathLst>
              </a:custGeom>
              <a:solidFill>
                <a:schemeClr val="accent1"/>
              </a:solidFill>
              <a:ln w="9525" cap="flat">
                <a:noFill/>
                <a:prstDash val="solid"/>
                <a:miter/>
              </a:ln>
            </p:spPr>
            <p:txBody>
              <a:bodyPr rtlCol="0" anchor="ctr"/>
              <a:lstStyle/>
              <a:p>
                <a:endParaRPr lang="en-US"/>
              </a:p>
            </p:txBody>
          </p:sp>
        </p:grpSp>
        <p:grpSp>
          <p:nvGrpSpPr>
            <p:cNvPr id="70" name="Graphic 7">
              <a:extLst>
                <a:ext uri="{FF2B5EF4-FFF2-40B4-BE49-F238E27FC236}">
                  <a16:creationId xmlns:a16="http://schemas.microsoft.com/office/drawing/2014/main" id="{51368CAB-38C5-8C35-F058-3533A64DE467}"/>
                </a:ext>
              </a:extLst>
            </p:cNvPr>
            <p:cNvGrpSpPr/>
            <p:nvPr/>
          </p:nvGrpSpPr>
          <p:grpSpPr>
            <a:xfrm>
              <a:off x="6485286" y="3677031"/>
              <a:ext cx="298132" cy="298132"/>
              <a:chOff x="6485286" y="3677031"/>
              <a:chExt cx="298132" cy="298132"/>
            </a:xfrm>
          </p:grpSpPr>
          <p:sp>
            <p:nvSpPr>
              <p:cNvPr id="86" name="Freeform: Shape 85">
                <a:extLst>
                  <a:ext uri="{FF2B5EF4-FFF2-40B4-BE49-F238E27FC236}">
                    <a16:creationId xmlns:a16="http://schemas.microsoft.com/office/drawing/2014/main" id="{928A9DAA-50B8-0B70-A71D-BAE5865B0932}"/>
                  </a:ext>
                </a:extLst>
              </p:cNvPr>
              <p:cNvSpPr/>
              <p:nvPr/>
            </p:nvSpPr>
            <p:spPr>
              <a:xfrm>
                <a:off x="6485286" y="3677031"/>
                <a:ext cx="298132" cy="298132"/>
              </a:xfrm>
              <a:custGeom>
                <a:avLst/>
                <a:gdLst>
                  <a:gd name="connsiteX0" fmla="*/ 298132 w 298132"/>
                  <a:gd name="connsiteY0" fmla="*/ 149066 h 298132"/>
                  <a:gd name="connsiteX1" fmla="*/ 149066 w 298132"/>
                  <a:gd name="connsiteY1" fmla="*/ 298132 h 298132"/>
                  <a:gd name="connsiteX2" fmla="*/ 0 w 298132"/>
                  <a:gd name="connsiteY2" fmla="*/ 149066 h 298132"/>
                  <a:gd name="connsiteX3" fmla="*/ 149066 w 298132"/>
                  <a:gd name="connsiteY3" fmla="*/ 0 h 298132"/>
                  <a:gd name="connsiteX4" fmla="*/ 298132 w 298132"/>
                  <a:gd name="connsiteY4" fmla="*/ 149066 h 298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132" h="298132">
                    <a:moveTo>
                      <a:pt x="298132" y="149066"/>
                    </a:moveTo>
                    <a:cubicBezTo>
                      <a:pt x="298132" y="231393"/>
                      <a:pt x="231393" y="298132"/>
                      <a:pt x="149066" y="298132"/>
                    </a:cubicBezTo>
                    <a:cubicBezTo>
                      <a:pt x="66739" y="298132"/>
                      <a:pt x="0" y="231393"/>
                      <a:pt x="0" y="149066"/>
                    </a:cubicBezTo>
                    <a:cubicBezTo>
                      <a:pt x="0" y="66739"/>
                      <a:pt x="66739" y="0"/>
                      <a:pt x="149066" y="0"/>
                    </a:cubicBezTo>
                    <a:cubicBezTo>
                      <a:pt x="231393" y="0"/>
                      <a:pt x="298132" y="66739"/>
                      <a:pt x="298132" y="149066"/>
                    </a:cubicBezTo>
                    <a:close/>
                  </a:path>
                </a:pathLst>
              </a:custGeom>
              <a:solidFill>
                <a:schemeClr val="accent1">
                  <a:lumMod val="75000"/>
                </a:schemeClr>
              </a:solid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A851140F-8C6A-E9B1-FD32-65042D786466}"/>
                  </a:ext>
                </a:extLst>
              </p:cNvPr>
              <p:cNvSpPr/>
              <p:nvPr/>
            </p:nvSpPr>
            <p:spPr>
              <a:xfrm>
                <a:off x="6545294" y="3737038"/>
                <a:ext cx="178117" cy="178117"/>
              </a:xfrm>
              <a:custGeom>
                <a:avLst/>
                <a:gdLst>
                  <a:gd name="connsiteX0" fmla="*/ 178117 w 178117"/>
                  <a:gd name="connsiteY0" fmla="*/ 89059 h 178117"/>
                  <a:gd name="connsiteX1" fmla="*/ 89059 w 178117"/>
                  <a:gd name="connsiteY1" fmla="*/ 178118 h 178117"/>
                  <a:gd name="connsiteX2" fmla="*/ 0 w 178117"/>
                  <a:gd name="connsiteY2" fmla="*/ 89059 h 178117"/>
                  <a:gd name="connsiteX3" fmla="*/ 89059 w 178117"/>
                  <a:gd name="connsiteY3" fmla="*/ 0 h 178117"/>
                  <a:gd name="connsiteX4" fmla="*/ 178117 w 178117"/>
                  <a:gd name="connsiteY4" fmla="*/ 89059 h 178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7" h="178117">
                    <a:moveTo>
                      <a:pt x="178117" y="89059"/>
                    </a:moveTo>
                    <a:cubicBezTo>
                      <a:pt x="178117" y="138245"/>
                      <a:pt x="138244" y="178118"/>
                      <a:pt x="89059" y="178118"/>
                    </a:cubicBezTo>
                    <a:cubicBezTo>
                      <a:pt x="39873" y="178118"/>
                      <a:pt x="0" y="138245"/>
                      <a:pt x="0" y="89059"/>
                    </a:cubicBezTo>
                    <a:cubicBezTo>
                      <a:pt x="0" y="39873"/>
                      <a:pt x="39873" y="0"/>
                      <a:pt x="89059" y="0"/>
                    </a:cubicBezTo>
                    <a:cubicBezTo>
                      <a:pt x="138244" y="0"/>
                      <a:pt x="178117" y="39873"/>
                      <a:pt x="178117" y="89059"/>
                    </a:cubicBezTo>
                    <a:close/>
                  </a:path>
                </a:pathLst>
              </a:custGeom>
              <a:solidFill>
                <a:schemeClr val="bg2"/>
              </a:solidFill>
              <a:ln w="9525" cap="flat">
                <a:noFill/>
                <a:prstDash val="solid"/>
                <a:miter/>
              </a:ln>
            </p:spPr>
            <p:txBody>
              <a:bodyPr rtlCol="0" anchor="ctr"/>
              <a:lstStyle/>
              <a:p>
                <a:endParaRPr lang="en-US" dirty="0"/>
              </a:p>
            </p:txBody>
          </p:sp>
        </p:grpSp>
        <p:grpSp>
          <p:nvGrpSpPr>
            <p:cNvPr id="71" name="Graphic 7">
              <a:extLst>
                <a:ext uri="{FF2B5EF4-FFF2-40B4-BE49-F238E27FC236}">
                  <a16:creationId xmlns:a16="http://schemas.microsoft.com/office/drawing/2014/main" id="{9397EE72-189A-382B-32DB-CD7C0AA48CB6}"/>
                </a:ext>
              </a:extLst>
            </p:cNvPr>
            <p:cNvGrpSpPr/>
            <p:nvPr/>
          </p:nvGrpSpPr>
          <p:grpSpPr>
            <a:xfrm>
              <a:off x="6515481" y="2887599"/>
              <a:ext cx="178117" cy="178117"/>
              <a:chOff x="6515481" y="2887599"/>
              <a:chExt cx="178117" cy="178117"/>
            </a:xfrm>
          </p:grpSpPr>
          <p:sp>
            <p:nvSpPr>
              <p:cNvPr id="84" name="Freeform: Shape 83">
                <a:extLst>
                  <a:ext uri="{FF2B5EF4-FFF2-40B4-BE49-F238E27FC236}">
                    <a16:creationId xmlns:a16="http://schemas.microsoft.com/office/drawing/2014/main" id="{82D1813F-805C-478D-2F97-BE2C4690005D}"/>
                  </a:ext>
                </a:extLst>
              </p:cNvPr>
              <p:cNvSpPr/>
              <p:nvPr/>
            </p:nvSpPr>
            <p:spPr>
              <a:xfrm>
                <a:off x="6515481" y="2887599"/>
                <a:ext cx="178117" cy="178117"/>
              </a:xfrm>
              <a:custGeom>
                <a:avLst/>
                <a:gdLst>
                  <a:gd name="connsiteX0" fmla="*/ 178118 w 178117"/>
                  <a:gd name="connsiteY0" fmla="*/ 89059 h 178117"/>
                  <a:gd name="connsiteX1" fmla="*/ 89059 w 178117"/>
                  <a:gd name="connsiteY1" fmla="*/ 178118 h 178117"/>
                  <a:gd name="connsiteX2" fmla="*/ 0 w 178117"/>
                  <a:gd name="connsiteY2" fmla="*/ 89059 h 178117"/>
                  <a:gd name="connsiteX3" fmla="*/ 89059 w 178117"/>
                  <a:gd name="connsiteY3" fmla="*/ 0 h 178117"/>
                  <a:gd name="connsiteX4" fmla="*/ 178118 w 178117"/>
                  <a:gd name="connsiteY4" fmla="*/ 89059 h 178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7" h="178117">
                    <a:moveTo>
                      <a:pt x="178118" y="89059"/>
                    </a:moveTo>
                    <a:cubicBezTo>
                      <a:pt x="178118" y="138245"/>
                      <a:pt x="138245" y="178118"/>
                      <a:pt x="89059" y="178118"/>
                    </a:cubicBezTo>
                    <a:cubicBezTo>
                      <a:pt x="39873" y="178118"/>
                      <a:pt x="0" y="138245"/>
                      <a:pt x="0" y="89059"/>
                    </a:cubicBezTo>
                    <a:cubicBezTo>
                      <a:pt x="0" y="39873"/>
                      <a:pt x="39873" y="0"/>
                      <a:pt x="89059" y="0"/>
                    </a:cubicBezTo>
                    <a:cubicBezTo>
                      <a:pt x="138245" y="0"/>
                      <a:pt x="178118" y="39873"/>
                      <a:pt x="178118" y="89059"/>
                    </a:cubicBezTo>
                    <a:close/>
                  </a:path>
                </a:pathLst>
              </a:custGeom>
              <a:solidFill>
                <a:schemeClr val="accent2"/>
              </a:solid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5B0E17C0-7899-D8FB-F05B-CCC29F557D92}"/>
                  </a:ext>
                </a:extLst>
              </p:cNvPr>
              <p:cNvSpPr/>
              <p:nvPr/>
            </p:nvSpPr>
            <p:spPr>
              <a:xfrm>
                <a:off x="6551295" y="2923413"/>
                <a:ext cx="106489" cy="106489"/>
              </a:xfrm>
              <a:custGeom>
                <a:avLst/>
                <a:gdLst>
                  <a:gd name="connsiteX0" fmla="*/ 106489 w 106489"/>
                  <a:gd name="connsiteY0" fmla="*/ 53245 h 106489"/>
                  <a:gd name="connsiteX1" fmla="*/ 53245 w 106489"/>
                  <a:gd name="connsiteY1" fmla="*/ 106489 h 106489"/>
                  <a:gd name="connsiteX2" fmla="*/ 0 w 106489"/>
                  <a:gd name="connsiteY2" fmla="*/ 53245 h 106489"/>
                  <a:gd name="connsiteX3" fmla="*/ 53245 w 106489"/>
                  <a:gd name="connsiteY3" fmla="*/ 0 h 106489"/>
                  <a:gd name="connsiteX4" fmla="*/ 106489 w 106489"/>
                  <a:gd name="connsiteY4" fmla="*/ 53245 h 106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89" h="106489">
                    <a:moveTo>
                      <a:pt x="106489" y="53245"/>
                    </a:moveTo>
                    <a:cubicBezTo>
                      <a:pt x="106489" y="82651"/>
                      <a:pt x="82651" y="106489"/>
                      <a:pt x="53245" y="106489"/>
                    </a:cubicBezTo>
                    <a:cubicBezTo>
                      <a:pt x="23839" y="106489"/>
                      <a:pt x="0" y="82651"/>
                      <a:pt x="0" y="53245"/>
                    </a:cubicBezTo>
                    <a:cubicBezTo>
                      <a:pt x="0" y="23838"/>
                      <a:pt x="23839" y="0"/>
                      <a:pt x="53245" y="0"/>
                    </a:cubicBezTo>
                    <a:cubicBezTo>
                      <a:pt x="82651" y="0"/>
                      <a:pt x="106489" y="23839"/>
                      <a:pt x="106489" y="53245"/>
                    </a:cubicBezTo>
                    <a:close/>
                  </a:path>
                </a:pathLst>
              </a:custGeom>
              <a:solidFill>
                <a:schemeClr val="bg2"/>
              </a:solidFill>
              <a:ln w="9525" cap="flat">
                <a:noFill/>
                <a:prstDash val="solid"/>
                <a:miter/>
              </a:ln>
            </p:spPr>
            <p:txBody>
              <a:bodyPr rtlCol="0" anchor="ctr"/>
              <a:lstStyle/>
              <a:p>
                <a:endParaRPr lang="en-US"/>
              </a:p>
            </p:txBody>
          </p:sp>
        </p:grpSp>
        <p:grpSp>
          <p:nvGrpSpPr>
            <p:cNvPr id="72" name="Graphic 7">
              <a:extLst>
                <a:ext uri="{FF2B5EF4-FFF2-40B4-BE49-F238E27FC236}">
                  <a16:creationId xmlns:a16="http://schemas.microsoft.com/office/drawing/2014/main" id="{FAE8D6CF-7DA5-29E0-3FA4-AB8CBA1964D4}"/>
                </a:ext>
              </a:extLst>
            </p:cNvPr>
            <p:cNvGrpSpPr/>
            <p:nvPr/>
          </p:nvGrpSpPr>
          <p:grpSpPr>
            <a:xfrm>
              <a:off x="6036202" y="2095500"/>
              <a:ext cx="783316" cy="1280020"/>
              <a:chOff x="6036202" y="2095500"/>
              <a:chExt cx="783316" cy="1280020"/>
            </a:xfrm>
          </p:grpSpPr>
          <p:grpSp>
            <p:nvGrpSpPr>
              <p:cNvPr id="73" name="Graphic 7">
                <a:extLst>
                  <a:ext uri="{FF2B5EF4-FFF2-40B4-BE49-F238E27FC236}">
                    <a16:creationId xmlns:a16="http://schemas.microsoft.com/office/drawing/2014/main" id="{84464A98-A142-5763-E74D-ED46AE5F2A51}"/>
                  </a:ext>
                </a:extLst>
              </p:cNvPr>
              <p:cNvGrpSpPr/>
              <p:nvPr/>
            </p:nvGrpSpPr>
            <p:grpSpPr>
              <a:xfrm>
                <a:off x="6160293" y="2095500"/>
                <a:ext cx="659225" cy="1056227"/>
                <a:chOff x="6160293" y="2095500"/>
                <a:chExt cx="659225" cy="1056227"/>
              </a:xfrm>
            </p:grpSpPr>
            <p:sp>
              <p:nvSpPr>
                <p:cNvPr id="81" name="Freeform: Shape 80">
                  <a:extLst>
                    <a:ext uri="{FF2B5EF4-FFF2-40B4-BE49-F238E27FC236}">
                      <a16:creationId xmlns:a16="http://schemas.microsoft.com/office/drawing/2014/main" id="{FBFEF1B4-B2ED-3238-8EFE-9A79B91CEEB1}"/>
                    </a:ext>
                  </a:extLst>
                </p:cNvPr>
                <p:cNvSpPr/>
                <p:nvPr/>
              </p:nvSpPr>
              <p:spPr>
                <a:xfrm>
                  <a:off x="6173533" y="2095500"/>
                  <a:ext cx="645985" cy="1056227"/>
                </a:xfrm>
                <a:custGeom>
                  <a:avLst/>
                  <a:gdLst>
                    <a:gd name="connsiteX0" fmla="*/ 164497 w 645985"/>
                    <a:gd name="connsiteY0" fmla="*/ 1056227 h 1056227"/>
                    <a:gd name="connsiteX1" fmla="*/ 0 w 645985"/>
                    <a:gd name="connsiteY1" fmla="*/ 974788 h 1056227"/>
                    <a:gd name="connsiteX2" fmla="*/ 481489 w 645985"/>
                    <a:gd name="connsiteY2" fmla="*/ 0 h 1056227"/>
                    <a:gd name="connsiteX3" fmla="*/ 645986 w 645985"/>
                    <a:gd name="connsiteY3" fmla="*/ 81534 h 1056227"/>
                  </a:gdLst>
                  <a:ahLst/>
                  <a:cxnLst>
                    <a:cxn ang="0">
                      <a:pos x="connsiteX0" y="connsiteY0"/>
                    </a:cxn>
                    <a:cxn ang="0">
                      <a:pos x="connsiteX1" y="connsiteY1"/>
                    </a:cxn>
                    <a:cxn ang="0">
                      <a:pos x="connsiteX2" y="connsiteY2"/>
                    </a:cxn>
                    <a:cxn ang="0">
                      <a:pos x="connsiteX3" y="connsiteY3"/>
                    </a:cxn>
                  </a:cxnLst>
                  <a:rect l="l" t="t" r="r" b="b"/>
                  <a:pathLst>
                    <a:path w="645985" h="1056227">
                      <a:moveTo>
                        <a:pt x="164497" y="1056227"/>
                      </a:moveTo>
                      <a:lnTo>
                        <a:pt x="0" y="974788"/>
                      </a:lnTo>
                      <a:lnTo>
                        <a:pt x="481489" y="0"/>
                      </a:lnTo>
                      <a:lnTo>
                        <a:pt x="645986" y="81534"/>
                      </a:lnTo>
                      <a:close/>
                    </a:path>
                  </a:pathLst>
                </a:custGeom>
                <a:solidFill>
                  <a:schemeClr val="tx2">
                    <a:lumMod val="75000"/>
                    <a:lumOff val="25000"/>
                  </a:schemeClr>
                </a:solid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FDF72FB6-0D5B-8FF5-1E6B-69BE4CEA8807}"/>
                    </a:ext>
                  </a:extLst>
                </p:cNvPr>
                <p:cNvSpPr/>
                <p:nvPr/>
              </p:nvSpPr>
              <p:spPr>
                <a:xfrm>
                  <a:off x="6160293" y="2413444"/>
                  <a:ext cx="549497" cy="683228"/>
                </a:xfrm>
                <a:custGeom>
                  <a:avLst/>
                  <a:gdLst>
                    <a:gd name="connsiteX0" fmla="*/ 281654 w 549497"/>
                    <a:gd name="connsiteY0" fmla="*/ 683228 h 683228"/>
                    <a:gd name="connsiteX1" fmla="*/ 0 w 549497"/>
                    <a:gd name="connsiteY1" fmla="*/ 543687 h 683228"/>
                    <a:gd name="connsiteX2" fmla="*/ 267748 w 549497"/>
                    <a:gd name="connsiteY2" fmla="*/ 0 h 683228"/>
                    <a:gd name="connsiteX3" fmla="*/ 549497 w 549497"/>
                    <a:gd name="connsiteY3" fmla="*/ 139541 h 683228"/>
                  </a:gdLst>
                  <a:ahLst/>
                  <a:cxnLst>
                    <a:cxn ang="0">
                      <a:pos x="connsiteX0" y="connsiteY0"/>
                    </a:cxn>
                    <a:cxn ang="0">
                      <a:pos x="connsiteX1" y="connsiteY1"/>
                    </a:cxn>
                    <a:cxn ang="0">
                      <a:pos x="connsiteX2" y="connsiteY2"/>
                    </a:cxn>
                    <a:cxn ang="0">
                      <a:pos x="connsiteX3" y="connsiteY3"/>
                    </a:cxn>
                  </a:cxnLst>
                  <a:rect l="l" t="t" r="r" b="b"/>
                  <a:pathLst>
                    <a:path w="549497" h="683228">
                      <a:moveTo>
                        <a:pt x="281654" y="683228"/>
                      </a:moveTo>
                      <a:lnTo>
                        <a:pt x="0" y="543687"/>
                      </a:lnTo>
                      <a:lnTo>
                        <a:pt x="267748" y="0"/>
                      </a:lnTo>
                      <a:lnTo>
                        <a:pt x="549497" y="139541"/>
                      </a:lnTo>
                      <a:close/>
                    </a:path>
                  </a:pathLst>
                </a:custGeom>
                <a:solidFill>
                  <a:schemeClr val="accent2"/>
                </a:solid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DB8CFC47-1078-32F1-9610-A328B28ABCD2}"/>
                    </a:ext>
                  </a:extLst>
                </p:cNvPr>
                <p:cNvSpPr/>
                <p:nvPr/>
              </p:nvSpPr>
              <p:spPr>
                <a:xfrm rot="1580835">
                  <a:off x="6485946" y="2308053"/>
                  <a:ext cx="272218" cy="121440"/>
                </a:xfrm>
                <a:custGeom>
                  <a:avLst/>
                  <a:gdLst>
                    <a:gd name="connsiteX0" fmla="*/ 0 w 272218"/>
                    <a:gd name="connsiteY0" fmla="*/ 0 h 121440"/>
                    <a:gd name="connsiteX1" fmla="*/ 272218 w 272218"/>
                    <a:gd name="connsiteY1" fmla="*/ 0 h 121440"/>
                    <a:gd name="connsiteX2" fmla="*/ 272218 w 272218"/>
                    <a:gd name="connsiteY2" fmla="*/ 121441 h 121440"/>
                    <a:gd name="connsiteX3" fmla="*/ 0 w 272218"/>
                    <a:gd name="connsiteY3" fmla="*/ 121441 h 121440"/>
                  </a:gdLst>
                  <a:ahLst/>
                  <a:cxnLst>
                    <a:cxn ang="0">
                      <a:pos x="connsiteX0" y="connsiteY0"/>
                    </a:cxn>
                    <a:cxn ang="0">
                      <a:pos x="connsiteX1" y="connsiteY1"/>
                    </a:cxn>
                    <a:cxn ang="0">
                      <a:pos x="connsiteX2" y="connsiteY2"/>
                    </a:cxn>
                    <a:cxn ang="0">
                      <a:pos x="connsiteX3" y="connsiteY3"/>
                    </a:cxn>
                  </a:cxnLst>
                  <a:rect l="l" t="t" r="r" b="b"/>
                  <a:pathLst>
                    <a:path w="272218" h="121440">
                      <a:moveTo>
                        <a:pt x="0" y="0"/>
                      </a:moveTo>
                      <a:lnTo>
                        <a:pt x="272218" y="0"/>
                      </a:lnTo>
                      <a:lnTo>
                        <a:pt x="272218" y="121441"/>
                      </a:lnTo>
                      <a:lnTo>
                        <a:pt x="0" y="121441"/>
                      </a:lnTo>
                      <a:close/>
                    </a:path>
                  </a:pathLst>
                </a:custGeom>
                <a:solidFill>
                  <a:schemeClr val="accent2"/>
                </a:solidFill>
                <a:ln w="9525" cap="flat">
                  <a:noFill/>
                  <a:prstDash val="solid"/>
                  <a:miter/>
                </a:ln>
              </p:spPr>
              <p:txBody>
                <a:bodyPr rtlCol="0" anchor="ctr"/>
                <a:lstStyle/>
                <a:p>
                  <a:endParaRPr lang="en-US"/>
                </a:p>
              </p:txBody>
            </p:sp>
          </p:grpSp>
          <p:grpSp>
            <p:nvGrpSpPr>
              <p:cNvPr id="74" name="Graphic 7">
                <a:extLst>
                  <a:ext uri="{FF2B5EF4-FFF2-40B4-BE49-F238E27FC236}">
                    <a16:creationId xmlns:a16="http://schemas.microsoft.com/office/drawing/2014/main" id="{0C1CEFC8-3FA2-64ED-D9B6-9F9AF6E2498B}"/>
                  </a:ext>
                </a:extLst>
              </p:cNvPr>
              <p:cNvGrpSpPr/>
              <p:nvPr/>
            </p:nvGrpSpPr>
            <p:grpSpPr>
              <a:xfrm>
                <a:off x="6036202" y="3095852"/>
                <a:ext cx="162964" cy="195454"/>
                <a:chOff x="6036202" y="3095852"/>
                <a:chExt cx="162964" cy="195454"/>
              </a:xfrm>
            </p:grpSpPr>
            <p:sp>
              <p:nvSpPr>
                <p:cNvPr id="79" name="Freeform: Shape 78">
                  <a:extLst>
                    <a:ext uri="{FF2B5EF4-FFF2-40B4-BE49-F238E27FC236}">
                      <a16:creationId xmlns:a16="http://schemas.microsoft.com/office/drawing/2014/main" id="{755EBAB2-93C3-0C2B-9EB8-EFEC0CD45B05}"/>
                    </a:ext>
                  </a:extLst>
                </p:cNvPr>
                <p:cNvSpPr/>
                <p:nvPr/>
              </p:nvSpPr>
              <p:spPr>
                <a:xfrm rot="1580835">
                  <a:off x="6058359" y="3166717"/>
                  <a:ext cx="67435" cy="115630"/>
                </a:xfrm>
                <a:custGeom>
                  <a:avLst/>
                  <a:gdLst>
                    <a:gd name="connsiteX0" fmla="*/ 0 w 67435"/>
                    <a:gd name="connsiteY0" fmla="*/ 0 h 115630"/>
                    <a:gd name="connsiteX1" fmla="*/ 67435 w 67435"/>
                    <a:gd name="connsiteY1" fmla="*/ 0 h 115630"/>
                    <a:gd name="connsiteX2" fmla="*/ 67435 w 67435"/>
                    <a:gd name="connsiteY2" fmla="*/ 115631 h 115630"/>
                    <a:gd name="connsiteX3" fmla="*/ 0 w 67435"/>
                    <a:gd name="connsiteY3" fmla="*/ 115631 h 115630"/>
                  </a:gdLst>
                  <a:ahLst/>
                  <a:cxnLst>
                    <a:cxn ang="0">
                      <a:pos x="connsiteX0" y="connsiteY0"/>
                    </a:cxn>
                    <a:cxn ang="0">
                      <a:pos x="connsiteX1" y="connsiteY1"/>
                    </a:cxn>
                    <a:cxn ang="0">
                      <a:pos x="connsiteX2" y="connsiteY2"/>
                    </a:cxn>
                    <a:cxn ang="0">
                      <a:pos x="connsiteX3" y="connsiteY3"/>
                    </a:cxn>
                  </a:cxnLst>
                  <a:rect l="l" t="t" r="r" b="b"/>
                  <a:pathLst>
                    <a:path w="67435" h="115630">
                      <a:moveTo>
                        <a:pt x="0" y="0"/>
                      </a:moveTo>
                      <a:lnTo>
                        <a:pt x="67435" y="0"/>
                      </a:lnTo>
                      <a:lnTo>
                        <a:pt x="67435" y="115631"/>
                      </a:lnTo>
                      <a:lnTo>
                        <a:pt x="0" y="115631"/>
                      </a:lnTo>
                      <a:close/>
                    </a:path>
                  </a:pathLst>
                </a:custGeom>
                <a:solidFill>
                  <a:schemeClr val="tx2">
                    <a:lumMod val="75000"/>
                    <a:lumOff val="25000"/>
                  </a:schemeClr>
                </a:solid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250D5099-D12C-CB6A-772F-DDDF36A19BB8}"/>
                    </a:ext>
                  </a:extLst>
                </p:cNvPr>
                <p:cNvSpPr/>
                <p:nvPr/>
              </p:nvSpPr>
              <p:spPr>
                <a:xfrm rot="1580835">
                  <a:off x="6063883" y="3115505"/>
                  <a:ext cx="115630" cy="115630"/>
                </a:xfrm>
                <a:custGeom>
                  <a:avLst/>
                  <a:gdLst>
                    <a:gd name="connsiteX0" fmla="*/ 0 w 115630"/>
                    <a:gd name="connsiteY0" fmla="*/ 0 h 115630"/>
                    <a:gd name="connsiteX1" fmla="*/ 115631 w 115630"/>
                    <a:gd name="connsiteY1" fmla="*/ 0 h 115630"/>
                    <a:gd name="connsiteX2" fmla="*/ 115631 w 115630"/>
                    <a:gd name="connsiteY2" fmla="*/ 115631 h 115630"/>
                    <a:gd name="connsiteX3" fmla="*/ 0 w 115630"/>
                    <a:gd name="connsiteY3" fmla="*/ 115631 h 115630"/>
                  </a:gdLst>
                  <a:ahLst/>
                  <a:cxnLst>
                    <a:cxn ang="0">
                      <a:pos x="connsiteX0" y="connsiteY0"/>
                    </a:cxn>
                    <a:cxn ang="0">
                      <a:pos x="connsiteX1" y="connsiteY1"/>
                    </a:cxn>
                    <a:cxn ang="0">
                      <a:pos x="connsiteX2" y="connsiteY2"/>
                    </a:cxn>
                    <a:cxn ang="0">
                      <a:pos x="connsiteX3" y="connsiteY3"/>
                    </a:cxn>
                  </a:cxnLst>
                  <a:rect l="l" t="t" r="r" b="b"/>
                  <a:pathLst>
                    <a:path w="115630" h="115630">
                      <a:moveTo>
                        <a:pt x="0" y="0"/>
                      </a:moveTo>
                      <a:lnTo>
                        <a:pt x="115631" y="0"/>
                      </a:lnTo>
                      <a:lnTo>
                        <a:pt x="115631" y="115631"/>
                      </a:lnTo>
                      <a:lnTo>
                        <a:pt x="0" y="115631"/>
                      </a:lnTo>
                      <a:close/>
                    </a:path>
                  </a:pathLst>
                </a:custGeom>
                <a:solidFill>
                  <a:schemeClr val="accent2"/>
                </a:solidFill>
                <a:ln w="9525" cap="flat">
                  <a:noFill/>
                  <a:prstDash val="solid"/>
                  <a:miter/>
                </a:ln>
              </p:spPr>
              <p:txBody>
                <a:bodyPr rtlCol="0" anchor="ctr"/>
                <a:lstStyle/>
                <a:p>
                  <a:endParaRPr lang="en-US"/>
                </a:p>
              </p:txBody>
            </p:sp>
          </p:grpSp>
          <p:grpSp>
            <p:nvGrpSpPr>
              <p:cNvPr id="75" name="Graphic 7">
                <a:extLst>
                  <a:ext uri="{FF2B5EF4-FFF2-40B4-BE49-F238E27FC236}">
                    <a16:creationId xmlns:a16="http://schemas.microsoft.com/office/drawing/2014/main" id="{86F8AB15-14F2-E38D-0372-2741A3681C36}"/>
                  </a:ext>
                </a:extLst>
              </p:cNvPr>
              <p:cNvGrpSpPr/>
              <p:nvPr/>
            </p:nvGrpSpPr>
            <p:grpSpPr>
              <a:xfrm>
                <a:off x="6207198" y="3180065"/>
                <a:ext cx="162964" cy="195454"/>
                <a:chOff x="6207198" y="3180065"/>
                <a:chExt cx="162964" cy="195454"/>
              </a:xfrm>
            </p:grpSpPr>
            <p:sp>
              <p:nvSpPr>
                <p:cNvPr id="77" name="Freeform: Shape 76">
                  <a:extLst>
                    <a:ext uri="{FF2B5EF4-FFF2-40B4-BE49-F238E27FC236}">
                      <a16:creationId xmlns:a16="http://schemas.microsoft.com/office/drawing/2014/main" id="{25C47125-9782-C5AE-F968-8DB31C6CC3A2}"/>
                    </a:ext>
                  </a:extLst>
                </p:cNvPr>
                <p:cNvSpPr/>
                <p:nvPr/>
              </p:nvSpPr>
              <p:spPr>
                <a:xfrm rot="1580835">
                  <a:off x="6229355" y="3250931"/>
                  <a:ext cx="67435" cy="115630"/>
                </a:xfrm>
                <a:custGeom>
                  <a:avLst/>
                  <a:gdLst>
                    <a:gd name="connsiteX0" fmla="*/ 0 w 67435"/>
                    <a:gd name="connsiteY0" fmla="*/ 0 h 115630"/>
                    <a:gd name="connsiteX1" fmla="*/ 67435 w 67435"/>
                    <a:gd name="connsiteY1" fmla="*/ 0 h 115630"/>
                    <a:gd name="connsiteX2" fmla="*/ 67435 w 67435"/>
                    <a:gd name="connsiteY2" fmla="*/ 115631 h 115630"/>
                    <a:gd name="connsiteX3" fmla="*/ 0 w 67435"/>
                    <a:gd name="connsiteY3" fmla="*/ 115631 h 115630"/>
                  </a:gdLst>
                  <a:ahLst/>
                  <a:cxnLst>
                    <a:cxn ang="0">
                      <a:pos x="connsiteX0" y="connsiteY0"/>
                    </a:cxn>
                    <a:cxn ang="0">
                      <a:pos x="connsiteX1" y="connsiteY1"/>
                    </a:cxn>
                    <a:cxn ang="0">
                      <a:pos x="connsiteX2" y="connsiteY2"/>
                    </a:cxn>
                    <a:cxn ang="0">
                      <a:pos x="connsiteX3" y="connsiteY3"/>
                    </a:cxn>
                  </a:cxnLst>
                  <a:rect l="l" t="t" r="r" b="b"/>
                  <a:pathLst>
                    <a:path w="67435" h="115630">
                      <a:moveTo>
                        <a:pt x="0" y="0"/>
                      </a:moveTo>
                      <a:lnTo>
                        <a:pt x="67435" y="0"/>
                      </a:lnTo>
                      <a:lnTo>
                        <a:pt x="67435" y="115631"/>
                      </a:lnTo>
                      <a:lnTo>
                        <a:pt x="0" y="115631"/>
                      </a:lnTo>
                      <a:close/>
                    </a:path>
                  </a:pathLst>
                </a:custGeom>
                <a:solidFill>
                  <a:schemeClr val="tx2">
                    <a:lumMod val="75000"/>
                    <a:lumOff val="25000"/>
                  </a:schemeClr>
                </a:solid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D82EE826-4F5B-1034-EB3D-EB9785F64500}"/>
                    </a:ext>
                  </a:extLst>
                </p:cNvPr>
                <p:cNvSpPr/>
                <p:nvPr/>
              </p:nvSpPr>
              <p:spPr>
                <a:xfrm rot="1580835">
                  <a:off x="6234879" y="3199719"/>
                  <a:ext cx="115630" cy="115630"/>
                </a:xfrm>
                <a:custGeom>
                  <a:avLst/>
                  <a:gdLst>
                    <a:gd name="connsiteX0" fmla="*/ 0 w 115630"/>
                    <a:gd name="connsiteY0" fmla="*/ 0 h 115630"/>
                    <a:gd name="connsiteX1" fmla="*/ 115631 w 115630"/>
                    <a:gd name="connsiteY1" fmla="*/ 0 h 115630"/>
                    <a:gd name="connsiteX2" fmla="*/ 115631 w 115630"/>
                    <a:gd name="connsiteY2" fmla="*/ 115631 h 115630"/>
                    <a:gd name="connsiteX3" fmla="*/ 0 w 115630"/>
                    <a:gd name="connsiteY3" fmla="*/ 115631 h 115630"/>
                  </a:gdLst>
                  <a:ahLst/>
                  <a:cxnLst>
                    <a:cxn ang="0">
                      <a:pos x="connsiteX0" y="connsiteY0"/>
                    </a:cxn>
                    <a:cxn ang="0">
                      <a:pos x="connsiteX1" y="connsiteY1"/>
                    </a:cxn>
                    <a:cxn ang="0">
                      <a:pos x="connsiteX2" y="connsiteY2"/>
                    </a:cxn>
                    <a:cxn ang="0">
                      <a:pos x="connsiteX3" y="connsiteY3"/>
                    </a:cxn>
                  </a:cxnLst>
                  <a:rect l="l" t="t" r="r" b="b"/>
                  <a:pathLst>
                    <a:path w="115630" h="115630">
                      <a:moveTo>
                        <a:pt x="0" y="0"/>
                      </a:moveTo>
                      <a:lnTo>
                        <a:pt x="115631" y="0"/>
                      </a:lnTo>
                      <a:lnTo>
                        <a:pt x="115631" y="115631"/>
                      </a:lnTo>
                      <a:lnTo>
                        <a:pt x="0" y="115631"/>
                      </a:lnTo>
                      <a:close/>
                    </a:path>
                  </a:pathLst>
                </a:custGeom>
                <a:solidFill>
                  <a:schemeClr val="accent2"/>
                </a:solidFill>
                <a:ln w="9525" cap="flat">
                  <a:noFill/>
                  <a:prstDash val="solid"/>
                  <a:miter/>
                </a:ln>
              </p:spPr>
              <p:txBody>
                <a:bodyPr rtlCol="0" anchor="ctr"/>
                <a:lstStyle/>
                <a:p>
                  <a:endParaRPr lang="en-US"/>
                </a:p>
              </p:txBody>
            </p:sp>
          </p:grpSp>
          <p:sp>
            <p:nvSpPr>
              <p:cNvPr id="76" name="Freeform: Shape 75">
                <a:extLst>
                  <a:ext uri="{FF2B5EF4-FFF2-40B4-BE49-F238E27FC236}">
                    <a16:creationId xmlns:a16="http://schemas.microsoft.com/office/drawing/2014/main" id="{0DD2B7A1-81E0-36AE-F605-FCFCC6BFB62B}"/>
                  </a:ext>
                </a:extLst>
              </p:cNvPr>
              <p:cNvSpPr/>
              <p:nvPr/>
            </p:nvSpPr>
            <p:spPr>
              <a:xfrm rot="1580835">
                <a:off x="6033109" y="3100063"/>
                <a:ext cx="418328" cy="71340"/>
              </a:xfrm>
              <a:custGeom>
                <a:avLst/>
                <a:gdLst>
                  <a:gd name="connsiteX0" fmla="*/ 0 w 418328"/>
                  <a:gd name="connsiteY0" fmla="*/ 0 h 71340"/>
                  <a:gd name="connsiteX1" fmla="*/ 418328 w 418328"/>
                  <a:gd name="connsiteY1" fmla="*/ 0 h 71340"/>
                  <a:gd name="connsiteX2" fmla="*/ 418328 w 418328"/>
                  <a:gd name="connsiteY2" fmla="*/ 71341 h 71340"/>
                  <a:gd name="connsiteX3" fmla="*/ 0 w 418328"/>
                  <a:gd name="connsiteY3" fmla="*/ 71341 h 71340"/>
                </a:gdLst>
                <a:ahLst/>
                <a:cxnLst>
                  <a:cxn ang="0">
                    <a:pos x="connsiteX0" y="connsiteY0"/>
                  </a:cxn>
                  <a:cxn ang="0">
                    <a:pos x="connsiteX1" y="connsiteY1"/>
                  </a:cxn>
                  <a:cxn ang="0">
                    <a:pos x="connsiteX2" y="connsiteY2"/>
                  </a:cxn>
                  <a:cxn ang="0">
                    <a:pos x="connsiteX3" y="connsiteY3"/>
                  </a:cxn>
                </a:cxnLst>
                <a:rect l="l" t="t" r="r" b="b"/>
                <a:pathLst>
                  <a:path w="418328" h="71340">
                    <a:moveTo>
                      <a:pt x="0" y="0"/>
                    </a:moveTo>
                    <a:lnTo>
                      <a:pt x="418328" y="0"/>
                    </a:lnTo>
                    <a:lnTo>
                      <a:pt x="418328" y="71341"/>
                    </a:lnTo>
                    <a:lnTo>
                      <a:pt x="0" y="71341"/>
                    </a:lnTo>
                    <a:close/>
                  </a:path>
                </a:pathLst>
              </a:custGeom>
              <a:solidFill>
                <a:schemeClr val="accent1">
                  <a:lumMod val="50000"/>
                </a:schemeClr>
              </a:solidFill>
              <a:ln w="9525" cap="flat">
                <a:noFill/>
                <a:prstDash val="solid"/>
                <a:miter/>
              </a:ln>
            </p:spPr>
            <p:txBody>
              <a:bodyPr rtlCol="0" anchor="ctr"/>
              <a:lstStyle/>
              <a:p>
                <a:endParaRPr lang="en-US"/>
              </a:p>
            </p:txBody>
          </p:sp>
        </p:grpSp>
      </p:grpSp>
      <p:grpSp>
        <p:nvGrpSpPr>
          <p:cNvPr id="27" name="Group 26">
            <a:extLst>
              <a:ext uri="{FF2B5EF4-FFF2-40B4-BE49-F238E27FC236}">
                <a16:creationId xmlns:a16="http://schemas.microsoft.com/office/drawing/2014/main" id="{927B15A6-5260-B45F-B971-997D9B4F888E}"/>
              </a:ext>
            </a:extLst>
          </p:cNvPr>
          <p:cNvGrpSpPr/>
          <p:nvPr/>
        </p:nvGrpSpPr>
        <p:grpSpPr>
          <a:xfrm>
            <a:off x="4276569" y="466146"/>
            <a:ext cx="6763245" cy="4596258"/>
            <a:chOff x="2816676" y="1319730"/>
            <a:chExt cx="6763245" cy="4596258"/>
          </a:xfrm>
        </p:grpSpPr>
        <p:sp>
          <p:nvSpPr>
            <p:cNvPr id="20" name="TextBox 19">
              <a:extLst>
                <a:ext uri="{FF2B5EF4-FFF2-40B4-BE49-F238E27FC236}">
                  <a16:creationId xmlns:a16="http://schemas.microsoft.com/office/drawing/2014/main" id="{3F3D9F22-60C0-D727-9681-AE89C65210FD}"/>
                </a:ext>
              </a:extLst>
            </p:cNvPr>
            <p:cNvSpPr txBox="1"/>
            <p:nvPr/>
          </p:nvSpPr>
          <p:spPr>
            <a:xfrm>
              <a:off x="4638207" y="4750733"/>
              <a:ext cx="4848400" cy="1165255"/>
            </a:xfrm>
            <a:prstGeom prst="rect">
              <a:avLst/>
            </a:prstGeom>
            <a:noFill/>
          </p:spPr>
          <p:txBody>
            <a:bodyPr wrap="square">
              <a:spAutoFit/>
            </a:bodyPr>
            <a:lstStyle/>
            <a:p>
              <a:pPr>
                <a:lnSpc>
                  <a:spcPct val="150000"/>
                </a:lnSpc>
              </a:pP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Lorem ipsum dolor sit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amet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consectetur</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adipiscing</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elit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sed do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eiusmod</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tempor</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incididunt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ut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labore et dolore magna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aliqua</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Ut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enim</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ad minim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veniam</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quis</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nostrud</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exercitation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ullamco</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laboris</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nisi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ut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aliquip</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ex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ea</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commodo</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consequat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a:t>
              </a:r>
            </a:p>
          </p:txBody>
        </p:sp>
        <p:grpSp>
          <p:nvGrpSpPr>
            <p:cNvPr id="26" name="Group 25">
              <a:extLst>
                <a:ext uri="{FF2B5EF4-FFF2-40B4-BE49-F238E27FC236}">
                  <a16:creationId xmlns:a16="http://schemas.microsoft.com/office/drawing/2014/main" id="{0DB5A4A6-1037-9D43-1D27-A08E6C3C643C}"/>
                </a:ext>
              </a:extLst>
            </p:cNvPr>
            <p:cNvGrpSpPr/>
            <p:nvPr/>
          </p:nvGrpSpPr>
          <p:grpSpPr>
            <a:xfrm>
              <a:off x="2816676" y="1319730"/>
              <a:ext cx="6763245" cy="3241817"/>
              <a:chOff x="2816676" y="1319730"/>
              <a:chExt cx="6763245" cy="3241817"/>
            </a:xfrm>
          </p:grpSpPr>
          <p:grpSp>
            <p:nvGrpSpPr>
              <p:cNvPr id="22" name="Group 21">
                <a:extLst>
                  <a:ext uri="{FF2B5EF4-FFF2-40B4-BE49-F238E27FC236}">
                    <a16:creationId xmlns:a16="http://schemas.microsoft.com/office/drawing/2014/main" id="{3C5E5CDF-D37C-2404-32DF-889FED39800B}"/>
                  </a:ext>
                </a:extLst>
              </p:cNvPr>
              <p:cNvGrpSpPr/>
              <p:nvPr/>
            </p:nvGrpSpPr>
            <p:grpSpPr>
              <a:xfrm>
                <a:off x="4276508" y="2442409"/>
                <a:ext cx="5303413" cy="2119138"/>
                <a:chOff x="4879501" y="1775698"/>
                <a:chExt cx="5303413" cy="2119138"/>
              </a:xfrm>
            </p:grpSpPr>
            <p:sp>
              <p:nvSpPr>
                <p:cNvPr id="21" name="Rectangle 20">
                  <a:extLst>
                    <a:ext uri="{FF2B5EF4-FFF2-40B4-BE49-F238E27FC236}">
                      <a16:creationId xmlns:a16="http://schemas.microsoft.com/office/drawing/2014/main" id="{B3B8143D-6E3D-A8C9-057B-55394A3D4D42}"/>
                    </a:ext>
                  </a:extLst>
                </p:cNvPr>
                <p:cNvSpPr/>
                <p:nvPr/>
              </p:nvSpPr>
              <p:spPr>
                <a:xfrm>
                  <a:off x="4879501" y="3802013"/>
                  <a:ext cx="5303413" cy="9282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400">
                    <a:solidFill>
                      <a:schemeClr val="tx2">
                        <a:lumMod val="85000"/>
                        <a:lumOff val="15000"/>
                      </a:schemeClr>
                    </a:solidFill>
                    <a:latin typeface="Yu Gothic UI Semibold" panose="020B0700000000000000" pitchFamily="34" charset="-128"/>
                    <a:ea typeface="Yu Gothic UI Semibold" panose="020B0700000000000000" pitchFamily="34" charset="-128"/>
                  </a:endParaRPr>
                </a:p>
              </p:txBody>
            </p:sp>
            <p:sp>
              <p:nvSpPr>
                <p:cNvPr id="7" name="TextBox 6">
                  <a:extLst>
                    <a:ext uri="{FF2B5EF4-FFF2-40B4-BE49-F238E27FC236}">
                      <a16:creationId xmlns:a16="http://schemas.microsoft.com/office/drawing/2014/main" id="{ABB69078-ABC2-0F6E-2BE6-D8D6009A2F9E}"/>
                    </a:ext>
                  </a:extLst>
                </p:cNvPr>
                <p:cNvSpPr txBox="1"/>
                <p:nvPr/>
              </p:nvSpPr>
              <p:spPr>
                <a:xfrm>
                  <a:off x="5241200" y="1775698"/>
                  <a:ext cx="4848400" cy="1938992"/>
                </a:xfrm>
                <a:prstGeom prst="rect">
                  <a:avLst/>
                </a:prstGeom>
                <a:noFill/>
              </p:spPr>
              <p:txBody>
                <a:bodyPr wrap="square" anchor="ctr">
                  <a:spAutoFit/>
                </a:bodyPr>
                <a:lstStyle/>
                <a:p>
                  <a:r>
                    <a:rPr lang="en" sz="6000" dirty="0">
                      <a:solidFill>
                        <a:schemeClr val="tx2">
                          <a:lumMod val="85000"/>
                          <a:lumOff val="15000"/>
                        </a:schemeClr>
                      </a:solidFill>
                      <a:latin typeface="+mj-lt"/>
                      <a:ea typeface="Yu Gothic UI Semibold" panose="020B0700000000000000" pitchFamily="34" charset="-128"/>
                    </a:rPr>
                    <a:t>Name of </a:t>
                  </a:r>
                </a:p>
                <a:p>
                  <a:r>
                    <a:rPr lang="en" sz="6000" dirty="0">
                      <a:solidFill>
                        <a:schemeClr val="tx2">
                          <a:lumMod val="85000"/>
                          <a:lumOff val="15000"/>
                        </a:schemeClr>
                      </a:solidFill>
                      <a:latin typeface="+mj-lt"/>
                      <a:ea typeface="Yu Gothic UI Semibold" panose="020B0700000000000000" pitchFamily="34" charset="-128"/>
                    </a:rPr>
                    <a:t>the section</a:t>
                  </a:r>
                  <a:endParaRPr lang="en-CA" sz="6000" dirty="0">
                    <a:solidFill>
                      <a:schemeClr val="tx2">
                        <a:lumMod val="85000"/>
                        <a:lumOff val="15000"/>
                      </a:schemeClr>
                    </a:solidFill>
                    <a:latin typeface="+mj-lt"/>
                    <a:ea typeface="Yu Gothic UI Semibold" panose="020B0700000000000000" pitchFamily="34" charset="-128"/>
                  </a:endParaRPr>
                </a:p>
              </p:txBody>
            </p:sp>
          </p:grpSp>
          <p:sp>
            <p:nvSpPr>
              <p:cNvPr id="23" name="Oval 22">
                <a:extLst>
                  <a:ext uri="{FF2B5EF4-FFF2-40B4-BE49-F238E27FC236}">
                    <a16:creationId xmlns:a16="http://schemas.microsoft.com/office/drawing/2014/main" id="{742ED725-99AA-823F-518A-F8E9B7C41CC8}"/>
                  </a:ext>
                </a:extLst>
              </p:cNvPr>
              <p:cNvSpPr/>
              <p:nvPr/>
            </p:nvSpPr>
            <p:spPr>
              <a:xfrm>
                <a:off x="2816676" y="1319730"/>
                <a:ext cx="1459832" cy="1459830"/>
              </a:xfrm>
              <a:prstGeom prst="ellipse">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5400" b="1" dirty="0">
                    <a:solidFill>
                      <a:schemeClr val="bg2"/>
                    </a:solidFill>
                    <a:latin typeface="Yu Gothic UI Semibold" panose="020B0700000000000000" pitchFamily="34" charset="-128"/>
                    <a:ea typeface="Yu Gothic UI Semibold" panose="020B0700000000000000" pitchFamily="34" charset="-128"/>
                  </a:rPr>
                  <a:t>01</a:t>
                </a:r>
              </a:p>
            </p:txBody>
          </p:sp>
        </p:grpSp>
      </p:grpSp>
      <p:grpSp>
        <p:nvGrpSpPr>
          <p:cNvPr id="28" name="Group 27">
            <a:extLst>
              <a:ext uri="{FF2B5EF4-FFF2-40B4-BE49-F238E27FC236}">
                <a16:creationId xmlns:a16="http://schemas.microsoft.com/office/drawing/2014/main" id="{CEF05542-D220-8A7F-83F3-CD8F3249F15F}"/>
              </a:ext>
            </a:extLst>
          </p:cNvPr>
          <p:cNvGrpSpPr/>
          <p:nvPr/>
        </p:nvGrpSpPr>
        <p:grpSpPr>
          <a:xfrm>
            <a:off x="10084573" y="466146"/>
            <a:ext cx="762966" cy="609511"/>
            <a:chOff x="2606535" y="1235456"/>
            <a:chExt cx="762966" cy="609511"/>
          </a:xfrm>
        </p:grpSpPr>
        <p:sp>
          <p:nvSpPr>
            <p:cNvPr id="19" name="Freeform: Shape 18">
              <a:extLst>
                <a:ext uri="{FF2B5EF4-FFF2-40B4-BE49-F238E27FC236}">
                  <a16:creationId xmlns:a16="http://schemas.microsoft.com/office/drawing/2014/main" id="{ECD0EA83-549D-A72D-BC84-53E448D0CE17}"/>
                </a:ext>
              </a:extLst>
            </p:cNvPr>
            <p:cNvSpPr/>
            <p:nvPr/>
          </p:nvSpPr>
          <p:spPr>
            <a:xfrm>
              <a:off x="2606535" y="1235456"/>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24" name="Freeform: Shape 23">
              <a:extLst>
                <a:ext uri="{FF2B5EF4-FFF2-40B4-BE49-F238E27FC236}">
                  <a16:creationId xmlns:a16="http://schemas.microsoft.com/office/drawing/2014/main" id="{5813C799-7584-93C6-59C6-F759F25666E1}"/>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grpSp>
      <p:sp>
        <p:nvSpPr>
          <p:cNvPr id="25" name="Freeform: Shape 24">
            <a:extLst>
              <a:ext uri="{FF2B5EF4-FFF2-40B4-BE49-F238E27FC236}">
                <a16:creationId xmlns:a16="http://schemas.microsoft.com/office/drawing/2014/main" id="{EC3AF454-E24C-E3E8-9C42-C3FFF55DC02B}"/>
              </a:ext>
            </a:extLst>
          </p:cNvPr>
          <p:cNvSpPr/>
          <p:nvPr/>
        </p:nvSpPr>
        <p:spPr>
          <a:xfrm>
            <a:off x="370343" y="3901782"/>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Tree>
    <p:extLst>
      <p:ext uri="{BB962C8B-B14F-4D97-AF65-F5344CB8AC3E}">
        <p14:creationId xmlns:p14="http://schemas.microsoft.com/office/powerpoint/2010/main" val="3142974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43E79B9-EE59-DB04-3737-358BFBB380B5}"/>
              </a:ext>
            </a:extLst>
          </p:cNvPr>
          <p:cNvSpPr>
            <a:spLocks noGrp="1"/>
          </p:cNvSpPr>
          <p:nvPr>
            <p:ph type="ftr" sz="quarter" idx="3"/>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4E05289D-FB18-2262-A6C6-819FBCBB31AB}"/>
              </a:ext>
            </a:extLst>
          </p:cNvPr>
          <p:cNvSpPr>
            <a:spLocks noGrp="1"/>
          </p:cNvSpPr>
          <p:nvPr>
            <p:ph type="sldNum" sz="quarter" idx="4"/>
          </p:nvPr>
        </p:nvSpPr>
        <p:spPr/>
        <p:txBody>
          <a:bodyPr/>
          <a:lstStyle/>
          <a:p>
            <a:r>
              <a:rPr lang="en-US">
                <a:solidFill>
                  <a:schemeClr val="bg2">
                    <a:lumMod val="50000"/>
                  </a:schemeClr>
                </a:solidFill>
              </a:rPr>
              <a:t>Slide </a:t>
            </a:r>
            <a:fld id="{6CB62808-88BB-4E82-9200-19DAFECDBB5A}" type="slidenum">
              <a:rPr lang="en-IN" smtClean="0"/>
              <a:pPr/>
              <a:t>4</a:t>
            </a:fld>
            <a:endParaRPr lang="en-IN" dirty="0"/>
          </a:p>
        </p:txBody>
      </p:sp>
      <p:grpSp>
        <p:nvGrpSpPr>
          <p:cNvPr id="27" name="Group 26">
            <a:extLst>
              <a:ext uri="{FF2B5EF4-FFF2-40B4-BE49-F238E27FC236}">
                <a16:creationId xmlns:a16="http://schemas.microsoft.com/office/drawing/2014/main" id="{42C305DA-145B-142F-D176-3F676E54E06D}"/>
              </a:ext>
            </a:extLst>
          </p:cNvPr>
          <p:cNvGrpSpPr/>
          <p:nvPr/>
        </p:nvGrpSpPr>
        <p:grpSpPr>
          <a:xfrm>
            <a:off x="441506" y="1889438"/>
            <a:ext cx="5465503" cy="3168201"/>
            <a:chOff x="5879043" y="2122770"/>
            <a:chExt cx="5465503" cy="3168201"/>
          </a:xfrm>
        </p:grpSpPr>
        <p:sp>
          <p:nvSpPr>
            <p:cNvPr id="29" name="Oval 28">
              <a:extLst>
                <a:ext uri="{FF2B5EF4-FFF2-40B4-BE49-F238E27FC236}">
                  <a16:creationId xmlns:a16="http://schemas.microsoft.com/office/drawing/2014/main" id="{ABD2D8F3-5934-5179-1543-FE0D8D77A3CB}"/>
                </a:ext>
              </a:extLst>
            </p:cNvPr>
            <p:cNvSpPr/>
            <p:nvPr/>
          </p:nvSpPr>
          <p:spPr>
            <a:xfrm>
              <a:off x="5879043" y="2187097"/>
              <a:ext cx="1266354" cy="1266354"/>
            </a:xfrm>
            <a:prstGeom prst="ellipse">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CA" sz="4000" dirty="0">
                  <a:solidFill>
                    <a:schemeClr val="bg2"/>
                  </a:solidFill>
                  <a:latin typeface="+mj-lt"/>
                  <a:ea typeface="Yu Gothic UI Semibold" panose="020B0700000000000000" pitchFamily="34" charset="-128"/>
                </a:rPr>
                <a:t>01</a:t>
              </a:r>
            </a:p>
          </p:txBody>
        </p:sp>
        <p:grpSp>
          <p:nvGrpSpPr>
            <p:cNvPr id="30" name="Group 29">
              <a:extLst>
                <a:ext uri="{FF2B5EF4-FFF2-40B4-BE49-F238E27FC236}">
                  <a16:creationId xmlns:a16="http://schemas.microsoft.com/office/drawing/2014/main" id="{9415D409-2BA4-EFDA-7B21-EF404D205ED3}"/>
                </a:ext>
              </a:extLst>
            </p:cNvPr>
            <p:cNvGrpSpPr/>
            <p:nvPr/>
          </p:nvGrpSpPr>
          <p:grpSpPr>
            <a:xfrm>
              <a:off x="7364029" y="2122770"/>
              <a:ext cx="3980517" cy="3168201"/>
              <a:chOff x="8702424" y="2772527"/>
              <a:chExt cx="3980517" cy="3168201"/>
            </a:xfrm>
          </p:grpSpPr>
          <p:sp>
            <p:nvSpPr>
              <p:cNvPr id="31" name="TextBox 30">
                <a:extLst>
                  <a:ext uri="{FF2B5EF4-FFF2-40B4-BE49-F238E27FC236}">
                    <a16:creationId xmlns:a16="http://schemas.microsoft.com/office/drawing/2014/main" id="{5B955D93-FD78-5C2A-213B-10CB3AA871CE}"/>
                  </a:ext>
                </a:extLst>
              </p:cNvPr>
              <p:cNvSpPr txBox="1"/>
              <p:nvPr/>
            </p:nvSpPr>
            <p:spPr>
              <a:xfrm>
                <a:off x="8702424" y="2772527"/>
                <a:ext cx="2459940" cy="338554"/>
              </a:xfrm>
              <a:prstGeom prst="rect">
                <a:avLst/>
              </a:prstGeom>
              <a:noFill/>
            </p:spPr>
            <p:txBody>
              <a:bodyPr wrap="square">
                <a:spAutoFit/>
              </a:bodyPr>
              <a:lstStyle/>
              <a:p>
                <a:r>
                  <a:rPr lang="en-US" sz="1600" spc="0" dirty="0">
                    <a:solidFill>
                      <a:schemeClr val="accent1"/>
                    </a:solidFill>
                    <a:latin typeface="+mj-lt"/>
                    <a:ea typeface="Yu Gothic UI Semibold" panose="020B0700000000000000" pitchFamily="34" charset="-128"/>
                    <a:cs typeface="Aharoni" panose="02010803020104030203" pitchFamily="2" charset="-79"/>
                  </a:rPr>
                  <a:t>PLACEHOLDER TITLE</a:t>
                </a:r>
              </a:p>
            </p:txBody>
          </p:sp>
          <p:sp>
            <p:nvSpPr>
              <p:cNvPr id="32" name="TextBox 31">
                <a:extLst>
                  <a:ext uri="{FF2B5EF4-FFF2-40B4-BE49-F238E27FC236}">
                    <a16:creationId xmlns:a16="http://schemas.microsoft.com/office/drawing/2014/main" id="{5DEC28DA-555B-3C3A-63B3-C6A411ABBF66}"/>
                  </a:ext>
                </a:extLst>
              </p:cNvPr>
              <p:cNvSpPr txBox="1"/>
              <p:nvPr/>
            </p:nvSpPr>
            <p:spPr>
              <a:xfrm>
                <a:off x="8702425" y="3113479"/>
                <a:ext cx="3980516" cy="2827249"/>
              </a:xfrm>
              <a:prstGeom prst="rect">
                <a:avLst/>
              </a:prstGeom>
              <a:noFill/>
            </p:spPr>
            <p:txBody>
              <a:bodyPr wrap="square">
                <a:spAutoFit/>
              </a:bodyPr>
              <a:lstStyle/>
              <a:p>
                <a:pPr>
                  <a:lnSpc>
                    <a:spcPct val="150000"/>
                  </a:lnSpc>
                </a:pP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Lorem ipsum dolor sit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amet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consectetur</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adipiscing</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elit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sed do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eiusmod</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tempor</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incididunt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ut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labore et dolore magna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aliqua</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Ut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enim</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ad minim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veniam</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quis</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nostrud</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exercitation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ullamco</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laboris</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nisi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ut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aliquip</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ex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ea</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commodo</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consequat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a:t>
                </a:r>
              </a:p>
              <a:p>
                <a:pPr>
                  <a:lnSpc>
                    <a:spcPct val="150000"/>
                  </a:lnSpc>
                </a:pP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Lorem ipsum dolor sit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amet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consectetur</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adipiscing</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elit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sed do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eiusmod</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tempor</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incididunt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ut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labore et dolore magna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aliqua</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Ut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enim</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ad minim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veniam</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quis</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nostrud</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exercitation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ullamco</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laboris</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nisi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ut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aliquip</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ex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ea</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commodo</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 </a:t>
                </a:r>
                <a:r>
                  <a:rPr lang="en-CA" sz="1200" i="0" dirty="0" err="1">
                    <a:solidFill>
                      <a:schemeClr val="tx2">
                        <a:lumMod val="75000"/>
                        <a:lumOff val="25000"/>
                      </a:schemeClr>
                    </a:solidFill>
                    <a:effectLst/>
                    <a:ea typeface="Yu Gothic UI Semibold" panose="020B0700000000000000" pitchFamily="34" charset="-128"/>
                    <a:cs typeface="Poppins Light" panose="00000400000000000000" pitchFamily="2" charset="0"/>
                  </a:rPr>
                  <a:t>consequat</a:t>
                </a:r>
                <a:r>
                  <a:rPr lang="en-CA" sz="1200" i="0" dirty="0">
                    <a:solidFill>
                      <a:schemeClr val="tx2">
                        <a:lumMod val="75000"/>
                        <a:lumOff val="25000"/>
                      </a:schemeClr>
                    </a:solidFill>
                    <a:effectLst/>
                    <a:ea typeface="Yu Gothic UI Semibold" panose="020B0700000000000000" pitchFamily="34" charset="-128"/>
                    <a:cs typeface="Poppins Light" panose="00000400000000000000" pitchFamily="2" charset="0"/>
                  </a:rPr>
                  <a:t>.</a:t>
                </a:r>
              </a:p>
            </p:txBody>
          </p:sp>
        </p:grpSp>
      </p:grpSp>
      <p:sp>
        <p:nvSpPr>
          <p:cNvPr id="80" name="Title 79">
            <a:extLst>
              <a:ext uri="{FF2B5EF4-FFF2-40B4-BE49-F238E27FC236}">
                <a16:creationId xmlns:a16="http://schemas.microsoft.com/office/drawing/2014/main" id="{A0D78E6D-0F90-C2CA-2968-1AAF1FDDF859}"/>
              </a:ext>
            </a:extLst>
          </p:cNvPr>
          <p:cNvSpPr>
            <a:spLocks noGrp="1"/>
          </p:cNvSpPr>
          <p:nvPr>
            <p:ph type="title"/>
          </p:nvPr>
        </p:nvSpPr>
        <p:spPr/>
        <p:txBody>
          <a:bodyPr/>
          <a:lstStyle/>
          <a:p>
            <a:pPr algn="ctr"/>
            <a:r>
              <a:rPr lang="en-CA" dirty="0"/>
              <a:t>Introduction to the Clinic</a:t>
            </a:r>
          </a:p>
        </p:txBody>
      </p:sp>
      <p:grpSp>
        <p:nvGrpSpPr>
          <p:cNvPr id="2" name="Group 1">
            <a:extLst>
              <a:ext uri="{FF2B5EF4-FFF2-40B4-BE49-F238E27FC236}">
                <a16:creationId xmlns:a16="http://schemas.microsoft.com/office/drawing/2014/main" id="{12FE2508-0F60-AACB-2FA2-AC3B7D75F0D5}"/>
              </a:ext>
            </a:extLst>
          </p:cNvPr>
          <p:cNvGrpSpPr/>
          <p:nvPr/>
        </p:nvGrpSpPr>
        <p:grpSpPr>
          <a:xfrm flipH="1">
            <a:off x="6449485" y="1501883"/>
            <a:ext cx="4805129" cy="5377137"/>
            <a:chOff x="1495520" y="1423460"/>
            <a:chExt cx="4041679" cy="4522805"/>
          </a:xfrm>
        </p:grpSpPr>
        <p:sp>
          <p:nvSpPr>
            <p:cNvPr id="18" name="Freeform: Shape 17">
              <a:extLst>
                <a:ext uri="{FF2B5EF4-FFF2-40B4-BE49-F238E27FC236}">
                  <a16:creationId xmlns:a16="http://schemas.microsoft.com/office/drawing/2014/main" id="{C2BD29AF-9B92-1A4E-E5C3-D21919A318E8}"/>
                </a:ext>
              </a:extLst>
            </p:cNvPr>
            <p:cNvSpPr/>
            <p:nvPr/>
          </p:nvSpPr>
          <p:spPr>
            <a:xfrm>
              <a:off x="1881333" y="1821654"/>
              <a:ext cx="3219236" cy="3219236"/>
            </a:xfrm>
            <a:custGeom>
              <a:avLst/>
              <a:gdLst>
                <a:gd name="connsiteX0" fmla="*/ 2721293 w 2721292"/>
                <a:gd name="connsiteY0" fmla="*/ 1360646 h 2721292"/>
                <a:gd name="connsiteX1" fmla="*/ 1360646 w 2721292"/>
                <a:gd name="connsiteY1" fmla="*/ 2721293 h 2721292"/>
                <a:gd name="connsiteX2" fmla="*/ 0 w 2721292"/>
                <a:gd name="connsiteY2" fmla="*/ 1360646 h 2721292"/>
                <a:gd name="connsiteX3" fmla="*/ 1360646 w 2721292"/>
                <a:gd name="connsiteY3" fmla="*/ 0 h 2721292"/>
                <a:gd name="connsiteX4" fmla="*/ 2721293 w 2721292"/>
                <a:gd name="connsiteY4" fmla="*/ 1360646 h 2721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292" h="2721292">
                  <a:moveTo>
                    <a:pt x="2721293" y="1360646"/>
                  </a:moveTo>
                  <a:cubicBezTo>
                    <a:pt x="2721293" y="2112111"/>
                    <a:pt x="2112111" y="2721293"/>
                    <a:pt x="1360646" y="2721293"/>
                  </a:cubicBezTo>
                  <a:cubicBezTo>
                    <a:pt x="609182" y="2721293"/>
                    <a:pt x="0" y="2112111"/>
                    <a:pt x="0" y="1360646"/>
                  </a:cubicBezTo>
                  <a:cubicBezTo>
                    <a:pt x="0" y="609182"/>
                    <a:pt x="609182" y="0"/>
                    <a:pt x="1360646" y="0"/>
                  </a:cubicBezTo>
                  <a:cubicBezTo>
                    <a:pt x="2112111" y="0"/>
                    <a:pt x="2721293" y="609182"/>
                    <a:pt x="2721293" y="1360646"/>
                  </a:cubicBezTo>
                  <a:close/>
                </a:path>
              </a:pathLst>
            </a:custGeom>
            <a:solidFill>
              <a:schemeClr val="accent6">
                <a:lumMod val="90000"/>
              </a:schemeClr>
            </a:solidFill>
            <a:ln w="9525" cap="flat">
              <a:noFill/>
              <a:prstDash val="solid"/>
              <a:miter/>
            </a:ln>
          </p:spPr>
          <p:txBody>
            <a:bodyPr rtlCol="0" anchor="ctr"/>
            <a:lstStyle/>
            <a:p>
              <a:endParaRPr lang="en-US"/>
            </a:p>
          </p:txBody>
        </p:sp>
        <p:grpSp>
          <p:nvGrpSpPr>
            <p:cNvPr id="19" name="Graphic 5">
              <a:extLst>
                <a:ext uri="{FF2B5EF4-FFF2-40B4-BE49-F238E27FC236}">
                  <a16:creationId xmlns:a16="http://schemas.microsoft.com/office/drawing/2014/main" id="{C736E1B3-250E-CE8D-24E3-3FFBF6B9BD6F}"/>
                </a:ext>
              </a:extLst>
            </p:cNvPr>
            <p:cNvGrpSpPr/>
            <p:nvPr/>
          </p:nvGrpSpPr>
          <p:grpSpPr>
            <a:xfrm>
              <a:off x="3761792" y="1554906"/>
              <a:ext cx="473554" cy="519525"/>
              <a:chOff x="6304469" y="1630362"/>
              <a:chExt cx="400306" cy="439166"/>
            </a:xfrm>
            <a:noFill/>
          </p:grpSpPr>
          <p:sp>
            <p:nvSpPr>
              <p:cNvPr id="202" name="Freeform: Shape 201">
                <a:extLst>
                  <a:ext uri="{FF2B5EF4-FFF2-40B4-BE49-F238E27FC236}">
                    <a16:creationId xmlns:a16="http://schemas.microsoft.com/office/drawing/2014/main" id="{B86B15F7-1999-296C-315E-9B9716CA21AB}"/>
                  </a:ext>
                </a:extLst>
              </p:cNvPr>
              <p:cNvSpPr/>
              <p:nvPr/>
            </p:nvSpPr>
            <p:spPr>
              <a:xfrm>
                <a:off x="6304469" y="1630362"/>
                <a:ext cx="135606" cy="135605"/>
              </a:xfrm>
              <a:custGeom>
                <a:avLst/>
                <a:gdLst>
                  <a:gd name="connsiteX0" fmla="*/ 135193 w 135606"/>
                  <a:gd name="connsiteY0" fmla="*/ 60325 h 135605"/>
                  <a:gd name="connsiteX1" fmla="*/ 75280 w 135606"/>
                  <a:gd name="connsiteY1" fmla="*/ 135191 h 135605"/>
                  <a:gd name="connsiteX2" fmla="*/ 414 w 135606"/>
                  <a:gd name="connsiteY2" fmla="*/ 75279 h 135605"/>
                  <a:gd name="connsiteX3" fmla="*/ 60326 w 135606"/>
                  <a:gd name="connsiteY3" fmla="*/ 413 h 135605"/>
                  <a:gd name="connsiteX4" fmla="*/ 135193 w 135606"/>
                  <a:gd name="connsiteY4" fmla="*/ 60325 h 135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06" h="135605">
                    <a:moveTo>
                      <a:pt x="135193" y="60325"/>
                    </a:moveTo>
                    <a:cubicBezTo>
                      <a:pt x="139288" y="97568"/>
                      <a:pt x="112523" y="131096"/>
                      <a:pt x="75280" y="135191"/>
                    </a:cubicBezTo>
                    <a:cubicBezTo>
                      <a:pt x="38038" y="139287"/>
                      <a:pt x="4510" y="112522"/>
                      <a:pt x="414" y="75279"/>
                    </a:cubicBezTo>
                    <a:cubicBezTo>
                      <a:pt x="-3682" y="38036"/>
                      <a:pt x="23083" y="4508"/>
                      <a:pt x="60326" y="413"/>
                    </a:cubicBezTo>
                    <a:cubicBezTo>
                      <a:pt x="97569" y="-3683"/>
                      <a:pt x="131097" y="23177"/>
                      <a:pt x="135193" y="60325"/>
                    </a:cubicBezTo>
                    <a:close/>
                  </a:path>
                </a:pathLst>
              </a:custGeom>
              <a:noFill/>
              <a:ln w="14498" cap="rnd">
                <a:solidFill>
                  <a:schemeClr val="accent2"/>
                </a:solidFill>
                <a:prstDash val="solid"/>
                <a:round/>
              </a:ln>
            </p:spPr>
            <p:txBody>
              <a:bodyPr rtlCol="0" anchor="ctr"/>
              <a:lstStyle/>
              <a:p>
                <a:endParaRPr lang="en-US"/>
              </a:p>
            </p:txBody>
          </p:sp>
          <p:sp>
            <p:nvSpPr>
              <p:cNvPr id="203" name="Freeform: Shape 202">
                <a:extLst>
                  <a:ext uri="{FF2B5EF4-FFF2-40B4-BE49-F238E27FC236}">
                    <a16:creationId xmlns:a16="http://schemas.microsoft.com/office/drawing/2014/main" id="{CB62644D-0E73-EED3-5510-189A3CAF9266}"/>
                  </a:ext>
                </a:extLst>
              </p:cNvPr>
              <p:cNvSpPr/>
              <p:nvPr/>
            </p:nvSpPr>
            <p:spPr>
              <a:xfrm>
                <a:off x="6569169" y="1750263"/>
                <a:ext cx="135606" cy="135623"/>
              </a:xfrm>
              <a:custGeom>
                <a:avLst/>
                <a:gdLst>
                  <a:gd name="connsiteX0" fmla="*/ 135193 w 135606"/>
                  <a:gd name="connsiteY0" fmla="*/ 60343 h 135623"/>
                  <a:gd name="connsiteX1" fmla="*/ 75280 w 135606"/>
                  <a:gd name="connsiteY1" fmla="*/ 135210 h 135623"/>
                  <a:gd name="connsiteX2" fmla="*/ 414 w 135606"/>
                  <a:gd name="connsiteY2" fmla="*/ 75297 h 135623"/>
                  <a:gd name="connsiteX3" fmla="*/ 60326 w 135606"/>
                  <a:gd name="connsiteY3" fmla="*/ 431 h 135623"/>
                  <a:gd name="connsiteX4" fmla="*/ 135193 w 135606"/>
                  <a:gd name="connsiteY4" fmla="*/ 60343 h 135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06" h="135623">
                    <a:moveTo>
                      <a:pt x="135193" y="60343"/>
                    </a:moveTo>
                    <a:cubicBezTo>
                      <a:pt x="139288" y="97586"/>
                      <a:pt x="112523" y="131114"/>
                      <a:pt x="75280" y="135210"/>
                    </a:cubicBezTo>
                    <a:cubicBezTo>
                      <a:pt x="38038" y="139305"/>
                      <a:pt x="4510" y="112540"/>
                      <a:pt x="414" y="75297"/>
                    </a:cubicBezTo>
                    <a:cubicBezTo>
                      <a:pt x="-3682" y="38055"/>
                      <a:pt x="23083" y="4527"/>
                      <a:pt x="60326" y="431"/>
                    </a:cubicBezTo>
                    <a:cubicBezTo>
                      <a:pt x="97569" y="-3760"/>
                      <a:pt x="131097" y="23100"/>
                      <a:pt x="135193" y="60343"/>
                    </a:cubicBezTo>
                    <a:close/>
                  </a:path>
                </a:pathLst>
              </a:custGeom>
              <a:noFill/>
              <a:ln w="14498" cap="rnd">
                <a:solidFill>
                  <a:schemeClr val="accent2"/>
                </a:solidFill>
                <a:prstDash val="solid"/>
                <a:round/>
              </a:ln>
            </p:spPr>
            <p:txBody>
              <a:bodyPr rtlCol="0" anchor="ctr"/>
              <a:lstStyle/>
              <a:p>
                <a:endParaRPr lang="en-US"/>
              </a:p>
            </p:txBody>
          </p:sp>
          <p:sp>
            <p:nvSpPr>
              <p:cNvPr id="204" name="Freeform: Shape 203">
                <a:extLst>
                  <a:ext uri="{FF2B5EF4-FFF2-40B4-BE49-F238E27FC236}">
                    <a16:creationId xmlns:a16="http://schemas.microsoft.com/office/drawing/2014/main" id="{1E443FDD-B2D7-DAC6-3F29-6D6CBFE1D11A}"/>
                  </a:ext>
                </a:extLst>
              </p:cNvPr>
              <p:cNvSpPr/>
              <p:nvPr/>
            </p:nvSpPr>
            <p:spPr>
              <a:xfrm>
                <a:off x="6318852" y="1933905"/>
                <a:ext cx="135606" cy="135623"/>
              </a:xfrm>
              <a:custGeom>
                <a:avLst/>
                <a:gdLst>
                  <a:gd name="connsiteX0" fmla="*/ 135193 w 135606"/>
                  <a:gd name="connsiteY0" fmla="*/ 60343 h 135623"/>
                  <a:gd name="connsiteX1" fmla="*/ 75280 w 135606"/>
                  <a:gd name="connsiteY1" fmla="*/ 135210 h 135623"/>
                  <a:gd name="connsiteX2" fmla="*/ 414 w 135606"/>
                  <a:gd name="connsiteY2" fmla="*/ 75297 h 135623"/>
                  <a:gd name="connsiteX3" fmla="*/ 60326 w 135606"/>
                  <a:gd name="connsiteY3" fmla="*/ 431 h 135623"/>
                  <a:gd name="connsiteX4" fmla="*/ 135193 w 135606"/>
                  <a:gd name="connsiteY4" fmla="*/ 60343 h 135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06" h="135623">
                    <a:moveTo>
                      <a:pt x="135193" y="60343"/>
                    </a:moveTo>
                    <a:cubicBezTo>
                      <a:pt x="139288" y="97586"/>
                      <a:pt x="112523" y="131114"/>
                      <a:pt x="75280" y="135210"/>
                    </a:cubicBezTo>
                    <a:cubicBezTo>
                      <a:pt x="38038" y="139305"/>
                      <a:pt x="4510" y="112540"/>
                      <a:pt x="414" y="75297"/>
                    </a:cubicBezTo>
                    <a:cubicBezTo>
                      <a:pt x="-3682" y="38055"/>
                      <a:pt x="23083" y="4527"/>
                      <a:pt x="60326" y="431"/>
                    </a:cubicBezTo>
                    <a:cubicBezTo>
                      <a:pt x="97569" y="-3760"/>
                      <a:pt x="131097" y="23100"/>
                      <a:pt x="135193" y="60343"/>
                    </a:cubicBezTo>
                    <a:close/>
                  </a:path>
                </a:pathLst>
              </a:custGeom>
              <a:noFill/>
              <a:ln w="14498" cap="rnd">
                <a:solidFill>
                  <a:schemeClr val="accent2"/>
                </a:solidFill>
                <a:prstDash val="solid"/>
                <a:round/>
              </a:ln>
            </p:spPr>
            <p:txBody>
              <a:bodyPr rtlCol="0" anchor="ctr"/>
              <a:lstStyle/>
              <a:p>
                <a:endParaRPr lang="en-US"/>
              </a:p>
            </p:txBody>
          </p:sp>
          <p:sp>
            <p:nvSpPr>
              <p:cNvPr id="205" name="Freeform: Shape 204">
                <a:extLst>
                  <a:ext uri="{FF2B5EF4-FFF2-40B4-BE49-F238E27FC236}">
                    <a16:creationId xmlns:a16="http://schemas.microsoft.com/office/drawing/2014/main" id="{251F74CC-DEAF-63B6-52A7-A82A719FDAED}"/>
                  </a:ext>
                </a:extLst>
              </p:cNvPr>
              <p:cNvSpPr/>
              <p:nvPr/>
            </p:nvSpPr>
            <p:spPr>
              <a:xfrm>
                <a:off x="6365176" y="1765648"/>
                <a:ext cx="14001" cy="168687"/>
              </a:xfrm>
              <a:custGeom>
                <a:avLst/>
                <a:gdLst>
                  <a:gd name="connsiteX0" fmla="*/ 14002 w 14001"/>
                  <a:gd name="connsiteY0" fmla="*/ 168688 h 168687"/>
                  <a:gd name="connsiteX1" fmla="*/ 0 w 14001"/>
                  <a:gd name="connsiteY1" fmla="*/ 0 h 168687"/>
                </a:gdLst>
                <a:ahLst/>
                <a:cxnLst>
                  <a:cxn ang="0">
                    <a:pos x="connsiteX0" y="connsiteY0"/>
                  </a:cxn>
                  <a:cxn ang="0">
                    <a:pos x="connsiteX1" y="connsiteY1"/>
                  </a:cxn>
                </a:cxnLst>
                <a:rect l="l" t="t" r="r" b="b"/>
                <a:pathLst>
                  <a:path w="14001" h="168687">
                    <a:moveTo>
                      <a:pt x="14002" y="168688"/>
                    </a:moveTo>
                    <a:lnTo>
                      <a:pt x="0" y="0"/>
                    </a:lnTo>
                  </a:path>
                </a:pathLst>
              </a:custGeom>
              <a:ln w="14498" cap="rnd">
                <a:solidFill>
                  <a:schemeClr val="accent2"/>
                </a:solidFill>
                <a:prstDash val="solid"/>
                <a:round/>
              </a:ln>
            </p:spPr>
            <p:txBody>
              <a:bodyPr rtlCol="0" anchor="ctr"/>
              <a:lstStyle/>
              <a:p>
                <a:endParaRPr lang="en-US"/>
              </a:p>
            </p:txBody>
          </p:sp>
          <p:sp>
            <p:nvSpPr>
              <p:cNvPr id="206" name="Freeform: Shape 205">
                <a:extLst>
                  <a:ext uri="{FF2B5EF4-FFF2-40B4-BE49-F238E27FC236}">
                    <a16:creationId xmlns:a16="http://schemas.microsoft.com/office/drawing/2014/main" id="{E7185B4D-E3EB-5E56-08C3-5CBA6B46597F}"/>
                  </a:ext>
                </a:extLst>
              </p:cNvPr>
              <p:cNvSpPr/>
              <p:nvPr/>
            </p:nvSpPr>
            <p:spPr>
              <a:xfrm>
                <a:off x="6442710" y="1717642"/>
                <a:ext cx="135254" cy="67056"/>
              </a:xfrm>
              <a:custGeom>
                <a:avLst/>
                <a:gdLst>
                  <a:gd name="connsiteX0" fmla="*/ 0 w 135254"/>
                  <a:gd name="connsiteY0" fmla="*/ 0 h 67056"/>
                  <a:gd name="connsiteX1" fmla="*/ 135255 w 135254"/>
                  <a:gd name="connsiteY1" fmla="*/ 67056 h 67056"/>
                </a:gdLst>
                <a:ahLst/>
                <a:cxnLst>
                  <a:cxn ang="0">
                    <a:pos x="connsiteX0" y="connsiteY0"/>
                  </a:cxn>
                  <a:cxn ang="0">
                    <a:pos x="connsiteX1" y="connsiteY1"/>
                  </a:cxn>
                </a:cxnLst>
                <a:rect l="l" t="t" r="r" b="b"/>
                <a:pathLst>
                  <a:path w="135254" h="67056">
                    <a:moveTo>
                      <a:pt x="0" y="0"/>
                    </a:moveTo>
                    <a:lnTo>
                      <a:pt x="135255" y="67056"/>
                    </a:lnTo>
                  </a:path>
                </a:pathLst>
              </a:custGeom>
              <a:ln w="14498" cap="rnd">
                <a:solidFill>
                  <a:schemeClr val="accent2"/>
                </a:solidFill>
                <a:prstDash val="solid"/>
                <a:round/>
              </a:ln>
            </p:spPr>
            <p:txBody>
              <a:bodyPr rtlCol="0" anchor="ctr"/>
              <a:lstStyle/>
              <a:p>
                <a:endParaRPr lang="en-US"/>
              </a:p>
            </p:txBody>
          </p:sp>
          <p:sp>
            <p:nvSpPr>
              <p:cNvPr id="207" name="Freeform: Shape 206">
                <a:extLst>
                  <a:ext uri="{FF2B5EF4-FFF2-40B4-BE49-F238E27FC236}">
                    <a16:creationId xmlns:a16="http://schemas.microsoft.com/office/drawing/2014/main" id="{BF2CE13A-E42A-4488-CACA-FE1FFADD031B}"/>
                  </a:ext>
                </a:extLst>
              </p:cNvPr>
              <p:cNvSpPr/>
              <p:nvPr/>
            </p:nvSpPr>
            <p:spPr>
              <a:xfrm>
                <a:off x="6451663" y="1863565"/>
                <a:ext cx="135159" cy="108680"/>
              </a:xfrm>
              <a:custGeom>
                <a:avLst/>
                <a:gdLst>
                  <a:gd name="connsiteX0" fmla="*/ 0 w 135159"/>
                  <a:gd name="connsiteY0" fmla="*/ 108680 h 108680"/>
                  <a:gd name="connsiteX1" fmla="*/ 135160 w 135159"/>
                  <a:gd name="connsiteY1" fmla="*/ 0 h 108680"/>
                </a:gdLst>
                <a:ahLst/>
                <a:cxnLst>
                  <a:cxn ang="0">
                    <a:pos x="connsiteX0" y="connsiteY0"/>
                  </a:cxn>
                  <a:cxn ang="0">
                    <a:pos x="connsiteX1" y="connsiteY1"/>
                  </a:cxn>
                </a:cxnLst>
                <a:rect l="l" t="t" r="r" b="b"/>
                <a:pathLst>
                  <a:path w="135159" h="108680">
                    <a:moveTo>
                      <a:pt x="0" y="108680"/>
                    </a:moveTo>
                    <a:cubicBezTo>
                      <a:pt x="3810" y="103822"/>
                      <a:pt x="135160" y="0"/>
                      <a:pt x="135160" y="0"/>
                    </a:cubicBezTo>
                  </a:path>
                </a:pathLst>
              </a:custGeom>
              <a:noFill/>
              <a:ln w="14498" cap="rnd">
                <a:solidFill>
                  <a:schemeClr val="accent2"/>
                </a:solidFill>
                <a:prstDash val="solid"/>
                <a:round/>
              </a:ln>
            </p:spPr>
            <p:txBody>
              <a:bodyPr rtlCol="0" anchor="ctr"/>
              <a:lstStyle/>
              <a:p>
                <a:endParaRPr lang="en-US"/>
              </a:p>
            </p:txBody>
          </p:sp>
        </p:grpSp>
        <p:grpSp>
          <p:nvGrpSpPr>
            <p:cNvPr id="23" name="Graphic 5">
              <a:extLst>
                <a:ext uri="{FF2B5EF4-FFF2-40B4-BE49-F238E27FC236}">
                  <a16:creationId xmlns:a16="http://schemas.microsoft.com/office/drawing/2014/main" id="{F6325CB8-00FF-F532-02BA-929653DFD4BC}"/>
                </a:ext>
              </a:extLst>
            </p:cNvPr>
            <p:cNvGrpSpPr/>
            <p:nvPr/>
          </p:nvGrpSpPr>
          <p:grpSpPr>
            <a:xfrm>
              <a:off x="1495520" y="2844164"/>
              <a:ext cx="743455" cy="739661"/>
              <a:chOff x="4388739" y="2720201"/>
              <a:chExt cx="628459" cy="625252"/>
            </a:xfrm>
            <a:noFill/>
          </p:grpSpPr>
          <p:sp>
            <p:nvSpPr>
              <p:cNvPr id="199" name="Freeform: Shape 198">
                <a:extLst>
                  <a:ext uri="{FF2B5EF4-FFF2-40B4-BE49-F238E27FC236}">
                    <a16:creationId xmlns:a16="http://schemas.microsoft.com/office/drawing/2014/main" id="{E7BD332B-E7FE-08CC-BE74-4289BAE204F1}"/>
                  </a:ext>
                </a:extLst>
              </p:cNvPr>
              <p:cNvSpPr/>
              <p:nvPr/>
            </p:nvSpPr>
            <p:spPr>
              <a:xfrm rot="-1800044">
                <a:off x="4621975" y="2718582"/>
                <a:ext cx="161921" cy="628445"/>
              </a:xfrm>
              <a:custGeom>
                <a:avLst/>
                <a:gdLst>
                  <a:gd name="connsiteX0" fmla="*/ 161921 w 161921"/>
                  <a:gd name="connsiteY0" fmla="*/ 314223 h 628445"/>
                  <a:gd name="connsiteX1" fmla="*/ 80961 w 161921"/>
                  <a:gd name="connsiteY1" fmla="*/ 628446 h 628445"/>
                  <a:gd name="connsiteX2" fmla="*/ 0 w 161921"/>
                  <a:gd name="connsiteY2" fmla="*/ 314223 h 628445"/>
                  <a:gd name="connsiteX3" fmla="*/ 80961 w 161921"/>
                  <a:gd name="connsiteY3" fmla="*/ 0 h 628445"/>
                  <a:gd name="connsiteX4" fmla="*/ 161921 w 161921"/>
                  <a:gd name="connsiteY4" fmla="*/ 314223 h 628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921" h="628445">
                    <a:moveTo>
                      <a:pt x="161921" y="314223"/>
                    </a:moveTo>
                    <a:cubicBezTo>
                      <a:pt x="161921" y="487763"/>
                      <a:pt x="125674" y="628446"/>
                      <a:pt x="80961" y="628446"/>
                    </a:cubicBezTo>
                    <a:cubicBezTo>
                      <a:pt x="36247" y="628446"/>
                      <a:pt x="0" y="487763"/>
                      <a:pt x="0" y="314223"/>
                    </a:cubicBezTo>
                    <a:cubicBezTo>
                      <a:pt x="0" y="140682"/>
                      <a:pt x="36247" y="0"/>
                      <a:pt x="80961" y="0"/>
                    </a:cubicBezTo>
                    <a:cubicBezTo>
                      <a:pt x="125674" y="0"/>
                      <a:pt x="161921" y="140682"/>
                      <a:pt x="161921" y="314223"/>
                    </a:cubicBezTo>
                    <a:close/>
                  </a:path>
                </a:pathLst>
              </a:custGeom>
              <a:noFill/>
              <a:ln w="14498" cap="rnd">
                <a:solidFill>
                  <a:schemeClr val="accent2"/>
                </a:solidFill>
                <a:prstDash val="solid"/>
                <a:round/>
              </a:ln>
            </p:spPr>
            <p:txBody>
              <a:bodyPr rtlCol="0" anchor="ctr"/>
              <a:lstStyle/>
              <a:p>
                <a:endParaRPr lang="en-US"/>
              </a:p>
            </p:txBody>
          </p:sp>
          <p:sp>
            <p:nvSpPr>
              <p:cNvPr id="200" name="Freeform: Shape 199">
                <a:extLst>
                  <a:ext uri="{FF2B5EF4-FFF2-40B4-BE49-F238E27FC236}">
                    <a16:creationId xmlns:a16="http://schemas.microsoft.com/office/drawing/2014/main" id="{846D88B3-24FC-3EC5-F2E8-DFFD71FF42A2}"/>
                  </a:ext>
                </a:extLst>
              </p:cNvPr>
              <p:cNvSpPr/>
              <p:nvPr/>
            </p:nvSpPr>
            <p:spPr>
              <a:xfrm rot="-3599956">
                <a:off x="4388660" y="2951889"/>
                <a:ext cx="628445" cy="161921"/>
              </a:xfrm>
              <a:custGeom>
                <a:avLst/>
                <a:gdLst>
                  <a:gd name="connsiteX0" fmla="*/ 628446 w 628445"/>
                  <a:gd name="connsiteY0" fmla="*/ 80961 h 161921"/>
                  <a:gd name="connsiteX1" fmla="*/ 314223 w 628445"/>
                  <a:gd name="connsiteY1" fmla="*/ 161921 h 161921"/>
                  <a:gd name="connsiteX2" fmla="*/ 0 w 628445"/>
                  <a:gd name="connsiteY2" fmla="*/ 80961 h 161921"/>
                  <a:gd name="connsiteX3" fmla="*/ 314223 w 628445"/>
                  <a:gd name="connsiteY3" fmla="*/ 0 h 161921"/>
                  <a:gd name="connsiteX4" fmla="*/ 628446 w 628445"/>
                  <a:gd name="connsiteY4" fmla="*/ 80961 h 16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445" h="161921">
                    <a:moveTo>
                      <a:pt x="628446" y="80961"/>
                    </a:moveTo>
                    <a:cubicBezTo>
                      <a:pt x="628446" y="125674"/>
                      <a:pt x="487763" y="161921"/>
                      <a:pt x="314223" y="161921"/>
                    </a:cubicBezTo>
                    <a:cubicBezTo>
                      <a:pt x="140682" y="161921"/>
                      <a:pt x="0" y="125674"/>
                      <a:pt x="0" y="80961"/>
                    </a:cubicBezTo>
                    <a:cubicBezTo>
                      <a:pt x="0" y="36247"/>
                      <a:pt x="140682" y="0"/>
                      <a:pt x="314223" y="0"/>
                    </a:cubicBezTo>
                    <a:cubicBezTo>
                      <a:pt x="487763" y="0"/>
                      <a:pt x="628446" y="36247"/>
                      <a:pt x="628446" y="80961"/>
                    </a:cubicBezTo>
                    <a:close/>
                  </a:path>
                </a:pathLst>
              </a:custGeom>
              <a:noFill/>
              <a:ln w="14498" cap="rnd">
                <a:solidFill>
                  <a:schemeClr val="accent2"/>
                </a:solidFill>
                <a:prstDash val="solid"/>
                <a:round/>
              </a:ln>
            </p:spPr>
            <p:txBody>
              <a:bodyPr rtlCol="0" anchor="ctr"/>
              <a:lstStyle/>
              <a:p>
                <a:endParaRPr lang="en-US"/>
              </a:p>
            </p:txBody>
          </p:sp>
          <p:sp>
            <p:nvSpPr>
              <p:cNvPr id="201" name="Freeform: Shape 200">
                <a:extLst>
                  <a:ext uri="{FF2B5EF4-FFF2-40B4-BE49-F238E27FC236}">
                    <a16:creationId xmlns:a16="http://schemas.microsoft.com/office/drawing/2014/main" id="{F3940B46-DB43-9684-5947-F017255D46F2}"/>
                  </a:ext>
                </a:extLst>
              </p:cNvPr>
              <p:cNvSpPr/>
              <p:nvPr/>
            </p:nvSpPr>
            <p:spPr>
              <a:xfrm>
                <a:off x="4388739" y="2932270"/>
                <a:ext cx="628459" cy="161925"/>
              </a:xfrm>
              <a:custGeom>
                <a:avLst/>
                <a:gdLst>
                  <a:gd name="connsiteX0" fmla="*/ 628460 w 628459"/>
                  <a:gd name="connsiteY0" fmla="*/ 80963 h 161925"/>
                  <a:gd name="connsiteX1" fmla="*/ 314230 w 628459"/>
                  <a:gd name="connsiteY1" fmla="*/ 161925 h 161925"/>
                  <a:gd name="connsiteX2" fmla="*/ 0 w 628459"/>
                  <a:gd name="connsiteY2" fmla="*/ 80963 h 161925"/>
                  <a:gd name="connsiteX3" fmla="*/ 314230 w 628459"/>
                  <a:gd name="connsiteY3" fmla="*/ 0 h 161925"/>
                  <a:gd name="connsiteX4" fmla="*/ 628460 w 628459"/>
                  <a:gd name="connsiteY4" fmla="*/ 80963 h 161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459" h="161925">
                    <a:moveTo>
                      <a:pt x="628460" y="80963"/>
                    </a:moveTo>
                    <a:cubicBezTo>
                      <a:pt x="628460" y="125677"/>
                      <a:pt x="487774" y="161925"/>
                      <a:pt x="314230" y="161925"/>
                    </a:cubicBezTo>
                    <a:cubicBezTo>
                      <a:pt x="140685" y="161925"/>
                      <a:pt x="0" y="125677"/>
                      <a:pt x="0" y="80963"/>
                    </a:cubicBezTo>
                    <a:cubicBezTo>
                      <a:pt x="0" y="36248"/>
                      <a:pt x="140685" y="0"/>
                      <a:pt x="314230" y="0"/>
                    </a:cubicBezTo>
                    <a:cubicBezTo>
                      <a:pt x="487774" y="0"/>
                      <a:pt x="628460" y="36248"/>
                      <a:pt x="628460" y="80963"/>
                    </a:cubicBezTo>
                    <a:close/>
                  </a:path>
                </a:pathLst>
              </a:custGeom>
              <a:noFill/>
              <a:ln w="14498" cap="rnd">
                <a:solidFill>
                  <a:schemeClr val="accent2"/>
                </a:solidFill>
                <a:prstDash val="solid"/>
                <a:round/>
              </a:ln>
            </p:spPr>
            <p:txBody>
              <a:bodyPr rtlCol="0" anchor="ctr"/>
              <a:lstStyle/>
              <a:p>
                <a:endParaRPr lang="en-US"/>
              </a:p>
            </p:txBody>
          </p:sp>
        </p:grpSp>
        <p:grpSp>
          <p:nvGrpSpPr>
            <p:cNvPr id="33" name="Graphic 5">
              <a:extLst>
                <a:ext uri="{FF2B5EF4-FFF2-40B4-BE49-F238E27FC236}">
                  <a16:creationId xmlns:a16="http://schemas.microsoft.com/office/drawing/2014/main" id="{F34DF62F-C934-2316-E0F6-C41133F56988}"/>
                </a:ext>
              </a:extLst>
            </p:cNvPr>
            <p:cNvGrpSpPr/>
            <p:nvPr/>
          </p:nvGrpSpPr>
          <p:grpSpPr>
            <a:xfrm>
              <a:off x="4839379" y="3458991"/>
              <a:ext cx="697820" cy="749427"/>
              <a:chOff x="7215377" y="3239928"/>
              <a:chExt cx="589883" cy="633507"/>
            </a:xfrm>
            <a:noFill/>
          </p:grpSpPr>
          <p:sp>
            <p:nvSpPr>
              <p:cNvPr id="190" name="Freeform: Shape 189">
                <a:extLst>
                  <a:ext uri="{FF2B5EF4-FFF2-40B4-BE49-F238E27FC236}">
                    <a16:creationId xmlns:a16="http://schemas.microsoft.com/office/drawing/2014/main" id="{C78BFA3E-8FB2-5556-F90C-B5AB67ACA0C2}"/>
                  </a:ext>
                </a:extLst>
              </p:cNvPr>
              <p:cNvSpPr/>
              <p:nvPr/>
            </p:nvSpPr>
            <p:spPr>
              <a:xfrm>
                <a:off x="7215377" y="3395471"/>
                <a:ext cx="435197" cy="477964"/>
              </a:xfrm>
              <a:custGeom>
                <a:avLst/>
                <a:gdLst>
                  <a:gd name="connsiteX0" fmla="*/ 0 w 435197"/>
                  <a:gd name="connsiteY0" fmla="*/ 0 h 477964"/>
                  <a:gd name="connsiteX1" fmla="*/ 217932 w 435197"/>
                  <a:gd name="connsiteY1" fmla="*/ 54959 h 477964"/>
                  <a:gd name="connsiteX2" fmla="*/ 399002 w 435197"/>
                  <a:gd name="connsiteY2" fmla="*/ 130207 h 477964"/>
                  <a:gd name="connsiteX3" fmla="*/ 407099 w 435197"/>
                  <a:gd name="connsiteY3" fmla="*/ 318516 h 477964"/>
                  <a:gd name="connsiteX4" fmla="*/ 435197 w 435197"/>
                  <a:gd name="connsiteY4" fmla="*/ 477965 h 477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197" h="477964">
                    <a:moveTo>
                      <a:pt x="0" y="0"/>
                    </a:moveTo>
                    <a:cubicBezTo>
                      <a:pt x="0" y="0"/>
                      <a:pt x="99155" y="91631"/>
                      <a:pt x="217932" y="54959"/>
                    </a:cubicBezTo>
                    <a:cubicBezTo>
                      <a:pt x="336709" y="18193"/>
                      <a:pt x="399002" y="130207"/>
                      <a:pt x="399002" y="130207"/>
                    </a:cubicBezTo>
                    <a:cubicBezTo>
                      <a:pt x="399002" y="130207"/>
                      <a:pt x="452533" y="207740"/>
                      <a:pt x="407099" y="318516"/>
                    </a:cubicBezTo>
                    <a:cubicBezTo>
                      <a:pt x="407099" y="318516"/>
                      <a:pt x="372999" y="384524"/>
                      <a:pt x="435197" y="477965"/>
                    </a:cubicBezTo>
                  </a:path>
                </a:pathLst>
              </a:custGeom>
              <a:noFill/>
              <a:ln w="14498" cap="rnd">
                <a:solidFill>
                  <a:schemeClr val="accent1"/>
                </a:solidFill>
                <a:prstDash val="solid"/>
                <a:round/>
              </a:ln>
            </p:spPr>
            <p:txBody>
              <a:bodyPr rtlCol="0" anchor="ctr"/>
              <a:lstStyle/>
              <a:p>
                <a:endParaRPr lang="en-US"/>
              </a:p>
            </p:txBody>
          </p:sp>
          <p:sp>
            <p:nvSpPr>
              <p:cNvPr id="191" name="Freeform: Shape 190">
                <a:extLst>
                  <a:ext uri="{FF2B5EF4-FFF2-40B4-BE49-F238E27FC236}">
                    <a16:creationId xmlns:a16="http://schemas.microsoft.com/office/drawing/2014/main" id="{A37F6CE8-C20B-DD1A-9D70-6B487ED4E283}"/>
                  </a:ext>
                </a:extLst>
              </p:cNvPr>
              <p:cNvSpPr/>
              <p:nvPr/>
            </p:nvSpPr>
            <p:spPr>
              <a:xfrm>
                <a:off x="7380827" y="3239928"/>
                <a:ext cx="424433" cy="487489"/>
              </a:xfrm>
              <a:custGeom>
                <a:avLst/>
                <a:gdLst>
                  <a:gd name="connsiteX0" fmla="*/ 0 w 424433"/>
                  <a:gd name="connsiteY0" fmla="*/ 0 h 487489"/>
                  <a:gd name="connsiteX1" fmla="*/ 29337 w 424433"/>
                  <a:gd name="connsiteY1" fmla="*/ 222790 h 487489"/>
                  <a:gd name="connsiteX2" fmla="*/ 83153 w 424433"/>
                  <a:gd name="connsiteY2" fmla="*/ 411290 h 487489"/>
                  <a:gd name="connsiteX3" fmla="*/ 269272 w 424433"/>
                  <a:gd name="connsiteY3" fmla="*/ 441103 h 487489"/>
                  <a:gd name="connsiteX4" fmla="*/ 424434 w 424433"/>
                  <a:gd name="connsiteY4" fmla="*/ 487490 h 487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433" h="487489">
                    <a:moveTo>
                      <a:pt x="0" y="0"/>
                    </a:moveTo>
                    <a:cubicBezTo>
                      <a:pt x="0" y="0"/>
                      <a:pt x="79534" y="109061"/>
                      <a:pt x="29337" y="222790"/>
                    </a:cubicBezTo>
                    <a:cubicBezTo>
                      <a:pt x="-20860" y="336518"/>
                      <a:pt x="83153" y="411290"/>
                      <a:pt x="83153" y="411290"/>
                    </a:cubicBezTo>
                    <a:cubicBezTo>
                      <a:pt x="83153" y="411290"/>
                      <a:pt x="153924" y="473393"/>
                      <a:pt x="269272" y="441103"/>
                    </a:cubicBezTo>
                    <a:cubicBezTo>
                      <a:pt x="269272" y="441103"/>
                      <a:pt x="338804" y="414909"/>
                      <a:pt x="424434" y="487490"/>
                    </a:cubicBezTo>
                  </a:path>
                </a:pathLst>
              </a:custGeom>
              <a:noFill/>
              <a:ln w="14498" cap="rnd">
                <a:solidFill>
                  <a:schemeClr val="accent1"/>
                </a:solidFill>
                <a:prstDash val="solid"/>
                <a:round/>
              </a:ln>
            </p:spPr>
            <p:txBody>
              <a:bodyPr rtlCol="0" anchor="ctr"/>
              <a:lstStyle/>
              <a:p>
                <a:endParaRPr lang="en-US"/>
              </a:p>
            </p:txBody>
          </p:sp>
          <p:sp>
            <p:nvSpPr>
              <p:cNvPr id="192" name="Freeform: Shape 191">
                <a:extLst>
                  <a:ext uri="{FF2B5EF4-FFF2-40B4-BE49-F238E27FC236}">
                    <a16:creationId xmlns:a16="http://schemas.microsoft.com/office/drawing/2014/main" id="{D661D09F-0EA6-C740-9327-0DB765CDEDBB}"/>
                  </a:ext>
                </a:extLst>
              </p:cNvPr>
              <p:cNvSpPr/>
              <p:nvPr/>
            </p:nvSpPr>
            <p:spPr>
              <a:xfrm>
                <a:off x="7311294" y="3353942"/>
                <a:ext cx="113538" cy="94869"/>
              </a:xfrm>
              <a:custGeom>
                <a:avLst/>
                <a:gdLst>
                  <a:gd name="connsiteX0" fmla="*/ 0 w 113538"/>
                  <a:gd name="connsiteY0" fmla="*/ 94869 h 94869"/>
                  <a:gd name="connsiteX1" fmla="*/ 113538 w 113538"/>
                  <a:gd name="connsiteY1" fmla="*/ 0 h 94869"/>
                </a:gdLst>
                <a:ahLst/>
                <a:cxnLst>
                  <a:cxn ang="0">
                    <a:pos x="connsiteX0" y="connsiteY0"/>
                  </a:cxn>
                  <a:cxn ang="0">
                    <a:pos x="connsiteX1" y="connsiteY1"/>
                  </a:cxn>
                </a:cxnLst>
                <a:rect l="l" t="t" r="r" b="b"/>
                <a:pathLst>
                  <a:path w="113538" h="94869">
                    <a:moveTo>
                      <a:pt x="0" y="94869"/>
                    </a:moveTo>
                    <a:lnTo>
                      <a:pt x="113538" y="0"/>
                    </a:lnTo>
                  </a:path>
                </a:pathLst>
              </a:custGeom>
              <a:ln w="14498" cap="rnd">
                <a:solidFill>
                  <a:schemeClr val="accent1"/>
                </a:solidFill>
                <a:prstDash val="solid"/>
                <a:round/>
              </a:ln>
            </p:spPr>
            <p:txBody>
              <a:bodyPr rtlCol="0" anchor="ctr"/>
              <a:lstStyle/>
              <a:p>
                <a:endParaRPr lang="en-US"/>
              </a:p>
            </p:txBody>
          </p:sp>
          <p:sp>
            <p:nvSpPr>
              <p:cNvPr id="193" name="Freeform: Shape 192">
                <a:extLst>
                  <a:ext uri="{FF2B5EF4-FFF2-40B4-BE49-F238E27FC236}">
                    <a16:creationId xmlns:a16="http://schemas.microsoft.com/office/drawing/2014/main" id="{433841E3-7BB3-1754-44C9-9F05B78FBA7D}"/>
                  </a:ext>
                </a:extLst>
              </p:cNvPr>
              <p:cNvSpPr/>
              <p:nvPr/>
            </p:nvSpPr>
            <p:spPr>
              <a:xfrm>
                <a:off x="7250620" y="3292125"/>
                <a:ext cx="157638" cy="125730"/>
              </a:xfrm>
              <a:custGeom>
                <a:avLst/>
                <a:gdLst>
                  <a:gd name="connsiteX0" fmla="*/ 0 w 157638"/>
                  <a:gd name="connsiteY0" fmla="*/ 125730 h 125730"/>
                  <a:gd name="connsiteX1" fmla="*/ 157639 w 157638"/>
                  <a:gd name="connsiteY1" fmla="*/ 0 h 125730"/>
                </a:gdLst>
                <a:ahLst/>
                <a:cxnLst>
                  <a:cxn ang="0">
                    <a:pos x="connsiteX0" y="connsiteY0"/>
                  </a:cxn>
                  <a:cxn ang="0">
                    <a:pos x="connsiteX1" y="connsiteY1"/>
                  </a:cxn>
                </a:cxnLst>
                <a:rect l="l" t="t" r="r" b="b"/>
                <a:pathLst>
                  <a:path w="157638" h="125730">
                    <a:moveTo>
                      <a:pt x="0" y="125730"/>
                    </a:moveTo>
                    <a:lnTo>
                      <a:pt x="157639" y="0"/>
                    </a:lnTo>
                  </a:path>
                </a:pathLst>
              </a:custGeom>
              <a:ln w="14498" cap="rnd">
                <a:solidFill>
                  <a:schemeClr val="accent1"/>
                </a:solidFill>
                <a:prstDash val="solid"/>
                <a:round/>
              </a:ln>
            </p:spPr>
            <p:txBody>
              <a:bodyPr rtlCol="0" anchor="ctr"/>
              <a:lstStyle/>
              <a:p>
                <a:endParaRPr lang="en-US"/>
              </a:p>
            </p:txBody>
          </p:sp>
          <p:sp>
            <p:nvSpPr>
              <p:cNvPr id="194" name="Freeform: Shape 193">
                <a:extLst>
                  <a:ext uri="{FF2B5EF4-FFF2-40B4-BE49-F238E27FC236}">
                    <a16:creationId xmlns:a16="http://schemas.microsoft.com/office/drawing/2014/main" id="{E65F72E2-9EB5-AD67-73C7-2DDDA2D38C3F}"/>
                  </a:ext>
                </a:extLst>
              </p:cNvPr>
              <p:cNvSpPr/>
              <p:nvPr/>
            </p:nvSpPr>
            <p:spPr>
              <a:xfrm>
                <a:off x="7616094" y="3687603"/>
                <a:ext cx="113538" cy="94869"/>
              </a:xfrm>
              <a:custGeom>
                <a:avLst/>
                <a:gdLst>
                  <a:gd name="connsiteX0" fmla="*/ 113538 w 113538"/>
                  <a:gd name="connsiteY0" fmla="*/ 0 h 94869"/>
                  <a:gd name="connsiteX1" fmla="*/ 0 w 113538"/>
                  <a:gd name="connsiteY1" fmla="*/ 94869 h 94869"/>
                </a:gdLst>
                <a:ahLst/>
                <a:cxnLst>
                  <a:cxn ang="0">
                    <a:pos x="connsiteX0" y="connsiteY0"/>
                  </a:cxn>
                  <a:cxn ang="0">
                    <a:pos x="connsiteX1" y="connsiteY1"/>
                  </a:cxn>
                </a:cxnLst>
                <a:rect l="l" t="t" r="r" b="b"/>
                <a:pathLst>
                  <a:path w="113538" h="94869">
                    <a:moveTo>
                      <a:pt x="113538" y="0"/>
                    </a:moveTo>
                    <a:lnTo>
                      <a:pt x="0" y="94869"/>
                    </a:lnTo>
                  </a:path>
                </a:pathLst>
              </a:custGeom>
              <a:ln w="14498" cap="rnd">
                <a:solidFill>
                  <a:schemeClr val="accent1"/>
                </a:solidFill>
                <a:prstDash val="solid"/>
                <a:round/>
              </a:ln>
            </p:spPr>
            <p:txBody>
              <a:bodyPr rtlCol="0" anchor="ctr"/>
              <a:lstStyle/>
              <a:p>
                <a:endParaRPr lang="en-US"/>
              </a:p>
            </p:txBody>
          </p:sp>
          <p:sp>
            <p:nvSpPr>
              <p:cNvPr id="195" name="Freeform: Shape 194">
                <a:extLst>
                  <a:ext uri="{FF2B5EF4-FFF2-40B4-BE49-F238E27FC236}">
                    <a16:creationId xmlns:a16="http://schemas.microsoft.com/office/drawing/2014/main" id="{F87BE803-4ECD-81AB-E46E-DCDE8F88FDA4}"/>
                  </a:ext>
                </a:extLst>
              </p:cNvPr>
              <p:cNvSpPr/>
              <p:nvPr/>
            </p:nvSpPr>
            <p:spPr>
              <a:xfrm>
                <a:off x="7639240" y="3718559"/>
                <a:ext cx="151066" cy="120395"/>
              </a:xfrm>
              <a:custGeom>
                <a:avLst/>
                <a:gdLst>
                  <a:gd name="connsiteX0" fmla="*/ 151067 w 151066"/>
                  <a:gd name="connsiteY0" fmla="*/ 0 h 120395"/>
                  <a:gd name="connsiteX1" fmla="*/ 0 w 151066"/>
                  <a:gd name="connsiteY1" fmla="*/ 120396 h 120395"/>
                </a:gdLst>
                <a:ahLst/>
                <a:cxnLst>
                  <a:cxn ang="0">
                    <a:pos x="connsiteX0" y="connsiteY0"/>
                  </a:cxn>
                  <a:cxn ang="0">
                    <a:pos x="connsiteX1" y="connsiteY1"/>
                  </a:cxn>
                </a:cxnLst>
                <a:rect l="l" t="t" r="r" b="b"/>
                <a:pathLst>
                  <a:path w="151066" h="120395">
                    <a:moveTo>
                      <a:pt x="151067" y="0"/>
                    </a:moveTo>
                    <a:lnTo>
                      <a:pt x="0" y="120396"/>
                    </a:lnTo>
                  </a:path>
                </a:pathLst>
              </a:custGeom>
              <a:ln w="14498" cap="rnd">
                <a:solidFill>
                  <a:schemeClr val="accent1"/>
                </a:solidFill>
                <a:prstDash val="solid"/>
                <a:round/>
              </a:ln>
            </p:spPr>
            <p:txBody>
              <a:bodyPr rtlCol="0" anchor="ctr"/>
              <a:lstStyle/>
              <a:p>
                <a:endParaRPr lang="en-US"/>
              </a:p>
            </p:txBody>
          </p:sp>
          <p:sp>
            <p:nvSpPr>
              <p:cNvPr id="196" name="Freeform: Shape 195">
                <a:extLst>
                  <a:ext uri="{FF2B5EF4-FFF2-40B4-BE49-F238E27FC236}">
                    <a16:creationId xmlns:a16="http://schemas.microsoft.com/office/drawing/2014/main" id="{DC49B9C9-FCDC-119C-47E6-F12CB99E6DAB}"/>
                  </a:ext>
                </a:extLst>
              </p:cNvPr>
              <p:cNvSpPr/>
              <p:nvPr/>
            </p:nvSpPr>
            <p:spPr>
              <a:xfrm>
                <a:off x="7406830" y="3462146"/>
                <a:ext cx="143541" cy="114490"/>
              </a:xfrm>
              <a:custGeom>
                <a:avLst/>
                <a:gdLst>
                  <a:gd name="connsiteX0" fmla="*/ 0 w 143541"/>
                  <a:gd name="connsiteY0" fmla="*/ 114491 h 114490"/>
                  <a:gd name="connsiteX1" fmla="*/ 143542 w 143541"/>
                  <a:gd name="connsiteY1" fmla="*/ 0 h 114490"/>
                </a:gdLst>
                <a:ahLst/>
                <a:cxnLst>
                  <a:cxn ang="0">
                    <a:pos x="connsiteX0" y="connsiteY0"/>
                  </a:cxn>
                  <a:cxn ang="0">
                    <a:pos x="connsiteX1" y="connsiteY1"/>
                  </a:cxn>
                </a:cxnLst>
                <a:rect l="l" t="t" r="r" b="b"/>
                <a:pathLst>
                  <a:path w="143541" h="114490">
                    <a:moveTo>
                      <a:pt x="0" y="114491"/>
                    </a:moveTo>
                    <a:lnTo>
                      <a:pt x="143542" y="0"/>
                    </a:lnTo>
                  </a:path>
                </a:pathLst>
              </a:custGeom>
              <a:ln w="14498" cap="rnd">
                <a:solidFill>
                  <a:schemeClr val="accent1"/>
                </a:solidFill>
                <a:prstDash val="solid"/>
                <a:round/>
              </a:ln>
            </p:spPr>
            <p:txBody>
              <a:bodyPr rtlCol="0" anchor="ctr"/>
              <a:lstStyle/>
              <a:p>
                <a:endParaRPr lang="en-US"/>
              </a:p>
            </p:txBody>
          </p:sp>
          <p:sp>
            <p:nvSpPr>
              <p:cNvPr id="197" name="Freeform: Shape 196">
                <a:extLst>
                  <a:ext uri="{FF2B5EF4-FFF2-40B4-BE49-F238E27FC236}">
                    <a16:creationId xmlns:a16="http://schemas.microsoft.com/office/drawing/2014/main" id="{E6C6B03C-B726-13B3-6498-AD5FF05EADF6}"/>
                  </a:ext>
                </a:extLst>
              </p:cNvPr>
              <p:cNvSpPr/>
              <p:nvPr/>
            </p:nvSpPr>
            <p:spPr>
              <a:xfrm>
                <a:off x="7442644" y="3504342"/>
                <a:ext cx="151352" cy="120681"/>
              </a:xfrm>
              <a:custGeom>
                <a:avLst/>
                <a:gdLst>
                  <a:gd name="connsiteX0" fmla="*/ 0 w 151352"/>
                  <a:gd name="connsiteY0" fmla="*/ 120682 h 120681"/>
                  <a:gd name="connsiteX1" fmla="*/ 151352 w 151352"/>
                  <a:gd name="connsiteY1" fmla="*/ 0 h 120681"/>
                </a:gdLst>
                <a:ahLst/>
                <a:cxnLst>
                  <a:cxn ang="0">
                    <a:pos x="connsiteX0" y="connsiteY0"/>
                  </a:cxn>
                  <a:cxn ang="0">
                    <a:pos x="connsiteX1" y="connsiteY1"/>
                  </a:cxn>
                </a:cxnLst>
                <a:rect l="l" t="t" r="r" b="b"/>
                <a:pathLst>
                  <a:path w="151352" h="120681">
                    <a:moveTo>
                      <a:pt x="0" y="120682"/>
                    </a:moveTo>
                    <a:lnTo>
                      <a:pt x="151352" y="0"/>
                    </a:lnTo>
                  </a:path>
                </a:pathLst>
              </a:custGeom>
              <a:ln w="14498" cap="rnd">
                <a:solidFill>
                  <a:schemeClr val="accent1"/>
                </a:solidFill>
                <a:prstDash val="solid"/>
                <a:round/>
              </a:ln>
            </p:spPr>
            <p:txBody>
              <a:bodyPr rtlCol="0" anchor="ctr"/>
              <a:lstStyle/>
              <a:p>
                <a:endParaRPr lang="en-US"/>
              </a:p>
            </p:txBody>
          </p:sp>
          <p:sp>
            <p:nvSpPr>
              <p:cNvPr id="198" name="Freeform: Shape 197">
                <a:extLst>
                  <a:ext uri="{FF2B5EF4-FFF2-40B4-BE49-F238E27FC236}">
                    <a16:creationId xmlns:a16="http://schemas.microsoft.com/office/drawing/2014/main" id="{444278A5-5DAE-BF6D-58F7-227E116A2149}"/>
                  </a:ext>
                </a:extLst>
              </p:cNvPr>
              <p:cNvSpPr/>
              <p:nvPr/>
            </p:nvSpPr>
            <p:spPr>
              <a:xfrm>
                <a:off x="7487221" y="3559111"/>
                <a:ext cx="134778" cy="107442"/>
              </a:xfrm>
              <a:custGeom>
                <a:avLst/>
                <a:gdLst>
                  <a:gd name="connsiteX0" fmla="*/ 0 w 134778"/>
                  <a:gd name="connsiteY0" fmla="*/ 107442 h 107442"/>
                  <a:gd name="connsiteX1" fmla="*/ 134779 w 134778"/>
                  <a:gd name="connsiteY1" fmla="*/ 0 h 107442"/>
                </a:gdLst>
                <a:ahLst/>
                <a:cxnLst>
                  <a:cxn ang="0">
                    <a:pos x="connsiteX0" y="connsiteY0"/>
                  </a:cxn>
                  <a:cxn ang="0">
                    <a:pos x="connsiteX1" y="connsiteY1"/>
                  </a:cxn>
                </a:cxnLst>
                <a:rect l="l" t="t" r="r" b="b"/>
                <a:pathLst>
                  <a:path w="134778" h="107442">
                    <a:moveTo>
                      <a:pt x="0" y="107442"/>
                    </a:moveTo>
                    <a:lnTo>
                      <a:pt x="134779" y="0"/>
                    </a:lnTo>
                  </a:path>
                </a:pathLst>
              </a:custGeom>
              <a:ln w="14498" cap="rnd">
                <a:solidFill>
                  <a:schemeClr val="accent1"/>
                </a:solidFill>
                <a:prstDash val="solid"/>
                <a:round/>
              </a:ln>
            </p:spPr>
            <p:txBody>
              <a:bodyPr rtlCol="0" anchor="ctr"/>
              <a:lstStyle/>
              <a:p>
                <a:endParaRPr lang="en-US"/>
              </a:p>
            </p:txBody>
          </p:sp>
        </p:grpSp>
        <p:grpSp>
          <p:nvGrpSpPr>
            <p:cNvPr id="34" name="Graphic 5">
              <a:extLst>
                <a:ext uri="{FF2B5EF4-FFF2-40B4-BE49-F238E27FC236}">
                  <a16:creationId xmlns:a16="http://schemas.microsoft.com/office/drawing/2014/main" id="{756156BE-0FAC-649A-CCB9-CD0FC87E159A}"/>
                </a:ext>
              </a:extLst>
            </p:cNvPr>
            <p:cNvGrpSpPr/>
            <p:nvPr/>
          </p:nvGrpSpPr>
          <p:grpSpPr>
            <a:xfrm>
              <a:off x="1683918" y="1533985"/>
              <a:ext cx="3792208" cy="3653838"/>
              <a:chOff x="4547996" y="1612677"/>
              <a:chExt cx="3205638" cy="3088671"/>
            </a:xfrm>
            <a:noFill/>
          </p:grpSpPr>
          <p:sp>
            <p:nvSpPr>
              <p:cNvPr id="185" name="Freeform: Shape 184">
                <a:extLst>
                  <a:ext uri="{FF2B5EF4-FFF2-40B4-BE49-F238E27FC236}">
                    <a16:creationId xmlns:a16="http://schemas.microsoft.com/office/drawing/2014/main" id="{05F965F8-8286-D372-9D46-0261DF3B474D}"/>
                  </a:ext>
                </a:extLst>
              </p:cNvPr>
              <p:cNvSpPr/>
              <p:nvPr/>
            </p:nvSpPr>
            <p:spPr>
              <a:xfrm>
                <a:off x="4648961" y="4520469"/>
                <a:ext cx="131825" cy="131825"/>
              </a:xfrm>
              <a:custGeom>
                <a:avLst/>
                <a:gdLst>
                  <a:gd name="connsiteX0" fmla="*/ 131826 w 131825"/>
                  <a:gd name="connsiteY0" fmla="*/ 65913 h 131825"/>
                  <a:gd name="connsiteX1" fmla="*/ 65913 w 131825"/>
                  <a:gd name="connsiteY1" fmla="*/ 131826 h 131825"/>
                  <a:gd name="connsiteX2" fmla="*/ 0 w 131825"/>
                  <a:gd name="connsiteY2" fmla="*/ 65913 h 131825"/>
                  <a:gd name="connsiteX3" fmla="*/ 65913 w 131825"/>
                  <a:gd name="connsiteY3" fmla="*/ 0 h 131825"/>
                  <a:gd name="connsiteX4" fmla="*/ 131826 w 131825"/>
                  <a:gd name="connsiteY4" fmla="*/ 65913 h 131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825" h="131825">
                    <a:moveTo>
                      <a:pt x="131826" y="65913"/>
                    </a:moveTo>
                    <a:cubicBezTo>
                      <a:pt x="131826" y="102298"/>
                      <a:pt x="102299" y="131826"/>
                      <a:pt x="65913" y="131826"/>
                    </a:cubicBezTo>
                    <a:cubicBezTo>
                      <a:pt x="29528" y="131826"/>
                      <a:pt x="0" y="102298"/>
                      <a:pt x="0" y="65913"/>
                    </a:cubicBezTo>
                    <a:cubicBezTo>
                      <a:pt x="0" y="29528"/>
                      <a:pt x="29528" y="0"/>
                      <a:pt x="65913" y="0"/>
                    </a:cubicBezTo>
                    <a:cubicBezTo>
                      <a:pt x="102299" y="0"/>
                      <a:pt x="131826" y="29528"/>
                      <a:pt x="131826" y="65913"/>
                    </a:cubicBezTo>
                    <a:close/>
                  </a:path>
                </a:pathLst>
              </a:custGeom>
              <a:noFill/>
              <a:ln w="9525" cap="flat">
                <a:solidFill>
                  <a:schemeClr val="accent1"/>
                </a:solid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C577CA18-05F3-FA05-5E81-89EEDF702DA9}"/>
                  </a:ext>
                </a:extLst>
              </p:cNvPr>
              <p:cNvSpPr/>
              <p:nvPr/>
            </p:nvSpPr>
            <p:spPr>
              <a:xfrm>
                <a:off x="7676292" y="2882454"/>
                <a:ext cx="77342" cy="77343"/>
              </a:xfrm>
              <a:custGeom>
                <a:avLst/>
                <a:gdLst>
                  <a:gd name="connsiteX0" fmla="*/ 77343 w 77342"/>
                  <a:gd name="connsiteY0" fmla="*/ 38671 h 77343"/>
                  <a:gd name="connsiteX1" fmla="*/ 38671 w 77342"/>
                  <a:gd name="connsiteY1" fmla="*/ 77343 h 77343"/>
                  <a:gd name="connsiteX2" fmla="*/ 0 w 77342"/>
                  <a:gd name="connsiteY2" fmla="*/ 38671 h 77343"/>
                  <a:gd name="connsiteX3" fmla="*/ 38671 w 77342"/>
                  <a:gd name="connsiteY3" fmla="*/ 0 h 77343"/>
                  <a:gd name="connsiteX4" fmla="*/ 77343 w 77342"/>
                  <a:gd name="connsiteY4" fmla="*/ 38671 h 77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2" h="77343">
                    <a:moveTo>
                      <a:pt x="77343" y="38671"/>
                    </a:moveTo>
                    <a:cubicBezTo>
                      <a:pt x="77343" y="60008"/>
                      <a:pt x="60007" y="77343"/>
                      <a:pt x="38671" y="77343"/>
                    </a:cubicBezTo>
                    <a:cubicBezTo>
                      <a:pt x="17336" y="77343"/>
                      <a:pt x="0" y="60008"/>
                      <a:pt x="0" y="38671"/>
                    </a:cubicBezTo>
                    <a:cubicBezTo>
                      <a:pt x="0" y="17336"/>
                      <a:pt x="17336" y="0"/>
                      <a:pt x="38671" y="0"/>
                    </a:cubicBezTo>
                    <a:cubicBezTo>
                      <a:pt x="60007" y="0"/>
                      <a:pt x="77343" y="17336"/>
                      <a:pt x="77343" y="38671"/>
                    </a:cubicBezTo>
                    <a:close/>
                  </a:path>
                </a:pathLst>
              </a:custGeom>
              <a:noFill/>
              <a:ln w="9525" cap="flat">
                <a:solidFill>
                  <a:srgbClr val="BFBFD8"/>
                </a:solid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39277397-DCB5-F886-272F-A4E0978C21D5}"/>
                  </a:ext>
                </a:extLst>
              </p:cNvPr>
              <p:cNvSpPr/>
              <p:nvPr/>
            </p:nvSpPr>
            <p:spPr>
              <a:xfrm>
                <a:off x="4547996" y="3835240"/>
                <a:ext cx="77343" cy="77343"/>
              </a:xfrm>
              <a:custGeom>
                <a:avLst/>
                <a:gdLst>
                  <a:gd name="connsiteX0" fmla="*/ 77343 w 77343"/>
                  <a:gd name="connsiteY0" fmla="*/ 38672 h 77343"/>
                  <a:gd name="connsiteX1" fmla="*/ 38672 w 77343"/>
                  <a:gd name="connsiteY1" fmla="*/ 77343 h 77343"/>
                  <a:gd name="connsiteX2" fmla="*/ 0 w 77343"/>
                  <a:gd name="connsiteY2" fmla="*/ 38672 h 77343"/>
                  <a:gd name="connsiteX3" fmla="*/ 38672 w 77343"/>
                  <a:gd name="connsiteY3" fmla="*/ 0 h 77343"/>
                  <a:gd name="connsiteX4" fmla="*/ 77343 w 77343"/>
                  <a:gd name="connsiteY4" fmla="*/ 38672 h 77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 h="77343">
                    <a:moveTo>
                      <a:pt x="77343" y="38672"/>
                    </a:moveTo>
                    <a:cubicBezTo>
                      <a:pt x="77343" y="60008"/>
                      <a:pt x="60008" y="77343"/>
                      <a:pt x="38672" y="77343"/>
                    </a:cubicBezTo>
                    <a:cubicBezTo>
                      <a:pt x="17335" y="77343"/>
                      <a:pt x="0" y="60008"/>
                      <a:pt x="0" y="38672"/>
                    </a:cubicBezTo>
                    <a:cubicBezTo>
                      <a:pt x="0" y="17336"/>
                      <a:pt x="17335" y="0"/>
                      <a:pt x="38672" y="0"/>
                    </a:cubicBezTo>
                    <a:cubicBezTo>
                      <a:pt x="60008" y="0"/>
                      <a:pt x="77343" y="17336"/>
                      <a:pt x="77343" y="38672"/>
                    </a:cubicBezTo>
                    <a:close/>
                  </a:path>
                </a:pathLst>
              </a:custGeom>
              <a:noFill/>
              <a:ln w="9525" cap="flat">
                <a:solidFill>
                  <a:schemeClr val="accent1"/>
                </a:solid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10B9BB12-78CB-0E9C-9B8C-40B20C61D457}"/>
                  </a:ext>
                </a:extLst>
              </p:cNvPr>
              <p:cNvSpPr/>
              <p:nvPr/>
            </p:nvSpPr>
            <p:spPr>
              <a:xfrm>
                <a:off x="7479887" y="4624005"/>
                <a:ext cx="77342" cy="77342"/>
              </a:xfrm>
              <a:custGeom>
                <a:avLst/>
                <a:gdLst>
                  <a:gd name="connsiteX0" fmla="*/ 77343 w 77342"/>
                  <a:gd name="connsiteY0" fmla="*/ 38671 h 77342"/>
                  <a:gd name="connsiteX1" fmla="*/ 38671 w 77342"/>
                  <a:gd name="connsiteY1" fmla="*/ 77343 h 77342"/>
                  <a:gd name="connsiteX2" fmla="*/ 0 w 77342"/>
                  <a:gd name="connsiteY2" fmla="*/ 38671 h 77342"/>
                  <a:gd name="connsiteX3" fmla="*/ 38671 w 77342"/>
                  <a:gd name="connsiteY3" fmla="*/ 0 h 77342"/>
                  <a:gd name="connsiteX4" fmla="*/ 77343 w 77342"/>
                  <a:gd name="connsiteY4" fmla="*/ 38671 h 77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2" h="77342">
                    <a:moveTo>
                      <a:pt x="77343" y="38671"/>
                    </a:moveTo>
                    <a:cubicBezTo>
                      <a:pt x="77343" y="60008"/>
                      <a:pt x="60007" y="77343"/>
                      <a:pt x="38671" y="77343"/>
                    </a:cubicBezTo>
                    <a:cubicBezTo>
                      <a:pt x="17335" y="77343"/>
                      <a:pt x="0" y="60008"/>
                      <a:pt x="0" y="38671"/>
                    </a:cubicBezTo>
                    <a:cubicBezTo>
                      <a:pt x="0" y="17336"/>
                      <a:pt x="17335" y="0"/>
                      <a:pt x="38671" y="0"/>
                    </a:cubicBezTo>
                    <a:cubicBezTo>
                      <a:pt x="60007" y="0"/>
                      <a:pt x="77343" y="17336"/>
                      <a:pt x="77343" y="38671"/>
                    </a:cubicBezTo>
                    <a:close/>
                  </a:path>
                </a:pathLst>
              </a:custGeom>
              <a:noFill/>
              <a:ln w="9525" cap="flat">
                <a:solidFill>
                  <a:schemeClr val="accent1"/>
                </a:solid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7912F1EA-1067-3D5D-0321-47331C10A404}"/>
                  </a:ext>
                </a:extLst>
              </p:cNvPr>
              <p:cNvSpPr/>
              <p:nvPr/>
            </p:nvSpPr>
            <p:spPr>
              <a:xfrm>
                <a:off x="5622036" y="1612677"/>
                <a:ext cx="77342" cy="77342"/>
              </a:xfrm>
              <a:custGeom>
                <a:avLst/>
                <a:gdLst>
                  <a:gd name="connsiteX0" fmla="*/ 77343 w 77342"/>
                  <a:gd name="connsiteY0" fmla="*/ 38671 h 77342"/>
                  <a:gd name="connsiteX1" fmla="*/ 38671 w 77342"/>
                  <a:gd name="connsiteY1" fmla="*/ 77343 h 77342"/>
                  <a:gd name="connsiteX2" fmla="*/ 0 w 77342"/>
                  <a:gd name="connsiteY2" fmla="*/ 38671 h 77342"/>
                  <a:gd name="connsiteX3" fmla="*/ 38671 w 77342"/>
                  <a:gd name="connsiteY3" fmla="*/ 0 h 77342"/>
                  <a:gd name="connsiteX4" fmla="*/ 77343 w 77342"/>
                  <a:gd name="connsiteY4" fmla="*/ 38671 h 77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2" h="77342">
                    <a:moveTo>
                      <a:pt x="77343" y="38671"/>
                    </a:moveTo>
                    <a:cubicBezTo>
                      <a:pt x="77343" y="60008"/>
                      <a:pt x="60007" y="77343"/>
                      <a:pt x="38671" y="77343"/>
                    </a:cubicBezTo>
                    <a:cubicBezTo>
                      <a:pt x="17335" y="77343"/>
                      <a:pt x="0" y="60008"/>
                      <a:pt x="0" y="38671"/>
                    </a:cubicBezTo>
                    <a:cubicBezTo>
                      <a:pt x="0" y="17335"/>
                      <a:pt x="17335" y="0"/>
                      <a:pt x="38671" y="0"/>
                    </a:cubicBezTo>
                    <a:cubicBezTo>
                      <a:pt x="60007" y="0"/>
                      <a:pt x="77343" y="17335"/>
                      <a:pt x="77343" y="38671"/>
                    </a:cubicBezTo>
                    <a:close/>
                  </a:path>
                </a:pathLst>
              </a:custGeom>
              <a:noFill/>
              <a:ln w="9525" cap="flat">
                <a:solidFill>
                  <a:schemeClr val="accent1"/>
                </a:solidFill>
                <a:prstDash val="solid"/>
                <a:miter/>
              </a:ln>
            </p:spPr>
            <p:txBody>
              <a:bodyPr rtlCol="0" anchor="ctr"/>
              <a:lstStyle/>
              <a:p>
                <a:endParaRPr lang="en-US"/>
              </a:p>
            </p:txBody>
          </p:sp>
        </p:grpSp>
        <p:grpSp>
          <p:nvGrpSpPr>
            <p:cNvPr id="35" name="Graphic 5">
              <a:extLst>
                <a:ext uri="{FF2B5EF4-FFF2-40B4-BE49-F238E27FC236}">
                  <a16:creationId xmlns:a16="http://schemas.microsoft.com/office/drawing/2014/main" id="{351D734B-5937-9209-7523-C4B7A3E100BC}"/>
                </a:ext>
              </a:extLst>
            </p:cNvPr>
            <p:cNvGrpSpPr/>
            <p:nvPr/>
          </p:nvGrpSpPr>
          <p:grpSpPr>
            <a:xfrm>
              <a:off x="1749394" y="1543368"/>
              <a:ext cx="3552624" cy="3704623"/>
              <a:chOff x="4603344" y="1620609"/>
              <a:chExt cx="3003112" cy="3131600"/>
            </a:xfrm>
          </p:grpSpPr>
          <p:grpSp>
            <p:nvGrpSpPr>
              <p:cNvPr id="147" name="Graphic 5">
                <a:extLst>
                  <a:ext uri="{FF2B5EF4-FFF2-40B4-BE49-F238E27FC236}">
                    <a16:creationId xmlns:a16="http://schemas.microsoft.com/office/drawing/2014/main" id="{1BD30A7E-A047-EAB3-2AF2-E6B036707499}"/>
                  </a:ext>
                </a:extLst>
              </p:cNvPr>
              <p:cNvGrpSpPr/>
              <p:nvPr/>
            </p:nvGrpSpPr>
            <p:grpSpPr>
              <a:xfrm>
                <a:off x="6729743" y="3936480"/>
                <a:ext cx="876712" cy="815729"/>
                <a:chOff x="6729743" y="3936480"/>
                <a:chExt cx="876712" cy="815729"/>
              </a:xfrm>
            </p:grpSpPr>
            <p:grpSp>
              <p:nvGrpSpPr>
                <p:cNvPr id="167" name="Graphic 5">
                  <a:extLst>
                    <a:ext uri="{FF2B5EF4-FFF2-40B4-BE49-F238E27FC236}">
                      <a16:creationId xmlns:a16="http://schemas.microsoft.com/office/drawing/2014/main" id="{56179FC1-A8F0-C526-CB42-2CF21155C3F4}"/>
                    </a:ext>
                  </a:extLst>
                </p:cNvPr>
                <p:cNvGrpSpPr/>
                <p:nvPr/>
              </p:nvGrpSpPr>
              <p:grpSpPr>
                <a:xfrm>
                  <a:off x="6729743" y="4412741"/>
                  <a:ext cx="306945" cy="339468"/>
                  <a:chOff x="6729743" y="4412741"/>
                  <a:chExt cx="306945" cy="339468"/>
                </a:xfrm>
              </p:grpSpPr>
              <p:sp>
                <p:nvSpPr>
                  <p:cNvPr id="181" name="Freeform: Shape 180">
                    <a:extLst>
                      <a:ext uri="{FF2B5EF4-FFF2-40B4-BE49-F238E27FC236}">
                        <a16:creationId xmlns:a16="http://schemas.microsoft.com/office/drawing/2014/main" id="{7944CE97-CACF-06CA-F4EF-913976417FA5}"/>
                      </a:ext>
                    </a:extLst>
                  </p:cNvPr>
                  <p:cNvSpPr/>
                  <p:nvPr/>
                </p:nvSpPr>
                <p:spPr>
                  <a:xfrm>
                    <a:off x="6887813" y="4412741"/>
                    <a:ext cx="148875" cy="168973"/>
                  </a:xfrm>
                  <a:custGeom>
                    <a:avLst/>
                    <a:gdLst>
                      <a:gd name="connsiteX0" fmla="*/ 0 w 148875"/>
                      <a:gd name="connsiteY0" fmla="*/ 168973 h 168973"/>
                      <a:gd name="connsiteX1" fmla="*/ 148876 w 148875"/>
                      <a:gd name="connsiteY1" fmla="*/ 0 h 168973"/>
                    </a:gdLst>
                    <a:ahLst/>
                    <a:cxnLst>
                      <a:cxn ang="0">
                        <a:pos x="connsiteX0" y="connsiteY0"/>
                      </a:cxn>
                      <a:cxn ang="0">
                        <a:pos x="connsiteX1" y="connsiteY1"/>
                      </a:cxn>
                    </a:cxnLst>
                    <a:rect l="l" t="t" r="r" b="b"/>
                    <a:pathLst>
                      <a:path w="148875" h="168973">
                        <a:moveTo>
                          <a:pt x="0" y="168973"/>
                        </a:moveTo>
                        <a:lnTo>
                          <a:pt x="148876" y="0"/>
                        </a:lnTo>
                      </a:path>
                    </a:pathLst>
                  </a:custGeom>
                  <a:ln w="76579" cap="rnd">
                    <a:solidFill>
                      <a:schemeClr val="bg2"/>
                    </a:solidFill>
                    <a:prstDash val="solid"/>
                    <a:round/>
                  </a:ln>
                </p:spPr>
                <p:txBody>
                  <a:bodyPr rtlCol="0" anchor="ctr"/>
                  <a:lstStyle/>
                  <a:p>
                    <a:endParaRPr lang="en-US"/>
                  </a:p>
                </p:txBody>
              </p:sp>
              <p:grpSp>
                <p:nvGrpSpPr>
                  <p:cNvPr id="182" name="Graphic 5">
                    <a:extLst>
                      <a:ext uri="{FF2B5EF4-FFF2-40B4-BE49-F238E27FC236}">
                        <a16:creationId xmlns:a16="http://schemas.microsoft.com/office/drawing/2014/main" id="{1DB94983-D9FB-E385-69F1-F4687A93AE27}"/>
                      </a:ext>
                    </a:extLst>
                  </p:cNvPr>
                  <p:cNvGrpSpPr/>
                  <p:nvPr/>
                </p:nvGrpSpPr>
                <p:grpSpPr>
                  <a:xfrm>
                    <a:off x="6729743" y="4473559"/>
                    <a:ext cx="278650" cy="278650"/>
                    <a:chOff x="6729743" y="4473559"/>
                    <a:chExt cx="278650" cy="278650"/>
                  </a:xfrm>
                </p:grpSpPr>
                <p:sp>
                  <p:nvSpPr>
                    <p:cNvPr id="183" name="Freeform: Shape 182">
                      <a:extLst>
                        <a:ext uri="{FF2B5EF4-FFF2-40B4-BE49-F238E27FC236}">
                          <a16:creationId xmlns:a16="http://schemas.microsoft.com/office/drawing/2014/main" id="{0486B8E9-D85E-A2FD-C29C-27523198E3A3}"/>
                        </a:ext>
                      </a:extLst>
                    </p:cNvPr>
                    <p:cNvSpPr/>
                    <p:nvPr/>
                  </p:nvSpPr>
                  <p:spPr>
                    <a:xfrm rot="-1834242">
                      <a:off x="6767342" y="4511158"/>
                      <a:ext cx="203453" cy="203453"/>
                    </a:xfrm>
                    <a:custGeom>
                      <a:avLst/>
                      <a:gdLst>
                        <a:gd name="connsiteX0" fmla="*/ 203453 w 203453"/>
                        <a:gd name="connsiteY0" fmla="*/ 101727 h 203453"/>
                        <a:gd name="connsiteX1" fmla="*/ 101727 w 203453"/>
                        <a:gd name="connsiteY1" fmla="*/ 203453 h 203453"/>
                        <a:gd name="connsiteX2" fmla="*/ 0 w 203453"/>
                        <a:gd name="connsiteY2" fmla="*/ 101727 h 203453"/>
                        <a:gd name="connsiteX3" fmla="*/ 101727 w 203453"/>
                        <a:gd name="connsiteY3" fmla="*/ 0 h 203453"/>
                        <a:gd name="connsiteX4" fmla="*/ 203453 w 203453"/>
                        <a:gd name="connsiteY4" fmla="*/ 101727 h 20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453" h="203453">
                          <a:moveTo>
                            <a:pt x="203453" y="101727"/>
                          </a:moveTo>
                          <a:cubicBezTo>
                            <a:pt x="203453" y="157909"/>
                            <a:pt x="157909" y="203453"/>
                            <a:pt x="101727" y="203453"/>
                          </a:cubicBezTo>
                          <a:cubicBezTo>
                            <a:pt x="45545" y="203453"/>
                            <a:pt x="0" y="157909"/>
                            <a:pt x="0" y="101727"/>
                          </a:cubicBezTo>
                          <a:cubicBezTo>
                            <a:pt x="0" y="45545"/>
                            <a:pt x="45545" y="0"/>
                            <a:pt x="101727" y="0"/>
                          </a:cubicBezTo>
                          <a:cubicBezTo>
                            <a:pt x="157909" y="0"/>
                            <a:pt x="203453" y="45545"/>
                            <a:pt x="203453" y="101727"/>
                          </a:cubicBezTo>
                          <a:close/>
                        </a:path>
                      </a:pathLst>
                    </a:custGeom>
                    <a:solidFill>
                      <a:schemeClr val="accent2"/>
                    </a:solid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5CD47BC1-288D-FEA3-522E-026F8C18FDCD}"/>
                        </a:ext>
                      </a:extLst>
                    </p:cNvPr>
                    <p:cNvSpPr/>
                    <p:nvPr/>
                  </p:nvSpPr>
                  <p:spPr>
                    <a:xfrm>
                      <a:off x="6930866" y="4586382"/>
                      <a:ext cx="5194" cy="42576"/>
                    </a:xfrm>
                    <a:custGeom>
                      <a:avLst/>
                      <a:gdLst>
                        <a:gd name="connsiteX0" fmla="*/ 0 w 5194"/>
                        <a:gd name="connsiteY0" fmla="*/ 0 h 42576"/>
                        <a:gd name="connsiteX1" fmla="*/ 3429 w 5194"/>
                        <a:gd name="connsiteY1" fmla="*/ 42577 h 42576"/>
                      </a:gdLst>
                      <a:ahLst/>
                      <a:cxnLst>
                        <a:cxn ang="0">
                          <a:pos x="connsiteX0" y="connsiteY0"/>
                        </a:cxn>
                        <a:cxn ang="0">
                          <a:pos x="connsiteX1" y="connsiteY1"/>
                        </a:cxn>
                      </a:cxnLst>
                      <a:rect l="l" t="t" r="r" b="b"/>
                      <a:pathLst>
                        <a:path w="5194" h="42576">
                          <a:moveTo>
                            <a:pt x="0" y="0"/>
                          </a:moveTo>
                          <a:cubicBezTo>
                            <a:pt x="5239" y="13049"/>
                            <a:pt x="6763" y="27813"/>
                            <a:pt x="3429" y="42577"/>
                          </a:cubicBezTo>
                        </a:path>
                      </a:pathLst>
                    </a:custGeom>
                    <a:noFill/>
                    <a:ln w="10013" cap="rnd">
                      <a:solidFill>
                        <a:srgbClr val="FFFFFF"/>
                      </a:solidFill>
                      <a:prstDash val="solid"/>
                      <a:round/>
                    </a:ln>
                  </p:spPr>
                  <p:txBody>
                    <a:bodyPr rtlCol="0" anchor="ctr"/>
                    <a:lstStyle/>
                    <a:p>
                      <a:endParaRPr lang="en-US"/>
                    </a:p>
                  </p:txBody>
                </p:sp>
              </p:grpSp>
            </p:grpSp>
            <p:grpSp>
              <p:nvGrpSpPr>
                <p:cNvPr id="168" name="Graphic 5">
                  <a:extLst>
                    <a:ext uri="{FF2B5EF4-FFF2-40B4-BE49-F238E27FC236}">
                      <a16:creationId xmlns:a16="http://schemas.microsoft.com/office/drawing/2014/main" id="{AFCF0302-946A-7E55-31C9-90946CB700E0}"/>
                    </a:ext>
                  </a:extLst>
                </p:cNvPr>
                <p:cNvGrpSpPr/>
                <p:nvPr/>
              </p:nvGrpSpPr>
              <p:grpSpPr>
                <a:xfrm>
                  <a:off x="6811126" y="3936480"/>
                  <a:ext cx="227372" cy="265663"/>
                  <a:chOff x="6811126" y="3936480"/>
                  <a:chExt cx="227372" cy="265663"/>
                </a:xfrm>
              </p:grpSpPr>
              <p:sp>
                <p:nvSpPr>
                  <p:cNvPr id="177" name="Freeform: Shape 176">
                    <a:extLst>
                      <a:ext uri="{FF2B5EF4-FFF2-40B4-BE49-F238E27FC236}">
                        <a16:creationId xmlns:a16="http://schemas.microsoft.com/office/drawing/2014/main" id="{47036331-F827-FD85-521F-A129488CB1AA}"/>
                      </a:ext>
                    </a:extLst>
                  </p:cNvPr>
                  <p:cNvSpPr/>
                  <p:nvPr/>
                </p:nvSpPr>
                <p:spPr>
                  <a:xfrm>
                    <a:off x="6932390" y="4069174"/>
                    <a:ext cx="106108" cy="132969"/>
                  </a:xfrm>
                  <a:custGeom>
                    <a:avLst/>
                    <a:gdLst>
                      <a:gd name="connsiteX0" fmla="*/ 0 w 106108"/>
                      <a:gd name="connsiteY0" fmla="*/ 0 h 132969"/>
                      <a:gd name="connsiteX1" fmla="*/ 106109 w 106108"/>
                      <a:gd name="connsiteY1" fmla="*/ 132969 h 132969"/>
                    </a:gdLst>
                    <a:ahLst/>
                    <a:cxnLst>
                      <a:cxn ang="0">
                        <a:pos x="connsiteX0" y="connsiteY0"/>
                      </a:cxn>
                      <a:cxn ang="0">
                        <a:pos x="connsiteX1" y="connsiteY1"/>
                      </a:cxn>
                    </a:cxnLst>
                    <a:rect l="l" t="t" r="r" b="b"/>
                    <a:pathLst>
                      <a:path w="106108" h="132969">
                        <a:moveTo>
                          <a:pt x="0" y="0"/>
                        </a:moveTo>
                        <a:lnTo>
                          <a:pt x="106109" y="132969"/>
                        </a:lnTo>
                      </a:path>
                    </a:pathLst>
                  </a:custGeom>
                  <a:ln w="76579" cap="rnd">
                    <a:solidFill>
                      <a:schemeClr val="bg2"/>
                    </a:solidFill>
                    <a:prstDash val="solid"/>
                    <a:round/>
                  </a:ln>
                </p:spPr>
                <p:txBody>
                  <a:bodyPr rtlCol="0" anchor="ctr"/>
                  <a:lstStyle/>
                  <a:p>
                    <a:endParaRPr lang="en-US"/>
                  </a:p>
                </p:txBody>
              </p:sp>
              <p:grpSp>
                <p:nvGrpSpPr>
                  <p:cNvPr id="178" name="Graphic 5">
                    <a:extLst>
                      <a:ext uri="{FF2B5EF4-FFF2-40B4-BE49-F238E27FC236}">
                        <a16:creationId xmlns:a16="http://schemas.microsoft.com/office/drawing/2014/main" id="{057582BC-37E7-DE9E-6176-D452240D3368}"/>
                      </a:ext>
                    </a:extLst>
                  </p:cNvPr>
                  <p:cNvGrpSpPr/>
                  <p:nvPr/>
                </p:nvGrpSpPr>
                <p:grpSpPr>
                  <a:xfrm>
                    <a:off x="6811126" y="3936480"/>
                    <a:ext cx="203475" cy="203481"/>
                    <a:chOff x="6811126" y="3936480"/>
                    <a:chExt cx="203475" cy="203481"/>
                  </a:xfrm>
                </p:grpSpPr>
                <p:sp>
                  <p:nvSpPr>
                    <p:cNvPr id="179" name="Freeform: Shape 178">
                      <a:extLst>
                        <a:ext uri="{FF2B5EF4-FFF2-40B4-BE49-F238E27FC236}">
                          <a16:creationId xmlns:a16="http://schemas.microsoft.com/office/drawing/2014/main" id="{DCDB9447-D167-CAEA-7FAB-C33ECAAE8C39}"/>
                        </a:ext>
                      </a:extLst>
                    </p:cNvPr>
                    <p:cNvSpPr/>
                    <p:nvPr/>
                  </p:nvSpPr>
                  <p:spPr>
                    <a:xfrm>
                      <a:off x="6811126" y="3936480"/>
                      <a:ext cx="203475" cy="203481"/>
                    </a:xfrm>
                    <a:custGeom>
                      <a:avLst/>
                      <a:gdLst>
                        <a:gd name="connsiteX0" fmla="*/ 126408 w 203475"/>
                        <a:gd name="connsiteY0" fmla="*/ 200417 h 203481"/>
                        <a:gd name="connsiteX1" fmla="*/ 200417 w 203475"/>
                        <a:gd name="connsiteY1" fmla="*/ 77068 h 203481"/>
                        <a:gd name="connsiteX2" fmla="*/ 77068 w 203475"/>
                        <a:gd name="connsiteY2" fmla="*/ 3059 h 203481"/>
                        <a:gd name="connsiteX3" fmla="*/ 3059 w 203475"/>
                        <a:gd name="connsiteY3" fmla="*/ 126407 h 203481"/>
                        <a:gd name="connsiteX4" fmla="*/ 126408 w 203475"/>
                        <a:gd name="connsiteY4" fmla="*/ 200417 h 203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475" h="203481">
                          <a:moveTo>
                            <a:pt x="126408" y="200417"/>
                          </a:moveTo>
                          <a:cubicBezTo>
                            <a:pt x="180891" y="186796"/>
                            <a:pt x="214037" y="131551"/>
                            <a:pt x="200417" y="77068"/>
                          </a:cubicBezTo>
                          <a:cubicBezTo>
                            <a:pt x="186796" y="22585"/>
                            <a:pt x="131551" y="-10562"/>
                            <a:pt x="77068" y="3059"/>
                          </a:cubicBezTo>
                          <a:cubicBezTo>
                            <a:pt x="22585" y="16680"/>
                            <a:pt x="-10562" y="71924"/>
                            <a:pt x="3059" y="126407"/>
                          </a:cubicBezTo>
                          <a:cubicBezTo>
                            <a:pt x="16679" y="180986"/>
                            <a:pt x="71925" y="214038"/>
                            <a:pt x="126408" y="200417"/>
                          </a:cubicBezTo>
                          <a:close/>
                        </a:path>
                      </a:pathLst>
                    </a:custGeom>
                    <a:solidFill>
                      <a:schemeClr val="accent2"/>
                    </a:solid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E97A976B-0709-8305-4F43-1D1FF401359B}"/>
                        </a:ext>
                      </a:extLst>
                    </p:cNvPr>
                    <p:cNvSpPr/>
                    <p:nvPr/>
                  </p:nvSpPr>
                  <p:spPr>
                    <a:xfrm>
                      <a:off x="6890861" y="3965098"/>
                      <a:ext cx="34480" cy="2253"/>
                    </a:xfrm>
                    <a:custGeom>
                      <a:avLst/>
                      <a:gdLst>
                        <a:gd name="connsiteX0" fmla="*/ 0 w 34480"/>
                        <a:gd name="connsiteY0" fmla="*/ 1968 h 2253"/>
                        <a:gd name="connsiteX1" fmla="*/ 34480 w 34480"/>
                        <a:gd name="connsiteY1" fmla="*/ 2254 h 2253"/>
                      </a:gdLst>
                      <a:ahLst/>
                      <a:cxnLst>
                        <a:cxn ang="0">
                          <a:pos x="connsiteX0" y="connsiteY0"/>
                        </a:cxn>
                        <a:cxn ang="0">
                          <a:pos x="connsiteX1" y="connsiteY1"/>
                        </a:cxn>
                      </a:cxnLst>
                      <a:rect l="l" t="t" r="r" b="b"/>
                      <a:pathLst>
                        <a:path w="34480" h="2253">
                          <a:moveTo>
                            <a:pt x="0" y="1968"/>
                          </a:moveTo>
                          <a:cubicBezTo>
                            <a:pt x="11525" y="-794"/>
                            <a:pt x="23431" y="-603"/>
                            <a:pt x="34480" y="2254"/>
                          </a:cubicBezTo>
                        </a:path>
                      </a:pathLst>
                    </a:custGeom>
                    <a:noFill/>
                    <a:ln w="10013" cap="rnd">
                      <a:solidFill>
                        <a:srgbClr val="FFFFFF"/>
                      </a:solidFill>
                      <a:prstDash val="solid"/>
                      <a:round/>
                    </a:ln>
                  </p:spPr>
                  <p:txBody>
                    <a:bodyPr rtlCol="0" anchor="ctr"/>
                    <a:lstStyle/>
                    <a:p>
                      <a:endParaRPr lang="en-US"/>
                    </a:p>
                  </p:txBody>
                </p:sp>
              </p:grpSp>
            </p:grpSp>
            <p:grpSp>
              <p:nvGrpSpPr>
                <p:cNvPr id="169" name="Graphic 5">
                  <a:extLst>
                    <a:ext uri="{FF2B5EF4-FFF2-40B4-BE49-F238E27FC236}">
                      <a16:creationId xmlns:a16="http://schemas.microsoft.com/office/drawing/2014/main" id="{3012C107-EF83-39A6-5CC2-DC573EE9FACC}"/>
                    </a:ext>
                  </a:extLst>
                </p:cNvPr>
                <p:cNvGrpSpPr/>
                <p:nvPr/>
              </p:nvGrpSpPr>
              <p:grpSpPr>
                <a:xfrm>
                  <a:off x="6865056" y="4030222"/>
                  <a:ext cx="563002" cy="563002"/>
                  <a:chOff x="6865056" y="4030222"/>
                  <a:chExt cx="563002" cy="563002"/>
                </a:xfrm>
              </p:grpSpPr>
              <p:sp>
                <p:nvSpPr>
                  <p:cNvPr id="175" name="Freeform: Shape 174">
                    <a:extLst>
                      <a:ext uri="{FF2B5EF4-FFF2-40B4-BE49-F238E27FC236}">
                        <a16:creationId xmlns:a16="http://schemas.microsoft.com/office/drawing/2014/main" id="{16C2DA44-EBCE-B1B5-3946-3D4E94DA996D}"/>
                      </a:ext>
                    </a:extLst>
                  </p:cNvPr>
                  <p:cNvSpPr/>
                  <p:nvPr/>
                </p:nvSpPr>
                <p:spPr>
                  <a:xfrm rot="-2378650">
                    <a:off x="6946633" y="4111799"/>
                    <a:ext cx="399848" cy="399848"/>
                  </a:xfrm>
                  <a:custGeom>
                    <a:avLst/>
                    <a:gdLst>
                      <a:gd name="connsiteX0" fmla="*/ 399848 w 399848"/>
                      <a:gd name="connsiteY0" fmla="*/ 199924 h 399848"/>
                      <a:gd name="connsiteX1" fmla="*/ 199924 w 399848"/>
                      <a:gd name="connsiteY1" fmla="*/ 399848 h 399848"/>
                      <a:gd name="connsiteX2" fmla="*/ 0 w 399848"/>
                      <a:gd name="connsiteY2" fmla="*/ 199924 h 399848"/>
                      <a:gd name="connsiteX3" fmla="*/ 199924 w 399848"/>
                      <a:gd name="connsiteY3" fmla="*/ 0 h 399848"/>
                      <a:gd name="connsiteX4" fmla="*/ 399848 w 399848"/>
                      <a:gd name="connsiteY4" fmla="*/ 199924 h 399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848" h="399848">
                        <a:moveTo>
                          <a:pt x="399848" y="199924"/>
                        </a:moveTo>
                        <a:cubicBezTo>
                          <a:pt x="399848" y="310339"/>
                          <a:pt x="310339" y="399848"/>
                          <a:pt x="199924" y="399848"/>
                        </a:cubicBezTo>
                        <a:cubicBezTo>
                          <a:pt x="89509" y="399848"/>
                          <a:pt x="0" y="310339"/>
                          <a:pt x="0" y="199924"/>
                        </a:cubicBezTo>
                        <a:cubicBezTo>
                          <a:pt x="0" y="89509"/>
                          <a:pt x="89509" y="0"/>
                          <a:pt x="199924" y="0"/>
                        </a:cubicBezTo>
                        <a:cubicBezTo>
                          <a:pt x="310339" y="0"/>
                          <a:pt x="399848" y="89509"/>
                          <a:pt x="399848" y="199924"/>
                        </a:cubicBezTo>
                        <a:close/>
                      </a:path>
                    </a:pathLst>
                  </a:custGeom>
                  <a:solidFill>
                    <a:schemeClr val="accent2"/>
                  </a:solid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B9595A13-2F8F-B948-EFF3-E632EA500B2D}"/>
                      </a:ext>
                    </a:extLst>
                  </p:cNvPr>
                  <p:cNvSpPr/>
                  <p:nvPr/>
                </p:nvSpPr>
                <p:spPr>
                  <a:xfrm>
                    <a:off x="6997213" y="4278724"/>
                    <a:ext cx="10900" cy="88868"/>
                  </a:xfrm>
                  <a:custGeom>
                    <a:avLst/>
                    <a:gdLst>
                      <a:gd name="connsiteX0" fmla="*/ 10900 w 10900"/>
                      <a:gd name="connsiteY0" fmla="*/ 88868 h 88868"/>
                      <a:gd name="connsiteX1" fmla="*/ 3757 w 10900"/>
                      <a:gd name="connsiteY1" fmla="*/ 0 h 88868"/>
                    </a:gdLst>
                    <a:ahLst/>
                    <a:cxnLst>
                      <a:cxn ang="0">
                        <a:pos x="connsiteX0" y="connsiteY0"/>
                      </a:cxn>
                      <a:cxn ang="0">
                        <a:pos x="connsiteX1" y="connsiteY1"/>
                      </a:cxn>
                    </a:cxnLst>
                    <a:rect l="l" t="t" r="r" b="b"/>
                    <a:pathLst>
                      <a:path w="10900" h="88868">
                        <a:moveTo>
                          <a:pt x="10900" y="88868"/>
                        </a:moveTo>
                        <a:cubicBezTo>
                          <a:pt x="-149" y="61627"/>
                          <a:pt x="-3292" y="30861"/>
                          <a:pt x="3757" y="0"/>
                        </a:cubicBezTo>
                      </a:path>
                    </a:pathLst>
                  </a:custGeom>
                  <a:noFill/>
                  <a:ln w="10013" cap="rnd">
                    <a:solidFill>
                      <a:srgbClr val="FFFFFF"/>
                    </a:solidFill>
                    <a:prstDash val="solid"/>
                    <a:round/>
                  </a:ln>
                </p:spPr>
                <p:txBody>
                  <a:bodyPr rtlCol="0" anchor="ctr"/>
                  <a:lstStyle/>
                  <a:p>
                    <a:endParaRPr lang="en-US"/>
                  </a:p>
                </p:txBody>
              </p:sp>
            </p:grpSp>
            <p:grpSp>
              <p:nvGrpSpPr>
                <p:cNvPr id="170" name="Graphic 5">
                  <a:extLst>
                    <a:ext uri="{FF2B5EF4-FFF2-40B4-BE49-F238E27FC236}">
                      <a16:creationId xmlns:a16="http://schemas.microsoft.com/office/drawing/2014/main" id="{E40EFF99-833A-60D1-41FA-7D28F3276066}"/>
                    </a:ext>
                  </a:extLst>
                </p:cNvPr>
                <p:cNvGrpSpPr/>
                <p:nvPr/>
              </p:nvGrpSpPr>
              <p:grpSpPr>
                <a:xfrm>
                  <a:off x="7215378" y="4168726"/>
                  <a:ext cx="391078" cy="203515"/>
                  <a:chOff x="7215378" y="4168726"/>
                  <a:chExt cx="391078" cy="203515"/>
                </a:xfrm>
              </p:grpSpPr>
              <p:sp>
                <p:nvSpPr>
                  <p:cNvPr id="171" name="Freeform: Shape 170">
                    <a:extLst>
                      <a:ext uri="{FF2B5EF4-FFF2-40B4-BE49-F238E27FC236}">
                        <a16:creationId xmlns:a16="http://schemas.microsoft.com/office/drawing/2014/main" id="{32E0FDD3-E872-F4B3-DB51-CF06C9C86B60}"/>
                      </a:ext>
                    </a:extLst>
                  </p:cNvPr>
                  <p:cNvSpPr/>
                  <p:nvPr/>
                </p:nvSpPr>
                <p:spPr>
                  <a:xfrm>
                    <a:off x="7215378" y="4266723"/>
                    <a:ext cx="264604" cy="29527"/>
                  </a:xfrm>
                  <a:custGeom>
                    <a:avLst/>
                    <a:gdLst>
                      <a:gd name="connsiteX0" fmla="*/ 0 w 264604"/>
                      <a:gd name="connsiteY0" fmla="*/ 29527 h 29527"/>
                      <a:gd name="connsiteX1" fmla="*/ 264604 w 264604"/>
                      <a:gd name="connsiteY1" fmla="*/ 0 h 29527"/>
                    </a:gdLst>
                    <a:ahLst/>
                    <a:cxnLst>
                      <a:cxn ang="0">
                        <a:pos x="connsiteX0" y="connsiteY0"/>
                      </a:cxn>
                      <a:cxn ang="0">
                        <a:pos x="connsiteX1" y="connsiteY1"/>
                      </a:cxn>
                    </a:cxnLst>
                    <a:rect l="l" t="t" r="r" b="b"/>
                    <a:pathLst>
                      <a:path w="264604" h="29527">
                        <a:moveTo>
                          <a:pt x="0" y="29527"/>
                        </a:moveTo>
                        <a:lnTo>
                          <a:pt x="264604" y="0"/>
                        </a:lnTo>
                      </a:path>
                    </a:pathLst>
                  </a:custGeom>
                  <a:ln w="76579" cap="rnd">
                    <a:solidFill>
                      <a:schemeClr val="bg2"/>
                    </a:solidFill>
                    <a:prstDash val="solid"/>
                    <a:round/>
                  </a:ln>
                </p:spPr>
                <p:txBody>
                  <a:bodyPr rtlCol="0" anchor="ctr"/>
                  <a:lstStyle/>
                  <a:p>
                    <a:endParaRPr lang="en-US"/>
                  </a:p>
                </p:txBody>
              </p:sp>
              <p:grpSp>
                <p:nvGrpSpPr>
                  <p:cNvPr id="172" name="Graphic 5">
                    <a:extLst>
                      <a:ext uri="{FF2B5EF4-FFF2-40B4-BE49-F238E27FC236}">
                        <a16:creationId xmlns:a16="http://schemas.microsoft.com/office/drawing/2014/main" id="{71E6F382-8515-C010-1E47-0490D7F66A15}"/>
                      </a:ext>
                    </a:extLst>
                  </p:cNvPr>
                  <p:cNvGrpSpPr/>
                  <p:nvPr/>
                </p:nvGrpSpPr>
                <p:grpSpPr>
                  <a:xfrm>
                    <a:off x="7402943" y="4168726"/>
                    <a:ext cx="203513" cy="203515"/>
                    <a:chOff x="7402943" y="4168726"/>
                    <a:chExt cx="203513" cy="203515"/>
                  </a:xfrm>
                </p:grpSpPr>
                <p:sp>
                  <p:nvSpPr>
                    <p:cNvPr id="173" name="Freeform: Shape 172">
                      <a:extLst>
                        <a:ext uri="{FF2B5EF4-FFF2-40B4-BE49-F238E27FC236}">
                          <a16:creationId xmlns:a16="http://schemas.microsoft.com/office/drawing/2014/main" id="{D66EDF7A-8EAE-2ADB-33E7-BE3389FC1305}"/>
                        </a:ext>
                      </a:extLst>
                    </p:cNvPr>
                    <p:cNvSpPr/>
                    <p:nvPr/>
                  </p:nvSpPr>
                  <p:spPr>
                    <a:xfrm>
                      <a:off x="7402943" y="4168726"/>
                      <a:ext cx="203513" cy="203515"/>
                    </a:xfrm>
                    <a:custGeom>
                      <a:avLst/>
                      <a:gdLst>
                        <a:gd name="connsiteX0" fmla="*/ 116759 w 203513"/>
                        <a:gd name="connsiteY0" fmla="*/ 1127 h 203515"/>
                        <a:gd name="connsiteX1" fmla="*/ 202388 w 203513"/>
                        <a:gd name="connsiteY1" fmla="*/ 116761 h 203515"/>
                        <a:gd name="connsiteX2" fmla="*/ 86755 w 203513"/>
                        <a:gd name="connsiteY2" fmla="*/ 202391 h 203515"/>
                        <a:gd name="connsiteX3" fmla="*/ 1125 w 203513"/>
                        <a:gd name="connsiteY3" fmla="*/ 86757 h 203515"/>
                        <a:gd name="connsiteX4" fmla="*/ 116759 w 203513"/>
                        <a:gd name="connsiteY4" fmla="*/ 1127 h 203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513" h="203515">
                          <a:moveTo>
                            <a:pt x="116759" y="1127"/>
                          </a:moveTo>
                          <a:cubicBezTo>
                            <a:pt x="172289" y="9414"/>
                            <a:pt x="210675" y="61135"/>
                            <a:pt x="202388" y="116761"/>
                          </a:cubicBezTo>
                          <a:cubicBezTo>
                            <a:pt x="194102" y="172292"/>
                            <a:pt x="142381" y="210677"/>
                            <a:pt x="86755" y="202391"/>
                          </a:cubicBezTo>
                          <a:cubicBezTo>
                            <a:pt x="31224" y="194104"/>
                            <a:pt x="-7162" y="142383"/>
                            <a:pt x="1125" y="86757"/>
                          </a:cubicBezTo>
                          <a:cubicBezTo>
                            <a:pt x="9412" y="31131"/>
                            <a:pt x="61133" y="-7159"/>
                            <a:pt x="116759" y="1127"/>
                          </a:cubicBezTo>
                          <a:close/>
                        </a:path>
                      </a:pathLst>
                    </a:custGeom>
                    <a:solidFill>
                      <a:schemeClr val="accent2"/>
                    </a:solid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1C74EF93-86B9-0D98-6D10-5FEE4ADB1A84}"/>
                        </a:ext>
                      </a:extLst>
                    </p:cNvPr>
                    <p:cNvSpPr/>
                    <p:nvPr/>
                  </p:nvSpPr>
                  <p:spPr>
                    <a:xfrm>
                      <a:off x="7502175" y="4207382"/>
                      <a:ext cx="31623" cy="13716"/>
                    </a:xfrm>
                    <a:custGeom>
                      <a:avLst/>
                      <a:gdLst>
                        <a:gd name="connsiteX0" fmla="*/ 0 w 31623"/>
                        <a:gd name="connsiteY0" fmla="*/ 0 h 13716"/>
                        <a:gd name="connsiteX1" fmla="*/ 31623 w 31623"/>
                        <a:gd name="connsiteY1" fmla="*/ 13716 h 13716"/>
                      </a:gdLst>
                      <a:ahLst/>
                      <a:cxnLst>
                        <a:cxn ang="0">
                          <a:pos x="connsiteX0" y="connsiteY0"/>
                        </a:cxn>
                        <a:cxn ang="0">
                          <a:pos x="connsiteX1" y="connsiteY1"/>
                        </a:cxn>
                      </a:cxnLst>
                      <a:rect l="l" t="t" r="r" b="b"/>
                      <a:pathLst>
                        <a:path w="31623" h="13716">
                          <a:moveTo>
                            <a:pt x="0" y="0"/>
                          </a:moveTo>
                          <a:cubicBezTo>
                            <a:pt x="11716" y="2000"/>
                            <a:pt x="22574" y="6763"/>
                            <a:pt x="31623" y="13716"/>
                          </a:cubicBezTo>
                        </a:path>
                      </a:pathLst>
                    </a:custGeom>
                    <a:noFill/>
                    <a:ln w="10013" cap="rnd">
                      <a:solidFill>
                        <a:srgbClr val="FFFFFF"/>
                      </a:solidFill>
                      <a:prstDash val="solid"/>
                      <a:round/>
                    </a:ln>
                  </p:spPr>
                  <p:txBody>
                    <a:bodyPr rtlCol="0" anchor="ctr"/>
                    <a:lstStyle/>
                    <a:p>
                      <a:endParaRPr lang="en-US"/>
                    </a:p>
                  </p:txBody>
                </p:sp>
              </p:grpSp>
            </p:grpSp>
          </p:grpSp>
          <p:grpSp>
            <p:nvGrpSpPr>
              <p:cNvPr id="148" name="Graphic 5">
                <a:extLst>
                  <a:ext uri="{FF2B5EF4-FFF2-40B4-BE49-F238E27FC236}">
                    <a16:creationId xmlns:a16="http://schemas.microsoft.com/office/drawing/2014/main" id="{79BDABAA-69CA-2F03-05F2-584E5661F308}"/>
                  </a:ext>
                </a:extLst>
              </p:cNvPr>
              <p:cNvGrpSpPr/>
              <p:nvPr/>
            </p:nvGrpSpPr>
            <p:grpSpPr>
              <a:xfrm>
                <a:off x="4603344" y="1620609"/>
                <a:ext cx="834572" cy="722551"/>
                <a:chOff x="4603344" y="1620609"/>
                <a:chExt cx="834572" cy="722551"/>
              </a:xfrm>
            </p:grpSpPr>
            <p:grpSp>
              <p:nvGrpSpPr>
                <p:cNvPr id="149" name="Graphic 5">
                  <a:extLst>
                    <a:ext uri="{FF2B5EF4-FFF2-40B4-BE49-F238E27FC236}">
                      <a16:creationId xmlns:a16="http://schemas.microsoft.com/office/drawing/2014/main" id="{4F168A72-3F7C-9432-EDC3-41A37D22FDDF}"/>
                    </a:ext>
                  </a:extLst>
                </p:cNvPr>
                <p:cNvGrpSpPr/>
                <p:nvPr/>
              </p:nvGrpSpPr>
              <p:grpSpPr>
                <a:xfrm>
                  <a:off x="4603344" y="2150363"/>
                  <a:ext cx="265645" cy="175729"/>
                  <a:chOff x="4603344" y="2150363"/>
                  <a:chExt cx="265645" cy="175729"/>
                </a:xfrm>
              </p:grpSpPr>
              <p:sp>
                <p:nvSpPr>
                  <p:cNvPr id="163" name="Freeform: Shape 162">
                    <a:extLst>
                      <a:ext uri="{FF2B5EF4-FFF2-40B4-BE49-F238E27FC236}">
                        <a16:creationId xmlns:a16="http://schemas.microsoft.com/office/drawing/2014/main" id="{7CDDD415-177B-92CF-D839-009163E9FCA8}"/>
                      </a:ext>
                    </a:extLst>
                  </p:cNvPr>
                  <p:cNvSpPr/>
                  <p:nvPr/>
                </p:nvSpPr>
                <p:spPr>
                  <a:xfrm>
                    <a:off x="4715446" y="2150363"/>
                    <a:ext cx="153542" cy="74580"/>
                  </a:xfrm>
                  <a:custGeom>
                    <a:avLst/>
                    <a:gdLst>
                      <a:gd name="connsiteX0" fmla="*/ 0 w 153542"/>
                      <a:gd name="connsiteY0" fmla="*/ 74581 h 74580"/>
                      <a:gd name="connsiteX1" fmla="*/ 153543 w 153542"/>
                      <a:gd name="connsiteY1" fmla="*/ 0 h 74580"/>
                    </a:gdLst>
                    <a:ahLst/>
                    <a:cxnLst>
                      <a:cxn ang="0">
                        <a:pos x="connsiteX0" y="connsiteY0"/>
                      </a:cxn>
                      <a:cxn ang="0">
                        <a:pos x="connsiteX1" y="connsiteY1"/>
                      </a:cxn>
                    </a:cxnLst>
                    <a:rect l="l" t="t" r="r" b="b"/>
                    <a:pathLst>
                      <a:path w="153542" h="74580">
                        <a:moveTo>
                          <a:pt x="0" y="74581"/>
                        </a:moveTo>
                        <a:lnTo>
                          <a:pt x="153543" y="0"/>
                        </a:lnTo>
                      </a:path>
                    </a:pathLst>
                  </a:custGeom>
                  <a:ln w="64420" cap="rnd">
                    <a:solidFill>
                      <a:schemeClr val="bg1"/>
                    </a:solidFill>
                    <a:prstDash val="solid"/>
                    <a:round/>
                  </a:ln>
                </p:spPr>
                <p:txBody>
                  <a:bodyPr rtlCol="0" anchor="ctr"/>
                  <a:lstStyle/>
                  <a:p>
                    <a:endParaRPr lang="en-US"/>
                  </a:p>
                </p:txBody>
              </p:sp>
              <p:grpSp>
                <p:nvGrpSpPr>
                  <p:cNvPr id="164" name="Graphic 5">
                    <a:extLst>
                      <a:ext uri="{FF2B5EF4-FFF2-40B4-BE49-F238E27FC236}">
                        <a16:creationId xmlns:a16="http://schemas.microsoft.com/office/drawing/2014/main" id="{EEA19709-746C-C767-3A93-1E0599A81CE7}"/>
                      </a:ext>
                    </a:extLst>
                  </p:cNvPr>
                  <p:cNvGrpSpPr/>
                  <p:nvPr/>
                </p:nvGrpSpPr>
                <p:grpSpPr>
                  <a:xfrm>
                    <a:off x="4603344" y="2154974"/>
                    <a:ext cx="171150" cy="171117"/>
                    <a:chOff x="4603344" y="2154974"/>
                    <a:chExt cx="171150" cy="171117"/>
                  </a:xfrm>
                </p:grpSpPr>
                <p:sp>
                  <p:nvSpPr>
                    <p:cNvPr id="165" name="Freeform: Shape 164">
                      <a:extLst>
                        <a:ext uri="{FF2B5EF4-FFF2-40B4-BE49-F238E27FC236}">
                          <a16:creationId xmlns:a16="http://schemas.microsoft.com/office/drawing/2014/main" id="{DD87D1FE-B346-4B10-C64B-FB1A3FAF78D7}"/>
                        </a:ext>
                      </a:extLst>
                    </p:cNvPr>
                    <p:cNvSpPr/>
                    <p:nvPr/>
                  </p:nvSpPr>
                  <p:spPr>
                    <a:xfrm>
                      <a:off x="4603344" y="2154974"/>
                      <a:ext cx="171150" cy="171117"/>
                    </a:xfrm>
                    <a:custGeom>
                      <a:avLst/>
                      <a:gdLst>
                        <a:gd name="connsiteX0" fmla="*/ 142011 w 171150"/>
                        <a:gd name="connsiteY0" fmla="*/ 21201 h 171117"/>
                        <a:gd name="connsiteX1" fmla="*/ 149916 w 171150"/>
                        <a:gd name="connsiteY1" fmla="*/ 141978 h 171117"/>
                        <a:gd name="connsiteX2" fmla="*/ 29139 w 171150"/>
                        <a:gd name="connsiteY2" fmla="*/ 149884 h 171117"/>
                        <a:gd name="connsiteX3" fmla="*/ 21234 w 171150"/>
                        <a:gd name="connsiteY3" fmla="*/ 29107 h 171117"/>
                        <a:gd name="connsiteX4" fmla="*/ 142011 w 171150"/>
                        <a:gd name="connsiteY4" fmla="*/ 21201 h 171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50" h="171117">
                          <a:moveTo>
                            <a:pt x="142011" y="21201"/>
                          </a:moveTo>
                          <a:cubicBezTo>
                            <a:pt x="177539" y="52348"/>
                            <a:pt x="181063" y="106450"/>
                            <a:pt x="149916" y="141978"/>
                          </a:cubicBezTo>
                          <a:cubicBezTo>
                            <a:pt x="118770" y="177507"/>
                            <a:pt x="64668" y="181031"/>
                            <a:pt x="29139" y="149884"/>
                          </a:cubicBezTo>
                          <a:cubicBezTo>
                            <a:pt x="-6389" y="118737"/>
                            <a:pt x="-9913" y="64635"/>
                            <a:pt x="21234" y="29107"/>
                          </a:cubicBezTo>
                          <a:cubicBezTo>
                            <a:pt x="52380" y="-6326"/>
                            <a:pt x="106482" y="-9945"/>
                            <a:pt x="142011" y="21201"/>
                          </a:cubicBezTo>
                          <a:close/>
                        </a:path>
                      </a:pathLst>
                    </a:custGeom>
                    <a:solidFill>
                      <a:schemeClr val="accent1"/>
                    </a:solid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EBB6E4BA-DF89-87EC-1711-ED7A645D1D34}"/>
                        </a:ext>
                      </a:extLst>
                    </p:cNvPr>
                    <p:cNvSpPr/>
                    <p:nvPr/>
                  </p:nvSpPr>
                  <p:spPr>
                    <a:xfrm>
                      <a:off x="4733448" y="2202274"/>
                      <a:ext cx="11525" cy="26670"/>
                    </a:xfrm>
                    <a:custGeom>
                      <a:avLst/>
                      <a:gdLst>
                        <a:gd name="connsiteX0" fmla="*/ 0 w 11525"/>
                        <a:gd name="connsiteY0" fmla="*/ 0 h 26670"/>
                        <a:gd name="connsiteX1" fmla="*/ 11525 w 11525"/>
                        <a:gd name="connsiteY1" fmla="*/ 26670 h 26670"/>
                      </a:gdLst>
                      <a:ahLst/>
                      <a:cxnLst>
                        <a:cxn ang="0">
                          <a:pos x="connsiteX0" y="connsiteY0"/>
                        </a:cxn>
                        <a:cxn ang="0">
                          <a:pos x="connsiteX1" y="connsiteY1"/>
                        </a:cxn>
                      </a:cxnLst>
                      <a:rect l="l" t="t" r="r" b="b"/>
                      <a:pathLst>
                        <a:path w="11525" h="26670">
                          <a:moveTo>
                            <a:pt x="0" y="0"/>
                          </a:moveTo>
                          <a:cubicBezTo>
                            <a:pt x="6096" y="7906"/>
                            <a:pt x="9906" y="17145"/>
                            <a:pt x="11525" y="26670"/>
                          </a:cubicBezTo>
                        </a:path>
                      </a:pathLst>
                    </a:custGeom>
                    <a:noFill/>
                    <a:ln w="8423" cap="rnd">
                      <a:solidFill>
                        <a:srgbClr val="FFFFFF"/>
                      </a:solidFill>
                      <a:prstDash val="solid"/>
                      <a:round/>
                    </a:ln>
                  </p:spPr>
                  <p:txBody>
                    <a:bodyPr rtlCol="0" anchor="ctr"/>
                    <a:lstStyle/>
                    <a:p>
                      <a:endParaRPr lang="en-US"/>
                    </a:p>
                  </p:txBody>
                </p:sp>
              </p:grpSp>
            </p:grpSp>
            <p:grpSp>
              <p:nvGrpSpPr>
                <p:cNvPr id="150" name="Graphic 5">
                  <a:extLst>
                    <a:ext uri="{FF2B5EF4-FFF2-40B4-BE49-F238E27FC236}">
                      <a16:creationId xmlns:a16="http://schemas.microsoft.com/office/drawing/2014/main" id="{A316BBE4-26F4-2CAA-1999-5D32BE813B79}"/>
                    </a:ext>
                  </a:extLst>
                </p:cNvPr>
                <p:cNvGrpSpPr/>
                <p:nvPr/>
              </p:nvGrpSpPr>
              <p:grpSpPr>
                <a:xfrm>
                  <a:off x="4816952" y="1620609"/>
                  <a:ext cx="171168" cy="361351"/>
                  <a:chOff x="4816952" y="1620609"/>
                  <a:chExt cx="171168" cy="361351"/>
                </a:xfrm>
              </p:grpSpPr>
              <p:sp>
                <p:nvSpPr>
                  <p:cNvPr id="159" name="Freeform: Shape 158">
                    <a:extLst>
                      <a:ext uri="{FF2B5EF4-FFF2-40B4-BE49-F238E27FC236}">
                        <a16:creationId xmlns:a16="http://schemas.microsoft.com/office/drawing/2014/main" id="{B8DB47E5-A100-BDB3-1601-DAF89C8983E2}"/>
                      </a:ext>
                    </a:extLst>
                  </p:cNvPr>
                  <p:cNvSpPr/>
                  <p:nvPr/>
                </p:nvSpPr>
                <p:spPr>
                  <a:xfrm>
                    <a:off x="4904613" y="1736883"/>
                    <a:ext cx="55054" cy="245078"/>
                  </a:xfrm>
                  <a:custGeom>
                    <a:avLst/>
                    <a:gdLst>
                      <a:gd name="connsiteX0" fmla="*/ 0 w 55054"/>
                      <a:gd name="connsiteY0" fmla="*/ 0 h 245078"/>
                      <a:gd name="connsiteX1" fmla="*/ 55055 w 55054"/>
                      <a:gd name="connsiteY1" fmla="*/ 245078 h 245078"/>
                    </a:gdLst>
                    <a:ahLst/>
                    <a:cxnLst>
                      <a:cxn ang="0">
                        <a:pos x="connsiteX0" y="connsiteY0"/>
                      </a:cxn>
                      <a:cxn ang="0">
                        <a:pos x="connsiteX1" y="connsiteY1"/>
                      </a:cxn>
                    </a:cxnLst>
                    <a:rect l="l" t="t" r="r" b="b"/>
                    <a:pathLst>
                      <a:path w="55054" h="245078">
                        <a:moveTo>
                          <a:pt x="0" y="0"/>
                        </a:moveTo>
                        <a:lnTo>
                          <a:pt x="55055" y="245078"/>
                        </a:lnTo>
                      </a:path>
                    </a:pathLst>
                  </a:custGeom>
                  <a:ln w="64420" cap="rnd">
                    <a:solidFill>
                      <a:schemeClr val="bg1"/>
                    </a:solidFill>
                    <a:prstDash val="solid"/>
                    <a:round/>
                  </a:ln>
                </p:spPr>
                <p:txBody>
                  <a:bodyPr rtlCol="0" anchor="ctr"/>
                  <a:lstStyle/>
                  <a:p>
                    <a:endParaRPr lang="en-US"/>
                  </a:p>
                </p:txBody>
              </p:sp>
              <p:grpSp>
                <p:nvGrpSpPr>
                  <p:cNvPr id="160" name="Graphic 5">
                    <a:extLst>
                      <a:ext uri="{FF2B5EF4-FFF2-40B4-BE49-F238E27FC236}">
                        <a16:creationId xmlns:a16="http://schemas.microsoft.com/office/drawing/2014/main" id="{43617808-C137-3E5E-4F29-070432E94C3B}"/>
                      </a:ext>
                    </a:extLst>
                  </p:cNvPr>
                  <p:cNvGrpSpPr/>
                  <p:nvPr/>
                </p:nvGrpSpPr>
                <p:grpSpPr>
                  <a:xfrm>
                    <a:off x="4816952" y="1620609"/>
                    <a:ext cx="171168" cy="171206"/>
                    <a:chOff x="4816952" y="1620609"/>
                    <a:chExt cx="171168" cy="171206"/>
                  </a:xfrm>
                </p:grpSpPr>
                <p:sp>
                  <p:nvSpPr>
                    <p:cNvPr id="161" name="Freeform: Shape 160">
                      <a:extLst>
                        <a:ext uri="{FF2B5EF4-FFF2-40B4-BE49-F238E27FC236}">
                          <a16:creationId xmlns:a16="http://schemas.microsoft.com/office/drawing/2014/main" id="{13DFC212-2929-7DC8-A550-FA9E3502E175}"/>
                        </a:ext>
                      </a:extLst>
                    </p:cNvPr>
                    <p:cNvSpPr/>
                    <p:nvPr/>
                  </p:nvSpPr>
                  <p:spPr>
                    <a:xfrm>
                      <a:off x="4816952" y="1620609"/>
                      <a:ext cx="171168" cy="171206"/>
                    </a:xfrm>
                    <a:custGeom>
                      <a:avLst/>
                      <a:gdLst>
                        <a:gd name="connsiteX0" fmla="*/ 64229 w 171168"/>
                        <a:gd name="connsiteY0" fmla="*/ 168471 h 171206"/>
                        <a:gd name="connsiteX1" fmla="*/ 168433 w 171168"/>
                        <a:gd name="connsiteY1" fmla="*/ 106939 h 171206"/>
                        <a:gd name="connsiteX2" fmla="*/ 106901 w 171168"/>
                        <a:gd name="connsiteY2" fmla="*/ 2736 h 171206"/>
                        <a:gd name="connsiteX3" fmla="*/ 2698 w 171168"/>
                        <a:gd name="connsiteY3" fmla="*/ 64267 h 171206"/>
                        <a:gd name="connsiteX4" fmla="*/ 64229 w 171168"/>
                        <a:gd name="connsiteY4" fmla="*/ 168471 h 171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68" h="171206">
                          <a:moveTo>
                            <a:pt x="64229" y="168471"/>
                          </a:moveTo>
                          <a:cubicBezTo>
                            <a:pt x="109949" y="180282"/>
                            <a:pt x="156622" y="152754"/>
                            <a:pt x="168433" y="106939"/>
                          </a:cubicBezTo>
                          <a:cubicBezTo>
                            <a:pt x="180244" y="61219"/>
                            <a:pt x="152717" y="14547"/>
                            <a:pt x="106901" y="2736"/>
                          </a:cubicBezTo>
                          <a:cubicBezTo>
                            <a:pt x="61181" y="-9075"/>
                            <a:pt x="14509" y="18452"/>
                            <a:pt x="2698" y="64267"/>
                          </a:cubicBezTo>
                          <a:cubicBezTo>
                            <a:pt x="-9018" y="109987"/>
                            <a:pt x="18509" y="156660"/>
                            <a:pt x="64229" y="168471"/>
                          </a:cubicBezTo>
                          <a:close/>
                        </a:path>
                      </a:pathLst>
                    </a:custGeom>
                    <a:solidFill>
                      <a:schemeClr val="accent1"/>
                    </a:solid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F68DD4EB-BFB9-AA4E-382E-0EF355CC4BAF}"/>
                        </a:ext>
                      </a:extLst>
                    </p:cNvPr>
                    <p:cNvSpPr/>
                    <p:nvPr/>
                  </p:nvSpPr>
                  <p:spPr>
                    <a:xfrm>
                      <a:off x="4914900" y="1644776"/>
                      <a:ext cx="25431" cy="14001"/>
                    </a:xfrm>
                    <a:custGeom>
                      <a:avLst/>
                      <a:gdLst>
                        <a:gd name="connsiteX0" fmla="*/ 0 w 25431"/>
                        <a:gd name="connsiteY0" fmla="*/ 0 h 14001"/>
                        <a:gd name="connsiteX1" fmla="*/ 25432 w 25431"/>
                        <a:gd name="connsiteY1" fmla="*/ 14002 h 14001"/>
                      </a:gdLst>
                      <a:ahLst/>
                      <a:cxnLst>
                        <a:cxn ang="0">
                          <a:pos x="connsiteX0" y="connsiteY0"/>
                        </a:cxn>
                        <a:cxn ang="0">
                          <a:pos x="connsiteX1" y="connsiteY1"/>
                        </a:cxn>
                      </a:cxnLst>
                      <a:rect l="l" t="t" r="r" b="b"/>
                      <a:pathLst>
                        <a:path w="25431" h="14001">
                          <a:moveTo>
                            <a:pt x="0" y="0"/>
                          </a:moveTo>
                          <a:cubicBezTo>
                            <a:pt x="9716" y="2572"/>
                            <a:pt x="18383" y="7429"/>
                            <a:pt x="25432" y="14002"/>
                          </a:cubicBezTo>
                        </a:path>
                      </a:pathLst>
                    </a:custGeom>
                    <a:noFill/>
                    <a:ln w="8423" cap="rnd">
                      <a:solidFill>
                        <a:srgbClr val="FFFFFF"/>
                      </a:solidFill>
                      <a:prstDash val="solid"/>
                      <a:round/>
                    </a:ln>
                  </p:spPr>
                  <p:txBody>
                    <a:bodyPr rtlCol="0" anchor="ctr"/>
                    <a:lstStyle/>
                    <a:p>
                      <a:endParaRPr lang="en-US"/>
                    </a:p>
                  </p:txBody>
                </p:sp>
              </p:grpSp>
            </p:grpSp>
            <p:grpSp>
              <p:nvGrpSpPr>
                <p:cNvPr id="151" name="Graphic 5">
                  <a:extLst>
                    <a:ext uri="{FF2B5EF4-FFF2-40B4-BE49-F238E27FC236}">
                      <a16:creationId xmlns:a16="http://schemas.microsoft.com/office/drawing/2014/main" id="{6B29C45D-22D6-9864-014E-862B3C9C9DDB}"/>
                    </a:ext>
                  </a:extLst>
                </p:cNvPr>
                <p:cNvGrpSpPr/>
                <p:nvPr/>
              </p:nvGrpSpPr>
              <p:grpSpPr>
                <a:xfrm>
                  <a:off x="4758930" y="1869578"/>
                  <a:ext cx="473582" cy="473582"/>
                  <a:chOff x="4758930" y="1869578"/>
                  <a:chExt cx="473582" cy="473582"/>
                </a:xfrm>
              </p:grpSpPr>
              <p:sp>
                <p:nvSpPr>
                  <p:cNvPr id="157" name="Freeform: Shape 156">
                    <a:extLst>
                      <a:ext uri="{FF2B5EF4-FFF2-40B4-BE49-F238E27FC236}">
                        <a16:creationId xmlns:a16="http://schemas.microsoft.com/office/drawing/2014/main" id="{E10D497D-708C-7562-5A2C-ECD9DAD6D2D7}"/>
                      </a:ext>
                    </a:extLst>
                  </p:cNvPr>
                  <p:cNvSpPr/>
                  <p:nvPr/>
                </p:nvSpPr>
                <p:spPr>
                  <a:xfrm rot="-2367692">
                    <a:off x="4827499" y="1938147"/>
                    <a:ext cx="336444" cy="336444"/>
                  </a:xfrm>
                  <a:custGeom>
                    <a:avLst/>
                    <a:gdLst>
                      <a:gd name="connsiteX0" fmla="*/ 336444 w 336444"/>
                      <a:gd name="connsiteY0" fmla="*/ 168222 h 336444"/>
                      <a:gd name="connsiteX1" fmla="*/ 168222 w 336444"/>
                      <a:gd name="connsiteY1" fmla="*/ 336444 h 336444"/>
                      <a:gd name="connsiteX2" fmla="*/ 0 w 336444"/>
                      <a:gd name="connsiteY2" fmla="*/ 168222 h 336444"/>
                      <a:gd name="connsiteX3" fmla="*/ 168222 w 336444"/>
                      <a:gd name="connsiteY3" fmla="*/ 0 h 336444"/>
                      <a:gd name="connsiteX4" fmla="*/ 336444 w 336444"/>
                      <a:gd name="connsiteY4" fmla="*/ 168222 h 336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444" h="336444">
                        <a:moveTo>
                          <a:pt x="336444" y="168222"/>
                        </a:moveTo>
                        <a:cubicBezTo>
                          <a:pt x="336444" y="261129"/>
                          <a:pt x="261129" y="336444"/>
                          <a:pt x="168222" y="336444"/>
                        </a:cubicBezTo>
                        <a:cubicBezTo>
                          <a:pt x="75316" y="336444"/>
                          <a:pt x="0" y="261129"/>
                          <a:pt x="0" y="168222"/>
                        </a:cubicBezTo>
                        <a:cubicBezTo>
                          <a:pt x="0" y="75316"/>
                          <a:pt x="75316" y="0"/>
                          <a:pt x="168222" y="0"/>
                        </a:cubicBezTo>
                        <a:cubicBezTo>
                          <a:pt x="261129" y="0"/>
                          <a:pt x="336444" y="75316"/>
                          <a:pt x="336444" y="168222"/>
                        </a:cubicBezTo>
                        <a:close/>
                      </a:path>
                    </a:pathLst>
                  </a:custGeom>
                  <a:solidFill>
                    <a:schemeClr val="accent1"/>
                  </a:solidFill>
                  <a:ln w="9526"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47955747-AF34-73FE-EF76-E814CD6332C6}"/>
                      </a:ext>
                    </a:extLst>
                  </p:cNvPr>
                  <p:cNvSpPr/>
                  <p:nvPr/>
                </p:nvSpPr>
                <p:spPr>
                  <a:xfrm>
                    <a:off x="4870418" y="2116740"/>
                    <a:ext cx="85725" cy="109061"/>
                  </a:xfrm>
                  <a:custGeom>
                    <a:avLst/>
                    <a:gdLst>
                      <a:gd name="connsiteX0" fmla="*/ 85725 w 85725"/>
                      <a:gd name="connsiteY0" fmla="*/ 109061 h 109061"/>
                      <a:gd name="connsiteX1" fmla="*/ 42386 w 85725"/>
                      <a:gd name="connsiteY1" fmla="*/ 84201 h 109061"/>
                      <a:gd name="connsiteX2" fmla="*/ 0 w 85725"/>
                      <a:gd name="connsiteY2" fmla="*/ 0 h 109061"/>
                    </a:gdLst>
                    <a:ahLst/>
                    <a:cxnLst>
                      <a:cxn ang="0">
                        <a:pos x="connsiteX0" y="connsiteY0"/>
                      </a:cxn>
                      <a:cxn ang="0">
                        <a:pos x="connsiteX1" y="connsiteY1"/>
                      </a:cxn>
                      <a:cxn ang="0">
                        <a:pos x="connsiteX2" y="connsiteY2"/>
                      </a:cxn>
                    </a:cxnLst>
                    <a:rect l="l" t="t" r="r" b="b"/>
                    <a:pathLst>
                      <a:path w="85725" h="109061">
                        <a:moveTo>
                          <a:pt x="85725" y="109061"/>
                        </a:moveTo>
                        <a:cubicBezTo>
                          <a:pt x="70199" y="103918"/>
                          <a:pt x="55435" y="95631"/>
                          <a:pt x="42386" y="84201"/>
                        </a:cubicBezTo>
                        <a:cubicBezTo>
                          <a:pt x="16859" y="61817"/>
                          <a:pt x="2572" y="31337"/>
                          <a:pt x="0" y="0"/>
                        </a:cubicBezTo>
                      </a:path>
                    </a:pathLst>
                  </a:custGeom>
                  <a:noFill/>
                  <a:ln w="8423" cap="rnd">
                    <a:solidFill>
                      <a:srgbClr val="FFFFFF"/>
                    </a:solidFill>
                    <a:prstDash val="solid"/>
                    <a:round/>
                  </a:ln>
                </p:spPr>
                <p:txBody>
                  <a:bodyPr rtlCol="0" anchor="ctr"/>
                  <a:lstStyle/>
                  <a:p>
                    <a:endParaRPr lang="en-US"/>
                  </a:p>
                </p:txBody>
              </p:sp>
            </p:grpSp>
            <p:grpSp>
              <p:nvGrpSpPr>
                <p:cNvPr id="152" name="Graphic 5">
                  <a:extLst>
                    <a:ext uri="{FF2B5EF4-FFF2-40B4-BE49-F238E27FC236}">
                      <a16:creationId xmlns:a16="http://schemas.microsoft.com/office/drawing/2014/main" id="{2789D9CC-C8E3-E4CA-95CB-BC27CC4E8A8F}"/>
                    </a:ext>
                  </a:extLst>
                </p:cNvPr>
                <p:cNvGrpSpPr/>
                <p:nvPr/>
              </p:nvGrpSpPr>
              <p:grpSpPr>
                <a:xfrm>
                  <a:off x="5078253" y="2119216"/>
                  <a:ext cx="359662" cy="214596"/>
                  <a:chOff x="5078253" y="2119216"/>
                  <a:chExt cx="359662" cy="214596"/>
                </a:xfrm>
              </p:grpSpPr>
              <p:sp>
                <p:nvSpPr>
                  <p:cNvPr id="153" name="Freeform: Shape 152">
                    <a:extLst>
                      <a:ext uri="{FF2B5EF4-FFF2-40B4-BE49-F238E27FC236}">
                        <a16:creationId xmlns:a16="http://schemas.microsoft.com/office/drawing/2014/main" id="{EDF3212B-76D2-CC96-DB0E-097D5137957E}"/>
                      </a:ext>
                    </a:extLst>
                  </p:cNvPr>
                  <p:cNvSpPr/>
                  <p:nvPr/>
                </p:nvSpPr>
                <p:spPr>
                  <a:xfrm>
                    <a:off x="5078253" y="2119216"/>
                    <a:ext cx="257270" cy="116395"/>
                  </a:xfrm>
                  <a:custGeom>
                    <a:avLst/>
                    <a:gdLst>
                      <a:gd name="connsiteX0" fmla="*/ 0 w 257270"/>
                      <a:gd name="connsiteY0" fmla="*/ 0 h 116395"/>
                      <a:gd name="connsiteX1" fmla="*/ 257270 w 257270"/>
                      <a:gd name="connsiteY1" fmla="*/ 116395 h 116395"/>
                    </a:gdLst>
                    <a:ahLst/>
                    <a:cxnLst>
                      <a:cxn ang="0">
                        <a:pos x="connsiteX0" y="connsiteY0"/>
                      </a:cxn>
                      <a:cxn ang="0">
                        <a:pos x="connsiteX1" y="connsiteY1"/>
                      </a:cxn>
                    </a:cxnLst>
                    <a:rect l="l" t="t" r="r" b="b"/>
                    <a:pathLst>
                      <a:path w="257270" h="116395">
                        <a:moveTo>
                          <a:pt x="0" y="0"/>
                        </a:moveTo>
                        <a:lnTo>
                          <a:pt x="257270" y="116395"/>
                        </a:lnTo>
                      </a:path>
                    </a:pathLst>
                  </a:custGeom>
                  <a:ln w="64420" cap="rnd">
                    <a:solidFill>
                      <a:schemeClr val="bg1"/>
                    </a:solidFill>
                    <a:prstDash val="solid"/>
                    <a:round/>
                  </a:ln>
                </p:spPr>
                <p:txBody>
                  <a:bodyPr rtlCol="0" anchor="ctr"/>
                  <a:lstStyle/>
                  <a:p>
                    <a:endParaRPr lang="en-US"/>
                  </a:p>
                </p:txBody>
              </p:sp>
              <p:grpSp>
                <p:nvGrpSpPr>
                  <p:cNvPr id="154" name="Graphic 5">
                    <a:extLst>
                      <a:ext uri="{FF2B5EF4-FFF2-40B4-BE49-F238E27FC236}">
                        <a16:creationId xmlns:a16="http://schemas.microsoft.com/office/drawing/2014/main" id="{3D49BA77-AF00-D563-E932-EDB9C09D7E01}"/>
                      </a:ext>
                    </a:extLst>
                  </p:cNvPr>
                  <p:cNvGrpSpPr/>
                  <p:nvPr/>
                </p:nvGrpSpPr>
                <p:grpSpPr>
                  <a:xfrm>
                    <a:off x="5266754" y="2162652"/>
                    <a:ext cx="171161" cy="171161"/>
                    <a:chOff x="5266754" y="2162652"/>
                    <a:chExt cx="171161" cy="171161"/>
                  </a:xfrm>
                </p:grpSpPr>
                <p:sp>
                  <p:nvSpPr>
                    <p:cNvPr id="155" name="Freeform: Shape 154">
                      <a:extLst>
                        <a:ext uri="{FF2B5EF4-FFF2-40B4-BE49-F238E27FC236}">
                          <a16:creationId xmlns:a16="http://schemas.microsoft.com/office/drawing/2014/main" id="{847FD7C9-9140-8A46-BA56-8803DD38607C}"/>
                        </a:ext>
                      </a:extLst>
                    </p:cNvPr>
                    <p:cNvSpPr/>
                    <p:nvPr/>
                  </p:nvSpPr>
                  <p:spPr>
                    <a:xfrm>
                      <a:off x="5266754" y="2162652"/>
                      <a:ext cx="171161" cy="171161"/>
                    </a:xfrm>
                    <a:custGeom>
                      <a:avLst/>
                      <a:gdLst>
                        <a:gd name="connsiteX0" fmla="*/ 137063 w 171161"/>
                        <a:gd name="connsiteY0" fmla="*/ 17239 h 171161"/>
                        <a:gd name="connsiteX1" fmla="*/ 153923 w 171161"/>
                        <a:gd name="connsiteY1" fmla="*/ 137063 h 171161"/>
                        <a:gd name="connsiteX2" fmla="*/ 34098 w 171161"/>
                        <a:gd name="connsiteY2" fmla="*/ 153923 h 171161"/>
                        <a:gd name="connsiteX3" fmla="*/ 17239 w 171161"/>
                        <a:gd name="connsiteY3" fmla="*/ 34098 h 171161"/>
                        <a:gd name="connsiteX4" fmla="*/ 137063 w 171161"/>
                        <a:gd name="connsiteY4" fmla="*/ 17239 h 17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61" h="171161">
                          <a:moveTo>
                            <a:pt x="137063" y="17239"/>
                          </a:moveTo>
                          <a:cubicBezTo>
                            <a:pt x="174782" y="45623"/>
                            <a:pt x="182402" y="99344"/>
                            <a:pt x="153923" y="137063"/>
                          </a:cubicBezTo>
                          <a:cubicBezTo>
                            <a:pt x="125538" y="174782"/>
                            <a:pt x="71817" y="182402"/>
                            <a:pt x="34098" y="153923"/>
                          </a:cubicBezTo>
                          <a:cubicBezTo>
                            <a:pt x="-3621" y="125538"/>
                            <a:pt x="-11241" y="71817"/>
                            <a:pt x="17239" y="34098"/>
                          </a:cubicBezTo>
                          <a:cubicBezTo>
                            <a:pt x="45719" y="-3621"/>
                            <a:pt x="99344" y="-11241"/>
                            <a:pt x="137063" y="17239"/>
                          </a:cubicBezTo>
                          <a:close/>
                        </a:path>
                      </a:pathLst>
                    </a:custGeom>
                    <a:solidFill>
                      <a:schemeClr val="accent1"/>
                    </a:solid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1F371D2A-2135-6290-398B-83E0611E2F7C}"/>
                        </a:ext>
                      </a:extLst>
                    </p:cNvPr>
                    <p:cNvSpPr/>
                    <p:nvPr/>
                  </p:nvSpPr>
                  <p:spPr>
                    <a:xfrm>
                      <a:off x="5369337" y="2198655"/>
                      <a:ext cx="17906" cy="22860"/>
                    </a:xfrm>
                    <a:custGeom>
                      <a:avLst/>
                      <a:gdLst>
                        <a:gd name="connsiteX0" fmla="*/ 0 w 17906"/>
                        <a:gd name="connsiteY0" fmla="*/ 0 h 22860"/>
                        <a:gd name="connsiteX1" fmla="*/ 17907 w 17906"/>
                        <a:gd name="connsiteY1" fmla="*/ 22860 h 22860"/>
                      </a:gdLst>
                      <a:ahLst/>
                      <a:cxnLst>
                        <a:cxn ang="0">
                          <a:pos x="connsiteX0" y="connsiteY0"/>
                        </a:cxn>
                        <a:cxn ang="0">
                          <a:pos x="connsiteX1" y="connsiteY1"/>
                        </a:cxn>
                      </a:cxnLst>
                      <a:rect l="l" t="t" r="r" b="b"/>
                      <a:pathLst>
                        <a:path w="17906" h="22860">
                          <a:moveTo>
                            <a:pt x="0" y="0"/>
                          </a:moveTo>
                          <a:cubicBezTo>
                            <a:pt x="7906" y="6191"/>
                            <a:pt x="13906" y="14097"/>
                            <a:pt x="17907" y="22860"/>
                          </a:cubicBezTo>
                        </a:path>
                      </a:pathLst>
                    </a:custGeom>
                    <a:noFill/>
                    <a:ln w="8423" cap="rnd">
                      <a:solidFill>
                        <a:srgbClr val="FFFFFF"/>
                      </a:solidFill>
                      <a:prstDash val="solid"/>
                      <a:round/>
                    </a:ln>
                  </p:spPr>
                  <p:txBody>
                    <a:bodyPr rtlCol="0" anchor="ctr"/>
                    <a:lstStyle/>
                    <a:p>
                      <a:endParaRPr lang="en-US"/>
                    </a:p>
                  </p:txBody>
                </p:sp>
              </p:grpSp>
            </p:grpSp>
          </p:grpSp>
        </p:grpSp>
        <p:grpSp>
          <p:nvGrpSpPr>
            <p:cNvPr id="36" name="Graphic 5">
              <a:extLst>
                <a:ext uri="{FF2B5EF4-FFF2-40B4-BE49-F238E27FC236}">
                  <a16:creationId xmlns:a16="http://schemas.microsoft.com/office/drawing/2014/main" id="{AD76E8C2-AED1-271A-836C-B17020535992}"/>
                </a:ext>
              </a:extLst>
            </p:cNvPr>
            <p:cNvGrpSpPr/>
            <p:nvPr/>
          </p:nvGrpSpPr>
          <p:grpSpPr>
            <a:xfrm>
              <a:off x="3263761" y="1423460"/>
              <a:ext cx="2196926" cy="2506373"/>
              <a:chOff x="5883472" y="1519248"/>
              <a:chExt cx="1857110" cy="2118693"/>
            </a:xfrm>
          </p:grpSpPr>
          <p:grpSp>
            <p:nvGrpSpPr>
              <p:cNvPr id="116" name="Graphic 5">
                <a:extLst>
                  <a:ext uri="{FF2B5EF4-FFF2-40B4-BE49-F238E27FC236}">
                    <a16:creationId xmlns:a16="http://schemas.microsoft.com/office/drawing/2014/main" id="{800FCAEF-80EB-EC4D-E070-3C7FE3596EBC}"/>
                  </a:ext>
                </a:extLst>
              </p:cNvPr>
              <p:cNvGrpSpPr/>
              <p:nvPr/>
            </p:nvGrpSpPr>
            <p:grpSpPr>
              <a:xfrm>
                <a:off x="7144490" y="1519248"/>
                <a:ext cx="596092" cy="1204234"/>
                <a:chOff x="7144490" y="1519248"/>
                <a:chExt cx="596092" cy="1204234"/>
              </a:xfrm>
            </p:grpSpPr>
            <p:sp>
              <p:nvSpPr>
                <p:cNvPr id="121" name="Freeform: Shape 120">
                  <a:extLst>
                    <a:ext uri="{FF2B5EF4-FFF2-40B4-BE49-F238E27FC236}">
                      <a16:creationId xmlns:a16="http://schemas.microsoft.com/office/drawing/2014/main" id="{D849EFEF-84AA-9AC6-B709-B5F54D5F05EC}"/>
                    </a:ext>
                  </a:extLst>
                </p:cNvPr>
                <p:cNvSpPr/>
                <p:nvPr/>
              </p:nvSpPr>
              <p:spPr>
                <a:xfrm>
                  <a:off x="7147369" y="2171223"/>
                  <a:ext cx="489537" cy="552259"/>
                </a:xfrm>
                <a:custGeom>
                  <a:avLst/>
                  <a:gdLst>
                    <a:gd name="connsiteX0" fmla="*/ 336518 w 489537"/>
                    <a:gd name="connsiteY0" fmla="*/ 5048 h 552259"/>
                    <a:gd name="connsiteX1" fmla="*/ 286131 w 489537"/>
                    <a:gd name="connsiteY1" fmla="*/ 34290 h 552259"/>
                    <a:gd name="connsiteX2" fmla="*/ 104394 w 489537"/>
                    <a:gd name="connsiteY2" fmla="*/ 161544 h 552259"/>
                    <a:gd name="connsiteX3" fmla="*/ 0 w 489537"/>
                    <a:gd name="connsiteY3" fmla="*/ 449485 h 552259"/>
                    <a:gd name="connsiteX4" fmla="*/ 180689 w 489537"/>
                    <a:gd name="connsiteY4" fmla="*/ 552260 h 552259"/>
                    <a:gd name="connsiteX5" fmla="*/ 245840 w 489537"/>
                    <a:gd name="connsiteY5" fmla="*/ 370332 h 552259"/>
                    <a:gd name="connsiteX6" fmla="*/ 463391 w 489537"/>
                    <a:gd name="connsiteY6" fmla="*/ 232791 h 552259"/>
                    <a:gd name="connsiteX7" fmla="*/ 405955 w 489537"/>
                    <a:gd name="connsiteY7" fmla="*/ 0 h 552259"/>
                    <a:gd name="connsiteX8" fmla="*/ 336518 w 489537"/>
                    <a:gd name="connsiteY8" fmla="*/ 5048 h 552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537" h="552259">
                      <a:moveTo>
                        <a:pt x="336518" y="5048"/>
                      </a:moveTo>
                      <a:lnTo>
                        <a:pt x="286131" y="34290"/>
                      </a:lnTo>
                      <a:cubicBezTo>
                        <a:pt x="244507" y="103918"/>
                        <a:pt x="178403" y="145733"/>
                        <a:pt x="104394" y="161544"/>
                      </a:cubicBezTo>
                      <a:lnTo>
                        <a:pt x="0" y="449485"/>
                      </a:lnTo>
                      <a:lnTo>
                        <a:pt x="180689" y="552260"/>
                      </a:lnTo>
                      <a:lnTo>
                        <a:pt x="245840" y="370332"/>
                      </a:lnTo>
                      <a:cubicBezTo>
                        <a:pt x="245840" y="370332"/>
                        <a:pt x="380619" y="336804"/>
                        <a:pt x="463391" y="232791"/>
                      </a:cubicBezTo>
                      <a:cubicBezTo>
                        <a:pt x="546163" y="128778"/>
                        <a:pt x="405955" y="0"/>
                        <a:pt x="405955" y="0"/>
                      </a:cubicBezTo>
                      <a:lnTo>
                        <a:pt x="336518" y="5048"/>
                      </a:lnTo>
                      <a:close/>
                    </a:path>
                  </a:pathLst>
                </a:custGeom>
                <a:solidFill>
                  <a:schemeClr val="accent2">
                    <a:lumMod val="20000"/>
                    <a:lumOff val="80000"/>
                  </a:schemeClr>
                </a:solidFill>
                <a:ln w="9525" cap="flat">
                  <a:noFill/>
                  <a:prstDash val="solid"/>
                  <a:miter/>
                </a:ln>
              </p:spPr>
              <p:txBody>
                <a:bodyPr rtlCol="0" anchor="ctr"/>
                <a:lstStyle/>
                <a:p>
                  <a:endParaRPr lang="en-US"/>
                </a:p>
              </p:txBody>
            </p:sp>
            <p:grpSp>
              <p:nvGrpSpPr>
                <p:cNvPr id="122" name="Graphic 5">
                  <a:extLst>
                    <a:ext uri="{FF2B5EF4-FFF2-40B4-BE49-F238E27FC236}">
                      <a16:creationId xmlns:a16="http://schemas.microsoft.com/office/drawing/2014/main" id="{D7BDA498-629A-D506-AC0E-BA43A379384E}"/>
                    </a:ext>
                  </a:extLst>
                </p:cNvPr>
                <p:cNvGrpSpPr/>
                <p:nvPr/>
              </p:nvGrpSpPr>
              <p:grpSpPr>
                <a:xfrm>
                  <a:off x="7307633" y="1836911"/>
                  <a:ext cx="432949" cy="680045"/>
                  <a:chOff x="7307633" y="1836911"/>
                  <a:chExt cx="432949" cy="680045"/>
                </a:xfrm>
              </p:grpSpPr>
              <p:sp>
                <p:nvSpPr>
                  <p:cNvPr id="137" name="Freeform: Shape 136">
                    <a:extLst>
                      <a:ext uri="{FF2B5EF4-FFF2-40B4-BE49-F238E27FC236}">
                        <a16:creationId xmlns:a16="http://schemas.microsoft.com/office/drawing/2014/main" id="{75E05E87-B2B7-3893-40E8-06FBC175BC0C}"/>
                      </a:ext>
                    </a:extLst>
                  </p:cNvPr>
                  <p:cNvSpPr/>
                  <p:nvPr/>
                </p:nvSpPr>
                <p:spPr>
                  <a:xfrm>
                    <a:off x="7307633" y="2111596"/>
                    <a:ext cx="432949" cy="405360"/>
                  </a:xfrm>
                  <a:custGeom>
                    <a:avLst/>
                    <a:gdLst>
                      <a:gd name="connsiteX0" fmla="*/ 79766 w 432949"/>
                      <a:gd name="connsiteY0" fmla="*/ 26003 h 405360"/>
                      <a:gd name="connsiteX1" fmla="*/ 709 w 432949"/>
                      <a:gd name="connsiteY1" fmla="*/ 371475 h 405360"/>
                      <a:gd name="connsiteX2" fmla="*/ 34427 w 432949"/>
                      <a:gd name="connsiteY2" fmla="*/ 404527 h 405360"/>
                      <a:gd name="connsiteX3" fmla="*/ 411998 w 432949"/>
                      <a:gd name="connsiteY3" fmla="*/ 309467 h 405360"/>
                      <a:gd name="connsiteX4" fmla="*/ 425714 w 432949"/>
                      <a:gd name="connsiteY4" fmla="*/ 264033 h 405360"/>
                      <a:gd name="connsiteX5" fmla="*/ 184732 w 432949"/>
                      <a:gd name="connsiteY5" fmla="*/ 0 h 405360"/>
                      <a:gd name="connsiteX6" fmla="*/ 79766 w 432949"/>
                      <a:gd name="connsiteY6" fmla="*/ 26003 h 40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949" h="405360">
                        <a:moveTo>
                          <a:pt x="79766" y="26003"/>
                        </a:moveTo>
                        <a:lnTo>
                          <a:pt x="709" y="371475"/>
                        </a:lnTo>
                        <a:cubicBezTo>
                          <a:pt x="-3864" y="391573"/>
                          <a:pt x="14425" y="409480"/>
                          <a:pt x="34427" y="404527"/>
                        </a:cubicBezTo>
                        <a:lnTo>
                          <a:pt x="411998" y="309467"/>
                        </a:lnTo>
                        <a:cubicBezTo>
                          <a:pt x="432286" y="304324"/>
                          <a:pt x="439811" y="279464"/>
                          <a:pt x="425714" y="264033"/>
                        </a:cubicBezTo>
                        <a:lnTo>
                          <a:pt x="184732" y="0"/>
                        </a:lnTo>
                        <a:lnTo>
                          <a:pt x="79766" y="26003"/>
                        </a:lnTo>
                        <a:close/>
                      </a:path>
                    </a:pathLst>
                  </a:custGeom>
                  <a:solidFill>
                    <a:schemeClr val="bg2"/>
                  </a:solidFill>
                  <a:ln w="9525" cap="flat">
                    <a:noFill/>
                    <a:prstDash val="solid"/>
                    <a:miter/>
                  </a:ln>
                </p:spPr>
                <p:txBody>
                  <a:bodyPr rtlCol="0" anchor="ctr"/>
                  <a:lstStyle/>
                  <a:p>
                    <a:endParaRPr lang="en-US"/>
                  </a:p>
                </p:txBody>
              </p:sp>
              <p:grpSp>
                <p:nvGrpSpPr>
                  <p:cNvPr id="138" name="Graphic 5">
                    <a:extLst>
                      <a:ext uri="{FF2B5EF4-FFF2-40B4-BE49-F238E27FC236}">
                        <a16:creationId xmlns:a16="http://schemas.microsoft.com/office/drawing/2014/main" id="{59186495-5E74-7DB2-63E4-DB63ED8C828A}"/>
                      </a:ext>
                    </a:extLst>
                  </p:cNvPr>
                  <p:cNvGrpSpPr/>
                  <p:nvPr/>
                </p:nvGrpSpPr>
                <p:grpSpPr>
                  <a:xfrm>
                    <a:off x="7321736" y="1836911"/>
                    <a:ext cx="184693" cy="357998"/>
                    <a:chOff x="7321736" y="1836911"/>
                    <a:chExt cx="184693" cy="357998"/>
                  </a:xfrm>
                </p:grpSpPr>
                <p:sp>
                  <p:nvSpPr>
                    <p:cNvPr id="145" name="Freeform: Shape 144">
                      <a:extLst>
                        <a:ext uri="{FF2B5EF4-FFF2-40B4-BE49-F238E27FC236}">
                          <a16:creationId xmlns:a16="http://schemas.microsoft.com/office/drawing/2014/main" id="{D006B31E-9421-7D74-8B89-AAA2F42D7475}"/>
                        </a:ext>
                      </a:extLst>
                    </p:cNvPr>
                    <p:cNvSpPr/>
                    <p:nvPr/>
                  </p:nvSpPr>
                  <p:spPr>
                    <a:xfrm rot="-835671">
                      <a:off x="7360146" y="1855595"/>
                      <a:ext cx="108013" cy="331184"/>
                    </a:xfrm>
                    <a:custGeom>
                      <a:avLst/>
                      <a:gdLst>
                        <a:gd name="connsiteX0" fmla="*/ 0 w 108013"/>
                        <a:gd name="connsiteY0" fmla="*/ 0 h 331184"/>
                        <a:gd name="connsiteX1" fmla="*/ 108014 w 108013"/>
                        <a:gd name="connsiteY1" fmla="*/ 0 h 331184"/>
                        <a:gd name="connsiteX2" fmla="*/ 108014 w 108013"/>
                        <a:gd name="connsiteY2" fmla="*/ 331184 h 331184"/>
                        <a:gd name="connsiteX3" fmla="*/ 0 w 108013"/>
                        <a:gd name="connsiteY3" fmla="*/ 331184 h 331184"/>
                      </a:gdLst>
                      <a:ahLst/>
                      <a:cxnLst>
                        <a:cxn ang="0">
                          <a:pos x="connsiteX0" y="connsiteY0"/>
                        </a:cxn>
                        <a:cxn ang="0">
                          <a:pos x="connsiteX1" y="connsiteY1"/>
                        </a:cxn>
                        <a:cxn ang="0">
                          <a:pos x="connsiteX2" y="connsiteY2"/>
                        </a:cxn>
                        <a:cxn ang="0">
                          <a:pos x="connsiteX3" y="connsiteY3"/>
                        </a:cxn>
                      </a:cxnLst>
                      <a:rect l="l" t="t" r="r" b="b"/>
                      <a:pathLst>
                        <a:path w="108013" h="331184">
                          <a:moveTo>
                            <a:pt x="0" y="0"/>
                          </a:moveTo>
                          <a:lnTo>
                            <a:pt x="108014" y="0"/>
                          </a:lnTo>
                          <a:lnTo>
                            <a:pt x="108014" y="331184"/>
                          </a:lnTo>
                          <a:lnTo>
                            <a:pt x="0" y="331184"/>
                          </a:lnTo>
                          <a:close/>
                        </a:path>
                      </a:pathLst>
                    </a:custGeom>
                    <a:solidFill>
                      <a:schemeClr val="bg2"/>
                    </a:solid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E0858CAD-5841-698C-F7E5-E437253E8238}"/>
                        </a:ext>
                      </a:extLst>
                    </p:cNvPr>
                    <p:cNvSpPr/>
                    <p:nvPr/>
                  </p:nvSpPr>
                  <p:spPr>
                    <a:xfrm>
                      <a:off x="7321736" y="1836911"/>
                      <a:ext cx="105322" cy="47307"/>
                    </a:xfrm>
                    <a:custGeom>
                      <a:avLst/>
                      <a:gdLst>
                        <a:gd name="connsiteX0" fmla="*/ 105096 w 105322"/>
                        <a:gd name="connsiteY0" fmla="*/ 10652 h 47307"/>
                        <a:gd name="connsiteX1" fmla="*/ 57567 w 105322"/>
                        <a:gd name="connsiteY1" fmla="*/ 43418 h 47307"/>
                        <a:gd name="connsiteX2" fmla="*/ 226 w 105322"/>
                        <a:gd name="connsiteY2" fmla="*/ 36655 h 47307"/>
                        <a:gd name="connsiteX3" fmla="*/ 47756 w 105322"/>
                        <a:gd name="connsiteY3" fmla="*/ 3889 h 47307"/>
                        <a:gd name="connsiteX4" fmla="*/ 105096 w 105322"/>
                        <a:gd name="connsiteY4" fmla="*/ 10652 h 47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22" h="47307">
                          <a:moveTo>
                            <a:pt x="105096" y="10652"/>
                          </a:moveTo>
                          <a:cubicBezTo>
                            <a:pt x="107763" y="21606"/>
                            <a:pt x="86523" y="36274"/>
                            <a:pt x="57567" y="43418"/>
                          </a:cubicBezTo>
                          <a:cubicBezTo>
                            <a:pt x="28611" y="50562"/>
                            <a:pt x="2893" y="47609"/>
                            <a:pt x="226" y="36655"/>
                          </a:cubicBezTo>
                          <a:cubicBezTo>
                            <a:pt x="-2441" y="25701"/>
                            <a:pt x="18800" y="11033"/>
                            <a:pt x="47756" y="3889"/>
                          </a:cubicBezTo>
                          <a:cubicBezTo>
                            <a:pt x="76712" y="-3255"/>
                            <a:pt x="102334" y="-302"/>
                            <a:pt x="105096" y="10652"/>
                          </a:cubicBezTo>
                          <a:close/>
                        </a:path>
                      </a:pathLst>
                    </a:custGeom>
                    <a:solidFill>
                      <a:schemeClr val="accent1">
                        <a:lumMod val="20000"/>
                        <a:lumOff val="80000"/>
                      </a:schemeClr>
                    </a:solidFill>
                    <a:ln w="9525" cap="flat">
                      <a:noFill/>
                      <a:prstDash val="solid"/>
                      <a:miter/>
                    </a:ln>
                  </p:spPr>
                  <p:txBody>
                    <a:bodyPr rtlCol="0" anchor="ctr"/>
                    <a:lstStyle/>
                    <a:p>
                      <a:endParaRPr lang="en-US"/>
                    </a:p>
                  </p:txBody>
                </p:sp>
              </p:grpSp>
              <p:grpSp>
                <p:nvGrpSpPr>
                  <p:cNvPr id="139" name="Graphic 5">
                    <a:extLst>
                      <a:ext uri="{FF2B5EF4-FFF2-40B4-BE49-F238E27FC236}">
                        <a16:creationId xmlns:a16="http://schemas.microsoft.com/office/drawing/2014/main" id="{3E0FEE75-8E36-A7B9-A9B1-8FE5EA73B6AC}"/>
                      </a:ext>
                    </a:extLst>
                  </p:cNvPr>
                  <p:cNvGrpSpPr/>
                  <p:nvPr/>
                </p:nvGrpSpPr>
                <p:grpSpPr>
                  <a:xfrm>
                    <a:off x="7354421" y="2275995"/>
                    <a:ext cx="326031" cy="194842"/>
                    <a:chOff x="7354421" y="2275995"/>
                    <a:chExt cx="326031" cy="194842"/>
                  </a:xfrm>
                </p:grpSpPr>
                <p:sp>
                  <p:nvSpPr>
                    <p:cNvPr id="143" name="Freeform: Shape 142">
                      <a:extLst>
                        <a:ext uri="{FF2B5EF4-FFF2-40B4-BE49-F238E27FC236}">
                          <a16:creationId xmlns:a16="http://schemas.microsoft.com/office/drawing/2014/main" id="{DA2A5BF2-D083-6611-6FC3-B802CDF710F5}"/>
                        </a:ext>
                      </a:extLst>
                    </p:cNvPr>
                    <p:cNvSpPr/>
                    <p:nvPr/>
                  </p:nvSpPr>
                  <p:spPr>
                    <a:xfrm>
                      <a:off x="7446264" y="2275995"/>
                      <a:ext cx="176021" cy="86535"/>
                    </a:xfrm>
                    <a:custGeom>
                      <a:avLst/>
                      <a:gdLst>
                        <a:gd name="connsiteX0" fmla="*/ 176022 w 176021"/>
                        <a:gd name="connsiteY0" fmla="*/ 36579 h 86535"/>
                        <a:gd name="connsiteX1" fmla="*/ 0 w 176021"/>
                        <a:gd name="connsiteY1" fmla="*/ 61249 h 86535"/>
                        <a:gd name="connsiteX2" fmla="*/ 176022 w 176021"/>
                        <a:gd name="connsiteY2" fmla="*/ 36579 h 86535"/>
                      </a:gdLst>
                      <a:ahLst/>
                      <a:cxnLst>
                        <a:cxn ang="0">
                          <a:pos x="connsiteX0" y="connsiteY0"/>
                        </a:cxn>
                        <a:cxn ang="0">
                          <a:pos x="connsiteX1" y="connsiteY1"/>
                        </a:cxn>
                        <a:cxn ang="0">
                          <a:pos x="connsiteX2" y="connsiteY2"/>
                        </a:cxn>
                      </a:cxnLst>
                      <a:rect l="l" t="t" r="r" b="b"/>
                      <a:pathLst>
                        <a:path w="176021" h="86535">
                          <a:moveTo>
                            <a:pt x="176022" y="36579"/>
                          </a:moveTo>
                          <a:cubicBezTo>
                            <a:pt x="176022" y="36579"/>
                            <a:pt x="111538" y="-60290"/>
                            <a:pt x="0" y="61249"/>
                          </a:cubicBezTo>
                          <a:cubicBezTo>
                            <a:pt x="0" y="61249"/>
                            <a:pt x="123920" y="132115"/>
                            <a:pt x="176022" y="36579"/>
                          </a:cubicBezTo>
                          <a:close/>
                        </a:path>
                      </a:pathLst>
                    </a:custGeom>
                    <a:solidFill>
                      <a:schemeClr val="accent2">
                        <a:lumMod val="40000"/>
                        <a:lumOff val="60000"/>
                      </a:schemeClr>
                    </a:solid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906B8E84-CF7D-CF37-883B-59B8AFA59CA5}"/>
                        </a:ext>
                      </a:extLst>
                    </p:cNvPr>
                    <p:cNvSpPr/>
                    <p:nvPr/>
                  </p:nvSpPr>
                  <p:spPr>
                    <a:xfrm>
                      <a:off x="7354421" y="2301872"/>
                      <a:ext cx="326031" cy="168965"/>
                    </a:xfrm>
                    <a:custGeom>
                      <a:avLst/>
                      <a:gdLst>
                        <a:gd name="connsiteX0" fmla="*/ 35169 w 326031"/>
                        <a:gd name="connsiteY0" fmla="*/ 891 h 168965"/>
                        <a:gd name="connsiteX1" fmla="*/ 593 w 326031"/>
                        <a:gd name="connsiteY1" fmla="*/ 143670 h 168965"/>
                        <a:gd name="connsiteX2" fmla="*/ 25453 w 326031"/>
                        <a:gd name="connsiteY2" fmla="*/ 168340 h 168965"/>
                        <a:gd name="connsiteX3" fmla="*/ 310441 w 326031"/>
                        <a:gd name="connsiteY3" fmla="*/ 97665 h 168965"/>
                        <a:gd name="connsiteX4" fmla="*/ 320062 w 326031"/>
                        <a:gd name="connsiteY4" fmla="*/ 63375 h 168965"/>
                        <a:gd name="connsiteX5" fmla="*/ 267865 w 326031"/>
                        <a:gd name="connsiteY5" fmla="*/ 10606 h 168965"/>
                        <a:gd name="connsiteX6" fmla="*/ 144325 w 326031"/>
                        <a:gd name="connsiteY6" fmla="*/ 22608 h 168965"/>
                        <a:gd name="connsiteX7" fmla="*/ 35169 w 326031"/>
                        <a:gd name="connsiteY7" fmla="*/ 891 h 168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031" h="168965">
                          <a:moveTo>
                            <a:pt x="35169" y="891"/>
                          </a:moveTo>
                          <a:lnTo>
                            <a:pt x="593" y="143670"/>
                          </a:lnTo>
                          <a:cubicBezTo>
                            <a:pt x="-3026" y="158625"/>
                            <a:pt x="10499" y="172055"/>
                            <a:pt x="25453" y="168340"/>
                          </a:cubicBezTo>
                          <a:lnTo>
                            <a:pt x="310441" y="97665"/>
                          </a:lnTo>
                          <a:cubicBezTo>
                            <a:pt x="325872" y="93855"/>
                            <a:pt x="331301" y="74709"/>
                            <a:pt x="320062" y="63375"/>
                          </a:cubicBezTo>
                          <a:lnTo>
                            <a:pt x="267865" y="10606"/>
                          </a:lnTo>
                          <a:cubicBezTo>
                            <a:pt x="267865" y="10606"/>
                            <a:pt x="187188" y="52516"/>
                            <a:pt x="144325" y="22608"/>
                          </a:cubicBezTo>
                          <a:cubicBezTo>
                            <a:pt x="102130" y="-6729"/>
                            <a:pt x="35169" y="891"/>
                            <a:pt x="35169" y="891"/>
                          </a:cubicBezTo>
                          <a:close/>
                        </a:path>
                      </a:pathLst>
                    </a:custGeom>
                    <a:solidFill>
                      <a:schemeClr val="accent2"/>
                    </a:solidFill>
                    <a:ln w="9525" cap="flat">
                      <a:noFill/>
                      <a:prstDash val="solid"/>
                      <a:miter/>
                    </a:ln>
                  </p:spPr>
                  <p:txBody>
                    <a:bodyPr rtlCol="0" anchor="ctr"/>
                    <a:lstStyle/>
                    <a:p>
                      <a:endParaRPr lang="en-US" dirty="0"/>
                    </a:p>
                  </p:txBody>
                </p:sp>
              </p:grpSp>
              <p:sp>
                <p:nvSpPr>
                  <p:cNvPr id="140" name="Freeform: Shape 139">
                    <a:extLst>
                      <a:ext uri="{FF2B5EF4-FFF2-40B4-BE49-F238E27FC236}">
                        <a16:creationId xmlns:a16="http://schemas.microsoft.com/office/drawing/2014/main" id="{9CA3822E-50F1-1501-ABFC-B0B0DBDA0F93}"/>
                      </a:ext>
                    </a:extLst>
                  </p:cNvPr>
                  <p:cNvSpPr/>
                  <p:nvPr/>
                </p:nvSpPr>
                <p:spPr>
                  <a:xfrm>
                    <a:off x="7409686" y="2386873"/>
                    <a:ext cx="13051" cy="13046"/>
                  </a:xfrm>
                  <a:custGeom>
                    <a:avLst/>
                    <a:gdLst>
                      <a:gd name="connsiteX0" fmla="*/ 12860 w 13051"/>
                      <a:gd name="connsiteY0" fmla="*/ 4949 h 13046"/>
                      <a:gd name="connsiteX1" fmla="*/ 8097 w 13051"/>
                      <a:gd name="connsiteY1" fmla="*/ 12854 h 13046"/>
                      <a:gd name="connsiteX2" fmla="*/ 192 w 13051"/>
                      <a:gd name="connsiteY2" fmla="*/ 8092 h 13046"/>
                      <a:gd name="connsiteX3" fmla="*/ 4954 w 13051"/>
                      <a:gd name="connsiteY3" fmla="*/ 186 h 13046"/>
                      <a:gd name="connsiteX4" fmla="*/ 12860 w 13051"/>
                      <a:gd name="connsiteY4" fmla="*/ 4949 h 13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1" h="13046">
                        <a:moveTo>
                          <a:pt x="12860" y="4949"/>
                        </a:moveTo>
                        <a:cubicBezTo>
                          <a:pt x="13717" y="8473"/>
                          <a:pt x="11622" y="11997"/>
                          <a:pt x="8097" y="12854"/>
                        </a:cubicBezTo>
                        <a:cubicBezTo>
                          <a:pt x="4573" y="13712"/>
                          <a:pt x="1049" y="11616"/>
                          <a:pt x="192" y="8092"/>
                        </a:cubicBezTo>
                        <a:cubicBezTo>
                          <a:pt x="-666" y="4568"/>
                          <a:pt x="1430" y="1043"/>
                          <a:pt x="4954" y="186"/>
                        </a:cubicBezTo>
                        <a:cubicBezTo>
                          <a:pt x="8478" y="-671"/>
                          <a:pt x="12002" y="1520"/>
                          <a:pt x="12860" y="4949"/>
                        </a:cubicBezTo>
                        <a:close/>
                      </a:path>
                    </a:pathLst>
                  </a:custGeom>
                  <a:solidFill>
                    <a:schemeClr val="accent2">
                      <a:lumMod val="20000"/>
                      <a:lumOff val="80000"/>
                    </a:schemeClr>
                  </a:solid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A4924FDA-00D5-F7FA-AA37-4A73B0024909}"/>
                      </a:ext>
                    </a:extLst>
                  </p:cNvPr>
                  <p:cNvSpPr/>
                  <p:nvPr/>
                </p:nvSpPr>
                <p:spPr>
                  <a:xfrm>
                    <a:off x="7545608" y="2346487"/>
                    <a:ext cx="13051" cy="13046"/>
                  </a:xfrm>
                  <a:custGeom>
                    <a:avLst/>
                    <a:gdLst>
                      <a:gd name="connsiteX0" fmla="*/ 12860 w 13051"/>
                      <a:gd name="connsiteY0" fmla="*/ 4949 h 13046"/>
                      <a:gd name="connsiteX1" fmla="*/ 8098 w 13051"/>
                      <a:gd name="connsiteY1" fmla="*/ 12854 h 13046"/>
                      <a:gd name="connsiteX2" fmla="*/ 192 w 13051"/>
                      <a:gd name="connsiteY2" fmla="*/ 8092 h 13046"/>
                      <a:gd name="connsiteX3" fmla="*/ 4954 w 13051"/>
                      <a:gd name="connsiteY3" fmla="*/ 186 h 13046"/>
                      <a:gd name="connsiteX4" fmla="*/ 12860 w 13051"/>
                      <a:gd name="connsiteY4" fmla="*/ 4949 h 13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1" h="13046">
                        <a:moveTo>
                          <a:pt x="12860" y="4949"/>
                        </a:moveTo>
                        <a:cubicBezTo>
                          <a:pt x="13717" y="8473"/>
                          <a:pt x="11622" y="11997"/>
                          <a:pt x="8098" y="12854"/>
                        </a:cubicBezTo>
                        <a:cubicBezTo>
                          <a:pt x="4573" y="13712"/>
                          <a:pt x="1049" y="11616"/>
                          <a:pt x="192" y="8092"/>
                        </a:cubicBezTo>
                        <a:cubicBezTo>
                          <a:pt x="-666" y="4568"/>
                          <a:pt x="1430" y="1043"/>
                          <a:pt x="4954" y="186"/>
                        </a:cubicBezTo>
                        <a:cubicBezTo>
                          <a:pt x="8478" y="-671"/>
                          <a:pt x="12003" y="1520"/>
                          <a:pt x="12860" y="4949"/>
                        </a:cubicBezTo>
                        <a:close/>
                      </a:path>
                    </a:pathLst>
                  </a:custGeom>
                  <a:solidFill>
                    <a:schemeClr val="accent2">
                      <a:lumMod val="20000"/>
                      <a:lumOff val="80000"/>
                    </a:schemeClr>
                  </a:solid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F7C0F677-E849-9DF3-3433-755BA4CA01FA}"/>
                      </a:ext>
                    </a:extLst>
                  </p:cNvPr>
                  <p:cNvSpPr/>
                  <p:nvPr/>
                </p:nvSpPr>
                <p:spPr>
                  <a:xfrm>
                    <a:off x="7491518" y="2397743"/>
                    <a:ext cx="19029" cy="19023"/>
                  </a:xfrm>
                  <a:custGeom>
                    <a:avLst/>
                    <a:gdLst>
                      <a:gd name="connsiteX0" fmla="*/ 18754 w 19029"/>
                      <a:gd name="connsiteY0" fmla="*/ 7223 h 19023"/>
                      <a:gd name="connsiteX1" fmla="*/ 11800 w 19029"/>
                      <a:gd name="connsiteY1" fmla="*/ 18748 h 19023"/>
                      <a:gd name="connsiteX2" fmla="*/ 275 w 19029"/>
                      <a:gd name="connsiteY2" fmla="*/ 11795 h 19023"/>
                      <a:gd name="connsiteX3" fmla="*/ 7228 w 19029"/>
                      <a:gd name="connsiteY3" fmla="*/ 270 h 19023"/>
                      <a:gd name="connsiteX4" fmla="*/ 18754 w 19029"/>
                      <a:gd name="connsiteY4" fmla="*/ 7223 h 19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9" h="19023">
                        <a:moveTo>
                          <a:pt x="18754" y="7223"/>
                        </a:moveTo>
                        <a:cubicBezTo>
                          <a:pt x="19992" y="12271"/>
                          <a:pt x="16944" y="17415"/>
                          <a:pt x="11800" y="18748"/>
                        </a:cubicBezTo>
                        <a:cubicBezTo>
                          <a:pt x="6752" y="19987"/>
                          <a:pt x="1609" y="16939"/>
                          <a:pt x="275" y="11795"/>
                        </a:cubicBezTo>
                        <a:cubicBezTo>
                          <a:pt x="-963" y="6747"/>
                          <a:pt x="2085" y="1603"/>
                          <a:pt x="7228" y="270"/>
                        </a:cubicBezTo>
                        <a:cubicBezTo>
                          <a:pt x="12372" y="-968"/>
                          <a:pt x="17516" y="2175"/>
                          <a:pt x="18754" y="7223"/>
                        </a:cubicBezTo>
                        <a:close/>
                      </a:path>
                    </a:pathLst>
                  </a:custGeom>
                  <a:solidFill>
                    <a:schemeClr val="accent2">
                      <a:lumMod val="20000"/>
                      <a:lumOff val="80000"/>
                    </a:schemeClr>
                  </a:solidFill>
                  <a:ln w="9525" cap="flat">
                    <a:noFill/>
                    <a:prstDash val="solid"/>
                    <a:miter/>
                  </a:ln>
                </p:spPr>
                <p:txBody>
                  <a:bodyPr rtlCol="0" anchor="ctr"/>
                  <a:lstStyle/>
                  <a:p>
                    <a:endParaRPr lang="en-US"/>
                  </a:p>
                </p:txBody>
              </p:sp>
            </p:grpSp>
            <p:sp>
              <p:nvSpPr>
                <p:cNvPr id="123" name="Freeform: Shape 122">
                  <a:extLst>
                    <a:ext uri="{FF2B5EF4-FFF2-40B4-BE49-F238E27FC236}">
                      <a16:creationId xmlns:a16="http://schemas.microsoft.com/office/drawing/2014/main" id="{44123212-E99A-F9AC-EC5F-4E5351075FC7}"/>
                    </a:ext>
                  </a:extLst>
                </p:cNvPr>
                <p:cNvSpPr/>
                <p:nvPr/>
              </p:nvSpPr>
              <p:spPr>
                <a:xfrm>
                  <a:off x="7214806" y="2156534"/>
                  <a:ext cx="216176" cy="300914"/>
                </a:xfrm>
                <a:custGeom>
                  <a:avLst/>
                  <a:gdLst>
                    <a:gd name="connsiteX0" fmla="*/ 0 w 216176"/>
                    <a:gd name="connsiteY0" fmla="*/ 278150 h 300914"/>
                    <a:gd name="connsiteX1" fmla="*/ 49340 w 216176"/>
                    <a:gd name="connsiteY1" fmla="*/ 80125 h 300914"/>
                    <a:gd name="connsiteX2" fmla="*/ 70961 w 216176"/>
                    <a:gd name="connsiteY2" fmla="*/ 52027 h 300914"/>
                    <a:gd name="connsiteX3" fmla="*/ 156686 w 216176"/>
                    <a:gd name="connsiteY3" fmla="*/ 6878 h 300914"/>
                    <a:gd name="connsiteX4" fmla="*/ 215551 w 216176"/>
                    <a:gd name="connsiteY4" fmla="*/ 31071 h 300914"/>
                    <a:gd name="connsiteX5" fmla="*/ 215551 w 216176"/>
                    <a:gd name="connsiteY5" fmla="*/ 31071 h 300914"/>
                    <a:gd name="connsiteX6" fmla="*/ 206883 w 216176"/>
                    <a:gd name="connsiteY6" fmla="*/ 62694 h 300914"/>
                    <a:gd name="connsiteX7" fmla="*/ 135255 w 216176"/>
                    <a:gd name="connsiteY7" fmla="*/ 144800 h 300914"/>
                    <a:gd name="connsiteX8" fmla="*/ 64579 w 216176"/>
                    <a:gd name="connsiteY8" fmla="*/ 300915 h 300914"/>
                    <a:gd name="connsiteX9" fmla="*/ 0 w 216176"/>
                    <a:gd name="connsiteY9" fmla="*/ 278150 h 300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176" h="300914">
                      <a:moveTo>
                        <a:pt x="0" y="278150"/>
                      </a:moveTo>
                      <a:lnTo>
                        <a:pt x="49340" y="80125"/>
                      </a:lnTo>
                      <a:cubicBezTo>
                        <a:pt x="53530" y="68790"/>
                        <a:pt x="61055" y="58980"/>
                        <a:pt x="70961" y="52027"/>
                      </a:cubicBezTo>
                      <a:lnTo>
                        <a:pt x="156686" y="6878"/>
                      </a:lnTo>
                      <a:cubicBezTo>
                        <a:pt x="179261" y="-8933"/>
                        <a:pt x="210598" y="3925"/>
                        <a:pt x="215551" y="31071"/>
                      </a:cubicBezTo>
                      <a:lnTo>
                        <a:pt x="215551" y="31071"/>
                      </a:lnTo>
                      <a:cubicBezTo>
                        <a:pt x="217646" y="42406"/>
                        <a:pt x="214408" y="54027"/>
                        <a:pt x="206883" y="62694"/>
                      </a:cubicBezTo>
                      <a:lnTo>
                        <a:pt x="135255" y="144800"/>
                      </a:lnTo>
                      <a:lnTo>
                        <a:pt x="64579" y="300915"/>
                      </a:lnTo>
                      <a:lnTo>
                        <a:pt x="0" y="278150"/>
                      </a:lnTo>
                      <a:close/>
                    </a:path>
                  </a:pathLst>
                </a:custGeom>
                <a:solidFill>
                  <a:schemeClr val="accent2">
                    <a:lumMod val="20000"/>
                    <a:lumOff val="80000"/>
                  </a:schemeClr>
                </a:solidFill>
                <a:ln w="9525" cap="flat">
                  <a:noFill/>
                  <a:prstDash val="solid"/>
                  <a:miter/>
                </a:ln>
              </p:spPr>
              <p:txBody>
                <a:bodyPr rtlCol="0" anchor="ctr"/>
                <a:lstStyle/>
                <a:p>
                  <a:endParaRPr lang="en-US"/>
                </a:p>
              </p:txBody>
            </p:sp>
            <p:grpSp>
              <p:nvGrpSpPr>
                <p:cNvPr id="124" name="Graphic 5">
                  <a:extLst>
                    <a:ext uri="{FF2B5EF4-FFF2-40B4-BE49-F238E27FC236}">
                      <a16:creationId xmlns:a16="http://schemas.microsoft.com/office/drawing/2014/main" id="{1EFB8501-5913-CA6C-2513-AEB4CA2A494E}"/>
                    </a:ext>
                  </a:extLst>
                </p:cNvPr>
                <p:cNvGrpSpPr/>
                <p:nvPr/>
              </p:nvGrpSpPr>
              <p:grpSpPr>
                <a:xfrm>
                  <a:off x="7466429" y="2088930"/>
                  <a:ext cx="203529" cy="255216"/>
                  <a:chOff x="7466429" y="2088930"/>
                  <a:chExt cx="203529" cy="255216"/>
                </a:xfrm>
                <a:solidFill>
                  <a:srgbClr val="F4B79B"/>
                </a:solidFill>
              </p:grpSpPr>
              <p:sp>
                <p:nvSpPr>
                  <p:cNvPr id="129" name="Freeform: Shape 128">
                    <a:extLst>
                      <a:ext uri="{FF2B5EF4-FFF2-40B4-BE49-F238E27FC236}">
                        <a16:creationId xmlns:a16="http://schemas.microsoft.com/office/drawing/2014/main" id="{D123FDE1-8628-32F2-75A4-C308A9ACFADA}"/>
                      </a:ext>
                    </a:extLst>
                  </p:cNvPr>
                  <p:cNvSpPr/>
                  <p:nvPr/>
                </p:nvSpPr>
                <p:spPr>
                  <a:xfrm>
                    <a:off x="7466429" y="2088930"/>
                    <a:ext cx="107535" cy="101389"/>
                  </a:xfrm>
                  <a:custGeom>
                    <a:avLst/>
                    <a:gdLst>
                      <a:gd name="connsiteX0" fmla="*/ 44319 w 107535"/>
                      <a:gd name="connsiteY0" fmla="*/ 8378 h 101389"/>
                      <a:gd name="connsiteX1" fmla="*/ 13268 w 107535"/>
                      <a:gd name="connsiteY1" fmla="*/ 34477 h 101389"/>
                      <a:gd name="connsiteX2" fmla="*/ 6791 w 107535"/>
                      <a:gd name="connsiteY2" fmla="*/ 85245 h 101389"/>
                      <a:gd name="connsiteX3" fmla="*/ 6791 w 107535"/>
                      <a:gd name="connsiteY3" fmla="*/ 85245 h 101389"/>
                      <a:gd name="connsiteX4" fmla="*/ 55654 w 107535"/>
                      <a:gd name="connsiteY4" fmla="*/ 96008 h 101389"/>
                      <a:gd name="connsiteX5" fmla="*/ 90134 w 107535"/>
                      <a:gd name="connsiteY5" fmla="*/ 74577 h 101389"/>
                      <a:gd name="connsiteX6" fmla="*/ 100041 w 107535"/>
                      <a:gd name="connsiteY6" fmla="*/ 19808 h 101389"/>
                      <a:gd name="connsiteX7" fmla="*/ 96611 w 107535"/>
                      <a:gd name="connsiteY7" fmla="*/ 15141 h 101389"/>
                      <a:gd name="connsiteX8" fmla="*/ 44319 w 107535"/>
                      <a:gd name="connsiteY8" fmla="*/ 8378 h 10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535" h="101389">
                        <a:moveTo>
                          <a:pt x="44319" y="8378"/>
                        </a:moveTo>
                        <a:lnTo>
                          <a:pt x="13268" y="34477"/>
                        </a:lnTo>
                        <a:cubicBezTo>
                          <a:pt x="-1496" y="46859"/>
                          <a:pt x="-4353" y="69052"/>
                          <a:pt x="6791" y="85245"/>
                        </a:cubicBezTo>
                        <a:lnTo>
                          <a:pt x="6791" y="85245"/>
                        </a:lnTo>
                        <a:cubicBezTo>
                          <a:pt x="17935" y="101533"/>
                          <a:pt x="39271" y="106200"/>
                          <a:pt x="55654" y="96008"/>
                        </a:cubicBezTo>
                        <a:lnTo>
                          <a:pt x="90134" y="74577"/>
                        </a:lnTo>
                        <a:cubicBezTo>
                          <a:pt x="108518" y="63147"/>
                          <a:pt x="113185" y="37715"/>
                          <a:pt x="100041" y="19808"/>
                        </a:cubicBezTo>
                        <a:lnTo>
                          <a:pt x="96611" y="15141"/>
                        </a:lnTo>
                        <a:cubicBezTo>
                          <a:pt x="84039" y="-2004"/>
                          <a:pt x="60321" y="-5052"/>
                          <a:pt x="44319" y="8378"/>
                        </a:cubicBezTo>
                        <a:close/>
                      </a:path>
                    </a:pathLst>
                  </a:custGeom>
                  <a:solidFill>
                    <a:schemeClr val="accent2">
                      <a:lumMod val="20000"/>
                      <a:lumOff val="80000"/>
                    </a:schemeClr>
                  </a:solid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3E346914-3D1F-8262-6F5D-0C527E2E3AEB}"/>
                      </a:ext>
                    </a:extLst>
                  </p:cNvPr>
                  <p:cNvSpPr/>
                  <p:nvPr/>
                </p:nvSpPr>
                <p:spPr>
                  <a:xfrm>
                    <a:off x="7570880" y="2255016"/>
                    <a:ext cx="99078" cy="89130"/>
                  </a:xfrm>
                  <a:custGeom>
                    <a:avLst/>
                    <a:gdLst>
                      <a:gd name="connsiteX0" fmla="*/ 41309 w 99078"/>
                      <a:gd name="connsiteY0" fmla="*/ 7456 h 89130"/>
                      <a:gd name="connsiteX1" fmla="*/ 12448 w 99078"/>
                      <a:gd name="connsiteY1" fmla="*/ 30602 h 89130"/>
                      <a:gd name="connsiteX2" fmla="*/ 6066 w 99078"/>
                      <a:gd name="connsiteY2" fmla="*/ 75179 h 89130"/>
                      <a:gd name="connsiteX3" fmla="*/ 6066 w 99078"/>
                      <a:gd name="connsiteY3" fmla="*/ 75179 h 89130"/>
                      <a:gd name="connsiteX4" fmla="*/ 50929 w 99078"/>
                      <a:gd name="connsiteY4" fmla="*/ 84227 h 89130"/>
                      <a:gd name="connsiteX5" fmla="*/ 82838 w 99078"/>
                      <a:gd name="connsiteY5" fmla="*/ 65177 h 89130"/>
                      <a:gd name="connsiteX6" fmla="*/ 92363 w 99078"/>
                      <a:gd name="connsiteY6" fmla="*/ 17076 h 89130"/>
                      <a:gd name="connsiteX7" fmla="*/ 89315 w 99078"/>
                      <a:gd name="connsiteY7" fmla="*/ 13076 h 89130"/>
                      <a:gd name="connsiteX8" fmla="*/ 41309 w 99078"/>
                      <a:gd name="connsiteY8" fmla="*/ 7456 h 89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078" h="89130">
                        <a:moveTo>
                          <a:pt x="41309" y="7456"/>
                        </a:moveTo>
                        <a:lnTo>
                          <a:pt x="12448" y="30602"/>
                        </a:lnTo>
                        <a:cubicBezTo>
                          <a:pt x="-1268" y="41555"/>
                          <a:pt x="-4030" y="60986"/>
                          <a:pt x="6066" y="75179"/>
                        </a:cubicBezTo>
                        <a:lnTo>
                          <a:pt x="6066" y="75179"/>
                        </a:lnTo>
                        <a:cubicBezTo>
                          <a:pt x="16163" y="89371"/>
                          <a:pt x="35784" y="93371"/>
                          <a:pt x="50929" y="84227"/>
                        </a:cubicBezTo>
                        <a:lnTo>
                          <a:pt x="82838" y="65177"/>
                        </a:lnTo>
                        <a:cubicBezTo>
                          <a:pt x="99887" y="54986"/>
                          <a:pt x="104269" y="32697"/>
                          <a:pt x="92363" y="17076"/>
                        </a:cubicBezTo>
                        <a:lnTo>
                          <a:pt x="89315" y="13076"/>
                        </a:lnTo>
                        <a:cubicBezTo>
                          <a:pt x="77885" y="-1879"/>
                          <a:pt x="56073" y="-4355"/>
                          <a:pt x="41309" y="7456"/>
                        </a:cubicBezTo>
                        <a:close/>
                      </a:path>
                    </a:pathLst>
                  </a:custGeom>
                  <a:solidFill>
                    <a:schemeClr val="accent2">
                      <a:lumMod val="20000"/>
                      <a:lumOff val="80000"/>
                    </a:schemeClr>
                  </a:solid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A49AC25-7945-E5E1-6F34-51999D3EE600}"/>
                      </a:ext>
                    </a:extLst>
                  </p:cNvPr>
                  <p:cNvSpPr/>
                  <p:nvPr/>
                </p:nvSpPr>
                <p:spPr>
                  <a:xfrm>
                    <a:off x="7535371" y="2207910"/>
                    <a:ext cx="117230" cy="91951"/>
                  </a:xfrm>
                  <a:custGeom>
                    <a:avLst/>
                    <a:gdLst>
                      <a:gd name="connsiteX0" fmla="*/ 49958 w 117230"/>
                      <a:gd name="connsiteY0" fmla="*/ 8270 h 91951"/>
                      <a:gd name="connsiteX1" fmla="*/ 15382 w 117230"/>
                      <a:gd name="connsiteY1" fmla="*/ 32750 h 91951"/>
                      <a:gd name="connsiteX2" fmla="*/ 6619 w 117230"/>
                      <a:gd name="connsiteY2" fmla="*/ 78470 h 91951"/>
                      <a:gd name="connsiteX3" fmla="*/ 6619 w 117230"/>
                      <a:gd name="connsiteY3" fmla="*/ 78470 h 91951"/>
                      <a:gd name="connsiteX4" fmla="*/ 59197 w 117230"/>
                      <a:gd name="connsiteY4" fmla="*/ 86471 h 91951"/>
                      <a:gd name="connsiteX5" fmla="*/ 97297 w 117230"/>
                      <a:gd name="connsiteY5" fmla="*/ 66087 h 91951"/>
                      <a:gd name="connsiteX6" fmla="*/ 109870 w 117230"/>
                      <a:gd name="connsiteY6" fmla="*/ 16652 h 91951"/>
                      <a:gd name="connsiteX7" fmla="*/ 106346 w 117230"/>
                      <a:gd name="connsiteY7" fmla="*/ 12652 h 91951"/>
                      <a:gd name="connsiteX8" fmla="*/ 49958 w 117230"/>
                      <a:gd name="connsiteY8" fmla="*/ 8270 h 91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230" h="91951">
                        <a:moveTo>
                          <a:pt x="49958" y="8270"/>
                        </a:moveTo>
                        <a:lnTo>
                          <a:pt x="15382" y="32750"/>
                        </a:lnTo>
                        <a:cubicBezTo>
                          <a:pt x="-1001" y="44370"/>
                          <a:pt x="-4906" y="64277"/>
                          <a:pt x="6619" y="78470"/>
                        </a:cubicBezTo>
                        <a:lnTo>
                          <a:pt x="6619" y="78470"/>
                        </a:lnTo>
                        <a:cubicBezTo>
                          <a:pt x="18144" y="92662"/>
                          <a:pt x="41099" y="96186"/>
                          <a:pt x="59197" y="86471"/>
                        </a:cubicBezTo>
                        <a:lnTo>
                          <a:pt x="97297" y="66087"/>
                        </a:lnTo>
                        <a:cubicBezTo>
                          <a:pt x="117585" y="55229"/>
                          <a:pt x="123491" y="32273"/>
                          <a:pt x="109870" y="16652"/>
                        </a:cubicBezTo>
                        <a:lnTo>
                          <a:pt x="106346" y="12652"/>
                        </a:lnTo>
                        <a:cubicBezTo>
                          <a:pt x="93392" y="-2302"/>
                          <a:pt x="67770" y="-4303"/>
                          <a:pt x="49958" y="8270"/>
                        </a:cubicBezTo>
                        <a:close/>
                      </a:path>
                    </a:pathLst>
                  </a:custGeom>
                  <a:solidFill>
                    <a:schemeClr val="accent2">
                      <a:lumMod val="20000"/>
                      <a:lumOff val="80000"/>
                    </a:schemeClr>
                  </a:solid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5016ACD1-51F4-2CD7-2DCF-B10ACC7B816C}"/>
                      </a:ext>
                    </a:extLst>
                  </p:cNvPr>
                  <p:cNvSpPr/>
                  <p:nvPr/>
                </p:nvSpPr>
                <p:spPr>
                  <a:xfrm>
                    <a:off x="7492622" y="2137482"/>
                    <a:ext cx="133062" cy="120179"/>
                  </a:xfrm>
                  <a:custGeom>
                    <a:avLst/>
                    <a:gdLst>
                      <a:gd name="connsiteX0" fmla="*/ 69942 w 133062"/>
                      <a:gd name="connsiteY0" fmla="*/ 8309 h 120179"/>
                      <a:gd name="connsiteX1" fmla="*/ 13268 w 133062"/>
                      <a:gd name="connsiteY1" fmla="*/ 53267 h 120179"/>
                      <a:gd name="connsiteX2" fmla="*/ 6791 w 133062"/>
                      <a:gd name="connsiteY2" fmla="*/ 104035 h 120179"/>
                      <a:gd name="connsiteX3" fmla="*/ 6791 w 133062"/>
                      <a:gd name="connsiteY3" fmla="*/ 104035 h 120179"/>
                      <a:gd name="connsiteX4" fmla="*/ 55654 w 133062"/>
                      <a:gd name="connsiteY4" fmla="*/ 114798 h 120179"/>
                      <a:gd name="connsiteX5" fmla="*/ 115661 w 133062"/>
                      <a:gd name="connsiteY5" fmla="*/ 74507 h 120179"/>
                      <a:gd name="connsiteX6" fmla="*/ 125567 w 133062"/>
                      <a:gd name="connsiteY6" fmla="*/ 19739 h 120179"/>
                      <a:gd name="connsiteX7" fmla="*/ 122139 w 133062"/>
                      <a:gd name="connsiteY7" fmla="*/ 15071 h 120179"/>
                      <a:gd name="connsiteX8" fmla="*/ 69942 w 133062"/>
                      <a:gd name="connsiteY8" fmla="*/ 8309 h 120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062" h="120179">
                        <a:moveTo>
                          <a:pt x="69942" y="8309"/>
                        </a:moveTo>
                        <a:lnTo>
                          <a:pt x="13268" y="53267"/>
                        </a:lnTo>
                        <a:cubicBezTo>
                          <a:pt x="-1496" y="65649"/>
                          <a:pt x="-4353" y="87842"/>
                          <a:pt x="6791" y="104035"/>
                        </a:cubicBezTo>
                        <a:lnTo>
                          <a:pt x="6791" y="104035"/>
                        </a:lnTo>
                        <a:cubicBezTo>
                          <a:pt x="17935" y="120323"/>
                          <a:pt x="39271" y="124990"/>
                          <a:pt x="55654" y="114798"/>
                        </a:cubicBezTo>
                        <a:lnTo>
                          <a:pt x="115661" y="74507"/>
                        </a:lnTo>
                        <a:cubicBezTo>
                          <a:pt x="134045" y="63077"/>
                          <a:pt x="138712" y="37646"/>
                          <a:pt x="125567" y="19739"/>
                        </a:cubicBezTo>
                        <a:lnTo>
                          <a:pt x="122139" y="15071"/>
                        </a:lnTo>
                        <a:cubicBezTo>
                          <a:pt x="109661" y="-1978"/>
                          <a:pt x="85943" y="-5026"/>
                          <a:pt x="69942" y="8309"/>
                        </a:cubicBezTo>
                        <a:close/>
                      </a:path>
                    </a:pathLst>
                  </a:custGeom>
                  <a:solidFill>
                    <a:schemeClr val="accent2">
                      <a:lumMod val="20000"/>
                      <a:lumOff val="80000"/>
                    </a:schemeClr>
                  </a:solidFill>
                  <a:ln w="9525" cap="flat">
                    <a:noFill/>
                    <a:prstDash val="solid"/>
                    <a:miter/>
                  </a:ln>
                </p:spPr>
                <p:txBody>
                  <a:bodyPr rtlCol="0" anchor="ctr"/>
                  <a:lstStyle/>
                  <a:p>
                    <a:endParaRPr lang="en-US"/>
                  </a:p>
                </p:txBody>
              </p:sp>
              <p:grpSp>
                <p:nvGrpSpPr>
                  <p:cNvPr id="133" name="Graphic 5">
                    <a:extLst>
                      <a:ext uri="{FF2B5EF4-FFF2-40B4-BE49-F238E27FC236}">
                        <a16:creationId xmlns:a16="http://schemas.microsoft.com/office/drawing/2014/main" id="{BACA74DB-15AE-EA3C-7B39-AEF0D018E410}"/>
                      </a:ext>
                    </a:extLst>
                  </p:cNvPr>
                  <p:cNvGrpSpPr/>
                  <p:nvPr/>
                </p:nvGrpSpPr>
                <p:grpSpPr>
                  <a:xfrm>
                    <a:off x="7505889" y="2139695"/>
                    <a:ext cx="137352" cy="162210"/>
                    <a:chOff x="7505889" y="2139695"/>
                    <a:chExt cx="137352" cy="162210"/>
                  </a:xfrm>
                </p:grpSpPr>
                <p:sp>
                  <p:nvSpPr>
                    <p:cNvPr id="134" name="Freeform: Shape 133">
                      <a:extLst>
                        <a:ext uri="{FF2B5EF4-FFF2-40B4-BE49-F238E27FC236}">
                          <a16:creationId xmlns:a16="http://schemas.microsoft.com/office/drawing/2014/main" id="{B5FB19E7-5BDD-989D-ECAC-FA49393EE30D}"/>
                        </a:ext>
                      </a:extLst>
                    </p:cNvPr>
                    <p:cNvSpPr/>
                    <p:nvPr/>
                  </p:nvSpPr>
                  <p:spPr>
                    <a:xfrm>
                      <a:off x="7505889" y="2139695"/>
                      <a:ext cx="67056" cy="51053"/>
                    </a:xfrm>
                    <a:custGeom>
                      <a:avLst/>
                      <a:gdLst>
                        <a:gd name="connsiteX0" fmla="*/ 0 w 67056"/>
                        <a:gd name="connsiteY0" fmla="*/ 51054 h 51053"/>
                        <a:gd name="connsiteX1" fmla="*/ 67056 w 67056"/>
                        <a:gd name="connsiteY1" fmla="*/ 0 h 51053"/>
                      </a:gdLst>
                      <a:ahLst/>
                      <a:cxnLst>
                        <a:cxn ang="0">
                          <a:pos x="connsiteX0" y="connsiteY0"/>
                        </a:cxn>
                        <a:cxn ang="0">
                          <a:pos x="connsiteX1" y="connsiteY1"/>
                        </a:cxn>
                      </a:cxnLst>
                      <a:rect l="l" t="t" r="r" b="b"/>
                      <a:pathLst>
                        <a:path w="67056" h="51053">
                          <a:moveTo>
                            <a:pt x="0" y="51054"/>
                          </a:moveTo>
                          <a:lnTo>
                            <a:pt x="67056" y="0"/>
                          </a:lnTo>
                        </a:path>
                      </a:pathLst>
                    </a:custGeom>
                    <a:ln w="14143" cap="rnd">
                      <a:solidFill>
                        <a:schemeClr val="accent2">
                          <a:lumMod val="40000"/>
                          <a:lumOff val="60000"/>
                        </a:schemeClr>
                      </a:solidFill>
                      <a:prstDash val="solid"/>
                      <a:round/>
                    </a:ln>
                  </p:spPr>
                  <p:txBody>
                    <a:bodyPr rtlCol="0" anchor="ctr"/>
                    <a:lstStyle/>
                    <a:p>
                      <a:endParaRPr lang="en-US" dirty="0"/>
                    </a:p>
                  </p:txBody>
                </p:sp>
                <p:sp>
                  <p:nvSpPr>
                    <p:cNvPr id="135" name="Freeform: Shape 134">
                      <a:extLst>
                        <a:ext uri="{FF2B5EF4-FFF2-40B4-BE49-F238E27FC236}">
                          <a16:creationId xmlns:a16="http://schemas.microsoft.com/office/drawing/2014/main" id="{C9B45856-E3C2-E9ED-C77F-B5A16D42A176}"/>
                        </a:ext>
                      </a:extLst>
                    </p:cNvPr>
                    <p:cNvSpPr/>
                    <p:nvPr/>
                  </p:nvSpPr>
                  <p:spPr>
                    <a:xfrm>
                      <a:off x="7573137" y="2257900"/>
                      <a:ext cx="70104" cy="44005"/>
                    </a:xfrm>
                    <a:custGeom>
                      <a:avLst/>
                      <a:gdLst>
                        <a:gd name="connsiteX0" fmla="*/ 0 w 70104"/>
                        <a:gd name="connsiteY0" fmla="*/ 44005 h 44005"/>
                        <a:gd name="connsiteX1" fmla="*/ 70104 w 70104"/>
                        <a:gd name="connsiteY1" fmla="*/ 0 h 44005"/>
                      </a:gdLst>
                      <a:ahLst/>
                      <a:cxnLst>
                        <a:cxn ang="0">
                          <a:pos x="connsiteX0" y="connsiteY0"/>
                        </a:cxn>
                        <a:cxn ang="0">
                          <a:pos x="connsiteX1" y="connsiteY1"/>
                        </a:cxn>
                      </a:cxnLst>
                      <a:rect l="l" t="t" r="r" b="b"/>
                      <a:pathLst>
                        <a:path w="70104" h="44005">
                          <a:moveTo>
                            <a:pt x="0" y="44005"/>
                          </a:moveTo>
                          <a:lnTo>
                            <a:pt x="70104" y="0"/>
                          </a:lnTo>
                        </a:path>
                      </a:pathLst>
                    </a:custGeom>
                    <a:ln w="14143" cap="rnd">
                      <a:solidFill>
                        <a:schemeClr val="accent2">
                          <a:lumMod val="40000"/>
                          <a:lumOff val="60000"/>
                        </a:schemeClr>
                      </a:solidFill>
                      <a:prstDash val="solid"/>
                      <a:round/>
                    </a:ln>
                  </p:spPr>
                  <p:txBody>
                    <a:bodyPr rtlCol="0" anchor="ctr"/>
                    <a:lstStyle/>
                    <a:p>
                      <a:endParaRPr lang="en-US"/>
                    </a:p>
                  </p:txBody>
                </p:sp>
                <p:sp>
                  <p:nvSpPr>
                    <p:cNvPr id="136" name="Freeform: Shape 135">
                      <a:extLst>
                        <a:ext uri="{FF2B5EF4-FFF2-40B4-BE49-F238E27FC236}">
                          <a16:creationId xmlns:a16="http://schemas.microsoft.com/office/drawing/2014/main" id="{37307513-12B0-6B25-705F-7724AF985DC6}"/>
                        </a:ext>
                      </a:extLst>
                    </p:cNvPr>
                    <p:cNvSpPr/>
                    <p:nvPr/>
                  </p:nvSpPr>
                  <p:spPr>
                    <a:xfrm>
                      <a:off x="7539609" y="2211990"/>
                      <a:ext cx="68675" cy="45148"/>
                    </a:xfrm>
                    <a:custGeom>
                      <a:avLst/>
                      <a:gdLst>
                        <a:gd name="connsiteX0" fmla="*/ 0 w 68675"/>
                        <a:gd name="connsiteY0" fmla="*/ 45149 h 45148"/>
                        <a:gd name="connsiteX1" fmla="*/ 68675 w 68675"/>
                        <a:gd name="connsiteY1" fmla="*/ 0 h 45148"/>
                      </a:gdLst>
                      <a:ahLst/>
                      <a:cxnLst>
                        <a:cxn ang="0">
                          <a:pos x="connsiteX0" y="connsiteY0"/>
                        </a:cxn>
                        <a:cxn ang="0">
                          <a:pos x="connsiteX1" y="connsiteY1"/>
                        </a:cxn>
                      </a:cxnLst>
                      <a:rect l="l" t="t" r="r" b="b"/>
                      <a:pathLst>
                        <a:path w="68675" h="45148">
                          <a:moveTo>
                            <a:pt x="0" y="45149"/>
                          </a:moveTo>
                          <a:lnTo>
                            <a:pt x="68675" y="0"/>
                          </a:lnTo>
                        </a:path>
                      </a:pathLst>
                    </a:custGeom>
                    <a:ln w="14143" cap="rnd">
                      <a:solidFill>
                        <a:schemeClr val="accent2">
                          <a:lumMod val="40000"/>
                          <a:lumOff val="60000"/>
                        </a:schemeClr>
                      </a:solidFill>
                      <a:prstDash val="solid"/>
                      <a:round/>
                    </a:ln>
                  </p:spPr>
                  <p:txBody>
                    <a:bodyPr rtlCol="0" anchor="ctr"/>
                    <a:lstStyle/>
                    <a:p>
                      <a:endParaRPr lang="en-US"/>
                    </a:p>
                  </p:txBody>
                </p:sp>
              </p:grpSp>
            </p:grpSp>
            <p:grpSp>
              <p:nvGrpSpPr>
                <p:cNvPr id="125" name="Graphic 5">
                  <a:extLst>
                    <a:ext uri="{FF2B5EF4-FFF2-40B4-BE49-F238E27FC236}">
                      <a16:creationId xmlns:a16="http://schemas.microsoft.com/office/drawing/2014/main" id="{D98ECBE8-8F85-293D-565C-9DA3F3D2E96F}"/>
                    </a:ext>
                  </a:extLst>
                </p:cNvPr>
                <p:cNvGrpSpPr/>
                <p:nvPr/>
              </p:nvGrpSpPr>
              <p:grpSpPr>
                <a:xfrm>
                  <a:off x="7144490" y="1519248"/>
                  <a:ext cx="405091" cy="324050"/>
                  <a:chOff x="7144490" y="1519248"/>
                  <a:chExt cx="405091" cy="324050"/>
                </a:xfrm>
                <a:solidFill>
                  <a:srgbClr val="FFFFFF"/>
                </a:solidFill>
              </p:grpSpPr>
              <p:sp>
                <p:nvSpPr>
                  <p:cNvPr id="126" name="Freeform: Shape 125">
                    <a:extLst>
                      <a:ext uri="{FF2B5EF4-FFF2-40B4-BE49-F238E27FC236}">
                        <a16:creationId xmlns:a16="http://schemas.microsoft.com/office/drawing/2014/main" id="{30C80CAF-BE51-13A2-DCED-AB683A614454}"/>
                      </a:ext>
                    </a:extLst>
                  </p:cNvPr>
                  <p:cNvSpPr/>
                  <p:nvPr/>
                </p:nvSpPr>
                <p:spPr>
                  <a:xfrm>
                    <a:off x="7144490" y="1749244"/>
                    <a:ext cx="94054" cy="94054"/>
                  </a:xfrm>
                  <a:custGeom>
                    <a:avLst/>
                    <a:gdLst>
                      <a:gd name="connsiteX0" fmla="*/ 93938 w 94054"/>
                      <a:gd name="connsiteY0" fmla="*/ 43646 h 94054"/>
                      <a:gd name="connsiteX1" fmla="*/ 50409 w 94054"/>
                      <a:gd name="connsiteY1" fmla="*/ 93938 h 94054"/>
                      <a:gd name="connsiteX2" fmla="*/ 117 w 94054"/>
                      <a:gd name="connsiteY2" fmla="*/ 50408 h 94054"/>
                      <a:gd name="connsiteX3" fmla="*/ 43646 w 94054"/>
                      <a:gd name="connsiteY3" fmla="*/ 116 h 94054"/>
                      <a:gd name="connsiteX4" fmla="*/ 93938 w 94054"/>
                      <a:gd name="connsiteY4" fmla="*/ 43646 h 94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054" h="94054">
                        <a:moveTo>
                          <a:pt x="93938" y="43646"/>
                        </a:moveTo>
                        <a:cubicBezTo>
                          <a:pt x="95748" y="69554"/>
                          <a:pt x="76317" y="92033"/>
                          <a:pt x="50409" y="93938"/>
                        </a:cubicBezTo>
                        <a:cubicBezTo>
                          <a:pt x="24501" y="95747"/>
                          <a:pt x="2022" y="76316"/>
                          <a:pt x="117" y="50408"/>
                        </a:cubicBezTo>
                        <a:cubicBezTo>
                          <a:pt x="-1693" y="24500"/>
                          <a:pt x="17738" y="2021"/>
                          <a:pt x="43646" y="116"/>
                        </a:cubicBezTo>
                        <a:cubicBezTo>
                          <a:pt x="69554" y="-1693"/>
                          <a:pt x="92033" y="17833"/>
                          <a:pt x="93938" y="43646"/>
                        </a:cubicBezTo>
                        <a:close/>
                      </a:path>
                    </a:pathLst>
                  </a:custGeom>
                  <a:solidFill>
                    <a:srgbClr val="FFFFFF"/>
                  </a:solid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96C981C8-127A-7729-CC54-FE22CBBD349F}"/>
                      </a:ext>
                    </a:extLst>
                  </p:cNvPr>
                  <p:cNvSpPr/>
                  <p:nvPr/>
                </p:nvSpPr>
                <p:spPr>
                  <a:xfrm>
                    <a:off x="7494488" y="1733292"/>
                    <a:ext cx="55092" cy="55092"/>
                  </a:xfrm>
                  <a:custGeom>
                    <a:avLst/>
                    <a:gdLst>
                      <a:gd name="connsiteX0" fmla="*/ 55026 w 55092"/>
                      <a:gd name="connsiteY0" fmla="*/ 25594 h 55092"/>
                      <a:gd name="connsiteX1" fmla="*/ 29499 w 55092"/>
                      <a:gd name="connsiteY1" fmla="*/ 55026 h 55092"/>
                      <a:gd name="connsiteX2" fmla="*/ 67 w 55092"/>
                      <a:gd name="connsiteY2" fmla="*/ 29499 h 55092"/>
                      <a:gd name="connsiteX3" fmla="*/ 25594 w 55092"/>
                      <a:gd name="connsiteY3" fmla="*/ 67 h 55092"/>
                      <a:gd name="connsiteX4" fmla="*/ 55026 w 55092"/>
                      <a:gd name="connsiteY4" fmla="*/ 25594 h 55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92" h="55092">
                        <a:moveTo>
                          <a:pt x="55026" y="25594"/>
                        </a:moveTo>
                        <a:cubicBezTo>
                          <a:pt x="56074" y="40738"/>
                          <a:pt x="44644" y="53978"/>
                          <a:pt x="29499" y="55026"/>
                        </a:cubicBezTo>
                        <a:cubicBezTo>
                          <a:pt x="14354" y="56074"/>
                          <a:pt x="1115" y="44644"/>
                          <a:pt x="67" y="29499"/>
                        </a:cubicBezTo>
                        <a:cubicBezTo>
                          <a:pt x="-981" y="14354"/>
                          <a:pt x="10449" y="1114"/>
                          <a:pt x="25594" y="67"/>
                        </a:cubicBezTo>
                        <a:cubicBezTo>
                          <a:pt x="40739" y="-981"/>
                          <a:pt x="53978" y="10449"/>
                          <a:pt x="55026" y="25594"/>
                        </a:cubicBezTo>
                        <a:close/>
                      </a:path>
                    </a:pathLst>
                  </a:custGeom>
                  <a:solidFill>
                    <a:srgbClr val="FFFFFF"/>
                  </a:solid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D4F43BFA-D8D5-B553-9AA3-5014345DFB36}"/>
                      </a:ext>
                    </a:extLst>
                  </p:cNvPr>
                  <p:cNvSpPr/>
                  <p:nvPr/>
                </p:nvSpPr>
                <p:spPr>
                  <a:xfrm>
                    <a:off x="7270265" y="1519248"/>
                    <a:ext cx="132445" cy="132457"/>
                  </a:xfrm>
                  <a:custGeom>
                    <a:avLst/>
                    <a:gdLst>
                      <a:gd name="connsiteX0" fmla="*/ 132279 w 132445"/>
                      <a:gd name="connsiteY0" fmla="*/ 61520 h 132457"/>
                      <a:gd name="connsiteX1" fmla="*/ 70938 w 132445"/>
                      <a:gd name="connsiteY1" fmla="*/ 132290 h 132457"/>
                      <a:gd name="connsiteX2" fmla="*/ 167 w 132445"/>
                      <a:gd name="connsiteY2" fmla="*/ 70949 h 132457"/>
                      <a:gd name="connsiteX3" fmla="*/ 61508 w 132445"/>
                      <a:gd name="connsiteY3" fmla="*/ 179 h 132457"/>
                      <a:gd name="connsiteX4" fmla="*/ 132279 w 132445"/>
                      <a:gd name="connsiteY4" fmla="*/ 61520 h 13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445" h="132457">
                        <a:moveTo>
                          <a:pt x="132279" y="61520"/>
                        </a:moveTo>
                        <a:cubicBezTo>
                          <a:pt x="134851" y="98000"/>
                          <a:pt x="107419" y="129719"/>
                          <a:pt x="70938" y="132290"/>
                        </a:cubicBezTo>
                        <a:cubicBezTo>
                          <a:pt x="34457" y="134862"/>
                          <a:pt x="2739" y="107430"/>
                          <a:pt x="167" y="70949"/>
                        </a:cubicBezTo>
                        <a:cubicBezTo>
                          <a:pt x="-2405" y="34469"/>
                          <a:pt x="25027" y="2750"/>
                          <a:pt x="61508" y="179"/>
                        </a:cubicBezTo>
                        <a:cubicBezTo>
                          <a:pt x="97894" y="-2488"/>
                          <a:pt x="129612" y="25039"/>
                          <a:pt x="132279" y="61520"/>
                        </a:cubicBezTo>
                        <a:close/>
                      </a:path>
                    </a:pathLst>
                  </a:custGeom>
                  <a:solidFill>
                    <a:srgbClr val="FFFFFF"/>
                  </a:solidFill>
                  <a:ln w="9525" cap="flat">
                    <a:noFill/>
                    <a:prstDash val="solid"/>
                    <a:miter/>
                  </a:ln>
                </p:spPr>
                <p:txBody>
                  <a:bodyPr rtlCol="0" anchor="ctr"/>
                  <a:lstStyle/>
                  <a:p>
                    <a:endParaRPr lang="en-US"/>
                  </a:p>
                </p:txBody>
              </p:sp>
            </p:grpSp>
          </p:grpSp>
          <p:sp>
            <p:nvSpPr>
              <p:cNvPr id="117" name="Freeform: Shape 116">
                <a:extLst>
                  <a:ext uri="{FF2B5EF4-FFF2-40B4-BE49-F238E27FC236}">
                    <a16:creationId xmlns:a16="http://schemas.microsoft.com/office/drawing/2014/main" id="{D1EB6DDA-6163-5814-560C-783557D0E094}"/>
                  </a:ext>
                </a:extLst>
              </p:cNvPr>
              <p:cNvSpPr/>
              <p:nvPr/>
            </p:nvSpPr>
            <p:spPr>
              <a:xfrm>
                <a:off x="5883472" y="3064933"/>
                <a:ext cx="1327114" cy="573008"/>
              </a:xfrm>
              <a:custGeom>
                <a:avLst/>
                <a:gdLst>
                  <a:gd name="connsiteX0" fmla="*/ 25 w 1327114"/>
                  <a:gd name="connsiteY0" fmla="*/ 212428 h 573008"/>
                  <a:gd name="connsiteX1" fmla="*/ 196240 w 1327114"/>
                  <a:gd name="connsiteY1" fmla="*/ 417977 h 573008"/>
                  <a:gd name="connsiteX2" fmla="*/ 498754 w 1327114"/>
                  <a:gd name="connsiteY2" fmla="*/ 469222 h 573008"/>
                  <a:gd name="connsiteX3" fmla="*/ 1087875 w 1327114"/>
                  <a:gd name="connsiteY3" fmla="*/ 572568 h 573008"/>
                  <a:gd name="connsiteX4" fmla="*/ 1326000 w 1327114"/>
                  <a:gd name="connsiteY4" fmla="*/ 369495 h 573008"/>
                  <a:gd name="connsiteX5" fmla="*/ 1326000 w 1327114"/>
                  <a:gd name="connsiteY5" fmla="*/ 369495 h 573008"/>
                  <a:gd name="connsiteX6" fmla="*/ 1105592 w 1327114"/>
                  <a:gd name="connsiteY6" fmla="*/ 122607 h 573008"/>
                  <a:gd name="connsiteX7" fmla="*/ 591909 w 1327114"/>
                  <a:gd name="connsiteY7" fmla="*/ 48693 h 573008"/>
                  <a:gd name="connsiteX8" fmla="*/ 211956 w 1327114"/>
                  <a:gd name="connsiteY8" fmla="*/ 20 h 573008"/>
                  <a:gd name="connsiteX9" fmla="*/ 25 w 1327114"/>
                  <a:gd name="connsiteY9" fmla="*/ 212428 h 57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7114" h="573008">
                    <a:moveTo>
                      <a:pt x="25" y="212428"/>
                    </a:moveTo>
                    <a:cubicBezTo>
                      <a:pt x="1740" y="321679"/>
                      <a:pt x="87179" y="411214"/>
                      <a:pt x="196240" y="417977"/>
                    </a:cubicBezTo>
                    <a:lnTo>
                      <a:pt x="498754" y="469222"/>
                    </a:lnTo>
                    <a:lnTo>
                      <a:pt x="1087875" y="572568"/>
                    </a:lnTo>
                    <a:cubicBezTo>
                      <a:pt x="1209033" y="580093"/>
                      <a:pt x="1314285" y="490272"/>
                      <a:pt x="1326000" y="369495"/>
                    </a:cubicBezTo>
                    <a:lnTo>
                      <a:pt x="1326000" y="369495"/>
                    </a:lnTo>
                    <a:cubicBezTo>
                      <a:pt x="1338669" y="238621"/>
                      <a:pt x="1241895" y="135180"/>
                      <a:pt x="1105592" y="122607"/>
                    </a:cubicBezTo>
                    <a:cubicBezTo>
                      <a:pt x="989482" y="111844"/>
                      <a:pt x="793362" y="82126"/>
                      <a:pt x="591909" y="48693"/>
                    </a:cubicBezTo>
                    <a:cubicBezTo>
                      <a:pt x="439699" y="23452"/>
                      <a:pt x="296348" y="1163"/>
                      <a:pt x="211956" y="20"/>
                    </a:cubicBezTo>
                    <a:cubicBezTo>
                      <a:pt x="94132" y="-1599"/>
                      <a:pt x="-1785" y="94508"/>
                      <a:pt x="25" y="212428"/>
                    </a:cubicBezTo>
                    <a:close/>
                  </a:path>
                </a:pathLst>
              </a:custGeom>
              <a:solidFill>
                <a:schemeClr val="bg2"/>
              </a:solidFill>
              <a:ln w="9525" cap="flat">
                <a:noFill/>
                <a:prstDash val="solid"/>
                <a:miter/>
              </a:ln>
            </p:spPr>
            <p:txBody>
              <a:bodyPr rtlCol="0" anchor="ctr"/>
              <a:lstStyle/>
              <a:p>
                <a:endParaRPr lang="en-US"/>
              </a:p>
            </p:txBody>
          </p:sp>
          <p:grpSp>
            <p:nvGrpSpPr>
              <p:cNvPr id="118" name="Graphic 5">
                <a:extLst>
                  <a:ext uri="{FF2B5EF4-FFF2-40B4-BE49-F238E27FC236}">
                    <a16:creationId xmlns:a16="http://schemas.microsoft.com/office/drawing/2014/main" id="{BDF37FF6-3D11-4A5F-025A-A4A1C4F43F20}"/>
                  </a:ext>
                </a:extLst>
              </p:cNvPr>
              <p:cNvGrpSpPr/>
              <p:nvPr/>
            </p:nvGrpSpPr>
            <p:grpSpPr>
              <a:xfrm>
                <a:off x="6765507" y="2511551"/>
                <a:ext cx="665040" cy="1125352"/>
                <a:chOff x="6765507" y="2511551"/>
                <a:chExt cx="665040" cy="1125352"/>
              </a:xfrm>
              <a:solidFill>
                <a:srgbClr val="FFFFFF"/>
              </a:solidFill>
            </p:grpSpPr>
            <p:sp>
              <p:nvSpPr>
                <p:cNvPr id="119" name="Freeform: Shape 118">
                  <a:extLst>
                    <a:ext uri="{FF2B5EF4-FFF2-40B4-BE49-F238E27FC236}">
                      <a16:creationId xmlns:a16="http://schemas.microsoft.com/office/drawing/2014/main" id="{E63501AE-B3EC-240A-0472-4211443C976C}"/>
                    </a:ext>
                  </a:extLst>
                </p:cNvPr>
                <p:cNvSpPr/>
                <p:nvPr/>
              </p:nvSpPr>
              <p:spPr>
                <a:xfrm>
                  <a:off x="6765507" y="2511551"/>
                  <a:ext cx="665040" cy="1125352"/>
                </a:xfrm>
                <a:custGeom>
                  <a:avLst/>
                  <a:gdLst>
                    <a:gd name="connsiteX0" fmla="*/ 397578 w 665040"/>
                    <a:gd name="connsiteY0" fmla="*/ 0 h 1125352"/>
                    <a:gd name="connsiteX1" fmla="*/ 13626 w 665040"/>
                    <a:gd name="connsiteY1" fmla="*/ 825341 h 1125352"/>
                    <a:gd name="connsiteX2" fmla="*/ 156691 w 665040"/>
                    <a:gd name="connsiteY2" fmla="*/ 1115092 h 1125352"/>
                    <a:gd name="connsiteX3" fmla="*/ 156691 w 665040"/>
                    <a:gd name="connsiteY3" fmla="*/ 1115092 h 1125352"/>
                    <a:gd name="connsiteX4" fmla="*/ 440346 w 665040"/>
                    <a:gd name="connsiteY4" fmla="*/ 955072 h 1125352"/>
                    <a:gd name="connsiteX5" fmla="*/ 665040 w 665040"/>
                    <a:gd name="connsiteY5" fmla="*/ 96107 h 1125352"/>
                    <a:gd name="connsiteX6" fmla="*/ 397578 w 665040"/>
                    <a:gd name="connsiteY6" fmla="*/ 0 h 112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5040" h="1125352">
                      <a:moveTo>
                        <a:pt x="397578" y="0"/>
                      </a:moveTo>
                      <a:lnTo>
                        <a:pt x="13626" y="825341"/>
                      </a:lnTo>
                      <a:cubicBezTo>
                        <a:pt x="-30094" y="945070"/>
                        <a:pt x="35057" y="1076992"/>
                        <a:pt x="156691" y="1115092"/>
                      </a:cubicBezTo>
                      <a:lnTo>
                        <a:pt x="156691" y="1115092"/>
                      </a:lnTo>
                      <a:cubicBezTo>
                        <a:pt x="279659" y="1153573"/>
                        <a:pt x="409675" y="1080230"/>
                        <a:pt x="440346" y="955072"/>
                      </a:cubicBezTo>
                      <a:lnTo>
                        <a:pt x="665040" y="96107"/>
                      </a:lnTo>
                      <a:lnTo>
                        <a:pt x="397578" y="0"/>
                      </a:lnTo>
                      <a:close/>
                    </a:path>
                  </a:pathLst>
                </a:custGeom>
                <a:solidFill>
                  <a:schemeClr val="bg2"/>
                </a:solid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DF04F3D7-6E17-C59A-BC03-8E3B1C6884DE}"/>
                    </a:ext>
                  </a:extLst>
                </p:cNvPr>
                <p:cNvSpPr/>
                <p:nvPr/>
              </p:nvSpPr>
              <p:spPr>
                <a:xfrm>
                  <a:off x="7125462" y="2603944"/>
                  <a:ext cx="280225" cy="105632"/>
                </a:xfrm>
                <a:custGeom>
                  <a:avLst/>
                  <a:gdLst>
                    <a:gd name="connsiteX0" fmla="*/ 0 w 280225"/>
                    <a:gd name="connsiteY0" fmla="*/ 0 h 105632"/>
                    <a:gd name="connsiteX1" fmla="*/ 280226 w 280225"/>
                    <a:gd name="connsiteY1" fmla="*/ 105632 h 105632"/>
                  </a:gdLst>
                  <a:ahLst/>
                  <a:cxnLst>
                    <a:cxn ang="0">
                      <a:pos x="connsiteX0" y="connsiteY0"/>
                    </a:cxn>
                    <a:cxn ang="0">
                      <a:pos x="connsiteX1" y="connsiteY1"/>
                    </a:cxn>
                  </a:cxnLst>
                  <a:rect l="l" t="t" r="r" b="b"/>
                  <a:pathLst>
                    <a:path w="280225" h="105632">
                      <a:moveTo>
                        <a:pt x="0" y="0"/>
                      </a:moveTo>
                      <a:lnTo>
                        <a:pt x="280226" y="105632"/>
                      </a:lnTo>
                    </a:path>
                  </a:pathLst>
                </a:custGeom>
                <a:ln w="13231" cap="flat">
                  <a:solidFill>
                    <a:srgbClr val="D7EEF4"/>
                  </a:solidFill>
                  <a:prstDash val="solid"/>
                  <a:miter/>
                </a:ln>
              </p:spPr>
              <p:txBody>
                <a:bodyPr rtlCol="0" anchor="ctr"/>
                <a:lstStyle/>
                <a:p>
                  <a:endParaRPr lang="en-US"/>
                </a:p>
              </p:txBody>
            </p:sp>
          </p:grpSp>
        </p:grpSp>
        <p:sp>
          <p:nvSpPr>
            <p:cNvPr id="37" name="Freeform: Shape 36">
              <a:extLst>
                <a:ext uri="{FF2B5EF4-FFF2-40B4-BE49-F238E27FC236}">
                  <a16:creationId xmlns:a16="http://schemas.microsoft.com/office/drawing/2014/main" id="{1673217A-3C0F-76CF-FD2E-B23F1E824029}"/>
                </a:ext>
              </a:extLst>
            </p:cNvPr>
            <p:cNvSpPr/>
            <p:nvPr/>
          </p:nvSpPr>
          <p:spPr>
            <a:xfrm>
              <a:off x="3545712" y="2175916"/>
              <a:ext cx="404026" cy="500869"/>
            </a:xfrm>
            <a:custGeom>
              <a:avLst/>
              <a:gdLst>
                <a:gd name="connsiteX0" fmla="*/ 476 w 341532"/>
                <a:gd name="connsiteY0" fmla="*/ 0 h 423396"/>
                <a:gd name="connsiteX1" fmla="*/ 320611 w 341532"/>
                <a:gd name="connsiteY1" fmla="*/ 309658 h 423396"/>
                <a:gd name="connsiteX2" fmla="*/ 0 w 341532"/>
                <a:gd name="connsiteY2" fmla="*/ 414433 h 423396"/>
                <a:gd name="connsiteX3" fmla="*/ 476 w 341532"/>
                <a:gd name="connsiteY3" fmla="*/ 0 h 423396"/>
              </a:gdLst>
              <a:ahLst/>
              <a:cxnLst>
                <a:cxn ang="0">
                  <a:pos x="connsiteX0" y="connsiteY0"/>
                </a:cxn>
                <a:cxn ang="0">
                  <a:pos x="connsiteX1" y="connsiteY1"/>
                </a:cxn>
                <a:cxn ang="0">
                  <a:pos x="connsiteX2" y="connsiteY2"/>
                </a:cxn>
                <a:cxn ang="0">
                  <a:pos x="connsiteX3" y="connsiteY3"/>
                </a:cxn>
              </a:cxnLst>
              <a:rect l="l" t="t" r="r" b="b"/>
              <a:pathLst>
                <a:path w="341532" h="423396">
                  <a:moveTo>
                    <a:pt x="476" y="0"/>
                  </a:moveTo>
                  <a:cubicBezTo>
                    <a:pt x="476" y="0"/>
                    <a:pt x="441293" y="41243"/>
                    <a:pt x="320611" y="309658"/>
                  </a:cubicBezTo>
                  <a:cubicBezTo>
                    <a:pt x="249079" y="468821"/>
                    <a:pt x="0" y="414433"/>
                    <a:pt x="0" y="414433"/>
                  </a:cubicBezTo>
                  <a:lnTo>
                    <a:pt x="476" y="0"/>
                  </a:lnTo>
                  <a:close/>
                </a:path>
              </a:pathLst>
            </a:custGeom>
            <a:solidFill>
              <a:schemeClr val="tx2">
                <a:lumMod val="95000"/>
                <a:lumOff val="5000"/>
              </a:schemeClr>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AEB9BD6-C4E8-7D22-68C4-6A79EFF3C61E}"/>
                </a:ext>
              </a:extLst>
            </p:cNvPr>
            <p:cNvSpPr/>
            <p:nvPr/>
          </p:nvSpPr>
          <p:spPr>
            <a:xfrm>
              <a:off x="2860573" y="2342681"/>
              <a:ext cx="1132630" cy="829074"/>
            </a:xfrm>
            <a:custGeom>
              <a:avLst/>
              <a:gdLst>
                <a:gd name="connsiteX0" fmla="*/ 211689 w 957437"/>
                <a:gd name="connsiteY0" fmla="*/ 0 h 700835"/>
                <a:gd name="connsiteX1" fmla="*/ 122154 w 957437"/>
                <a:gd name="connsiteY1" fmla="*/ 654749 h 700835"/>
                <a:gd name="connsiteX2" fmla="*/ 729087 w 957437"/>
                <a:gd name="connsiteY2" fmla="*/ 700373 h 700835"/>
                <a:gd name="connsiteX3" fmla="*/ 949971 w 957437"/>
                <a:gd name="connsiteY3" fmla="*/ 577691 h 700835"/>
                <a:gd name="connsiteX4" fmla="*/ 878629 w 957437"/>
                <a:gd name="connsiteY4" fmla="*/ 363474 h 700835"/>
                <a:gd name="connsiteX5" fmla="*/ 789094 w 957437"/>
                <a:gd name="connsiteY5" fmla="*/ 92392 h 700835"/>
                <a:gd name="connsiteX6" fmla="*/ 211689 w 957437"/>
                <a:gd name="connsiteY6" fmla="*/ 0 h 70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7437" h="700835">
                  <a:moveTo>
                    <a:pt x="211689" y="0"/>
                  </a:moveTo>
                  <a:cubicBezTo>
                    <a:pt x="211689" y="0"/>
                    <a:pt x="-197696" y="577691"/>
                    <a:pt x="122154" y="654749"/>
                  </a:cubicBezTo>
                  <a:cubicBezTo>
                    <a:pt x="282364" y="693420"/>
                    <a:pt x="575067" y="703231"/>
                    <a:pt x="729087" y="700373"/>
                  </a:cubicBezTo>
                  <a:cubicBezTo>
                    <a:pt x="821765" y="698659"/>
                    <a:pt x="916253" y="664083"/>
                    <a:pt x="949971" y="577691"/>
                  </a:cubicBezTo>
                  <a:cubicBezTo>
                    <a:pt x="971879" y="521399"/>
                    <a:pt x="944828" y="432340"/>
                    <a:pt x="878629" y="363474"/>
                  </a:cubicBezTo>
                  <a:cubicBezTo>
                    <a:pt x="715656" y="193929"/>
                    <a:pt x="789094" y="92392"/>
                    <a:pt x="789094" y="92392"/>
                  </a:cubicBezTo>
                  <a:lnTo>
                    <a:pt x="211689" y="0"/>
                  </a:lnTo>
                  <a:close/>
                </a:path>
              </a:pathLst>
            </a:custGeom>
            <a:solidFill>
              <a:schemeClr val="tx2">
                <a:lumMod val="95000"/>
                <a:lumOff val="5000"/>
              </a:schemeClr>
            </a:solid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1AB7CF76-B0B2-E2BE-8677-7CCBAB0D0B9E}"/>
                </a:ext>
              </a:extLst>
            </p:cNvPr>
            <p:cNvSpPr/>
            <p:nvPr/>
          </p:nvSpPr>
          <p:spPr>
            <a:xfrm>
              <a:off x="3047785" y="2162733"/>
              <a:ext cx="781315" cy="745709"/>
            </a:xfrm>
            <a:custGeom>
              <a:avLst/>
              <a:gdLst>
                <a:gd name="connsiteX0" fmla="*/ 660464 w 660463"/>
                <a:gd name="connsiteY0" fmla="*/ 315182 h 630364"/>
                <a:gd name="connsiteX1" fmla="*/ 330232 w 660463"/>
                <a:gd name="connsiteY1" fmla="*/ 630364 h 630364"/>
                <a:gd name="connsiteX2" fmla="*/ 0 w 660463"/>
                <a:gd name="connsiteY2" fmla="*/ 315182 h 630364"/>
                <a:gd name="connsiteX3" fmla="*/ 330232 w 660463"/>
                <a:gd name="connsiteY3" fmla="*/ 0 h 630364"/>
                <a:gd name="connsiteX4" fmla="*/ 660464 w 660463"/>
                <a:gd name="connsiteY4" fmla="*/ 315182 h 63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63" h="630364">
                  <a:moveTo>
                    <a:pt x="660464" y="315182"/>
                  </a:moveTo>
                  <a:cubicBezTo>
                    <a:pt x="660464" y="489253"/>
                    <a:pt x="512614" y="630364"/>
                    <a:pt x="330232" y="630364"/>
                  </a:cubicBezTo>
                  <a:cubicBezTo>
                    <a:pt x="147850" y="630364"/>
                    <a:pt x="0" y="489253"/>
                    <a:pt x="0" y="315182"/>
                  </a:cubicBezTo>
                  <a:cubicBezTo>
                    <a:pt x="0" y="141112"/>
                    <a:pt x="147850" y="0"/>
                    <a:pt x="330232" y="0"/>
                  </a:cubicBezTo>
                  <a:cubicBezTo>
                    <a:pt x="512614" y="0"/>
                    <a:pt x="660464" y="141112"/>
                    <a:pt x="660464" y="315182"/>
                  </a:cubicBezTo>
                  <a:close/>
                </a:path>
              </a:pathLst>
            </a:custGeom>
            <a:solidFill>
              <a:schemeClr val="tx2">
                <a:lumMod val="95000"/>
                <a:lumOff val="5000"/>
              </a:schemeClr>
            </a:solid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3C2A5690-E9C7-9C13-6953-A38AB9C66027}"/>
                </a:ext>
              </a:extLst>
            </p:cNvPr>
            <p:cNvSpPr/>
            <p:nvPr/>
          </p:nvSpPr>
          <p:spPr>
            <a:xfrm>
              <a:off x="3253085" y="2680605"/>
              <a:ext cx="323050" cy="572860"/>
            </a:xfrm>
            <a:custGeom>
              <a:avLst/>
              <a:gdLst>
                <a:gd name="connsiteX0" fmla="*/ 273082 w 273081"/>
                <a:gd name="connsiteY0" fmla="*/ 194119 h 484251"/>
                <a:gd name="connsiteX1" fmla="*/ 252698 w 273081"/>
                <a:gd name="connsiteY1" fmla="*/ 484251 h 484251"/>
                <a:gd name="connsiteX2" fmla="*/ 0 w 273081"/>
                <a:gd name="connsiteY2" fmla="*/ 467392 h 484251"/>
                <a:gd name="connsiteX3" fmla="*/ 46387 w 273081"/>
                <a:gd name="connsiteY3" fmla="*/ 0 h 484251"/>
              </a:gdLst>
              <a:ahLst/>
              <a:cxnLst>
                <a:cxn ang="0">
                  <a:pos x="connsiteX0" y="connsiteY0"/>
                </a:cxn>
                <a:cxn ang="0">
                  <a:pos x="connsiteX1" y="connsiteY1"/>
                </a:cxn>
                <a:cxn ang="0">
                  <a:pos x="connsiteX2" y="connsiteY2"/>
                </a:cxn>
                <a:cxn ang="0">
                  <a:pos x="connsiteX3" y="connsiteY3"/>
                </a:cxn>
              </a:cxnLst>
              <a:rect l="l" t="t" r="r" b="b"/>
              <a:pathLst>
                <a:path w="273081" h="484251">
                  <a:moveTo>
                    <a:pt x="273082" y="194119"/>
                  </a:moveTo>
                  <a:lnTo>
                    <a:pt x="252698" y="484251"/>
                  </a:lnTo>
                  <a:lnTo>
                    <a:pt x="0" y="467392"/>
                  </a:lnTo>
                  <a:lnTo>
                    <a:pt x="46387" y="0"/>
                  </a:lnTo>
                  <a:close/>
                </a:path>
              </a:pathLst>
            </a:custGeom>
            <a:solidFill>
              <a:schemeClr val="accent2">
                <a:lumMod val="20000"/>
                <a:lumOff val="80000"/>
              </a:schemeClr>
            </a:solid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73FE075A-1ABF-7EA8-5705-157C3975CA14}"/>
                </a:ext>
              </a:extLst>
            </p:cNvPr>
            <p:cNvSpPr/>
            <p:nvPr/>
          </p:nvSpPr>
          <p:spPr>
            <a:xfrm>
              <a:off x="3368130" y="2896723"/>
              <a:ext cx="208005" cy="246766"/>
            </a:xfrm>
            <a:custGeom>
              <a:avLst/>
              <a:gdLst>
                <a:gd name="connsiteX0" fmla="*/ 160877 w 175831"/>
                <a:gd name="connsiteY0" fmla="*/ 208597 h 208597"/>
                <a:gd name="connsiteX1" fmla="*/ 0 w 175831"/>
                <a:gd name="connsiteY1" fmla="*/ 0 h 208597"/>
                <a:gd name="connsiteX2" fmla="*/ 175832 w 175831"/>
                <a:gd name="connsiteY2" fmla="*/ 39910 h 208597"/>
              </a:gdLst>
              <a:ahLst/>
              <a:cxnLst>
                <a:cxn ang="0">
                  <a:pos x="connsiteX0" y="connsiteY0"/>
                </a:cxn>
                <a:cxn ang="0">
                  <a:pos x="connsiteX1" y="connsiteY1"/>
                </a:cxn>
                <a:cxn ang="0">
                  <a:pos x="connsiteX2" y="connsiteY2"/>
                </a:cxn>
              </a:cxnLst>
              <a:rect l="l" t="t" r="r" b="b"/>
              <a:pathLst>
                <a:path w="175831" h="208597">
                  <a:moveTo>
                    <a:pt x="160877" y="208597"/>
                  </a:moveTo>
                  <a:lnTo>
                    <a:pt x="0" y="0"/>
                  </a:lnTo>
                  <a:lnTo>
                    <a:pt x="175832" y="39910"/>
                  </a:lnTo>
                  <a:close/>
                </a:path>
              </a:pathLst>
            </a:custGeom>
            <a:solidFill>
              <a:schemeClr val="accent2">
                <a:lumMod val="40000"/>
                <a:lumOff val="60000"/>
              </a:schemeClr>
            </a:solid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ED31301E-F98B-03BB-03BD-FFB02DD97D1A}"/>
                </a:ext>
              </a:extLst>
            </p:cNvPr>
            <p:cNvSpPr/>
            <p:nvPr/>
          </p:nvSpPr>
          <p:spPr>
            <a:xfrm>
              <a:off x="3247099" y="2231443"/>
              <a:ext cx="603681" cy="739054"/>
            </a:xfrm>
            <a:custGeom>
              <a:avLst/>
              <a:gdLst>
                <a:gd name="connsiteX0" fmla="*/ 438352 w 510305"/>
                <a:gd name="connsiteY0" fmla="*/ 70410 h 624739"/>
                <a:gd name="connsiteX1" fmla="*/ 479119 w 510305"/>
                <a:gd name="connsiteY1" fmla="*/ 141753 h 624739"/>
                <a:gd name="connsiteX2" fmla="*/ 498646 w 510305"/>
                <a:gd name="connsiteY2" fmla="*/ 454363 h 624739"/>
                <a:gd name="connsiteX3" fmla="*/ 221278 w 510305"/>
                <a:gd name="connsiteY3" fmla="*/ 619050 h 624739"/>
                <a:gd name="connsiteX4" fmla="*/ 7251 w 510305"/>
                <a:gd name="connsiteY4" fmla="*/ 376353 h 624739"/>
                <a:gd name="connsiteX5" fmla="*/ 438352 w 510305"/>
                <a:gd name="connsiteY5" fmla="*/ 70410 h 62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305" h="624739">
                  <a:moveTo>
                    <a:pt x="438352" y="70410"/>
                  </a:moveTo>
                  <a:cubicBezTo>
                    <a:pt x="459879" y="88603"/>
                    <a:pt x="473595" y="114225"/>
                    <a:pt x="479119" y="141753"/>
                  </a:cubicBezTo>
                  <a:cubicBezTo>
                    <a:pt x="495502" y="223477"/>
                    <a:pt x="527602" y="367590"/>
                    <a:pt x="498646" y="454363"/>
                  </a:cubicBezTo>
                  <a:cubicBezTo>
                    <a:pt x="461022" y="567234"/>
                    <a:pt x="369391" y="647245"/>
                    <a:pt x="221278" y="619050"/>
                  </a:cubicBezTo>
                  <a:cubicBezTo>
                    <a:pt x="221278" y="619050"/>
                    <a:pt x="43827" y="601144"/>
                    <a:pt x="7251" y="376353"/>
                  </a:cubicBezTo>
                  <a:cubicBezTo>
                    <a:pt x="-50852" y="18213"/>
                    <a:pt x="253758" y="-85609"/>
                    <a:pt x="438352" y="70410"/>
                  </a:cubicBezTo>
                  <a:close/>
                </a:path>
              </a:pathLst>
            </a:custGeom>
            <a:solidFill>
              <a:schemeClr val="accent2">
                <a:lumMod val="20000"/>
                <a:lumOff val="80000"/>
              </a:schemeClr>
            </a:solid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18159533-79B3-726F-2533-C2ECE62C4B1A}"/>
                </a:ext>
              </a:extLst>
            </p:cNvPr>
            <p:cNvSpPr/>
            <p:nvPr/>
          </p:nvSpPr>
          <p:spPr>
            <a:xfrm>
              <a:off x="3225954" y="2187781"/>
              <a:ext cx="372122" cy="366059"/>
            </a:xfrm>
            <a:custGeom>
              <a:avLst/>
              <a:gdLst>
                <a:gd name="connsiteX0" fmla="*/ 45222 w 314563"/>
                <a:gd name="connsiteY0" fmla="*/ 297914 h 309438"/>
                <a:gd name="connsiteX1" fmla="*/ 314494 w 314563"/>
                <a:gd name="connsiteY1" fmla="*/ 37024 h 309438"/>
                <a:gd name="connsiteX2" fmla="*/ 249533 w 314563"/>
                <a:gd name="connsiteY2" fmla="*/ 1591 h 309438"/>
                <a:gd name="connsiteX3" fmla="*/ 1312 w 314563"/>
                <a:gd name="connsiteY3" fmla="*/ 309439 h 309438"/>
                <a:gd name="connsiteX4" fmla="*/ 45222 w 314563"/>
                <a:gd name="connsiteY4" fmla="*/ 297914 h 309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563" h="309438">
                  <a:moveTo>
                    <a:pt x="45222" y="297914"/>
                  </a:moveTo>
                  <a:cubicBezTo>
                    <a:pt x="57605" y="303152"/>
                    <a:pt x="319447" y="173422"/>
                    <a:pt x="314494" y="37024"/>
                  </a:cubicBezTo>
                  <a:cubicBezTo>
                    <a:pt x="313541" y="11211"/>
                    <a:pt x="274489" y="-5362"/>
                    <a:pt x="249533" y="1591"/>
                  </a:cubicBezTo>
                  <a:cubicBezTo>
                    <a:pt x="171905" y="23022"/>
                    <a:pt x="-17548" y="55217"/>
                    <a:pt x="1312" y="309439"/>
                  </a:cubicBezTo>
                  <a:lnTo>
                    <a:pt x="45222" y="297914"/>
                  </a:lnTo>
                  <a:close/>
                </a:path>
              </a:pathLst>
            </a:custGeom>
            <a:solidFill>
              <a:schemeClr val="tx2">
                <a:lumMod val="95000"/>
                <a:lumOff val="5000"/>
              </a:schemeClr>
            </a:solid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DD486EA9-DF16-305E-00F1-47784C738DF6}"/>
                </a:ext>
              </a:extLst>
            </p:cNvPr>
            <p:cNvSpPr/>
            <p:nvPr/>
          </p:nvSpPr>
          <p:spPr>
            <a:xfrm>
              <a:off x="3351453" y="2162733"/>
              <a:ext cx="447898" cy="237076"/>
            </a:xfrm>
            <a:custGeom>
              <a:avLst/>
              <a:gdLst>
                <a:gd name="connsiteX0" fmla="*/ 166973 w 378618"/>
                <a:gd name="connsiteY0" fmla="*/ 75057 h 200406"/>
                <a:gd name="connsiteX1" fmla="*/ 378619 w 378618"/>
                <a:gd name="connsiteY1" fmla="*/ 164783 h 200406"/>
                <a:gd name="connsiteX2" fmla="*/ 90106 w 378618"/>
                <a:gd name="connsiteY2" fmla="*/ 0 h 200406"/>
                <a:gd name="connsiteX3" fmla="*/ 0 w 378618"/>
                <a:gd name="connsiteY3" fmla="*/ 200406 h 200406"/>
                <a:gd name="connsiteX4" fmla="*/ 166973 w 378618"/>
                <a:gd name="connsiteY4" fmla="*/ 75057 h 200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18" h="200406">
                  <a:moveTo>
                    <a:pt x="166973" y="75057"/>
                  </a:moveTo>
                  <a:cubicBezTo>
                    <a:pt x="166973" y="75057"/>
                    <a:pt x="285941" y="55245"/>
                    <a:pt x="378619" y="164783"/>
                  </a:cubicBezTo>
                  <a:cubicBezTo>
                    <a:pt x="378619" y="164783"/>
                    <a:pt x="329565" y="8096"/>
                    <a:pt x="90106" y="0"/>
                  </a:cubicBezTo>
                  <a:lnTo>
                    <a:pt x="0" y="200406"/>
                  </a:lnTo>
                  <a:lnTo>
                    <a:pt x="166973" y="75057"/>
                  </a:lnTo>
                  <a:close/>
                </a:path>
              </a:pathLst>
            </a:custGeom>
            <a:solidFill>
              <a:srgbClr val="060606"/>
            </a:solid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A8E7FBD3-8D4D-6052-9E16-69741EACDE76}"/>
                </a:ext>
              </a:extLst>
            </p:cNvPr>
            <p:cNvSpPr/>
            <p:nvPr/>
          </p:nvSpPr>
          <p:spPr>
            <a:xfrm>
              <a:off x="3207675" y="2503699"/>
              <a:ext cx="136003" cy="211610"/>
            </a:xfrm>
            <a:custGeom>
              <a:avLst/>
              <a:gdLst>
                <a:gd name="connsiteX0" fmla="*/ 114967 w 114966"/>
                <a:gd name="connsiteY0" fmla="*/ 0 h 178879"/>
                <a:gd name="connsiteX1" fmla="*/ 98012 w 114966"/>
                <a:gd name="connsiteY1" fmla="*/ 178879 h 178879"/>
                <a:gd name="connsiteX2" fmla="*/ 0 w 114966"/>
                <a:gd name="connsiteY2" fmla="*/ 95250 h 178879"/>
                <a:gd name="connsiteX3" fmla="*/ 5620 w 114966"/>
                <a:gd name="connsiteY3" fmla="*/ 0 h 178879"/>
              </a:gdLst>
              <a:ahLst/>
              <a:cxnLst>
                <a:cxn ang="0">
                  <a:pos x="connsiteX0" y="connsiteY0"/>
                </a:cxn>
                <a:cxn ang="0">
                  <a:pos x="connsiteX1" y="connsiteY1"/>
                </a:cxn>
                <a:cxn ang="0">
                  <a:pos x="connsiteX2" y="connsiteY2"/>
                </a:cxn>
                <a:cxn ang="0">
                  <a:pos x="connsiteX3" y="connsiteY3"/>
                </a:cxn>
              </a:cxnLst>
              <a:rect l="l" t="t" r="r" b="b"/>
              <a:pathLst>
                <a:path w="114966" h="178879">
                  <a:moveTo>
                    <a:pt x="114967" y="0"/>
                  </a:moveTo>
                  <a:lnTo>
                    <a:pt x="98012" y="178879"/>
                  </a:lnTo>
                  <a:lnTo>
                    <a:pt x="0" y="95250"/>
                  </a:lnTo>
                  <a:lnTo>
                    <a:pt x="5620" y="0"/>
                  </a:lnTo>
                  <a:close/>
                </a:path>
              </a:pathLst>
            </a:custGeom>
            <a:solidFill>
              <a:srgbClr val="060606"/>
            </a:solid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E741BD78-AFC2-C5FA-D17D-7A0F6A6EBAA0}"/>
                </a:ext>
              </a:extLst>
            </p:cNvPr>
            <p:cNvSpPr/>
            <p:nvPr/>
          </p:nvSpPr>
          <p:spPr>
            <a:xfrm rot="21126828">
              <a:off x="3100048" y="2578040"/>
              <a:ext cx="245404" cy="245404"/>
            </a:xfrm>
            <a:custGeom>
              <a:avLst/>
              <a:gdLst>
                <a:gd name="connsiteX0" fmla="*/ 207446 w 207445"/>
                <a:gd name="connsiteY0" fmla="*/ 103723 h 207445"/>
                <a:gd name="connsiteX1" fmla="*/ 103723 w 207445"/>
                <a:gd name="connsiteY1" fmla="*/ 207446 h 207445"/>
                <a:gd name="connsiteX2" fmla="*/ 0 w 207445"/>
                <a:gd name="connsiteY2" fmla="*/ 103723 h 207445"/>
                <a:gd name="connsiteX3" fmla="*/ 103723 w 207445"/>
                <a:gd name="connsiteY3" fmla="*/ 0 h 207445"/>
                <a:gd name="connsiteX4" fmla="*/ 207446 w 207445"/>
                <a:gd name="connsiteY4" fmla="*/ 103723 h 207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445" h="207445">
                  <a:moveTo>
                    <a:pt x="207446" y="103723"/>
                  </a:moveTo>
                  <a:cubicBezTo>
                    <a:pt x="207446" y="161007"/>
                    <a:pt x="161007" y="207446"/>
                    <a:pt x="103723" y="207446"/>
                  </a:cubicBezTo>
                  <a:cubicBezTo>
                    <a:pt x="46438" y="207446"/>
                    <a:pt x="0" y="161007"/>
                    <a:pt x="0" y="103723"/>
                  </a:cubicBezTo>
                  <a:cubicBezTo>
                    <a:pt x="0" y="46438"/>
                    <a:pt x="46438" y="0"/>
                    <a:pt x="103723" y="0"/>
                  </a:cubicBezTo>
                  <a:cubicBezTo>
                    <a:pt x="161007" y="0"/>
                    <a:pt x="207446" y="46438"/>
                    <a:pt x="207446" y="103723"/>
                  </a:cubicBezTo>
                  <a:close/>
                </a:path>
              </a:pathLst>
            </a:custGeom>
            <a:solidFill>
              <a:schemeClr val="accent2">
                <a:lumMod val="20000"/>
                <a:lumOff val="80000"/>
              </a:schemeClr>
            </a:solidFill>
            <a:ln w="9525" cap="flat">
              <a:noFill/>
              <a:prstDash val="solid"/>
              <a:miter/>
            </a:ln>
          </p:spPr>
          <p:txBody>
            <a:bodyPr rtlCol="0" anchor="ctr"/>
            <a:lstStyle/>
            <a:p>
              <a:endParaRPr lang="en-US"/>
            </a:p>
          </p:txBody>
        </p:sp>
        <p:grpSp>
          <p:nvGrpSpPr>
            <p:cNvPr id="89" name="Graphic 5">
              <a:extLst>
                <a:ext uri="{FF2B5EF4-FFF2-40B4-BE49-F238E27FC236}">
                  <a16:creationId xmlns:a16="http://schemas.microsoft.com/office/drawing/2014/main" id="{82FD9352-E6DB-B464-35BE-A65CFD36C339}"/>
                </a:ext>
              </a:extLst>
            </p:cNvPr>
            <p:cNvGrpSpPr/>
            <p:nvPr/>
          </p:nvGrpSpPr>
          <p:grpSpPr>
            <a:xfrm>
              <a:off x="1943343" y="3232506"/>
              <a:ext cx="2139509" cy="2713759"/>
              <a:chOff x="4767294" y="3048475"/>
              <a:chExt cx="1808575" cy="2294001"/>
            </a:xfrm>
          </p:grpSpPr>
          <p:sp>
            <p:nvSpPr>
              <p:cNvPr id="107" name="Freeform: Shape 106">
                <a:extLst>
                  <a:ext uri="{FF2B5EF4-FFF2-40B4-BE49-F238E27FC236}">
                    <a16:creationId xmlns:a16="http://schemas.microsoft.com/office/drawing/2014/main" id="{B2FF87DF-425F-0C24-49C0-B29313B06B44}"/>
                  </a:ext>
                </a:extLst>
              </p:cNvPr>
              <p:cNvSpPr/>
              <p:nvPr/>
            </p:nvSpPr>
            <p:spPr>
              <a:xfrm>
                <a:off x="5620892" y="4203096"/>
                <a:ext cx="648462" cy="1139380"/>
              </a:xfrm>
              <a:custGeom>
                <a:avLst/>
                <a:gdLst>
                  <a:gd name="connsiteX0" fmla="*/ 0 w 648462"/>
                  <a:gd name="connsiteY0" fmla="*/ 1137761 h 1139380"/>
                  <a:gd name="connsiteX1" fmla="*/ 648462 w 648462"/>
                  <a:gd name="connsiteY1" fmla="*/ 1139381 h 1139380"/>
                  <a:gd name="connsiteX2" fmla="*/ 648367 w 648462"/>
                  <a:gd name="connsiteY2" fmla="*/ 0 h 1139380"/>
                  <a:gd name="connsiteX3" fmla="*/ 12002 w 648462"/>
                  <a:gd name="connsiteY3" fmla="*/ 0 h 1139380"/>
                </a:gdLst>
                <a:ahLst/>
                <a:cxnLst>
                  <a:cxn ang="0">
                    <a:pos x="connsiteX0" y="connsiteY0"/>
                  </a:cxn>
                  <a:cxn ang="0">
                    <a:pos x="connsiteX1" y="connsiteY1"/>
                  </a:cxn>
                  <a:cxn ang="0">
                    <a:pos x="connsiteX2" y="connsiteY2"/>
                  </a:cxn>
                  <a:cxn ang="0">
                    <a:pos x="connsiteX3" y="connsiteY3"/>
                  </a:cxn>
                </a:cxnLst>
                <a:rect l="l" t="t" r="r" b="b"/>
                <a:pathLst>
                  <a:path w="648462" h="1139380">
                    <a:moveTo>
                      <a:pt x="0" y="1137761"/>
                    </a:moveTo>
                    <a:lnTo>
                      <a:pt x="648462" y="1139381"/>
                    </a:lnTo>
                    <a:lnTo>
                      <a:pt x="648367" y="0"/>
                    </a:lnTo>
                    <a:lnTo>
                      <a:pt x="12002" y="0"/>
                    </a:lnTo>
                    <a:close/>
                  </a:path>
                </a:pathLst>
              </a:custGeom>
              <a:solidFill>
                <a:schemeClr val="accent1"/>
              </a:solid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3609DB8B-5DB6-955E-D271-E1DB7671C956}"/>
                  </a:ext>
                </a:extLst>
              </p:cNvPr>
              <p:cNvSpPr/>
              <p:nvPr/>
            </p:nvSpPr>
            <p:spPr>
              <a:xfrm>
                <a:off x="4767294" y="3055034"/>
                <a:ext cx="915356" cy="1208570"/>
              </a:xfrm>
              <a:custGeom>
                <a:avLst/>
                <a:gdLst>
                  <a:gd name="connsiteX0" fmla="*/ 783875 w 915356"/>
                  <a:gd name="connsiteY0" fmla="*/ 15063 h 1208570"/>
                  <a:gd name="connsiteX1" fmla="*/ 518509 w 915356"/>
                  <a:gd name="connsiteY1" fmla="*/ 116600 h 1208570"/>
                  <a:gd name="connsiteX2" fmla="*/ 354393 w 915356"/>
                  <a:gd name="connsiteY2" fmla="*/ 375870 h 1208570"/>
                  <a:gd name="connsiteX3" fmla="*/ 23304 w 915356"/>
                  <a:gd name="connsiteY3" fmla="*/ 883648 h 1208570"/>
                  <a:gd name="connsiteX4" fmla="*/ 118649 w 915356"/>
                  <a:gd name="connsiteY4" fmla="*/ 1181685 h 1208570"/>
                  <a:gd name="connsiteX5" fmla="*/ 118649 w 915356"/>
                  <a:gd name="connsiteY5" fmla="*/ 1181685 h 1208570"/>
                  <a:gd name="connsiteX6" fmla="*/ 431545 w 915356"/>
                  <a:gd name="connsiteY6" fmla="*/ 1073767 h 1208570"/>
                  <a:gd name="connsiteX7" fmla="*/ 706342 w 915356"/>
                  <a:gd name="connsiteY7" fmla="*/ 624187 h 1208570"/>
                  <a:gd name="connsiteX8" fmla="*/ 897985 w 915356"/>
                  <a:gd name="connsiteY8" fmla="*/ 292526 h 1208570"/>
                  <a:gd name="connsiteX9" fmla="*/ 783875 w 915356"/>
                  <a:gd name="connsiteY9" fmla="*/ 15063 h 1208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5356" h="1208570">
                    <a:moveTo>
                      <a:pt x="783875" y="15063"/>
                    </a:moveTo>
                    <a:cubicBezTo>
                      <a:pt x="682434" y="-25609"/>
                      <a:pt x="566896" y="18683"/>
                      <a:pt x="518509" y="116600"/>
                    </a:cubicBezTo>
                    <a:lnTo>
                      <a:pt x="354393" y="375870"/>
                    </a:lnTo>
                    <a:lnTo>
                      <a:pt x="23304" y="883648"/>
                    </a:lnTo>
                    <a:cubicBezTo>
                      <a:pt x="-30417" y="992423"/>
                      <a:pt x="11779" y="1124249"/>
                      <a:pt x="118649" y="1181685"/>
                    </a:cubicBezTo>
                    <a:lnTo>
                      <a:pt x="118649" y="1181685"/>
                    </a:lnTo>
                    <a:cubicBezTo>
                      <a:pt x="234473" y="1243883"/>
                      <a:pt x="378682" y="1194163"/>
                      <a:pt x="431545" y="1073767"/>
                    </a:cubicBezTo>
                    <a:cubicBezTo>
                      <a:pt x="478313" y="966992"/>
                      <a:pt x="597757" y="797066"/>
                      <a:pt x="706342" y="624187"/>
                    </a:cubicBezTo>
                    <a:cubicBezTo>
                      <a:pt x="788352" y="493599"/>
                      <a:pt x="864266" y="369965"/>
                      <a:pt x="897985" y="292526"/>
                    </a:cubicBezTo>
                    <a:cubicBezTo>
                      <a:pt x="944943" y="184513"/>
                      <a:pt x="893317" y="58973"/>
                      <a:pt x="783875" y="15063"/>
                    </a:cubicBezTo>
                    <a:close/>
                  </a:path>
                </a:pathLst>
              </a:custGeom>
              <a:solidFill>
                <a:schemeClr val="bg2"/>
              </a:solidFill>
              <a:ln w="9525" cap="flat">
                <a:noFill/>
                <a:prstDash val="solid"/>
                <a:miter/>
              </a:ln>
            </p:spPr>
            <p:txBody>
              <a:bodyPr rtlCol="0" anchor="ctr"/>
              <a:lstStyle/>
              <a:p>
                <a:endParaRPr lang="en-US"/>
              </a:p>
            </p:txBody>
          </p:sp>
          <p:grpSp>
            <p:nvGrpSpPr>
              <p:cNvPr id="109" name="Graphic 5">
                <a:extLst>
                  <a:ext uri="{FF2B5EF4-FFF2-40B4-BE49-F238E27FC236}">
                    <a16:creationId xmlns:a16="http://schemas.microsoft.com/office/drawing/2014/main" id="{A0B02C6E-7C96-9C4F-5D29-8FBC470CDF42}"/>
                  </a:ext>
                </a:extLst>
              </p:cNvPr>
              <p:cNvGrpSpPr/>
              <p:nvPr/>
            </p:nvGrpSpPr>
            <p:grpSpPr>
              <a:xfrm>
                <a:off x="5536087" y="3048475"/>
                <a:ext cx="805153" cy="1175289"/>
                <a:chOff x="5536087" y="3048475"/>
                <a:chExt cx="805153" cy="1175289"/>
              </a:xfrm>
            </p:grpSpPr>
            <p:sp>
              <p:nvSpPr>
                <p:cNvPr id="114" name="Freeform: Shape 113">
                  <a:extLst>
                    <a:ext uri="{FF2B5EF4-FFF2-40B4-BE49-F238E27FC236}">
                      <a16:creationId xmlns:a16="http://schemas.microsoft.com/office/drawing/2014/main" id="{72F49FDE-5FE9-E224-B4A0-2297C0049EC5}"/>
                    </a:ext>
                  </a:extLst>
                </p:cNvPr>
                <p:cNvSpPr/>
                <p:nvPr/>
              </p:nvSpPr>
              <p:spPr>
                <a:xfrm>
                  <a:off x="5536087" y="3048475"/>
                  <a:ext cx="805153" cy="1175289"/>
                </a:xfrm>
                <a:custGeom>
                  <a:avLst/>
                  <a:gdLst>
                    <a:gd name="connsiteX0" fmla="*/ 606870 w 805153"/>
                    <a:gd name="connsiteY0" fmla="*/ 29813 h 1175289"/>
                    <a:gd name="connsiteX1" fmla="*/ 764985 w 805153"/>
                    <a:gd name="connsiteY1" fmla="*/ 103822 h 1175289"/>
                    <a:gd name="connsiteX2" fmla="*/ 805086 w 805153"/>
                    <a:gd name="connsiteY2" fmla="*/ 174784 h 1175289"/>
                    <a:gd name="connsiteX3" fmla="*/ 762604 w 805153"/>
                    <a:gd name="connsiteY3" fmla="*/ 1175290 h 1175289"/>
                    <a:gd name="connsiteX4" fmla="*/ 42514 w 805153"/>
                    <a:gd name="connsiteY4" fmla="*/ 1165574 h 1175289"/>
                    <a:gd name="connsiteX5" fmla="*/ 33 w 805153"/>
                    <a:gd name="connsiteY5" fmla="*/ 131350 h 1175289"/>
                    <a:gd name="connsiteX6" fmla="*/ 88044 w 805153"/>
                    <a:gd name="connsiteY6" fmla="*/ 5905 h 1175289"/>
                    <a:gd name="connsiteX7" fmla="*/ 380937 w 805153"/>
                    <a:gd name="connsiteY7" fmla="*/ 0 h 1175289"/>
                    <a:gd name="connsiteX8" fmla="*/ 606870 w 805153"/>
                    <a:gd name="connsiteY8" fmla="*/ 29813 h 1175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5153" h="1175289">
                      <a:moveTo>
                        <a:pt x="606870" y="29813"/>
                      </a:moveTo>
                      <a:lnTo>
                        <a:pt x="764985" y="103822"/>
                      </a:lnTo>
                      <a:cubicBezTo>
                        <a:pt x="790417" y="115919"/>
                        <a:pt x="806324" y="144209"/>
                        <a:pt x="805086" y="174784"/>
                      </a:cubicBezTo>
                      <a:lnTo>
                        <a:pt x="762604" y="1175290"/>
                      </a:lnTo>
                      <a:lnTo>
                        <a:pt x="42514" y="1165574"/>
                      </a:lnTo>
                      <a:lnTo>
                        <a:pt x="33" y="131350"/>
                      </a:lnTo>
                      <a:cubicBezTo>
                        <a:pt x="-1301" y="76200"/>
                        <a:pt x="38514" y="10096"/>
                        <a:pt x="88044" y="5905"/>
                      </a:cubicBezTo>
                      <a:lnTo>
                        <a:pt x="380937" y="0"/>
                      </a:lnTo>
                      <a:lnTo>
                        <a:pt x="606870" y="29813"/>
                      </a:lnTo>
                      <a:close/>
                    </a:path>
                  </a:pathLst>
                </a:custGeom>
                <a:solidFill>
                  <a:schemeClr val="accent1">
                    <a:lumMod val="60000"/>
                    <a:lumOff val="40000"/>
                  </a:schemeClr>
                </a:solidFill>
                <a:ln w="9525" cap="flat">
                  <a:noFill/>
                  <a:prstDash val="solid"/>
                  <a:miter/>
                </a:ln>
              </p:spPr>
              <p:txBody>
                <a:bodyPr rtlCol="0" anchor="ctr"/>
                <a:lstStyle/>
                <a:p>
                  <a:endParaRPr lang="en-US" dirty="0"/>
                </a:p>
              </p:txBody>
            </p:sp>
            <p:sp>
              <p:nvSpPr>
                <p:cNvPr id="115" name="Freeform: Shape 114">
                  <a:extLst>
                    <a:ext uri="{FF2B5EF4-FFF2-40B4-BE49-F238E27FC236}">
                      <a16:creationId xmlns:a16="http://schemas.microsoft.com/office/drawing/2014/main" id="{DE9B2622-E17D-ADEE-7BA7-32F9402AC779}"/>
                    </a:ext>
                  </a:extLst>
                </p:cNvPr>
                <p:cNvSpPr/>
                <p:nvPr/>
              </p:nvSpPr>
              <p:spPr>
                <a:xfrm>
                  <a:off x="5829490" y="3048475"/>
                  <a:ext cx="408908" cy="181927"/>
                </a:xfrm>
                <a:custGeom>
                  <a:avLst/>
                  <a:gdLst>
                    <a:gd name="connsiteX0" fmla="*/ 87535 w 408908"/>
                    <a:gd name="connsiteY0" fmla="*/ 0 h 181927"/>
                    <a:gd name="connsiteX1" fmla="*/ 44958 w 408908"/>
                    <a:gd name="connsiteY1" fmla="*/ 857 h 181927"/>
                    <a:gd name="connsiteX2" fmla="*/ 0 w 408908"/>
                    <a:gd name="connsiteY2" fmla="*/ 160782 h 181927"/>
                    <a:gd name="connsiteX3" fmla="*/ 388810 w 408908"/>
                    <a:gd name="connsiteY3" fmla="*/ 181927 h 181927"/>
                    <a:gd name="connsiteX4" fmla="*/ 408908 w 408908"/>
                    <a:gd name="connsiteY4" fmla="*/ 80391 h 181927"/>
                    <a:gd name="connsiteX5" fmla="*/ 258699 w 408908"/>
                    <a:gd name="connsiteY5" fmla="*/ 0 h 18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908" h="181927">
                      <a:moveTo>
                        <a:pt x="87535" y="0"/>
                      </a:moveTo>
                      <a:lnTo>
                        <a:pt x="44958" y="857"/>
                      </a:lnTo>
                      <a:lnTo>
                        <a:pt x="0" y="160782"/>
                      </a:lnTo>
                      <a:lnTo>
                        <a:pt x="388810" y="181927"/>
                      </a:lnTo>
                      <a:lnTo>
                        <a:pt x="408908" y="80391"/>
                      </a:lnTo>
                      <a:lnTo>
                        <a:pt x="258699" y="0"/>
                      </a:lnTo>
                      <a:close/>
                    </a:path>
                  </a:pathLst>
                </a:custGeom>
                <a:solidFill>
                  <a:schemeClr val="accent2">
                    <a:lumMod val="20000"/>
                    <a:lumOff val="80000"/>
                  </a:schemeClr>
                </a:solidFill>
                <a:ln w="9525" cap="flat">
                  <a:noFill/>
                  <a:prstDash val="solid"/>
                  <a:miter/>
                </a:ln>
              </p:spPr>
              <p:txBody>
                <a:bodyPr rtlCol="0" anchor="ctr"/>
                <a:lstStyle/>
                <a:p>
                  <a:endParaRPr lang="en-US"/>
                </a:p>
              </p:txBody>
            </p:sp>
          </p:grpSp>
          <p:grpSp>
            <p:nvGrpSpPr>
              <p:cNvPr id="110" name="Graphic 5">
                <a:extLst>
                  <a:ext uri="{FF2B5EF4-FFF2-40B4-BE49-F238E27FC236}">
                    <a16:creationId xmlns:a16="http://schemas.microsoft.com/office/drawing/2014/main" id="{B890F85A-3ABC-AB1C-BE63-AECC060F4549}"/>
                  </a:ext>
                </a:extLst>
              </p:cNvPr>
              <p:cNvGrpSpPr/>
              <p:nvPr/>
            </p:nvGrpSpPr>
            <p:grpSpPr>
              <a:xfrm>
                <a:off x="6126670" y="3066096"/>
                <a:ext cx="449199" cy="2276379"/>
                <a:chOff x="6126670" y="3066096"/>
                <a:chExt cx="449199" cy="2276379"/>
              </a:xfrm>
            </p:grpSpPr>
            <p:sp>
              <p:nvSpPr>
                <p:cNvPr id="112" name="Freeform: Shape 111">
                  <a:extLst>
                    <a:ext uri="{FF2B5EF4-FFF2-40B4-BE49-F238E27FC236}">
                      <a16:creationId xmlns:a16="http://schemas.microsoft.com/office/drawing/2014/main" id="{2E0D796F-4A6B-CAFD-D6CC-C9BB73B35E8C}"/>
                    </a:ext>
                  </a:extLst>
                </p:cNvPr>
                <p:cNvSpPr/>
                <p:nvPr/>
              </p:nvSpPr>
              <p:spPr>
                <a:xfrm>
                  <a:off x="6126670" y="3066096"/>
                  <a:ext cx="449199" cy="2276379"/>
                </a:xfrm>
                <a:custGeom>
                  <a:avLst/>
                  <a:gdLst>
                    <a:gd name="connsiteX0" fmla="*/ 0 w 449199"/>
                    <a:gd name="connsiteY0" fmla="*/ 7239 h 2276379"/>
                    <a:gd name="connsiteX1" fmla="*/ 58007 w 449199"/>
                    <a:gd name="connsiteY1" fmla="*/ 437769 h 2276379"/>
                    <a:gd name="connsiteX2" fmla="*/ 9811 w 449199"/>
                    <a:gd name="connsiteY2" fmla="*/ 2274761 h 2276379"/>
                    <a:gd name="connsiteX3" fmla="*/ 449199 w 449199"/>
                    <a:gd name="connsiteY3" fmla="*/ 2276380 h 2276379"/>
                    <a:gd name="connsiteX4" fmla="*/ 172021 w 449199"/>
                    <a:gd name="connsiteY4" fmla="*/ 1041845 h 2276379"/>
                    <a:gd name="connsiteX5" fmla="*/ 359474 w 449199"/>
                    <a:gd name="connsiteY5" fmla="*/ 449104 h 2276379"/>
                    <a:gd name="connsiteX6" fmla="*/ 226504 w 449199"/>
                    <a:gd name="connsiteY6" fmla="*/ 41529 h 2276379"/>
                    <a:gd name="connsiteX7" fmla="*/ 571 w 449199"/>
                    <a:gd name="connsiteY7" fmla="*/ 0 h 2276379"/>
                    <a:gd name="connsiteX8" fmla="*/ 0 w 449199"/>
                    <a:gd name="connsiteY8" fmla="*/ 7239 h 2276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199" h="2276379">
                      <a:moveTo>
                        <a:pt x="0" y="7239"/>
                      </a:moveTo>
                      <a:lnTo>
                        <a:pt x="58007" y="437769"/>
                      </a:lnTo>
                      <a:lnTo>
                        <a:pt x="9811" y="2274761"/>
                      </a:lnTo>
                      <a:lnTo>
                        <a:pt x="449199" y="2276380"/>
                      </a:lnTo>
                      <a:cubicBezTo>
                        <a:pt x="449199" y="2276380"/>
                        <a:pt x="363093" y="1464659"/>
                        <a:pt x="172021" y="1041845"/>
                      </a:cubicBezTo>
                      <a:lnTo>
                        <a:pt x="359474" y="449104"/>
                      </a:lnTo>
                      <a:lnTo>
                        <a:pt x="226504" y="41529"/>
                      </a:lnTo>
                      <a:lnTo>
                        <a:pt x="571" y="0"/>
                      </a:lnTo>
                      <a:lnTo>
                        <a:pt x="0" y="7239"/>
                      </a:lnTo>
                      <a:close/>
                    </a:path>
                  </a:pathLst>
                </a:custGeom>
                <a:solidFill>
                  <a:schemeClr val="bg2"/>
                </a:solid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0BBAACD1-591A-7AD2-FBD2-BE8FA8137418}"/>
                    </a:ext>
                  </a:extLst>
                </p:cNvPr>
                <p:cNvSpPr/>
                <p:nvPr/>
              </p:nvSpPr>
              <p:spPr>
                <a:xfrm>
                  <a:off x="6467094" y="3280123"/>
                  <a:ext cx="29654" cy="270605"/>
                </a:xfrm>
                <a:custGeom>
                  <a:avLst/>
                  <a:gdLst>
                    <a:gd name="connsiteX0" fmla="*/ 9715 w 29654"/>
                    <a:gd name="connsiteY0" fmla="*/ 270605 h 270605"/>
                    <a:gd name="connsiteX1" fmla="*/ 0 w 29654"/>
                    <a:gd name="connsiteY1" fmla="*/ 0 h 270605"/>
                  </a:gdLst>
                  <a:ahLst/>
                  <a:cxnLst>
                    <a:cxn ang="0">
                      <a:pos x="connsiteX0" y="connsiteY0"/>
                    </a:cxn>
                    <a:cxn ang="0">
                      <a:pos x="connsiteX1" y="connsiteY1"/>
                    </a:cxn>
                  </a:cxnLst>
                  <a:rect l="l" t="t" r="r" b="b"/>
                  <a:pathLst>
                    <a:path w="29654" h="270605">
                      <a:moveTo>
                        <a:pt x="9715" y="270605"/>
                      </a:moveTo>
                      <a:cubicBezTo>
                        <a:pt x="9715" y="270605"/>
                        <a:pt x="60484" y="117062"/>
                        <a:pt x="0" y="0"/>
                      </a:cubicBezTo>
                    </a:path>
                  </a:pathLst>
                </a:custGeom>
                <a:noFill/>
                <a:ln w="13231" cap="rnd">
                  <a:solidFill>
                    <a:srgbClr val="D7EEF4"/>
                  </a:solidFill>
                  <a:prstDash val="solid"/>
                  <a:round/>
                </a:ln>
              </p:spPr>
              <p:txBody>
                <a:bodyPr rtlCol="0" anchor="ctr"/>
                <a:lstStyle/>
                <a:p>
                  <a:endParaRPr lang="en-US"/>
                </a:p>
              </p:txBody>
            </p:sp>
          </p:grpSp>
          <p:sp>
            <p:nvSpPr>
              <p:cNvPr id="111" name="Freeform: Shape 110">
                <a:extLst>
                  <a:ext uri="{FF2B5EF4-FFF2-40B4-BE49-F238E27FC236}">
                    <a16:creationId xmlns:a16="http://schemas.microsoft.com/office/drawing/2014/main" id="{6736E794-1EF2-38A9-F754-3D8586496F7C}"/>
                  </a:ext>
                </a:extLst>
              </p:cNvPr>
              <p:cNvSpPr/>
              <p:nvPr/>
            </p:nvSpPr>
            <p:spPr>
              <a:xfrm>
                <a:off x="5304377" y="3049332"/>
                <a:ext cx="612267" cy="2290762"/>
              </a:xfrm>
              <a:custGeom>
                <a:avLst/>
                <a:gdLst>
                  <a:gd name="connsiteX0" fmla="*/ 570072 w 612267"/>
                  <a:gd name="connsiteY0" fmla="*/ 0 h 2290762"/>
                  <a:gd name="connsiteX1" fmla="*/ 612267 w 612267"/>
                  <a:gd name="connsiteY1" fmla="*/ 486442 h 2290762"/>
                  <a:gd name="connsiteX2" fmla="*/ 579978 w 612267"/>
                  <a:gd name="connsiteY2" fmla="*/ 2288286 h 2290762"/>
                  <a:gd name="connsiteX3" fmla="*/ 6954 w 612267"/>
                  <a:gd name="connsiteY3" fmla="*/ 2290763 h 2290762"/>
                  <a:gd name="connsiteX4" fmla="*/ 274320 w 612267"/>
                  <a:gd name="connsiteY4" fmla="*/ 1049941 h 2290762"/>
                  <a:gd name="connsiteX5" fmla="*/ 101060 w 612267"/>
                  <a:gd name="connsiteY5" fmla="*/ 368427 h 2290762"/>
                  <a:gd name="connsiteX6" fmla="*/ 171355 w 612267"/>
                  <a:gd name="connsiteY6" fmla="*/ 5810 h 2290762"/>
                  <a:gd name="connsiteX7" fmla="*/ 570072 w 612267"/>
                  <a:gd name="connsiteY7" fmla="*/ 0 h 2290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2267" h="2290762">
                    <a:moveTo>
                      <a:pt x="570072" y="0"/>
                    </a:moveTo>
                    <a:lnTo>
                      <a:pt x="612267" y="486442"/>
                    </a:lnTo>
                    <a:lnTo>
                      <a:pt x="579978" y="2288286"/>
                    </a:lnTo>
                    <a:lnTo>
                      <a:pt x="6954" y="2290763"/>
                    </a:lnTo>
                    <a:cubicBezTo>
                      <a:pt x="6954" y="2290763"/>
                      <a:pt x="-68008" y="1390174"/>
                      <a:pt x="274320" y="1049941"/>
                    </a:cubicBezTo>
                    <a:lnTo>
                      <a:pt x="101060" y="368427"/>
                    </a:lnTo>
                    <a:lnTo>
                      <a:pt x="171355" y="5810"/>
                    </a:lnTo>
                    <a:lnTo>
                      <a:pt x="570072" y="0"/>
                    </a:lnTo>
                    <a:close/>
                  </a:path>
                </a:pathLst>
              </a:custGeom>
              <a:solidFill>
                <a:schemeClr val="bg2"/>
              </a:solidFill>
              <a:ln w="9525" cap="flat">
                <a:noFill/>
                <a:prstDash val="solid"/>
                <a:miter/>
              </a:ln>
            </p:spPr>
            <p:txBody>
              <a:bodyPr rtlCol="0" anchor="ctr"/>
              <a:lstStyle/>
              <a:p>
                <a:endParaRPr lang="en-US"/>
              </a:p>
            </p:txBody>
          </p:sp>
        </p:grpSp>
        <p:grpSp>
          <p:nvGrpSpPr>
            <p:cNvPr id="90" name="Graphic 5">
              <a:extLst>
                <a:ext uri="{FF2B5EF4-FFF2-40B4-BE49-F238E27FC236}">
                  <a16:creationId xmlns:a16="http://schemas.microsoft.com/office/drawing/2014/main" id="{1C88B8A8-982C-FF44-14C4-C507E6D201BF}"/>
                </a:ext>
              </a:extLst>
            </p:cNvPr>
            <p:cNvGrpSpPr/>
            <p:nvPr/>
          </p:nvGrpSpPr>
          <p:grpSpPr>
            <a:xfrm>
              <a:off x="1943330" y="3873305"/>
              <a:ext cx="1808379" cy="1077018"/>
              <a:chOff x="4767282" y="3590156"/>
              <a:chExt cx="1528663" cy="910427"/>
            </a:xfrm>
          </p:grpSpPr>
          <p:grpSp>
            <p:nvGrpSpPr>
              <p:cNvPr id="91" name="Graphic 5">
                <a:extLst>
                  <a:ext uri="{FF2B5EF4-FFF2-40B4-BE49-F238E27FC236}">
                    <a16:creationId xmlns:a16="http://schemas.microsoft.com/office/drawing/2014/main" id="{30EE30C0-668F-D85F-3E30-DB70D2751BD2}"/>
                  </a:ext>
                </a:extLst>
              </p:cNvPr>
              <p:cNvGrpSpPr/>
              <p:nvPr/>
            </p:nvGrpSpPr>
            <p:grpSpPr>
              <a:xfrm>
                <a:off x="5507164" y="3590156"/>
                <a:ext cx="788781" cy="910427"/>
                <a:chOff x="5507164" y="3590156"/>
                <a:chExt cx="788781" cy="910427"/>
              </a:xfrm>
            </p:grpSpPr>
            <p:grpSp>
              <p:nvGrpSpPr>
                <p:cNvPr id="97" name="Graphic 5">
                  <a:extLst>
                    <a:ext uri="{FF2B5EF4-FFF2-40B4-BE49-F238E27FC236}">
                      <a16:creationId xmlns:a16="http://schemas.microsoft.com/office/drawing/2014/main" id="{0DB5C05C-E122-AC3B-DE0D-07AE271709FE}"/>
                    </a:ext>
                  </a:extLst>
                </p:cNvPr>
                <p:cNvGrpSpPr/>
                <p:nvPr/>
              </p:nvGrpSpPr>
              <p:grpSpPr>
                <a:xfrm>
                  <a:off x="5507164" y="3590156"/>
                  <a:ext cx="788781" cy="802487"/>
                  <a:chOff x="5507164" y="3590156"/>
                  <a:chExt cx="788781" cy="802487"/>
                </a:xfrm>
              </p:grpSpPr>
              <p:sp>
                <p:nvSpPr>
                  <p:cNvPr id="104" name="Freeform: Shape 103">
                    <a:extLst>
                      <a:ext uri="{FF2B5EF4-FFF2-40B4-BE49-F238E27FC236}">
                        <a16:creationId xmlns:a16="http://schemas.microsoft.com/office/drawing/2014/main" id="{6404780A-AD40-8236-E687-3A2ED0E9AA41}"/>
                      </a:ext>
                    </a:extLst>
                  </p:cNvPr>
                  <p:cNvSpPr/>
                  <p:nvPr/>
                </p:nvSpPr>
                <p:spPr>
                  <a:xfrm>
                    <a:off x="5507164" y="3590257"/>
                    <a:ext cx="788669" cy="802386"/>
                  </a:xfrm>
                  <a:custGeom>
                    <a:avLst/>
                    <a:gdLst>
                      <a:gd name="connsiteX0" fmla="*/ 647224 w 788669"/>
                      <a:gd name="connsiteY0" fmla="*/ 695611 h 802386"/>
                      <a:gd name="connsiteX1" fmla="*/ 788670 w 788669"/>
                      <a:gd name="connsiteY1" fmla="*/ 146209 h 802386"/>
                      <a:gd name="connsiteX2" fmla="*/ 166211 w 788669"/>
                      <a:gd name="connsiteY2" fmla="*/ 0 h 802386"/>
                      <a:gd name="connsiteX3" fmla="*/ 0 w 788669"/>
                      <a:gd name="connsiteY3" fmla="*/ 677989 h 802386"/>
                      <a:gd name="connsiteX4" fmla="*/ 517874 w 788669"/>
                      <a:gd name="connsiteY4" fmla="*/ 802386 h 802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8669" h="802386">
                        <a:moveTo>
                          <a:pt x="647224" y="695611"/>
                        </a:moveTo>
                        <a:lnTo>
                          <a:pt x="788670" y="146209"/>
                        </a:lnTo>
                        <a:lnTo>
                          <a:pt x="166211" y="0"/>
                        </a:lnTo>
                        <a:lnTo>
                          <a:pt x="0" y="677989"/>
                        </a:lnTo>
                        <a:lnTo>
                          <a:pt x="517874" y="802386"/>
                        </a:lnTo>
                        <a:close/>
                      </a:path>
                    </a:pathLst>
                  </a:custGeom>
                  <a:solidFill>
                    <a:schemeClr val="tx2">
                      <a:lumMod val="75000"/>
                      <a:lumOff val="25000"/>
                    </a:schemeClr>
                  </a:solid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A0F0858E-C932-D916-35AE-003114D0CC74}"/>
                      </a:ext>
                    </a:extLst>
                  </p:cNvPr>
                  <p:cNvSpPr/>
                  <p:nvPr/>
                </p:nvSpPr>
                <p:spPr>
                  <a:xfrm rot="-10006770">
                    <a:off x="5660941" y="3662802"/>
                    <a:ext cx="639415" cy="35528"/>
                  </a:xfrm>
                  <a:custGeom>
                    <a:avLst/>
                    <a:gdLst>
                      <a:gd name="connsiteX0" fmla="*/ 0 w 639415"/>
                      <a:gd name="connsiteY0" fmla="*/ 0 h 35528"/>
                      <a:gd name="connsiteX1" fmla="*/ 639415 w 639415"/>
                      <a:gd name="connsiteY1" fmla="*/ 0 h 35528"/>
                      <a:gd name="connsiteX2" fmla="*/ 639415 w 639415"/>
                      <a:gd name="connsiteY2" fmla="*/ 35528 h 35528"/>
                      <a:gd name="connsiteX3" fmla="*/ 0 w 639415"/>
                      <a:gd name="connsiteY3" fmla="*/ 35528 h 35528"/>
                    </a:gdLst>
                    <a:ahLst/>
                    <a:cxnLst>
                      <a:cxn ang="0">
                        <a:pos x="connsiteX0" y="connsiteY0"/>
                      </a:cxn>
                      <a:cxn ang="0">
                        <a:pos x="connsiteX1" y="connsiteY1"/>
                      </a:cxn>
                      <a:cxn ang="0">
                        <a:pos x="connsiteX2" y="connsiteY2"/>
                      </a:cxn>
                      <a:cxn ang="0">
                        <a:pos x="connsiteX3" y="connsiteY3"/>
                      </a:cxn>
                    </a:cxnLst>
                    <a:rect l="l" t="t" r="r" b="b"/>
                    <a:pathLst>
                      <a:path w="639415" h="35528">
                        <a:moveTo>
                          <a:pt x="0" y="0"/>
                        </a:moveTo>
                        <a:lnTo>
                          <a:pt x="639415" y="0"/>
                        </a:lnTo>
                        <a:lnTo>
                          <a:pt x="639415" y="35528"/>
                        </a:lnTo>
                        <a:lnTo>
                          <a:pt x="0" y="35528"/>
                        </a:lnTo>
                        <a:close/>
                      </a:path>
                    </a:pathLst>
                  </a:custGeom>
                  <a:solidFill>
                    <a:schemeClr val="tx2">
                      <a:lumMod val="85000"/>
                      <a:lumOff val="15000"/>
                    </a:schemeClr>
                  </a:solid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343F12D7-7F3D-4105-F6E2-D5A9007AF8D4}"/>
                      </a:ext>
                    </a:extLst>
                  </p:cNvPr>
                  <p:cNvSpPr/>
                  <p:nvPr/>
                </p:nvSpPr>
                <p:spPr>
                  <a:xfrm>
                    <a:off x="5883211" y="3611222"/>
                    <a:ext cx="192961" cy="99621"/>
                  </a:xfrm>
                  <a:custGeom>
                    <a:avLst/>
                    <a:gdLst>
                      <a:gd name="connsiteX0" fmla="*/ 85249 w 192961"/>
                      <a:gd name="connsiteY0" fmla="*/ 1895 h 99621"/>
                      <a:gd name="connsiteX1" fmla="*/ 138208 w 192961"/>
                      <a:gd name="connsiteY1" fmla="*/ 14373 h 99621"/>
                      <a:gd name="connsiteX2" fmla="*/ 191071 w 192961"/>
                      <a:gd name="connsiteY2" fmla="*/ 99622 h 99621"/>
                      <a:gd name="connsiteX3" fmla="*/ 191071 w 192961"/>
                      <a:gd name="connsiteY3" fmla="*/ 99622 h 99621"/>
                      <a:gd name="connsiteX4" fmla="*/ 0 w 192961"/>
                      <a:gd name="connsiteY4" fmla="*/ 54759 h 99621"/>
                      <a:gd name="connsiteX5" fmla="*/ 0 w 192961"/>
                      <a:gd name="connsiteY5" fmla="*/ 54759 h 99621"/>
                      <a:gd name="connsiteX6" fmla="*/ 85249 w 192961"/>
                      <a:gd name="connsiteY6" fmla="*/ 1895 h 9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2961" h="99621">
                        <a:moveTo>
                          <a:pt x="85249" y="1895"/>
                        </a:moveTo>
                        <a:lnTo>
                          <a:pt x="138208" y="14373"/>
                        </a:lnTo>
                        <a:cubicBezTo>
                          <a:pt x="176308" y="23327"/>
                          <a:pt x="200025" y="61522"/>
                          <a:pt x="191071" y="99622"/>
                        </a:cubicBezTo>
                        <a:lnTo>
                          <a:pt x="191071" y="99622"/>
                        </a:lnTo>
                        <a:lnTo>
                          <a:pt x="0" y="54759"/>
                        </a:lnTo>
                        <a:lnTo>
                          <a:pt x="0" y="54759"/>
                        </a:lnTo>
                        <a:cubicBezTo>
                          <a:pt x="8954" y="16564"/>
                          <a:pt x="47149" y="-7058"/>
                          <a:pt x="85249" y="1895"/>
                        </a:cubicBezTo>
                        <a:close/>
                      </a:path>
                    </a:pathLst>
                  </a:custGeom>
                  <a:solidFill>
                    <a:schemeClr val="tx2">
                      <a:lumMod val="85000"/>
                      <a:lumOff val="15000"/>
                    </a:schemeClr>
                  </a:solidFill>
                  <a:ln w="9525" cap="flat">
                    <a:noFill/>
                    <a:prstDash val="solid"/>
                    <a:miter/>
                  </a:ln>
                </p:spPr>
                <p:txBody>
                  <a:bodyPr rtlCol="0" anchor="ctr"/>
                  <a:lstStyle/>
                  <a:p>
                    <a:endParaRPr lang="en-US" dirty="0"/>
                  </a:p>
                </p:txBody>
              </p:sp>
            </p:grpSp>
            <p:grpSp>
              <p:nvGrpSpPr>
                <p:cNvPr id="98" name="Graphic 5">
                  <a:extLst>
                    <a:ext uri="{FF2B5EF4-FFF2-40B4-BE49-F238E27FC236}">
                      <a16:creationId xmlns:a16="http://schemas.microsoft.com/office/drawing/2014/main" id="{38570897-B15D-CC15-2119-F36BA3367609}"/>
                    </a:ext>
                  </a:extLst>
                </p:cNvPr>
                <p:cNvGrpSpPr/>
                <p:nvPr/>
              </p:nvGrpSpPr>
              <p:grpSpPr>
                <a:xfrm>
                  <a:off x="5631751" y="4103215"/>
                  <a:ext cx="605347" cy="397368"/>
                  <a:chOff x="5631751" y="4103215"/>
                  <a:chExt cx="605347" cy="397368"/>
                </a:xfrm>
              </p:grpSpPr>
              <p:sp>
                <p:nvSpPr>
                  <p:cNvPr id="99" name="Freeform: Shape 98">
                    <a:extLst>
                      <a:ext uri="{FF2B5EF4-FFF2-40B4-BE49-F238E27FC236}">
                        <a16:creationId xmlns:a16="http://schemas.microsoft.com/office/drawing/2014/main" id="{AEF5DBC6-43A2-D89D-85E3-F16067CFD96E}"/>
                      </a:ext>
                    </a:extLst>
                  </p:cNvPr>
                  <p:cNvSpPr/>
                  <p:nvPr/>
                </p:nvSpPr>
                <p:spPr>
                  <a:xfrm>
                    <a:off x="5808046" y="4103215"/>
                    <a:ext cx="429052" cy="397368"/>
                  </a:xfrm>
                  <a:custGeom>
                    <a:avLst/>
                    <a:gdLst>
                      <a:gd name="connsiteX0" fmla="*/ 74581 w 429052"/>
                      <a:gd name="connsiteY0" fmla="*/ 63019 h 397368"/>
                      <a:gd name="connsiteX1" fmla="*/ 273177 w 429052"/>
                      <a:gd name="connsiteY1" fmla="*/ 1773 h 397368"/>
                      <a:gd name="connsiteX2" fmla="*/ 323279 w 429052"/>
                      <a:gd name="connsiteY2" fmla="*/ 28919 h 397368"/>
                      <a:gd name="connsiteX3" fmla="*/ 323279 w 429052"/>
                      <a:gd name="connsiteY3" fmla="*/ 28919 h 397368"/>
                      <a:gd name="connsiteX4" fmla="*/ 304610 w 429052"/>
                      <a:gd name="connsiteY4" fmla="*/ 74449 h 397368"/>
                      <a:gd name="connsiteX5" fmla="*/ 234887 w 429052"/>
                      <a:gd name="connsiteY5" fmla="*/ 114073 h 397368"/>
                      <a:gd name="connsiteX6" fmla="*/ 357283 w 429052"/>
                      <a:gd name="connsiteY6" fmla="*/ 128455 h 397368"/>
                      <a:gd name="connsiteX7" fmla="*/ 370046 w 429052"/>
                      <a:gd name="connsiteY7" fmla="*/ 82831 h 397368"/>
                      <a:gd name="connsiteX8" fmla="*/ 398812 w 429052"/>
                      <a:gd name="connsiteY8" fmla="*/ 213037 h 397368"/>
                      <a:gd name="connsiteX9" fmla="*/ 372523 w 429052"/>
                      <a:gd name="connsiteY9" fmla="*/ 281427 h 397368"/>
                      <a:gd name="connsiteX10" fmla="*/ 333280 w 429052"/>
                      <a:gd name="connsiteY10" fmla="*/ 341816 h 397368"/>
                      <a:gd name="connsiteX11" fmla="*/ 231267 w 429052"/>
                      <a:gd name="connsiteY11" fmla="*/ 392774 h 397368"/>
                      <a:gd name="connsiteX12" fmla="*/ 0 w 429052"/>
                      <a:gd name="connsiteY12" fmla="*/ 287713 h 397368"/>
                      <a:gd name="connsiteX13" fmla="*/ 74581 w 429052"/>
                      <a:gd name="connsiteY13" fmla="*/ 63019 h 39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9052" h="397368">
                        <a:moveTo>
                          <a:pt x="74581" y="63019"/>
                        </a:moveTo>
                        <a:lnTo>
                          <a:pt x="273177" y="1773"/>
                        </a:lnTo>
                        <a:cubicBezTo>
                          <a:pt x="294513" y="-4799"/>
                          <a:pt x="317087" y="7488"/>
                          <a:pt x="323279" y="28919"/>
                        </a:cubicBezTo>
                        <a:lnTo>
                          <a:pt x="323279" y="28919"/>
                        </a:lnTo>
                        <a:cubicBezTo>
                          <a:pt x="328327" y="46541"/>
                          <a:pt x="320612" y="65400"/>
                          <a:pt x="304610" y="74449"/>
                        </a:cubicBezTo>
                        <a:lnTo>
                          <a:pt x="234887" y="114073"/>
                        </a:lnTo>
                        <a:lnTo>
                          <a:pt x="357283" y="128455"/>
                        </a:lnTo>
                        <a:lnTo>
                          <a:pt x="370046" y="82831"/>
                        </a:lnTo>
                        <a:cubicBezTo>
                          <a:pt x="370046" y="82831"/>
                          <a:pt x="480822" y="135028"/>
                          <a:pt x="398812" y="213037"/>
                        </a:cubicBezTo>
                        <a:cubicBezTo>
                          <a:pt x="398812" y="213037"/>
                          <a:pt x="400145" y="257424"/>
                          <a:pt x="372523" y="281427"/>
                        </a:cubicBezTo>
                        <a:cubicBezTo>
                          <a:pt x="372523" y="281427"/>
                          <a:pt x="370523" y="321337"/>
                          <a:pt x="333280" y="341816"/>
                        </a:cubicBezTo>
                        <a:cubicBezTo>
                          <a:pt x="333280" y="341816"/>
                          <a:pt x="293942" y="416301"/>
                          <a:pt x="231267" y="392774"/>
                        </a:cubicBezTo>
                        <a:cubicBezTo>
                          <a:pt x="168497" y="369247"/>
                          <a:pt x="0" y="287713"/>
                          <a:pt x="0" y="287713"/>
                        </a:cubicBezTo>
                        <a:lnTo>
                          <a:pt x="74581" y="63019"/>
                        </a:lnTo>
                        <a:close/>
                      </a:path>
                    </a:pathLst>
                  </a:custGeom>
                  <a:solidFill>
                    <a:schemeClr val="accent2">
                      <a:lumMod val="20000"/>
                      <a:lumOff val="80000"/>
                    </a:schemeClr>
                  </a:solid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DAEAC41E-8565-0439-AA39-13AACFC92968}"/>
                      </a:ext>
                    </a:extLst>
                  </p:cNvPr>
                  <p:cNvSpPr/>
                  <p:nvPr/>
                </p:nvSpPr>
                <p:spPr>
                  <a:xfrm>
                    <a:off x="6109144" y="4316253"/>
                    <a:ext cx="99631" cy="17483"/>
                  </a:xfrm>
                  <a:custGeom>
                    <a:avLst/>
                    <a:gdLst>
                      <a:gd name="connsiteX0" fmla="*/ 99631 w 99631"/>
                      <a:gd name="connsiteY0" fmla="*/ 0 h 17483"/>
                      <a:gd name="connsiteX1" fmla="*/ 0 w 99631"/>
                      <a:gd name="connsiteY1" fmla="*/ 10859 h 17483"/>
                    </a:gdLst>
                    <a:ahLst/>
                    <a:cxnLst>
                      <a:cxn ang="0">
                        <a:pos x="connsiteX0" y="connsiteY0"/>
                      </a:cxn>
                      <a:cxn ang="0">
                        <a:pos x="connsiteX1" y="connsiteY1"/>
                      </a:cxn>
                    </a:cxnLst>
                    <a:rect l="l" t="t" r="r" b="b"/>
                    <a:pathLst>
                      <a:path w="99631" h="17483">
                        <a:moveTo>
                          <a:pt x="99631" y="0"/>
                        </a:moveTo>
                        <a:cubicBezTo>
                          <a:pt x="99631" y="0"/>
                          <a:pt x="61055" y="30575"/>
                          <a:pt x="0" y="10859"/>
                        </a:cubicBezTo>
                      </a:path>
                    </a:pathLst>
                  </a:custGeom>
                  <a:noFill/>
                  <a:ln w="14396" cap="rnd">
                    <a:solidFill>
                      <a:schemeClr val="accent2">
                        <a:lumMod val="40000"/>
                        <a:lumOff val="60000"/>
                      </a:schemeClr>
                    </a:solidFill>
                    <a:prstDash val="solid"/>
                    <a:round/>
                  </a:ln>
                </p:spPr>
                <p:txBody>
                  <a:bodyPr rtlCol="0" anchor="ctr"/>
                  <a:lstStyle/>
                  <a:p>
                    <a:endParaRPr lang="en-US"/>
                  </a:p>
                </p:txBody>
              </p:sp>
              <p:sp>
                <p:nvSpPr>
                  <p:cNvPr id="101" name="Freeform: Shape 100">
                    <a:extLst>
                      <a:ext uri="{FF2B5EF4-FFF2-40B4-BE49-F238E27FC236}">
                        <a16:creationId xmlns:a16="http://schemas.microsoft.com/office/drawing/2014/main" id="{E592B8EB-6915-9B62-0DB3-43605B81647C}"/>
                      </a:ext>
                    </a:extLst>
                  </p:cNvPr>
                  <p:cNvSpPr/>
                  <p:nvPr/>
                </p:nvSpPr>
                <p:spPr>
                  <a:xfrm>
                    <a:off x="6098762" y="4384642"/>
                    <a:ext cx="83629" cy="7779"/>
                  </a:xfrm>
                  <a:custGeom>
                    <a:avLst/>
                    <a:gdLst>
                      <a:gd name="connsiteX0" fmla="*/ 83630 w 83629"/>
                      <a:gd name="connsiteY0" fmla="*/ 0 h 7779"/>
                      <a:gd name="connsiteX1" fmla="*/ 0 w 83629"/>
                      <a:gd name="connsiteY1" fmla="*/ 667 h 7779"/>
                    </a:gdLst>
                    <a:ahLst/>
                    <a:cxnLst>
                      <a:cxn ang="0">
                        <a:pos x="connsiteX0" y="connsiteY0"/>
                      </a:cxn>
                      <a:cxn ang="0">
                        <a:pos x="connsiteX1" y="connsiteY1"/>
                      </a:cxn>
                    </a:cxnLst>
                    <a:rect l="l" t="t" r="r" b="b"/>
                    <a:pathLst>
                      <a:path w="83629" h="7779">
                        <a:moveTo>
                          <a:pt x="83630" y="0"/>
                        </a:moveTo>
                        <a:cubicBezTo>
                          <a:pt x="83630" y="0"/>
                          <a:pt x="49149" y="17050"/>
                          <a:pt x="0" y="667"/>
                        </a:cubicBezTo>
                      </a:path>
                    </a:pathLst>
                  </a:custGeom>
                  <a:noFill/>
                  <a:ln w="14396" cap="rnd">
                    <a:solidFill>
                      <a:schemeClr val="accent2">
                        <a:lumMod val="40000"/>
                        <a:lumOff val="60000"/>
                      </a:schemeClr>
                    </a:solidFill>
                    <a:prstDash val="solid"/>
                    <a:round/>
                  </a:ln>
                </p:spPr>
                <p:txBody>
                  <a:bodyPr rtlCol="0" anchor="ctr"/>
                  <a:lstStyle/>
                  <a:p>
                    <a:endParaRPr lang="en-US"/>
                  </a:p>
                </p:txBody>
              </p:sp>
              <p:sp>
                <p:nvSpPr>
                  <p:cNvPr id="102" name="Freeform: Shape 101">
                    <a:extLst>
                      <a:ext uri="{FF2B5EF4-FFF2-40B4-BE49-F238E27FC236}">
                        <a16:creationId xmlns:a16="http://schemas.microsoft.com/office/drawing/2014/main" id="{0A5C862B-9D97-44A8-78D9-11FCE2F5D7CB}"/>
                      </a:ext>
                    </a:extLst>
                  </p:cNvPr>
                  <p:cNvSpPr/>
                  <p:nvPr/>
                </p:nvSpPr>
                <p:spPr>
                  <a:xfrm>
                    <a:off x="6085617" y="4439602"/>
                    <a:ext cx="57626" cy="9094"/>
                  </a:xfrm>
                  <a:custGeom>
                    <a:avLst/>
                    <a:gdLst>
                      <a:gd name="connsiteX0" fmla="*/ 57626 w 57626"/>
                      <a:gd name="connsiteY0" fmla="*/ 5429 h 9094"/>
                      <a:gd name="connsiteX1" fmla="*/ 0 w 57626"/>
                      <a:gd name="connsiteY1" fmla="*/ 0 h 9094"/>
                    </a:gdLst>
                    <a:ahLst/>
                    <a:cxnLst>
                      <a:cxn ang="0">
                        <a:pos x="connsiteX0" y="connsiteY0"/>
                      </a:cxn>
                      <a:cxn ang="0">
                        <a:pos x="connsiteX1" y="connsiteY1"/>
                      </a:cxn>
                    </a:cxnLst>
                    <a:rect l="l" t="t" r="r" b="b"/>
                    <a:pathLst>
                      <a:path w="57626" h="9094">
                        <a:moveTo>
                          <a:pt x="57626" y="5429"/>
                        </a:moveTo>
                        <a:cubicBezTo>
                          <a:pt x="57626" y="5429"/>
                          <a:pt x="36004" y="16573"/>
                          <a:pt x="0" y="0"/>
                        </a:cubicBezTo>
                      </a:path>
                    </a:pathLst>
                  </a:custGeom>
                  <a:noFill/>
                  <a:ln w="14396" cap="rnd">
                    <a:solidFill>
                      <a:schemeClr val="accent2">
                        <a:lumMod val="40000"/>
                        <a:lumOff val="60000"/>
                      </a:schemeClr>
                    </a:solidFill>
                    <a:prstDash val="solid"/>
                    <a:round/>
                  </a:ln>
                </p:spPr>
                <p:txBody>
                  <a:bodyPr rtlCol="0" anchor="ctr"/>
                  <a:lstStyle/>
                  <a:p>
                    <a:endParaRPr lang="en-US"/>
                  </a:p>
                </p:txBody>
              </p:sp>
              <p:sp>
                <p:nvSpPr>
                  <p:cNvPr id="103" name="Freeform: Shape 102">
                    <a:extLst>
                      <a:ext uri="{FF2B5EF4-FFF2-40B4-BE49-F238E27FC236}">
                        <a16:creationId xmlns:a16="http://schemas.microsoft.com/office/drawing/2014/main" id="{9EA65417-9E54-D39C-9484-AB1BBA0C3F57}"/>
                      </a:ext>
                    </a:extLst>
                  </p:cNvPr>
                  <p:cNvSpPr/>
                  <p:nvPr/>
                </p:nvSpPr>
                <p:spPr>
                  <a:xfrm>
                    <a:off x="5631751" y="4133468"/>
                    <a:ext cx="252888" cy="257460"/>
                  </a:xfrm>
                  <a:custGeom>
                    <a:avLst/>
                    <a:gdLst>
                      <a:gd name="connsiteX0" fmla="*/ 178118 w 252888"/>
                      <a:gd name="connsiteY0" fmla="*/ 257461 h 257460"/>
                      <a:gd name="connsiteX1" fmla="*/ 0 w 252888"/>
                      <a:gd name="connsiteY1" fmla="*/ 194405 h 257460"/>
                      <a:gd name="connsiteX2" fmla="*/ 102489 w 252888"/>
                      <a:gd name="connsiteY2" fmla="*/ 0 h 257460"/>
                      <a:gd name="connsiteX3" fmla="*/ 252889 w 252888"/>
                      <a:gd name="connsiteY3" fmla="*/ 32766 h 257460"/>
                    </a:gdLst>
                    <a:ahLst/>
                    <a:cxnLst>
                      <a:cxn ang="0">
                        <a:pos x="connsiteX0" y="connsiteY0"/>
                      </a:cxn>
                      <a:cxn ang="0">
                        <a:pos x="connsiteX1" y="connsiteY1"/>
                      </a:cxn>
                      <a:cxn ang="0">
                        <a:pos x="connsiteX2" y="connsiteY2"/>
                      </a:cxn>
                      <a:cxn ang="0">
                        <a:pos x="connsiteX3" y="connsiteY3"/>
                      </a:cxn>
                    </a:cxnLst>
                    <a:rect l="l" t="t" r="r" b="b"/>
                    <a:pathLst>
                      <a:path w="252888" h="257460">
                        <a:moveTo>
                          <a:pt x="178118" y="257461"/>
                        </a:moveTo>
                        <a:lnTo>
                          <a:pt x="0" y="194405"/>
                        </a:lnTo>
                        <a:lnTo>
                          <a:pt x="102489" y="0"/>
                        </a:lnTo>
                        <a:lnTo>
                          <a:pt x="252889" y="32766"/>
                        </a:lnTo>
                        <a:close/>
                      </a:path>
                    </a:pathLst>
                  </a:custGeom>
                  <a:solidFill>
                    <a:schemeClr val="accent2">
                      <a:lumMod val="20000"/>
                      <a:lumOff val="80000"/>
                    </a:schemeClr>
                  </a:solidFill>
                  <a:ln w="9525" cap="flat">
                    <a:noFill/>
                    <a:prstDash val="solid"/>
                    <a:miter/>
                  </a:ln>
                </p:spPr>
                <p:txBody>
                  <a:bodyPr rtlCol="0" anchor="ctr"/>
                  <a:lstStyle/>
                  <a:p>
                    <a:endParaRPr lang="en-US"/>
                  </a:p>
                </p:txBody>
              </p:sp>
            </p:grpSp>
          </p:grpSp>
          <p:grpSp>
            <p:nvGrpSpPr>
              <p:cNvPr id="92" name="Graphic 5">
                <a:extLst>
                  <a:ext uri="{FF2B5EF4-FFF2-40B4-BE49-F238E27FC236}">
                    <a16:creationId xmlns:a16="http://schemas.microsoft.com/office/drawing/2014/main" id="{B46CF3D9-6BDA-0D70-8AA5-719FD6AB115B}"/>
                  </a:ext>
                </a:extLst>
              </p:cNvPr>
              <p:cNvGrpSpPr/>
              <p:nvPr/>
            </p:nvGrpSpPr>
            <p:grpSpPr>
              <a:xfrm>
                <a:off x="4767282" y="3817948"/>
                <a:ext cx="1086687" cy="580791"/>
                <a:chOff x="4767282" y="3817948"/>
                <a:chExt cx="1086687" cy="580791"/>
              </a:xfrm>
              <a:solidFill>
                <a:srgbClr val="FFFFFF"/>
              </a:solidFill>
            </p:grpSpPr>
            <p:sp>
              <p:nvSpPr>
                <p:cNvPr id="93" name="Freeform: Shape 92">
                  <a:extLst>
                    <a:ext uri="{FF2B5EF4-FFF2-40B4-BE49-F238E27FC236}">
                      <a16:creationId xmlns:a16="http://schemas.microsoft.com/office/drawing/2014/main" id="{84B3116B-CB68-FA04-833D-4EE615D186B8}"/>
                    </a:ext>
                  </a:extLst>
                </p:cNvPr>
                <p:cNvSpPr/>
                <p:nvPr/>
              </p:nvSpPr>
              <p:spPr>
                <a:xfrm>
                  <a:off x="4767282" y="3817948"/>
                  <a:ext cx="1086687" cy="580791"/>
                </a:xfrm>
                <a:custGeom>
                  <a:avLst/>
                  <a:gdLst>
                    <a:gd name="connsiteX0" fmla="*/ 1086688 w 1086687"/>
                    <a:gd name="connsiteY0" fmla="*/ 328093 h 580791"/>
                    <a:gd name="connsiteX1" fmla="*/ 278682 w 1086687"/>
                    <a:gd name="connsiteY1" fmla="*/ 7006 h 580791"/>
                    <a:gd name="connsiteX2" fmla="*/ 4648 w 1086687"/>
                    <a:gd name="connsiteY2" fmla="*/ 178265 h 580791"/>
                    <a:gd name="connsiteX3" fmla="*/ 4648 w 1086687"/>
                    <a:gd name="connsiteY3" fmla="*/ 178265 h 580791"/>
                    <a:gd name="connsiteX4" fmla="*/ 192195 w 1086687"/>
                    <a:gd name="connsiteY4" fmla="*/ 444489 h 580791"/>
                    <a:gd name="connsiteX5" fmla="*/ 1005630 w 1086687"/>
                    <a:gd name="connsiteY5" fmla="*/ 580792 h 580791"/>
                    <a:gd name="connsiteX6" fmla="*/ 1086688 w 1086687"/>
                    <a:gd name="connsiteY6" fmla="*/ 328093 h 58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6687" h="580791">
                      <a:moveTo>
                        <a:pt x="1086688" y="328093"/>
                      </a:moveTo>
                      <a:lnTo>
                        <a:pt x="278682" y="7006"/>
                      </a:lnTo>
                      <a:cubicBezTo>
                        <a:pt x="155238" y="-24522"/>
                        <a:pt x="30365" y="53488"/>
                        <a:pt x="4648" y="178265"/>
                      </a:cubicBezTo>
                      <a:lnTo>
                        <a:pt x="4648" y="178265"/>
                      </a:lnTo>
                      <a:cubicBezTo>
                        <a:pt x="-21356" y="304471"/>
                        <a:pt x="64560" y="426486"/>
                        <a:pt x="192195" y="444489"/>
                      </a:cubicBezTo>
                      <a:lnTo>
                        <a:pt x="1005630" y="580792"/>
                      </a:lnTo>
                      <a:lnTo>
                        <a:pt x="1086688" y="328093"/>
                      </a:lnTo>
                      <a:close/>
                    </a:path>
                  </a:pathLst>
                </a:custGeom>
                <a:solidFill>
                  <a:schemeClr val="bg2"/>
                </a:solidFill>
                <a:ln w="9525" cap="flat">
                  <a:noFill/>
                  <a:prstDash val="solid"/>
                  <a:miter/>
                </a:ln>
              </p:spPr>
              <p:txBody>
                <a:bodyPr rtlCol="0" anchor="ctr"/>
                <a:lstStyle/>
                <a:p>
                  <a:endParaRPr lang="en-US" dirty="0"/>
                </a:p>
              </p:txBody>
            </p:sp>
            <p:grpSp>
              <p:nvGrpSpPr>
                <p:cNvPr id="94" name="Graphic 5">
                  <a:extLst>
                    <a:ext uri="{FF2B5EF4-FFF2-40B4-BE49-F238E27FC236}">
                      <a16:creationId xmlns:a16="http://schemas.microsoft.com/office/drawing/2014/main" id="{232B1D79-2325-2DA1-7A04-0F6D374DFFB5}"/>
                    </a:ext>
                  </a:extLst>
                </p:cNvPr>
                <p:cNvGrpSpPr/>
                <p:nvPr/>
              </p:nvGrpSpPr>
              <p:grpSpPr>
                <a:xfrm>
                  <a:off x="5112543" y="3850195"/>
                  <a:ext cx="660463" cy="548544"/>
                  <a:chOff x="5112543" y="3850195"/>
                  <a:chExt cx="660463" cy="548544"/>
                </a:xfrm>
              </p:grpSpPr>
              <p:sp>
                <p:nvSpPr>
                  <p:cNvPr id="95" name="Freeform: Shape 94">
                    <a:extLst>
                      <a:ext uri="{FF2B5EF4-FFF2-40B4-BE49-F238E27FC236}">
                        <a16:creationId xmlns:a16="http://schemas.microsoft.com/office/drawing/2014/main" id="{ADEB0CC1-9A5B-969C-4294-7FFAF0BA6754}"/>
                      </a:ext>
                    </a:extLst>
                  </p:cNvPr>
                  <p:cNvSpPr/>
                  <p:nvPr/>
                </p:nvSpPr>
                <p:spPr>
                  <a:xfrm>
                    <a:off x="5112543" y="3850195"/>
                    <a:ext cx="198119" cy="74961"/>
                  </a:xfrm>
                  <a:custGeom>
                    <a:avLst/>
                    <a:gdLst>
                      <a:gd name="connsiteX0" fmla="*/ 198120 w 198119"/>
                      <a:gd name="connsiteY0" fmla="*/ 74962 h 74961"/>
                      <a:gd name="connsiteX1" fmla="*/ 0 w 198119"/>
                      <a:gd name="connsiteY1" fmla="*/ 0 h 74961"/>
                    </a:gdLst>
                    <a:ahLst/>
                    <a:cxnLst>
                      <a:cxn ang="0">
                        <a:pos x="connsiteX0" y="connsiteY0"/>
                      </a:cxn>
                      <a:cxn ang="0">
                        <a:pos x="connsiteX1" y="connsiteY1"/>
                      </a:cxn>
                    </a:cxnLst>
                    <a:rect l="l" t="t" r="r" b="b"/>
                    <a:pathLst>
                      <a:path w="198119" h="74961">
                        <a:moveTo>
                          <a:pt x="198120" y="74962"/>
                        </a:moveTo>
                        <a:lnTo>
                          <a:pt x="0" y="0"/>
                        </a:lnTo>
                      </a:path>
                    </a:pathLst>
                  </a:custGeom>
                  <a:ln w="13231" cap="flat">
                    <a:solidFill>
                      <a:srgbClr val="D7EEF4"/>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E30006EF-C5B4-57AD-5E8B-023958F720DF}"/>
                      </a:ext>
                    </a:extLst>
                  </p:cNvPr>
                  <p:cNvSpPr/>
                  <p:nvPr/>
                </p:nvSpPr>
                <p:spPr>
                  <a:xfrm>
                    <a:off x="5415438" y="4345590"/>
                    <a:ext cx="357568" cy="53149"/>
                  </a:xfrm>
                  <a:custGeom>
                    <a:avLst/>
                    <a:gdLst>
                      <a:gd name="connsiteX0" fmla="*/ 0 w 357568"/>
                      <a:gd name="connsiteY0" fmla="*/ 0 h 53149"/>
                      <a:gd name="connsiteX1" fmla="*/ 357568 w 357568"/>
                      <a:gd name="connsiteY1" fmla="*/ 53149 h 53149"/>
                    </a:gdLst>
                    <a:ahLst/>
                    <a:cxnLst>
                      <a:cxn ang="0">
                        <a:pos x="connsiteX0" y="connsiteY0"/>
                      </a:cxn>
                      <a:cxn ang="0">
                        <a:pos x="connsiteX1" y="connsiteY1"/>
                      </a:cxn>
                    </a:cxnLst>
                    <a:rect l="l" t="t" r="r" b="b"/>
                    <a:pathLst>
                      <a:path w="357568" h="53149">
                        <a:moveTo>
                          <a:pt x="0" y="0"/>
                        </a:moveTo>
                        <a:lnTo>
                          <a:pt x="357568" y="53149"/>
                        </a:lnTo>
                      </a:path>
                    </a:pathLst>
                  </a:custGeom>
                  <a:ln w="13231" cap="flat">
                    <a:solidFill>
                      <a:srgbClr val="D7EEF4"/>
                    </a:solidFill>
                    <a:prstDash val="solid"/>
                    <a:miter/>
                  </a:ln>
                </p:spPr>
                <p:txBody>
                  <a:bodyPr rtlCol="0" anchor="ctr"/>
                  <a:lstStyle/>
                  <a:p>
                    <a:endParaRPr lang="en-US"/>
                  </a:p>
                </p:txBody>
              </p:sp>
            </p:grpSp>
          </p:grpSp>
        </p:grpSp>
      </p:grpSp>
      <p:grpSp>
        <p:nvGrpSpPr>
          <p:cNvPr id="5" name="Group 4">
            <a:extLst>
              <a:ext uri="{FF2B5EF4-FFF2-40B4-BE49-F238E27FC236}">
                <a16:creationId xmlns:a16="http://schemas.microsoft.com/office/drawing/2014/main" id="{8FD89A64-3DBB-49D5-3850-C743D6DBEDD8}"/>
              </a:ext>
            </a:extLst>
          </p:cNvPr>
          <p:cNvGrpSpPr/>
          <p:nvPr/>
        </p:nvGrpSpPr>
        <p:grpSpPr>
          <a:xfrm>
            <a:off x="11147177" y="830677"/>
            <a:ext cx="762966" cy="609511"/>
            <a:chOff x="2606535" y="1235456"/>
            <a:chExt cx="762966" cy="609511"/>
          </a:xfrm>
        </p:grpSpPr>
        <p:sp>
          <p:nvSpPr>
            <p:cNvPr id="6" name="Freeform: Shape 5">
              <a:extLst>
                <a:ext uri="{FF2B5EF4-FFF2-40B4-BE49-F238E27FC236}">
                  <a16:creationId xmlns:a16="http://schemas.microsoft.com/office/drawing/2014/main" id="{E8C73FDE-F8E7-1EEA-99C0-947BBA76DA45}"/>
                </a:ext>
              </a:extLst>
            </p:cNvPr>
            <p:cNvSpPr/>
            <p:nvPr/>
          </p:nvSpPr>
          <p:spPr>
            <a:xfrm>
              <a:off x="2606535" y="1235456"/>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7" name="Freeform: Shape 6">
              <a:extLst>
                <a:ext uri="{FF2B5EF4-FFF2-40B4-BE49-F238E27FC236}">
                  <a16:creationId xmlns:a16="http://schemas.microsoft.com/office/drawing/2014/main" id="{97009B70-819F-40C7-0BC8-5E1892437C87}"/>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grpSp>
      <p:sp>
        <p:nvSpPr>
          <p:cNvPr id="8" name="Freeform: Shape 7">
            <a:extLst>
              <a:ext uri="{FF2B5EF4-FFF2-40B4-BE49-F238E27FC236}">
                <a16:creationId xmlns:a16="http://schemas.microsoft.com/office/drawing/2014/main" id="{83E93F77-FB32-F6AD-2806-083A8D74C794}"/>
              </a:ext>
            </a:extLst>
          </p:cNvPr>
          <p:cNvSpPr/>
          <p:nvPr/>
        </p:nvSpPr>
        <p:spPr>
          <a:xfrm>
            <a:off x="1073969" y="4691577"/>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Tree>
    <p:extLst>
      <p:ext uri="{BB962C8B-B14F-4D97-AF65-F5344CB8AC3E}">
        <p14:creationId xmlns:p14="http://schemas.microsoft.com/office/powerpoint/2010/main" val="42119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A79E1-868B-FAAD-8175-2045372E7D30}"/>
              </a:ext>
            </a:extLst>
          </p:cNvPr>
          <p:cNvSpPr>
            <a:spLocks noGrp="1"/>
          </p:cNvSpPr>
          <p:nvPr>
            <p:ph type="title"/>
          </p:nvPr>
        </p:nvSpPr>
        <p:spPr/>
        <p:txBody>
          <a:bodyPr>
            <a:normAutofit/>
          </a:bodyPr>
          <a:lstStyle/>
          <a:p>
            <a:pPr algn="ctr"/>
            <a:r>
              <a:rPr lang="en-CA" dirty="0"/>
              <a:t>Financial Overview</a:t>
            </a:r>
          </a:p>
        </p:txBody>
      </p:sp>
      <p:sp>
        <p:nvSpPr>
          <p:cNvPr id="4" name="Footer Placeholder 3">
            <a:extLst>
              <a:ext uri="{FF2B5EF4-FFF2-40B4-BE49-F238E27FC236}">
                <a16:creationId xmlns:a16="http://schemas.microsoft.com/office/drawing/2014/main" id="{10A1948B-1E69-47EF-3B24-F2EB00B8EC00}"/>
              </a:ext>
            </a:extLst>
          </p:cNvPr>
          <p:cNvSpPr>
            <a:spLocks noGrp="1"/>
          </p:cNvSpPr>
          <p:nvPr>
            <p:ph type="ftr" sz="quarter" idx="3"/>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23EF0523-F6D6-FBFD-1A3B-8D5B83B8C815}"/>
              </a:ext>
            </a:extLst>
          </p:cNvPr>
          <p:cNvSpPr>
            <a:spLocks noGrp="1"/>
          </p:cNvSpPr>
          <p:nvPr>
            <p:ph type="sldNum" sz="quarter" idx="4"/>
          </p:nvPr>
        </p:nvSpPr>
        <p:spPr/>
        <p:txBody>
          <a:bodyPr/>
          <a:lstStyle/>
          <a:p>
            <a:r>
              <a:rPr lang="en-US">
                <a:solidFill>
                  <a:schemeClr val="bg2">
                    <a:lumMod val="50000"/>
                  </a:schemeClr>
                </a:solidFill>
              </a:rPr>
              <a:t>Slide </a:t>
            </a:r>
            <a:fld id="{6CB62808-88BB-4E82-9200-19DAFECDBB5A}" type="slidenum">
              <a:rPr lang="en-IN" smtClean="0"/>
              <a:pPr/>
              <a:t>5</a:t>
            </a:fld>
            <a:endParaRPr lang="en-IN" dirty="0"/>
          </a:p>
        </p:txBody>
      </p:sp>
      <p:graphicFrame>
        <p:nvGraphicFramePr>
          <p:cNvPr id="6" name="Chart 5">
            <a:extLst>
              <a:ext uri="{FF2B5EF4-FFF2-40B4-BE49-F238E27FC236}">
                <a16:creationId xmlns:a16="http://schemas.microsoft.com/office/drawing/2014/main" id="{64A29B6D-F893-EDD4-2F25-B9C660126D6C}"/>
              </a:ext>
            </a:extLst>
          </p:cNvPr>
          <p:cNvGraphicFramePr/>
          <p:nvPr>
            <p:extLst>
              <p:ext uri="{D42A27DB-BD31-4B8C-83A1-F6EECF244321}">
                <p14:modId xmlns:p14="http://schemas.microsoft.com/office/powerpoint/2010/main" val="1660330982"/>
              </p:ext>
            </p:extLst>
          </p:nvPr>
        </p:nvGraphicFramePr>
        <p:xfrm>
          <a:off x="425513" y="1415517"/>
          <a:ext cx="6610287" cy="4401083"/>
        </p:xfrm>
        <a:graphic>
          <a:graphicData uri="http://schemas.openxmlformats.org/drawingml/2006/chart">
            <c:chart xmlns:c="http://schemas.openxmlformats.org/drawingml/2006/chart" xmlns:r="http://schemas.openxmlformats.org/officeDocument/2006/relationships" r:id="rId2"/>
          </a:graphicData>
        </a:graphic>
      </p:graphicFrame>
      <p:sp>
        <p:nvSpPr>
          <p:cNvPr id="18" name="TextBox 4">
            <a:extLst>
              <a:ext uri="{FF2B5EF4-FFF2-40B4-BE49-F238E27FC236}">
                <a16:creationId xmlns:a16="http://schemas.microsoft.com/office/drawing/2014/main" id="{98ABDFDE-C925-75BD-F9A1-C1AAAD2F96FA}"/>
              </a:ext>
            </a:extLst>
          </p:cNvPr>
          <p:cNvSpPr txBox="1"/>
          <p:nvPr/>
        </p:nvSpPr>
        <p:spPr>
          <a:xfrm>
            <a:off x="750292" y="5909863"/>
            <a:ext cx="6747819" cy="33855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b="0" i="1" dirty="0">
                <a:solidFill>
                  <a:schemeClr val="tx2">
                    <a:lumMod val="50000"/>
                    <a:lumOff val="50000"/>
                  </a:schemeClr>
                </a:solidFill>
                <a:effectLst/>
                <a:ea typeface="Yu Gothic UI Semibold" panose="020B0700000000000000" pitchFamily="34" charset="-128"/>
              </a:rPr>
              <a:t>This PowerPoint graph is fully editable, allowing you to effortlessly adjust colors, values, and legends for a polished and tailored presentation.</a:t>
            </a:r>
            <a:endParaRPr lang="en-CA" sz="800" i="1" dirty="0">
              <a:solidFill>
                <a:schemeClr val="tx2">
                  <a:lumMod val="50000"/>
                  <a:lumOff val="50000"/>
                </a:schemeClr>
              </a:solidFill>
              <a:ea typeface="Yu Gothic UI Semibold" panose="020B0700000000000000" pitchFamily="34" charset="-128"/>
            </a:endParaRPr>
          </a:p>
        </p:txBody>
      </p:sp>
      <p:sp>
        <p:nvSpPr>
          <p:cNvPr id="51" name="Graphic 9">
            <a:extLst>
              <a:ext uri="{FF2B5EF4-FFF2-40B4-BE49-F238E27FC236}">
                <a16:creationId xmlns:a16="http://schemas.microsoft.com/office/drawing/2014/main" id="{233118E0-F2EF-9CBD-FA3F-6547B761BDD9}"/>
              </a:ext>
            </a:extLst>
          </p:cNvPr>
          <p:cNvSpPr/>
          <p:nvPr/>
        </p:nvSpPr>
        <p:spPr>
          <a:xfrm>
            <a:off x="5162872" y="1018243"/>
            <a:ext cx="410424" cy="356894"/>
          </a:xfrm>
          <a:custGeom>
            <a:avLst/>
            <a:gdLst>
              <a:gd name="connsiteX0" fmla="*/ 4029075 w 5572125"/>
              <a:gd name="connsiteY0" fmla="*/ 2638187 h 4845377"/>
              <a:gd name="connsiteX1" fmla="*/ 5304206 w 5572125"/>
              <a:gd name="connsiteY1" fmla="*/ 2638187 h 4845377"/>
              <a:gd name="connsiteX2" fmla="*/ 3429000 w 5572125"/>
              <a:gd name="connsiteY2" fmla="*/ 4567000 h 4845377"/>
              <a:gd name="connsiteX3" fmla="*/ 3345418 w 5572125"/>
              <a:gd name="connsiteY3" fmla="*/ 4637723 h 4845377"/>
              <a:gd name="connsiteX4" fmla="*/ 2786063 w 5572125"/>
              <a:gd name="connsiteY4" fmla="*/ 4845377 h 4845377"/>
              <a:gd name="connsiteX5" fmla="*/ 2226707 w 5572125"/>
              <a:gd name="connsiteY5" fmla="*/ 4637723 h 4845377"/>
              <a:gd name="connsiteX6" fmla="*/ 2143125 w 5572125"/>
              <a:gd name="connsiteY6" fmla="*/ 4567000 h 4845377"/>
              <a:gd name="connsiteX7" fmla="*/ 267919 w 5572125"/>
              <a:gd name="connsiteY7" fmla="*/ 2638187 h 4845377"/>
              <a:gd name="connsiteX8" fmla="*/ 1429493 w 5572125"/>
              <a:gd name="connsiteY8" fmla="*/ 2638187 h 4845377"/>
              <a:gd name="connsiteX9" fmla="*/ 1547742 w 5572125"/>
              <a:gd name="connsiteY9" fmla="*/ 2602491 h 4845377"/>
              <a:gd name="connsiteX10" fmla="*/ 1626661 w 5572125"/>
              <a:gd name="connsiteY10" fmla="*/ 2507456 h 4845377"/>
              <a:gd name="connsiteX11" fmla="*/ 1866691 w 5572125"/>
              <a:gd name="connsiteY11" fmla="*/ 1943814 h 4845377"/>
              <a:gd name="connsiteX12" fmla="*/ 2685364 w 5572125"/>
              <a:gd name="connsiteY12" fmla="*/ 3853310 h 4845377"/>
              <a:gd name="connsiteX13" fmla="*/ 2801185 w 5572125"/>
              <a:gd name="connsiteY13" fmla="*/ 3967588 h 4845377"/>
              <a:gd name="connsiteX14" fmla="*/ 2963885 w 5572125"/>
              <a:gd name="connsiteY14" fmla="*/ 3967588 h 4845377"/>
              <a:gd name="connsiteX15" fmla="*/ 3079705 w 5572125"/>
              <a:gd name="connsiteY15" fmla="*/ 3853310 h 4845377"/>
              <a:gd name="connsiteX16" fmla="*/ 3744074 w 5572125"/>
              <a:gd name="connsiteY16" fmla="*/ 2301688 h 4845377"/>
              <a:gd name="connsiteX17" fmla="*/ 3831942 w 5572125"/>
              <a:gd name="connsiteY17" fmla="*/ 2516000 h 4845377"/>
              <a:gd name="connsiteX18" fmla="*/ 3912575 w 5572125"/>
              <a:gd name="connsiteY18" fmla="*/ 2606057 h 4845377"/>
              <a:gd name="connsiteX19" fmla="*/ 4029109 w 5572125"/>
              <a:gd name="connsiteY19" fmla="*/ 2638158 h 4845377"/>
              <a:gd name="connsiteX20" fmla="*/ 4071938 w 5572125"/>
              <a:gd name="connsiteY20" fmla="*/ 29 h 4845377"/>
              <a:gd name="connsiteX21" fmla="*/ 3369907 w 5572125"/>
              <a:gd name="connsiteY21" fmla="*/ 150179 h 4845377"/>
              <a:gd name="connsiteX22" fmla="*/ 2786063 w 5572125"/>
              <a:gd name="connsiteY22" fmla="*/ 567957 h 4845377"/>
              <a:gd name="connsiteX23" fmla="*/ 2202218 w 5572125"/>
              <a:gd name="connsiteY23" fmla="*/ 150179 h 4845377"/>
              <a:gd name="connsiteX24" fmla="*/ 1500188 w 5572125"/>
              <a:gd name="connsiteY24" fmla="*/ 29 h 4845377"/>
              <a:gd name="connsiteX25" fmla="*/ 0 w 5572125"/>
              <a:gd name="connsiteY25" fmla="*/ 1669494 h 4845377"/>
              <a:gd name="connsiteX26" fmla="*/ 81439 w 5572125"/>
              <a:gd name="connsiteY26" fmla="*/ 2209562 h 4845377"/>
              <a:gd name="connsiteX27" fmla="*/ 1285875 w 5572125"/>
              <a:gd name="connsiteY27" fmla="*/ 2209562 h 4845377"/>
              <a:gd name="connsiteX28" fmla="*/ 1667351 w 5572125"/>
              <a:gd name="connsiteY28" fmla="*/ 1313736 h 4845377"/>
              <a:gd name="connsiteX29" fmla="*/ 1746693 w 5572125"/>
              <a:gd name="connsiteY29" fmla="*/ 1219953 h 4845377"/>
              <a:gd name="connsiteX30" fmla="*/ 1864519 w 5572125"/>
              <a:gd name="connsiteY30" fmla="*/ 1185148 h 4845377"/>
              <a:gd name="connsiteX31" fmla="*/ 1982345 w 5572125"/>
              <a:gd name="connsiteY31" fmla="*/ 1219953 h 4845377"/>
              <a:gd name="connsiteX32" fmla="*/ 2061686 w 5572125"/>
              <a:gd name="connsiteY32" fmla="*/ 1313736 h 4845377"/>
              <a:gd name="connsiteX33" fmla="*/ 2880360 w 5572125"/>
              <a:gd name="connsiteY33" fmla="*/ 3225403 h 4845377"/>
              <a:gd name="connsiteX34" fmla="*/ 3544729 w 5572125"/>
              <a:gd name="connsiteY34" fmla="*/ 1671609 h 4845377"/>
              <a:gd name="connsiteX35" fmla="*/ 3660549 w 5572125"/>
              <a:gd name="connsiteY35" fmla="*/ 1557332 h 4845377"/>
              <a:gd name="connsiteX36" fmla="*/ 3823249 w 5572125"/>
              <a:gd name="connsiteY36" fmla="*/ 1557332 h 4845377"/>
              <a:gd name="connsiteX37" fmla="*/ 3939070 w 5572125"/>
              <a:gd name="connsiteY37" fmla="*/ 1671609 h 4845377"/>
              <a:gd name="connsiteX38" fmla="*/ 4170527 w 5572125"/>
              <a:gd name="connsiteY38" fmla="*/ 2209533 h 4845377"/>
              <a:gd name="connsiteX39" fmla="*/ 5490687 w 5572125"/>
              <a:gd name="connsiteY39" fmla="*/ 2209533 h 4845377"/>
              <a:gd name="connsiteX40" fmla="*/ 5572125 w 5572125"/>
              <a:gd name="connsiteY40" fmla="*/ 1669466 h 4845377"/>
              <a:gd name="connsiteX41" fmla="*/ 4071943 w 5572125"/>
              <a:gd name="connsiteY41" fmla="*/ 0 h 4845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572125" h="4845377">
                <a:moveTo>
                  <a:pt x="4029075" y="2638187"/>
                </a:moveTo>
                <a:lnTo>
                  <a:pt x="5304206" y="2638187"/>
                </a:lnTo>
                <a:cubicBezTo>
                  <a:pt x="4954877" y="3255407"/>
                  <a:pt x="4286250" y="3829765"/>
                  <a:pt x="3429000" y="4567000"/>
                </a:cubicBezTo>
                <a:lnTo>
                  <a:pt x="3345418" y="4637723"/>
                </a:lnTo>
                <a:cubicBezTo>
                  <a:pt x="3189839" y="4771711"/>
                  <a:pt x="2991357" y="4845377"/>
                  <a:pt x="2786063" y="4845377"/>
                </a:cubicBezTo>
                <a:cubicBezTo>
                  <a:pt x="2580768" y="4845377"/>
                  <a:pt x="2382287" y="4771711"/>
                  <a:pt x="2226707" y="4637723"/>
                </a:cubicBezTo>
                <a:lnTo>
                  <a:pt x="2143125" y="4567000"/>
                </a:lnTo>
                <a:cubicBezTo>
                  <a:pt x="1285875" y="3825478"/>
                  <a:pt x="617220" y="3251121"/>
                  <a:pt x="267919" y="2638187"/>
                </a:cubicBezTo>
                <a:lnTo>
                  <a:pt x="1429493" y="2638187"/>
                </a:lnTo>
                <a:cubicBezTo>
                  <a:pt x="1471550" y="2638141"/>
                  <a:pt x="1512698" y="2625728"/>
                  <a:pt x="1547742" y="2602491"/>
                </a:cubicBezTo>
                <a:cubicBezTo>
                  <a:pt x="1582815" y="2579254"/>
                  <a:pt x="1610253" y="2546187"/>
                  <a:pt x="1626661" y="2507456"/>
                </a:cubicBezTo>
                <a:lnTo>
                  <a:pt x="1866691" y="1943814"/>
                </a:lnTo>
                <a:lnTo>
                  <a:pt x="2685364" y="3853310"/>
                </a:lnTo>
                <a:cubicBezTo>
                  <a:pt x="2707441" y="3905145"/>
                  <a:pt x="2749058" y="3946202"/>
                  <a:pt x="2801185" y="3967588"/>
                </a:cubicBezTo>
                <a:cubicBezTo>
                  <a:pt x="2853311" y="3988973"/>
                  <a:pt x="2911758" y="3988973"/>
                  <a:pt x="2963885" y="3967588"/>
                </a:cubicBezTo>
                <a:cubicBezTo>
                  <a:pt x="3016012" y="3946202"/>
                  <a:pt x="3057623" y="3905145"/>
                  <a:pt x="3079705" y="3853310"/>
                </a:cubicBezTo>
                <a:lnTo>
                  <a:pt x="3744074" y="2301688"/>
                </a:lnTo>
                <a:lnTo>
                  <a:pt x="3831942" y="2516000"/>
                </a:lnTo>
                <a:cubicBezTo>
                  <a:pt x="3849624" y="2553125"/>
                  <a:pt x="3877616" y="2584403"/>
                  <a:pt x="3912575" y="2606057"/>
                </a:cubicBezTo>
                <a:cubicBezTo>
                  <a:pt x="3947534" y="2627711"/>
                  <a:pt x="3987984" y="2638873"/>
                  <a:pt x="4029109" y="2638158"/>
                </a:cubicBezTo>
                <a:close/>
                <a:moveTo>
                  <a:pt x="4071938" y="29"/>
                </a:moveTo>
                <a:cubicBezTo>
                  <a:pt x="3830102" y="1366"/>
                  <a:pt x="3591118" y="52469"/>
                  <a:pt x="3369907" y="150179"/>
                </a:cubicBezTo>
                <a:cubicBezTo>
                  <a:pt x="3148674" y="247894"/>
                  <a:pt x="2949946" y="390094"/>
                  <a:pt x="2786063" y="567957"/>
                </a:cubicBezTo>
                <a:cubicBezTo>
                  <a:pt x="2622179" y="390100"/>
                  <a:pt x="2423452" y="247894"/>
                  <a:pt x="2202218" y="150179"/>
                </a:cubicBezTo>
                <a:cubicBezTo>
                  <a:pt x="1981008" y="52464"/>
                  <a:pt x="1742029" y="1366"/>
                  <a:pt x="1500188" y="29"/>
                </a:cubicBezTo>
                <a:cubicBezTo>
                  <a:pt x="642938" y="29"/>
                  <a:pt x="0" y="709374"/>
                  <a:pt x="0" y="1669494"/>
                </a:cubicBezTo>
                <a:cubicBezTo>
                  <a:pt x="-46" y="1852574"/>
                  <a:pt x="27392" y="2034631"/>
                  <a:pt x="81439" y="2209562"/>
                </a:cubicBezTo>
                <a:lnTo>
                  <a:pt x="1285875" y="2209562"/>
                </a:lnTo>
                <a:lnTo>
                  <a:pt x="1667351" y="1313736"/>
                </a:lnTo>
                <a:cubicBezTo>
                  <a:pt x="1684073" y="1275405"/>
                  <a:pt x="1711665" y="1242790"/>
                  <a:pt x="1746693" y="1219953"/>
                </a:cubicBezTo>
                <a:cubicBezTo>
                  <a:pt x="1781743" y="1197093"/>
                  <a:pt x="1822685" y="1184994"/>
                  <a:pt x="1864519" y="1185148"/>
                </a:cubicBezTo>
                <a:cubicBezTo>
                  <a:pt x="1906353" y="1184994"/>
                  <a:pt x="1947295" y="1197093"/>
                  <a:pt x="1982345" y="1219953"/>
                </a:cubicBezTo>
                <a:cubicBezTo>
                  <a:pt x="2017372" y="1242790"/>
                  <a:pt x="2044964" y="1275405"/>
                  <a:pt x="2061686" y="1313736"/>
                </a:cubicBezTo>
                <a:lnTo>
                  <a:pt x="2880360" y="3225403"/>
                </a:lnTo>
                <a:lnTo>
                  <a:pt x="3544729" y="1671609"/>
                </a:lnTo>
                <a:cubicBezTo>
                  <a:pt x="3566806" y="1619774"/>
                  <a:pt x="3608423" y="1578717"/>
                  <a:pt x="3660549" y="1557332"/>
                </a:cubicBezTo>
                <a:cubicBezTo>
                  <a:pt x="3712676" y="1535946"/>
                  <a:pt x="3771123" y="1535946"/>
                  <a:pt x="3823249" y="1557332"/>
                </a:cubicBezTo>
                <a:cubicBezTo>
                  <a:pt x="3875376" y="1578717"/>
                  <a:pt x="3916987" y="1619774"/>
                  <a:pt x="3939070" y="1671609"/>
                </a:cubicBezTo>
                <a:lnTo>
                  <a:pt x="4170527" y="2209533"/>
                </a:lnTo>
                <a:lnTo>
                  <a:pt x="5490687" y="2209533"/>
                </a:lnTo>
                <a:cubicBezTo>
                  <a:pt x="5544750" y="2034603"/>
                  <a:pt x="5572183" y="1852546"/>
                  <a:pt x="5572125" y="1669466"/>
                </a:cubicBezTo>
                <a:cubicBezTo>
                  <a:pt x="5572125" y="709346"/>
                  <a:pt x="4929193" y="0"/>
                  <a:pt x="4071943" y="0"/>
                </a:cubicBezTo>
                <a:close/>
              </a:path>
            </a:pathLst>
          </a:custGeom>
          <a:solidFill>
            <a:schemeClr val="accent6"/>
          </a:solidFill>
          <a:ln w="5715" cap="flat">
            <a:noFill/>
            <a:prstDash val="solid"/>
            <a:miter/>
          </a:ln>
        </p:spPr>
        <p:txBody>
          <a:bodyPr rtlCol="0" anchor="ctr"/>
          <a:lstStyle/>
          <a:p>
            <a:endParaRPr lang="en-CA"/>
          </a:p>
        </p:txBody>
      </p:sp>
      <p:grpSp>
        <p:nvGrpSpPr>
          <p:cNvPr id="63" name="Group 62">
            <a:extLst>
              <a:ext uri="{FF2B5EF4-FFF2-40B4-BE49-F238E27FC236}">
                <a16:creationId xmlns:a16="http://schemas.microsoft.com/office/drawing/2014/main" id="{F76A0B67-6B4B-F637-7314-35C7DF1FBF8A}"/>
              </a:ext>
            </a:extLst>
          </p:cNvPr>
          <p:cNvGrpSpPr/>
          <p:nvPr/>
        </p:nvGrpSpPr>
        <p:grpSpPr>
          <a:xfrm>
            <a:off x="7406640" y="1724522"/>
            <a:ext cx="4539794" cy="3769445"/>
            <a:chOff x="8096395" y="1274660"/>
            <a:chExt cx="4089400" cy="3769445"/>
          </a:xfrm>
        </p:grpSpPr>
        <p:grpSp>
          <p:nvGrpSpPr>
            <p:cNvPr id="61" name="Group 60">
              <a:extLst>
                <a:ext uri="{FF2B5EF4-FFF2-40B4-BE49-F238E27FC236}">
                  <a16:creationId xmlns:a16="http://schemas.microsoft.com/office/drawing/2014/main" id="{9201A318-3820-848D-F5A0-1255853F3216}"/>
                </a:ext>
              </a:extLst>
            </p:cNvPr>
            <p:cNvGrpSpPr/>
            <p:nvPr/>
          </p:nvGrpSpPr>
          <p:grpSpPr>
            <a:xfrm>
              <a:off x="8096395" y="1274660"/>
              <a:ext cx="4089400" cy="1393496"/>
              <a:chOff x="8096395" y="1274660"/>
              <a:chExt cx="4089400" cy="1393496"/>
            </a:xfrm>
          </p:grpSpPr>
          <p:sp>
            <p:nvSpPr>
              <p:cNvPr id="22" name="Rectangle 21">
                <a:extLst>
                  <a:ext uri="{FF2B5EF4-FFF2-40B4-BE49-F238E27FC236}">
                    <a16:creationId xmlns:a16="http://schemas.microsoft.com/office/drawing/2014/main" id="{DE23C45C-2795-6146-04B5-178A9E602AFB}"/>
                  </a:ext>
                </a:extLst>
              </p:cNvPr>
              <p:cNvSpPr/>
              <p:nvPr/>
            </p:nvSpPr>
            <p:spPr>
              <a:xfrm>
                <a:off x="8096395" y="1274660"/>
                <a:ext cx="4089400" cy="139349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Yu Gothic UI Semibold" panose="020B0700000000000000" pitchFamily="34" charset="-128"/>
                </a:endParaRPr>
              </a:p>
            </p:txBody>
          </p:sp>
          <p:grpSp>
            <p:nvGrpSpPr>
              <p:cNvPr id="3" name="Group 2">
                <a:extLst>
                  <a:ext uri="{FF2B5EF4-FFF2-40B4-BE49-F238E27FC236}">
                    <a16:creationId xmlns:a16="http://schemas.microsoft.com/office/drawing/2014/main" id="{AD94FCE0-D9F1-F583-0EA3-98CB7A9F0571}"/>
                  </a:ext>
                </a:extLst>
              </p:cNvPr>
              <p:cNvGrpSpPr/>
              <p:nvPr/>
            </p:nvGrpSpPr>
            <p:grpSpPr>
              <a:xfrm>
                <a:off x="8388500" y="1414992"/>
                <a:ext cx="3460600" cy="1112832"/>
                <a:chOff x="1182779" y="1850029"/>
                <a:chExt cx="2561291" cy="1112832"/>
              </a:xfrm>
            </p:grpSpPr>
            <p:sp>
              <p:nvSpPr>
                <p:cNvPr id="7" name="TextBox 6">
                  <a:extLst>
                    <a:ext uri="{FF2B5EF4-FFF2-40B4-BE49-F238E27FC236}">
                      <a16:creationId xmlns:a16="http://schemas.microsoft.com/office/drawing/2014/main" id="{0E4C0406-A343-1038-7A24-752F25B86CDC}"/>
                    </a:ext>
                  </a:extLst>
                </p:cNvPr>
                <p:cNvSpPr txBox="1"/>
                <p:nvPr/>
              </p:nvSpPr>
              <p:spPr>
                <a:xfrm>
                  <a:off x="1182779" y="2224197"/>
                  <a:ext cx="2561291" cy="738664"/>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Tx/>
                    <a:buSzTx/>
                    <a:tabLst/>
                    <a:defRPr/>
                  </a:pP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consectetur</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adipisicing</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elit</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sed do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eiusmod</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tempor</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incididunt</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ut</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labore et dolore magna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aliqua</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Ut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enim</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ad minim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veniam</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quis</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nostrud</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exercitation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ullamco</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laboris</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a:t>
                  </a:r>
                </a:p>
              </p:txBody>
            </p:sp>
            <p:sp>
              <p:nvSpPr>
                <p:cNvPr id="13" name="TextBox 12">
                  <a:extLst>
                    <a:ext uri="{FF2B5EF4-FFF2-40B4-BE49-F238E27FC236}">
                      <a16:creationId xmlns:a16="http://schemas.microsoft.com/office/drawing/2014/main" id="{D03273CC-02C0-C3EB-1B49-F5D770C94184}"/>
                    </a:ext>
                  </a:extLst>
                </p:cNvPr>
                <p:cNvSpPr txBox="1"/>
                <p:nvPr/>
              </p:nvSpPr>
              <p:spPr>
                <a:xfrm>
                  <a:off x="1182779" y="1850029"/>
                  <a:ext cx="2429697" cy="307777"/>
                </a:xfrm>
                <a:prstGeom prst="rect">
                  <a:avLst/>
                </a:prstGeom>
                <a:noFill/>
              </p:spPr>
              <p:txBody>
                <a:bodyPr wrap="square">
                  <a:spAutoFit/>
                </a:bodyPr>
                <a:lstStyle/>
                <a:p>
                  <a:r>
                    <a:rPr lang="en-CA" sz="1400" i="0" dirty="0">
                      <a:solidFill>
                        <a:schemeClr val="bg2"/>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bg2"/>
                    </a:solidFill>
                    <a:latin typeface="+mj-lt"/>
                    <a:ea typeface="Yu Gothic UI Semibold" panose="020B0700000000000000" pitchFamily="34" charset="-128"/>
                  </a:endParaRPr>
                </a:p>
              </p:txBody>
            </p:sp>
          </p:grpSp>
        </p:grpSp>
        <p:grpSp>
          <p:nvGrpSpPr>
            <p:cNvPr id="58" name="Group 57">
              <a:extLst>
                <a:ext uri="{FF2B5EF4-FFF2-40B4-BE49-F238E27FC236}">
                  <a16:creationId xmlns:a16="http://schemas.microsoft.com/office/drawing/2014/main" id="{0526D6DA-B0B4-2E42-4EF8-F4008DFF22CB}"/>
                </a:ext>
              </a:extLst>
            </p:cNvPr>
            <p:cNvGrpSpPr/>
            <p:nvPr/>
          </p:nvGrpSpPr>
          <p:grpSpPr>
            <a:xfrm>
              <a:off x="8096395" y="3650609"/>
              <a:ext cx="4089400" cy="1393496"/>
              <a:chOff x="8096395" y="3650609"/>
              <a:chExt cx="4089400" cy="1393496"/>
            </a:xfrm>
          </p:grpSpPr>
          <p:sp>
            <p:nvSpPr>
              <p:cNvPr id="55" name="Rectangle 54">
                <a:extLst>
                  <a:ext uri="{FF2B5EF4-FFF2-40B4-BE49-F238E27FC236}">
                    <a16:creationId xmlns:a16="http://schemas.microsoft.com/office/drawing/2014/main" id="{25B9CEA6-D743-5D47-C1C6-E5459D76B6C4}"/>
                  </a:ext>
                </a:extLst>
              </p:cNvPr>
              <p:cNvSpPr/>
              <p:nvPr/>
            </p:nvSpPr>
            <p:spPr>
              <a:xfrm>
                <a:off x="8096395" y="3650609"/>
                <a:ext cx="4089400" cy="139349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Yu Gothic UI Semibold" panose="020B0700000000000000" pitchFamily="34" charset="-128"/>
                </a:endParaRPr>
              </a:p>
            </p:txBody>
          </p:sp>
          <p:grpSp>
            <p:nvGrpSpPr>
              <p:cNvPr id="14" name="Group 13">
                <a:extLst>
                  <a:ext uri="{FF2B5EF4-FFF2-40B4-BE49-F238E27FC236}">
                    <a16:creationId xmlns:a16="http://schemas.microsoft.com/office/drawing/2014/main" id="{CCDAE49B-28AA-681C-47FD-489FA2BC84F8}"/>
                  </a:ext>
                </a:extLst>
              </p:cNvPr>
              <p:cNvGrpSpPr/>
              <p:nvPr/>
            </p:nvGrpSpPr>
            <p:grpSpPr>
              <a:xfrm>
                <a:off x="8388500" y="3790941"/>
                <a:ext cx="3460600" cy="1112832"/>
                <a:chOff x="1182779" y="1850029"/>
                <a:chExt cx="2561291" cy="1112832"/>
              </a:xfrm>
            </p:grpSpPr>
            <p:sp>
              <p:nvSpPr>
                <p:cNvPr id="19" name="TextBox 18">
                  <a:extLst>
                    <a:ext uri="{FF2B5EF4-FFF2-40B4-BE49-F238E27FC236}">
                      <a16:creationId xmlns:a16="http://schemas.microsoft.com/office/drawing/2014/main" id="{B79FA6C6-B588-A4AB-8124-E44CD89147FC}"/>
                    </a:ext>
                  </a:extLst>
                </p:cNvPr>
                <p:cNvSpPr txBox="1"/>
                <p:nvPr/>
              </p:nvSpPr>
              <p:spPr>
                <a:xfrm>
                  <a:off x="1182779" y="2224197"/>
                  <a:ext cx="2561291" cy="738664"/>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Tx/>
                    <a:buSzTx/>
                    <a:tabLst/>
                    <a:defRPr/>
                  </a:pP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consectetur</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adipisicing</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elit</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sed do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eiusmod</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tempor</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incididunt</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ut</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labore et dolore magna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aliqua</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Ut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enim</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ad minim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veniam</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quis</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nostrud</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exercitation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ullamco</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laboris</a:t>
                  </a:r>
                  <a:r>
                    <a:rPr kumimoji="0" lang="en-CA" sz="1050" b="0" i="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a:t>
                  </a:r>
                </a:p>
              </p:txBody>
            </p:sp>
            <p:sp>
              <p:nvSpPr>
                <p:cNvPr id="20" name="TextBox 19">
                  <a:extLst>
                    <a:ext uri="{FF2B5EF4-FFF2-40B4-BE49-F238E27FC236}">
                      <a16:creationId xmlns:a16="http://schemas.microsoft.com/office/drawing/2014/main" id="{CAC24018-BE9B-6956-7222-FB3478FC1948}"/>
                    </a:ext>
                  </a:extLst>
                </p:cNvPr>
                <p:cNvSpPr txBox="1"/>
                <p:nvPr/>
              </p:nvSpPr>
              <p:spPr>
                <a:xfrm>
                  <a:off x="1182779" y="1850029"/>
                  <a:ext cx="2429697" cy="307777"/>
                </a:xfrm>
                <a:prstGeom prst="rect">
                  <a:avLst/>
                </a:prstGeom>
                <a:noFill/>
              </p:spPr>
              <p:txBody>
                <a:bodyPr wrap="square">
                  <a:spAutoFit/>
                </a:bodyPr>
                <a:lstStyle/>
                <a:p>
                  <a:r>
                    <a:rPr lang="en-CA" sz="1400" i="0" dirty="0">
                      <a:solidFill>
                        <a:schemeClr val="bg2"/>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bg2"/>
                    </a:solidFill>
                    <a:latin typeface="+mj-lt"/>
                    <a:ea typeface="Yu Gothic UI Semibold" panose="020B0700000000000000" pitchFamily="34" charset="-128"/>
                  </a:endParaRPr>
                </a:p>
              </p:txBody>
            </p:sp>
          </p:grpSp>
        </p:grpSp>
      </p:grpSp>
      <p:grpSp>
        <p:nvGrpSpPr>
          <p:cNvPr id="8" name="Group 7">
            <a:extLst>
              <a:ext uri="{FF2B5EF4-FFF2-40B4-BE49-F238E27FC236}">
                <a16:creationId xmlns:a16="http://schemas.microsoft.com/office/drawing/2014/main" id="{3AB8D7C0-3ABC-9B4A-601A-9EADBF220367}"/>
              </a:ext>
            </a:extLst>
          </p:cNvPr>
          <p:cNvGrpSpPr/>
          <p:nvPr/>
        </p:nvGrpSpPr>
        <p:grpSpPr>
          <a:xfrm>
            <a:off x="10084573" y="466146"/>
            <a:ext cx="762966" cy="609511"/>
            <a:chOff x="2606535" y="1235456"/>
            <a:chExt cx="762966" cy="609511"/>
          </a:xfrm>
        </p:grpSpPr>
        <p:sp>
          <p:nvSpPr>
            <p:cNvPr id="9" name="Freeform: Shape 8">
              <a:extLst>
                <a:ext uri="{FF2B5EF4-FFF2-40B4-BE49-F238E27FC236}">
                  <a16:creationId xmlns:a16="http://schemas.microsoft.com/office/drawing/2014/main" id="{9B2E9D58-B281-904E-5079-FBB8AA31BF5B}"/>
                </a:ext>
              </a:extLst>
            </p:cNvPr>
            <p:cNvSpPr/>
            <p:nvPr/>
          </p:nvSpPr>
          <p:spPr>
            <a:xfrm>
              <a:off x="2606535" y="1235456"/>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10" name="Freeform: Shape 9">
              <a:extLst>
                <a:ext uri="{FF2B5EF4-FFF2-40B4-BE49-F238E27FC236}">
                  <a16:creationId xmlns:a16="http://schemas.microsoft.com/office/drawing/2014/main" id="{99199E26-F42A-D0B3-58C1-83638BF549AD}"/>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grpSp>
      <p:sp>
        <p:nvSpPr>
          <p:cNvPr id="11" name="Freeform: Shape 10">
            <a:extLst>
              <a:ext uri="{FF2B5EF4-FFF2-40B4-BE49-F238E27FC236}">
                <a16:creationId xmlns:a16="http://schemas.microsoft.com/office/drawing/2014/main" id="{4C19AE96-A711-B08C-4AF3-FE5C34F64226}"/>
              </a:ext>
            </a:extLst>
          </p:cNvPr>
          <p:cNvSpPr/>
          <p:nvPr/>
        </p:nvSpPr>
        <p:spPr>
          <a:xfrm>
            <a:off x="171711" y="5786445"/>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bg2"/>
          </a:solidFill>
          <a:ln w="9525" cap="flat">
            <a:noFill/>
            <a:prstDash val="solid"/>
            <a:miter/>
          </a:ln>
        </p:spPr>
        <p:txBody>
          <a:bodyPr wrap="square" rtlCol="0" anchor="ctr">
            <a:noAutofit/>
          </a:bodyPr>
          <a:lstStyle/>
          <a:p>
            <a:endParaRPr lang="en-US"/>
          </a:p>
        </p:txBody>
      </p:sp>
    </p:spTree>
    <p:extLst>
      <p:ext uri="{BB962C8B-B14F-4D97-AF65-F5344CB8AC3E}">
        <p14:creationId xmlns:p14="http://schemas.microsoft.com/office/powerpoint/2010/main" val="651467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E236869-3F19-DD38-3258-C47CAE49A227}"/>
              </a:ext>
            </a:extLst>
          </p:cNvPr>
          <p:cNvSpPr>
            <a:spLocks noGrp="1"/>
          </p:cNvSpPr>
          <p:nvPr>
            <p:ph type="title"/>
          </p:nvPr>
        </p:nvSpPr>
        <p:spPr/>
        <p:txBody>
          <a:bodyPr/>
          <a:lstStyle/>
          <a:p>
            <a:r>
              <a:rPr lang="en-CA" dirty="0"/>
              <a:t>Appointment Services</a:t>
            </a:r>
            <a:endParaRPr lang="en-US" dirty="0"/>
          </a:p>
        </p:txBody>
      </p:sp>
      <p:sp>
        <p:nvSpPr>
          <p:cNvPr id="3" name="Footer Placeholder 2">
            <a:extLst>
              <a:ext uri="{FF2B5EF4-FFF2-40B4-BE49-F238E27FC236}">
                <a16:creationId xmlns:a16="http://schemas.microsoft.com/office/drawing/2014/main" id="{453E1163-E478-143E-F329-879C0185F454}"/>
              </a:ext>
            </a:extLst>
          </p:cNvPr>
          <p:cNvSpPr>
            <a:spLocks noGrp="1"/>
          </p:cNvSpPr>
          <p:nvPr>
            <p:ph type="ftr" sz="quarter" idx="3"/>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7A8F096E-2A3C-AF1E-270F-DCCB338F2795}"/>
              </a:ext>
            </a:extLst>
          </p:cNvPr>
          <p:cNvSpPr>
            <a:spLocks noGrp="1"/>
          </p:cNvSpPr>
          <p:nvPr>
            <p:ph type="sldNum" sz="quarter" idx="4"/>
          </p:nvPr>
        </p:nvSpPr>
        <p:spPr/>
        <p:txBody>
          <a:bodyPr/>
          <a:lstStyle/>
          <a:p>
            <a:r>
              <a:rPr lang="en-US">
                <a:solidFill>
                  <a:schemeClr val="bg2">
                    <a:lumMod val="50000"/>
                  </a:schemeClr>
                </a:solidFill>
              </a:rPr>
              <a:t>Slide </a:t>
            </a:r>
            <a:fld id="{6CB62808-88BB-4E82-9200-19DAFECDBB5A}" type="slidenum">
              <a:rPr lang="en-IN" smtClean="0"/>
              <a:pPr/>
              <a:t>6</a:t>
            </a:fld>
            <a:endParaRPr lang="en-IN" dirty="0"/>
          </a:p>
        </p:txBody>
      </p:sp>
      <p:grpSp>
        <p:nvGrpSpPr>
          <p:cNvPr id="27" name="Group 26">
            <a:extLst>
              <a:ext uri="{FF2B5EF4-FFF2-40B4-BE49-F238E27FC236}">
                <a16:creationId xmlns:a16="http://schemas.microsoft.com/office/drawing/2014/main" id="{A2446875-1C8E-3CBC-222D-03EEA95A7B9B}"/>
              </a:ext>
            </a:extLst>
          </p:cNvPr>
          <p:cNvGrpSpPr/>
          <p:nvPr/>
        </p:nvGrpSpPr>
        <p:grpSpPr>
          <a:xfrm>
            <a:off x="523908" y="955994"/>
            <a:ext cx="11144184" cy="5684874"/>
            <a:chOff x="1095709" y="940194"/>
            <a:chExt cx="10595552" cy="5405007"/>
          </a:xfrm>
        </p:grpSpPr>
        <p:grpSp>
          <p:nvGrpSpPr>
            <p:cNvPr id="2" name="Group 1">
              <a:extLst>
                <a:ext uri="{FF2B5EF4-FFF2-40B4-BE49-F238E27FC236}">
                  <a16:creationId xmlns:a16="http://schemas.microsoft.com/office/drawing/2014/main" id="{AE44E7AA-BB6D-941C-2795-0E668F7E7943}"/>
                </a:ext>
              </a:extLst>
            </p:cNvPr>
            <p:cNvGrpSpPr/>
            <p:nvPr/>
          </p:nvGrpSpPr>
          <p:grpSpPr>
            <a:xfrm rot="5400000">
              <a:off x="1090209" y="2571800"/>
              <a:ext cx="1753683" cy="1742683"/>
              <a:chOff x="343989" y="4684618"/>
              <a:chExt cx="2226853" cy="2212885"/>
            </a:xfrm>
          </p:grpSpPr>
          <p:sp>
            <p:nvSpPr>
              <p:cNvPr id="26" name="Freeform: Shape 25">
                <a:extLst>
                  <a:ext uri="{FF2B5EF4-FFF2-40B4-BE49-F238E27FC236}">
                    <a16:creationId xmlns:a16="http://schemas.microsoft.com/office/drawing/2014/main" id="{DCACCC9C-847F-D14E-CA16-2CDD28816F0A}"/>
                  </a:ext>
                </a:extLst>
              </p:cNvPr>
              <p:cNvSpPr/>
              <p:nvPr/>
            </p:nvSpPr>
            <p:spPr>
              <a:xfrm rot="16200000">
                <a:off x="1456018" y="6065797"/>
                <a:ext cx="21177" cy="21177"/>
              </a:xfrm>
              <a:custGeom>
                <a:avLst/>
                <a:gdLst/>
                <a:ahLst/>
                <a:cxnLst/>
                <a:rect l="l" t="t" r="r" b="b"/>
                <a:pathLst>
                  <a:path w="9525" h="9525"/>
                </a:pathLst>
              </a:custGeom>
              <a:solidFill>
                <a:srgbClr val="9E1097"/>
              </a:solidFill>
              <a:ln w="9525" cap="flat">
                <a:noFill/>
                <a:prstDash val="solid"/>
                <a:miter/>
              </a:ln>
            </p:spPr>
            <p:txBody>
              <a:bodyPr rtlCol="0" anchor="ctr"/>
              <a:lstStyle/>
              <a:p>
                <a:endParaRPr lang="en-US"/>
              </a:p>
            </p:txBody>
          </p:sp>
          <p:grpSp>
            <p:nvGrpSpPr>
              <p:cNvPr id="14" name="Graphic 2">
                <a:extLst>
                  <a:ext uri="{FF2B5EF4-FFF2-40B4-BE49-F238E27FC236}">
                    <a16:creationId xmlns:a16="http://schemas.microsoft.com/office/drawing/2014/main" id="{6F91B10E-FF23-4B99-4294-22894B1CA276}"/>
                  </a:ext>
                </a:extLst>
              </p:cNvPr>
              <p:cNvGrpSpPr/>
              <p:nvPr/>
            </p:nvGrpSpPr>
            <p:grpSpPr>
              <a:xfrm rot="16200000">
                <a:off x="383918" y="5961721"/>
                <a:ext cx="238525" cy="318383"/>
                <a:chOff x="5304853" y="1309687"/>
                <a:chExt cx="86201" cy="115061"/>
              </a:xfrm>
            </p:grpSpPr>
            <p:sp>
              <p:nvSpPr>
                <p:cNvPr id="20" name="Freeform: Shape 19">
                  <a:extLst>
                    <a:ext uri="{FF2B5EF4-FFF2-40B4-BE49-F238E27FC236}">
                      <a16:creationId xmlns:a16="http://schemas.microsoft.com/office/drawing/2014/main" id="{08DACFF8-C45B-9677-A56B-0B52785FB3B8}"/>
                    </a:ext>
                  </a:extLst>
                </p:cNvPr>
                <p:cNvSpPr/>
                <p:nvPr/>
              </p:nvSpPr>
              <p:spPr>
                <a:xfrm>
                  <a:off x="5304853" y="1327498"/>
                  <a:ext cx="30289" cy="82677"/>
                </a:xfrm>
                <a:custGeom>
                  <a:avLst/>
                  <a:gdLst>
                    <a:gd name="connsiteX0" fmla="*/ 30290 w 30289"/>
                    <a:gd name="connsiteY0" fmla="*/ 82677 h 82677"/>
                    <a:gd name="connsiteX1" fmla="*/ 0 w 30289"/>
                    <a:gd name="connsiteY1" fmla="*/ 50292 h 82677"/>
                    <a:gd name="connsiteX2" fmla="*/ 0 w 30289"/>
                    <a:gd name="connsiteY2" fmla="*/ 32385 h 82677"/>
                    <a:gd name="connsiteX3" fmla="*/ 29242 w 30289"/>
                    <a:gd name="connsiteY3" fmla="*/ 0 h 82677"/>
                    <a:gd name="connsiteX4" fmla="*/ 26098 w 30289"/>
                    <a:gd name="connsiteY4" fmla="*/ 39624 h 82677"/>
                    <a:gd name="connsiteX5" fmla="*/ 30290 w 30289"/>
                    <a:gd name="connsiteY5" fmla="*/ 82677 h 8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 h="82677">
                      <a:moveTo>
                        <a:pt x="30290" y="82677"/>
                      </a:moveTo>
                      <a:cubicBezTo>
                        <a:pt x="13430" y="81629"/>
                        <a:pt x="0" y="67342"/>
                        <a:pt x="0" y="50292"/>
                      </a:cubicBezTo>
                      <a:lnTo>
                        <a:pt x="0" y="32385"/>
                      </a:lnTo>
                      <a:cubicBezTo>
                        <a:pt x="0" y="15526"/>
                        <a:pt x="12859" y="1714"/>
                        <a:pt x="29242" y="0"/>
                      </a:cubicBezTo>
                      <a:cubicBezTo>
                        <a:pt x="26479" y="10192"/>
                        <a:pt x="26098" y="24289"/>
                        <a:pt x="26098" y="39624"/>
                      </a:cubicBezTo>
                      <a:cubicBezTo>
                        <a:pt x="26003" y="56864"/>
                        <a:pt x="26479" y="72200"/>
                        <a:pt x="30290" y="82677"/>
                      </a:cubicBezTo>
                      <a:close/>
                    </a:path>
                  </a:pathLst>
                </a:custGeom>
                <a:solidFill>
                  <a:schemeClr val="tx1">
                    <a:lumMod val="85000"/>
                    <a:lumOff val="15000"/>
                  </a:schemeClr>
                </a:solidFill>
                <a:ln w="9525" cap="flat">
                  <a:noFill/>
                  <a:prstDash val="solid"/>
                  <a:miter/>
                </a:ln>
              </p:spPr>
              <p:txBody>
                <a:bodyPr rtlCol="0" anchor="ctr"/>
                <a:lstStyle/>
                <a:p>
                  <a:endParaRPr lang="en-US">
                    <a:ea typeface="Yu Gothic UI Semibold" panose="020B0700000000000000" pitchFamily="34" charset="-128"/>
                  </a:endParaRPr>
                </a:p>
              </p:txBody>
            </p:sp>
            <p:sp>
              <p:nvSpPr>
                <p:cNvPr id="21" name="Freeform: Shape 20">
                  <a:extLst>
                    <a:ext uri="{FF2B5EF4-FFF2-40B4-BE49-F238E27FC236}">
                      <a16:creationId xmlns:a16="http://schemas.microsoft.com/office/drawing/2014/main" id="{058B8E4F-374D-9FAA-EA9B-DEAAD9F57AEE}"/>
                    </a:ext>
                  </a:extLst>
                </p:cNvPr>
                <p:cNvSpPr/>
                <p:nvPr/>
              </p:nvSpPr>
              <p:spPr>
                <a:xfrm>
                  <a:off x="5330856" y="1309687"/>
                  <a:ext cx="60198" cy="115061"/>
                </a:xfrm>
                <a:custGeom>
                  <a:avLst/>
                  <a:gdLst>
                    <a:gd name="connsiteX0" fmla="*/ 60198 w 60198"/>
                    <a:gd name="connsiteY0" fmla="*/ 57531 h 115061"/>
                    <a:gd name="connsiteX1" fmla="*/ 22479 w 60198"/>
                    <a:gd name="connsiteY1" fmla="*/ 115062 h 115061"/>
                    <a:gd name="connsiteX2" fmla="*/ 0 w 60198"/>
                    <a:gd name="connsiteY2" fmla="*/ 57531 h 115061"/>
                    <a:gd name="connsiteX3" fmla="*/ 22479 w 60198"/>
                    <a:gd name="connsiteY3" fmla="*/ 0 h 115061"/>
                    <a:gd name="connsiteX4" fmla="*/ 60198 w 60198"/>
                    <a:gd name="connsiteY4" fmla="*/ 57531 h 115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8" h="115061">
                      <a:moveTo>
                        <a:pt x="60198" y="57531"/>
                      </a:moveTo>
                      <a:cubicBezTo>
                        <a:pt x="60198" y="89249"/>
                        <a:pt x="43339" y="115062"/>
                        <a:pt x="22479" y="115062"/>
                      </a:cubicBezTo>
                      <a:cubicBezTo>
                        <a:pt x="1619" y="115062"/>
                        <a:pt x="0" y="89345"/>
                        <a:pt x="0" y="57531"/>
                      </a:cubicBezTo>
                      <a:cubicBezTo>
                        <a:pt x="0" y="25718"/>
                        <a:pt x="1715" y="0"/>
                        <a:pt x="22479" y="0"/>
                      </a:cubicBezTo>
                      <a:cubicBezTo>
                        <a:pt x="43339" y="0"/>
                        <a:pt x="60198" y="25718"/>
                        <a:pt x="60198" y="57531"/>
                      </a:cubicBezTo>
                      <a:close/>
                    </a:path>
                  </a:pathLst>
                </a:custGeom>
                <a:solidFill>
                  <a:schemeClr val="accent1"/>
                </a:solidFill>
                <a:ln w="9525" cap="flat">
                  <a:noFill/>
                  <a:prstDash val="solid"/>
                  <a:miter/>
                </a:ln>
              </p:spPr>
              <p:txBody>
                <a:bodyPr rtlCol="0" anchor="ctr"/>
                <a:lstStyle/>
                <a:p>
                  <a:endParaRPr lang="en-US">
                    <a:ea typeface="Yu Gothic UI Semibold" panose="020B0700000000000000" pitchFamily="34" charset="-128"/>
                  </a:endParaRPr>
                </a:p>
              </p:txBody>
            </p:sp>
          </p:grpSp>
          <p:sp>
            <p:nvSpPr>
              <p:cNvPr id="15" name="Freeform: Shape 14">
                <a:extLst>
                  <a:ext uri="{FF2B5EF4-FFF2-40B4-BE49-F238E27FC236}">
                    <a16:creationId xmlns:a16="http://schemas.microsoft.com/office/drawing/2014/main" id="{E14C4E06-58D2-D326-3FCA-6B3BB8C4A563}"/>
                  </a:ext>
                </a:extLst>
              </p:cNvPr>
              <p:cNvSpPr/>
              <p:nvPr/>
            </p:nvSpPr>
            <p:spPr>
              <a:xfrm rot="16200000">
                <a:off x="435051" y="4761712"/>
                <a:ext cx="2157538" cy="2059228"/>
              </a:xfrm>
              <a:custGeom>
                <a:avLst/>
                <a:gdLst>
                  <a:gd name="connsiteX0" fmla="*/ 390716 w 779716"/>
                  <a:gd name="connsiteY0" fmla="*/ 744188 h 744188"/>
                  <a:gd name="connsiteX1" fmla="*/ 389192 w 779716"/>
                  <a:gd name="connsiteY1" fmla="*/ 744188 h 744188"/>
                  <a:gd name="connsiteX2" fmla="*/ 0 w 779716"/>
                  <a:gd name="connsiteY2" fmla="*/ 319469 h 744188"/>
                  <a:gd name="connsiteX3" fmla="*/ 0 w 779716"/>
                  <a:gd name="connsiteY3" fmla="*/ 175832 h 744188"/>
                  <a:gd name="connsiteX4" fmla="*/ 175832 w 779716"/>
                  <a:gd name="connsiteY4" fmla="*/ 0 h 744188"/>
                  <a:gd name="connsiteX5" fmla="*/ 243364 w 779716"/>
                  <a:gd name="connsiteY5" fmla="*/ 0 h 744188"/>
                  <a:gd name="connsiteX6" fmla="*/ 243364 w 779716"/>
                  <a:gd name="connsiteY6" fmla="*/ 9906 h 744188"/>
                  <a:gd name="connsiteX7" fmla="*/ 175832 w 779716"/>
                  <a:gd name="connsiteY7" fmla="*/ 9906 h 744188"/>
                  <a:gd name="connsiteX8" fmla="*/ 9906 w 779716"/>
                  <a:gd name="connsiteY8" fmla="*/ 175832 h 744188"/>
                  <a:gd name="connsiteX9" fmla="*/ 9906 w 779716"/>
                  <a:gd name="connsiteY9" fmla="*/ 319564 h 744188"/>
                  <a:gd name="connsiteX10" fmla="*/ 389096 w 779716"/>
                  <a:gd name="connsiteY10" fmla="*/ 734282 h 744188"/>
                  <a:gd name="connsiteX11" fmla="*/ 390620 w 779716"/>
                  <a:gd name="connsiteY11" fmla="*/ 734282 h 744188"/>
                  <a:gd name="connsiteX12" fmla="*/ 769811 w 779716"/>
                  <a:gd name="connsiteY12" fmla="*/ 319564 h 744188"/>
                  <a:gd name="connsiteX13" fmla="*/ 769811 w 779716"/>
                  <a:gd name="connsiteY13" fmla="*/ 175832 h 744188"/>
                  <a:gd name="connsiteX14" fmla="*/ 603885 w 779716"/>
                  <a:gd name="connsiteY14" fmla="*/ 9906 h 744188"/>
                  <a:gd name="connsiteX15" fmla="*/ 536353 w 779716"/>
                  <a:gd name="connsiteY15" fmla="*/ 9906 h 744188"/>
                  <a:gd name="connsiteX16" fmla="*/ 536353 w 779716"/>
                  <a:gd name="connsiteY16" fmla="*/ 0 h 744188"/>
                  <a:gd name="connsiteX17" fmla="*/ 603885 w 779716"/>
                  <a:gd name="connsiteY17" fmla="*/ 0 h 744188"/>
                  <a:gd name="connsiteX18" fmla="*/ 779717 w 779716"/>
                  <a:gd name="connsiteY18" fmla="*/ 175832 h 744188"/>
                  <a:gd name="connsiteX19" fmla="*/ 779717 w 779716"/>
                  <a:gd name="connsiteY19" fmla="*/ 319564 h 744188"/>
                  <a:gd name="connsiteX20" fmla="*/ 390716 w 779716"/>
                  <a:gd name="connsiteY20" fmla="*/ 744188 h 74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9716" h="744188">
                    <a:moveTo>
                      <a:pt x="390716" y="744188"/>
                    </a:moveTo>
                    <a:lnTo>
                      <a:pt x="389192" y="744188"/>
                    </a:lnTo>
                    <a:cubicBezTo>
                      <a:pt x="181832" y="744188"/>
                      <a:pt x="0" y="545783"/>
                      <a:pt x="0" y="319469"/>
                    </a:cubicBezTo>
                    <a:lnTo>
                      <a:pt x="0" y="175832"/>
                    </a:lnTo>
                    <a:cubicBezTo>
                      <a:pt x="0" y="78867"/>
                      <a:pt x="78867" y="0"/>
                      <a:pt x="175832" y="0"/>
                    </a:cubicBezTo>
                    <a:lnTo>
                      <a:pt x="243364" y="0"/>
                    </a:lnTo>
                    <a:lnTo>
                      <a:pt x="243364" y="9906"/>
                    </a:lnTo>
                    <a:lnTo>
                      <a:pt x="175832" y="9906"/>
                    </a:lnTo>
                    <a:cubicBezTo>
                      <a:pt x="84392" y="9906"/>
                      <a:pt x="9906" y="84296"/>
                      <a:pt x="9906" y="175832"/>
                    </a:cubicBezTo>
                    <a:lnTo>
                      <a:pt x="9906" y="319564"/>
                    </a:lnTo>
                    <a:cubicBezTo>
                      <a:pt x="9906" y="540544"/>
                      <a:pt x="187071" y="734282"/>
                      <a:pt x="389096" y="734282"/>
                    </a:cubicBezTo>
                    <a:lnTo>
                      <a:pt x="390620" y="734282"/>
                    </a:lnTo>
                    <a:cubicBezTo>
                      <a:pt x="592646" y="734282"/>
                      <a:pt x="769811" y="540449"/>
                      <a:pt x="769811" y="319564"/>
                    </a:cubicBezTo>
                    <a:lnTo>
                      <a:pt x="769811" y="175832"/>
                    </a:lnTo>
                    <a:cubicBezTo>
                      <a:pt x="769811" y="84392"/>
                      <a:pt x="695420" y="9906"/>
                      <a:pt x="603885" y="9906"/>
                    </a:cubicBezTo>
                    <a:lnTo>
                      <a:pt x="536353" y="9906"/>
                    </a:lnTo>
                    <a:lnTo>
                      <a:pt x="536353" y="0"/>
                    </a:lnTo>
                    <a:lnTo>
                      <a:pt x="603885" y="0"/>
                    </a:lnTo>
                    <a:cubicBezTo>
                      <a:pt x="700850" y="0"/>
                      <a:pt x="779717" y="78867"/>
                      <a:pt x="779717" y="175832"/>
                    </a:cubicBezTo>
                    <a:lnTo>
                      <a:pt x="779717" y="319564"/>
                    </a:lnTo>
                    <a:cubicBezTo>
                      <a:pt x="779907" y="545687"/>
                      <a:pt x="598075" y="744188"/>
                      <a:pt x="390716" y="744188"/>
                    </a:cubicBezTo>
                    <a:close/>
                  </a:path>
                </a:pathLst>
              </a:custGeom>
              <a:solidFill>
                <a:schemeClr val="tx1">
                  <a:lumMod val="85000"/>
                  <a:lumOff val="15000"/>
                </a:schemeClr>
              </a:solidFill>
              <a:ln w="9525" cap="flat">
                <a:noFill/>
                <a:prstDash val="solid"/>
                <a:miter/>
              </a:ln>
            </p:spPr>
            <p:txBody>
              <a:bodyPr rtlCol="0" anchor="ctr"/>
              <a:lstStyle/>
              <a:p>
                <a:endParaRPr lang="en-US">
                  <a:ea typeface="Yu Gothic UI Semibold" panose="020B0700000000000000" pitchFamily="34" charset="-128"/>
                </a:endParaRPr>
              </a:p>
            </p:txBody>
          </p:sp>
          <p:sp>
            <p:nvSpPr>
              <p:cNvPr id="16" name="Freeform: Shape 15">
                <a:extLst>
                  <a:ext uri="{FF2B5EF4-FFF2-40B4-BE49-F238E27FC236}">
                    <a16:creationId xmlns:a16="http://schemas.microsoft.com/office/drawing/2014/main" id="{9255ED67-4A3C-C433-1460-10F2BD44F2CE}"/>
                  </a:ext>
                </a:extLst>
              </p:cNvPr>
              <p:cNvSpPr/>
              <p:nvPr/>
            </p:nvSpPr>
            <p:spPr>
              <a:xfrm rot="16200000">
                <a:off x="863078" y="5189740"/>
                <a:ext cx="2212885" cy="1202642"/>
              </a:xfrm>
              <a:custGeom>
                <a:avLst/>
                <a:gdLst>
                  <a:gd name="connsiteX0" fmla="*/ 400622 w 799718"/>
                  <a:gd name="connsiteY0" fmla="*/ 434626 h 434625"/>
                  <a:gd name="connsiteX1" fmla="*/ 399098 w 799718"/>
                  <a:gd name="connsiteY1" fmla="*/ 434626 h 434625"/>
                  <a:gd name="connsiteX2" fmla="*/ 0 w 799718"/>
                  <a:gd name="connsiteY2" fmla="*/ 0 h 434625"/>
                  <a:gd name="connsiteX3" fmla="*/ 29813 w 799718"/>
                  <a:gd name="connsiteY3" fmla="*/ 0 h 434625"/>
                  <a:gd name="connsiteX4" fmla="*/ 399098 w 799718"/>
                  <a:gd name="connsiteY4" fmla="*/ 404813 h 434625"/>
                  <a:gd name="connsiteX5" fmla="*/ 400622 w 799718"/>
                  <a:gd name="connsiteY5" fmla="*/ 404813 h 434625"/>
                  <a:gd name="connsiteX6" fmla="*/ 769906 w 799718"/>
                  <a:gd name="connsiteY6" fmla="*/ 0 h 434625"/>
                  <a:gd name="connsiteX7" fmla="*/ 799719 w 799718"/>
                  <a:gd name="connsiteY7" fmla="*/ 0 h 434625"/>
                  <a:gd name="connsiteX8" fmla="*/ 400622 w 799718"/>
                  <a:gd name="connsiteY8" fmla="*/ 434626 h 43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9718" h="434625">
                    <a:moveTo>
                      <a:pt x="400622" y="434626"/>
                    </a:moveTo>
                    <a:lnTo>
                      <a:pt x="399098" y="434626"/>
                    </a:lnTo>
                    <a:cubicBezTo>
                      <a:pt x="186500" y="434626"/>
                      <a:pt x="0" y="231553"/>
                      <a:pt x="0" y="0"/>
                    </a:cubicBezTo>
                    <a:lnTo>
                      <a:pt x="29813" y="0"/>
                    </a:lnTo>
                    <a:cubicBezTo>
                      <a:pt x="29813" y="215646"/>
                      <a:pt x="202406" y="404813"/>
                      <a:pt x="399098" y="404813"/>
                    </a:cubicBezTo>
                    <a:lnTo>
                      <a:pt x="400622" y="404813"/>
                    </a:lnTo>
                    <a:cubicBezTo>
                      <a:pt x="597313" y="404813"/>
                      <a:pt x="769906" y="215646"/>
                      <a:pt x="769906" y="0"/>
                    </a:cubicBezTo>
                    <a:lnTo>
                      <a:pt x="799719" y="0"/>
                    </a:lnTo>
                    <a:cubicBezTo>
                      <a:pt x="799719" y="231553"/>
                      <a:pt x="613220" y="434626"/>
                      <a:pt x="400622" y="434626"/>
                    </a:cubicBezTo>
                    <a:close/>
                  </a:path>
                </a:pathLst>
              </a:custGeom>
              <a:solidFill>
                <a:schemeClr val="accent1"/>
              </a:solidFill>
              <a:ln w="9525" cap="flat">
                <a:noFill/>
                <a:prstDash val="solid"/>
                <a:miter/>
              </a:ln>
            </p:spPr>
            <p:txBody>
              <a:bodyPr rtlCol="0" anchor="ctr"/>
              <a:lstStyle/>
              <a:p>
                <a:endParaRPr lang="en-US">
                  <a:ea typeface="Yu Gothic UI Semibold" panose="020B0700000000000000" pitchFamily="34" charset="-128"/>
                </a:endParaRPr>
              </a:p>
            </p:txBody>
          </p:sp>
          <p:grpSp>
            <p:nvGrpSpPr>
              <p:cNvPr id="17" name="Graphic 2">
                <a:extLst>
                  <a:ext uri="{FF2B5EF4-FFF2-40B4-BE49-F238E27FC236}">
                    <a16:creationId xmlns:a16="http://schemas.microsoft.com/office/drawing/2014/main" id="{771812CE-FB54-5E6B-B0D0-7476A9026445}"/>
                  </a:ext>
                </a:extLst>
              </p:cNvPr>
              <p:cNvGrpSpPr/>
              <p:nvPr/>
            </p:nvGrpSpPr>
            <p:grpSpPr>
              <a:xfrm rot="16200000">
                <a:off x="383918" y="5302018"/>
                <a:ext cx="238525" cy="318383"/>
                <a:chOff x="5543264" y="1309687"/>
                <a:chExt cx="86201" cy="115061"/>
              </a:xfrm>
            </p:grpSpPr>
            <p:sp>
              <p:nvSpPr>
                <p:cNvPr id="18" name="Freeform: Shape 17">
                  <a:extLst>
                    <a:ext uri="{FF2B5EF4-FFF2-40B4-BE49-F238E27FC236}">
                      <a16:creationId xmlns:a16="http://schemas.microsoft.com/office/drawing/2014/main" id="{5AD4D66D-41EC-13F8-B2EF-C55D0A624884}"/>
                    </a:ext>
                  </a:extLst>
                </p:cNvPr>
                <p:cNvSpPr/>
                <p:nvPr/>
              </p:nvSpPr>
              <p:spPr>
                <a:xfrm>
                  <a:off x="5599176" y="1327498"/>
                  <a:ext cx="30289" cy="82677"/>
                </a:xfrm>
                <a:custGeom>
                  <a:avLst/>
                  <a:gdLst>
                    <a:gd name="connsiteX0" fmla="*/ 30290 w 30289"/>
                    <a:gd name="connsiteY0" fmla="*/ 32385 h 82677"/>
                    <a:gd name="connsiteX1" fmla="*/ 30290 w 30289"/>
                    <a:gd name="connsiteY1" fmla="*/ 50292 h 82677"/>
                    <a:gd name="connsiteX2" fmla="*/ 0 w 30289"/>
                    <a:gd name="connsiteY2" fmla="*/ 82677 h 82677"/>
                    <a:gd name="connsiteX3" fmla="*/ 4286 w 30289"/>
                    <a:gd name="connsiteY3" fmla="*/ 39624 h 82677"/>
                    <a:gd name="connsiteX4" fmla="*/ 1143 w 30289"/>
                    <a:gd name="connsiteY4" fmla="*/ 0 h 82677"/>
                    <a:gd name="connsiteX5" fmla="*/ 30290 w 30289"/>
                    <a:gd name="connsiteY5" fmla="*/ 32385 h 8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 h="82677">
                      <a:moveTo>
                        <a:pt x="30290" y="32385"/>
                      </a:moveTo>
                      <a:lnTo>
                        <a:pt x="30290" y="50292"/>
                      </a:lnTo>
                      <a:cubicBezTo>
                        <a:pt x="30290" y="67342"/>
                        <a:pt x="16954" y="81629"/>
                        <a:pt x="0" y="82677"/>
                      </a:cubicBezTo>
                      <a:cubicBezTo>
                        <a:pt x="3810" y="72104"/>
                        <a:pt x="4286" y="56864"/>
                        <a:pt x="4286" y="39624"/>
                      </a:cubicBezTo>
                      <a:cubicBezTo>
                        <a:pt x="4286" y="24193"/>
                        <a:pt x="3905" y="10192"/>
                        <a:pt x="1143" y="0"/>
                      </a:cubicBezTo>
                      <a:cubicBezTo>
                        <a:pt x="17621" y="1714"/>
                        <a:pt x="30290" y="15526"/>
                        <a:pt x="30290" y="32385"/>
                      </a:cubicBezTo>
                      <a:close/>
                    </a:path>
                  </a:pathLst>
                </a:custGeom>
                <a:solidFill>
                  <a:schemeClr val="tx1">
                    <a:lumMod val="85000"/>
                    <a:lumOff val="15000"/>
                  </a:schemeClr>
                </a:solidFill>
                <a:ln w="9525" cap="flat">
                  <a:noFill/>
                  <a:prstDash val="solid"/>
                  <a:miter/>
                </a:ln>
              </p:spPr>
              <p:txBody>
                <a:bodyPr rtlCol="0" anchor="ctr"/>
                <a:lstStyle/>
                <a:p>
                  <a:endParaRPr lang="en-US">
                    <a:ea typeface="Yu Gothic UI Semibold" panose="020B0700000000000000" pitchFamily="34" charset="-128"/>
                  </a:endParaRPr>
                </a:p>
              </p:txBody>
            </p:sp>
            <p:sp>
              <p:nvSpPr>
                <p:cNvPr id="19" name="Freeform: Shape 18">
                  <a:extLst>
                    <a:ext uri="{FF2B5EF4-FFF2-40B4-BE49-F238E27FC236}">
                      <a16:creationId xmlns:a16="http://schemas.microsoft.com/office/drawing/2014/main" id="{90AC6E0D-264C-995E-A8CE-DE1838B23BD4}"/>
                    </a:ext>
                  </a:extLst>
                </p:cNvPr>
                <p:cNvSpPr/>
                <p:nvPr/>
              </p:nvSpPr>
              <p:spPr>
                <a:xfrm>
                  <a:off x="5543264" y="1309687"/>
                  <a:ext cx="60197" cy="115061"/>
                </a:xfrm>
                <a:custGeom>
                  <a:avLst/>
                  <a:gdLst>
                    <a:gd name="connsiteX0" fmla="*/ 0 w 60197"/>
                    <a:gd name="connsiteY0" fmla="*/ 57531 h 115061"/>
                    <a:gd name="connsiteX1" fmla="*/ 37719 w 60197"/>
                    <a:gd name="connsiteY1" fmla="*/ 115062 h 115061"/>
                    <a:gd name="connsiteX2" fmla="*/ 60198 w 60197"/>
                    <a:gd name="connsiteY2" fmla="*/ 57531 h 115061"/>
                    <a:gd name="connsiteX3" fmla="*/ 37719 w 60197"/>
                    <a:gd name="connsiteY3" fmla="*/ 0 h 115061"/>
                    <a:gd name="connsiteX4" fmla="*/ 0 w 60197"/>
                    <a:gd name="connsiteY4" fmla="*/ 57531 h 115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7" h="115061">
                      <a:moveTo>
                        <a:pt x="0" y="57531"/>
                      </a:moveTo>
                      <a:cubicBezTo>
                        <a:pt x="0" y="89249"/>
                        <a:pt x="16859" y="115062"/>
                        <a:pt x="37719" y="115062"/>
                      </a:cubicBezTo>
                      <a:cubicBezTo>
                        <a:pt x="58579" y="115062"/>
                        <a:pt x="60198" y="89345"/>
                        <a:pt x="60198" y="57531"/>
                      </a:cubicBezTo>
                      <a:cubicBezTo>
                        <a:pt x="60198" y="25718"/>
                        <a:pt x="58483" y="0"/>
                        <a:pt x="37719" y="0"/>
                      </a:cubicBezTo>
                      <a:cubicBezTo>
                        <a:pt x="16859" y="0"/>
                        <a:pt x="0" y="25718"/>
                        <a:pt x="0" y="57531"/>
                      </a:cubicBezTo>
                      <a:close/>
                    </a:path>
                  </a:pathLst>
                </a:custGeom>
                <a:solidFill>
                  <a:schemeClr val="accent1"/>
                </a:solidFill>
                <a:ln w="9525" cap="flat">
                  <a:noFill/>
                  <a:prstDash val="solid"/>
                  <a:miter/>
                </a:ln>
              </p:spPr>
              <p:txBody>
                <a:bodyPr rtlCol="0" anchor="ctr"/>
                <a:lstStyle/>
                <a:p>
                  <a:endParaRPr lang="en-US">
                    <a:ea typeface="Yu Gothic UI Semibold" panose="020B0700000000000000" pitchFamily="34" charset="-128"/>
                  </a:endParaRPr>
                </a:p>
              </p:txBody>
            </p:sp>
          </p:grpSp>
        </p:grpSp>
        <p:grpSp>
          <p:nvGrpSpPr>
            <p:cNvPr id="24" name="Group 23">
              <a:extLst>
                <a:ext uri="{FF2B5EF4-FFF2-40B4-BE49-F238E27FC236}">
                  <a16:creationId xmlns:a16="http://schemas.microsoft.com/office/drawing/2014/main" id="{36A99855-EB6F-2DB7-8DFF-238760A6B9F1}"/>
                </a:ext>
              </a:extLst>
            </p:cNvPr>
            <p:cNvGrpSpPr/>
            <p:nvPr/>
          </p:nvGrpSpPr>
          <p:grpSpPr>
            <a:xfrm>
              <a:off x="1920094" y="940194"/>
              <a:ext cx="9771167" cy="5405007"/>
              <a:chOff x="1920094" y="940194"/>
              <a:chExt cx="9771167" cy="5405007"/>
            </a:xfrm>
          </p:grpSpPr>
          <p:grpSp>
            <p:nvGrpSpPr>
              <p:cNvPr id="11" name="Group 10">
                <a:extLst>
                  <a:ext uri="{FF2B5EF4-FFF2-40B4-BE49-F238E27FC236}">
                    <a16:creationId xmlns:a16="http://schemas.microsoft.com/office/drawing/2014/main" id="{C767ABAF-0CDF-750C-E3B3-6109C1F2EC30}"/>
                  </a:ext>
                </a:extLst>
              </p:cNvPr>
              <p:cNvGrpSpPr/>
              <p:nvPr/>
            </p:nvGrpSpPr>
            <p:grpSpPr>
              <a:xfrm>
                <a:off x="1920094" y="1201089"/>
                <a:ext cx="2206044" cy="4604472"/>
                <a:chOff x="1920094" y="1201089"/>
                <a:chExt cx="2206044" cy="4604472"/>
              </a:xfrm>
            </p:grpSpPr>
            <p:sp>
              <p:nvSpPr>
                <p:cNvPr id="13" name="Freeform: Shape 12">
                  <a:extLst>
                    <a:ext uri="{FF2B5EF4-FFF2-40B4-BE49-F238E27FC236}">
                      <a16:creationId xmlns:a16="http://schemas.microsoft.com/office/drawing/2014/main" id="{F7545254-7B0D-7B45-4C16-929BD2868ED4}"/>
                    </a:ext>
                  </a:extLst>
                </p:cNvPr>
                <p:cNvSpPr/>
                <p:nvPr/>
              </p:nvSpPr>
              <p:spPr>
                <a:xfrm rot="16200000">
                  <a:off x="1028333" y="2707756"/>
                  <a:ext cx="4604472" cy="1591138"/>
                </a:xfrm>
                <a:custGeom>
                  <a:avLst/>
                  <a:gdLst>
                    <a:gd name="connsiteX0" fmla="*/ 1664018 w 1664017"/>
                    <a:gd name="connsiteY0" fmla="*/ 575024 h 575024"/>
                    <a:gd name="connsiteX1" fmla="*/ 1634204 w 1664017"/>
                    <a:gd name="connsiteY1" fmla="*/ 575024 h 575024"/>
                    <a:gd name="connsiteX2" fmla="*/ 1325404 w 1664017"/>
                    <a:gd name="connsiteY2" fmla="*/ 266224 h 575024"/>
                    <a:gd name="connsiteX3" fmla="*/ 133826 w 1664017"/>
                    <a:gd name="connsiteY3" fmla="*/ 266224 h 575024"/>
                    <a:gd name="connsiteX4" fmla="*/ 0 w 1664017"/>
                    <a:gd name="connsiteY4" fmla="*/ 132398 h 575024"/>
                    <a:gd name="connsiteX5" fmla="*/ 0 w 1664017"/>
                    <a:gd name="connsiteY5" fmla="*/ 0 h 575024"/>
                    <a:gd name="connsiteX6" fmla="*/ 29813 w 1664017"/>
                    <a:gd name="connsiteY6" fmla="*/ 0 h 575024"/>
                    <a:gd name="connsiteX7" fmla="*/ 29813 w 1664017"/>
                    <a:gd name="connsiteY7" fmla="*/ 132398 h 575024"/>
                    <a:gd name="connsiteX8" fmla="*/ 133826 w 1664017"/>
                    <a:gd name="connsiteY8" fmla="*/ 236411 h 575024"/>
                    <a:gd name="connsiteX9" fmla="*/ 1325499 w 1664017"/>
                    <a:gd name="connsiteY9" fmla="*/ 236411 h 575024"/>
                    <a:gd name="connsiteX10" fmla="*/ 1664018 w 1664017"/>
                    <a:gd name="connsiteY10" fmla="*/ 575024 h 575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64017" h="575024">
                      <a:moveTo>
                        <a:pt x="1664018" y="575024"/>
                      </a:moveTo>
                      <a:lnTo>
                        <a:pt x="1634204" y="575024"/>
                      </a:lnTo>
                      <a:cubicBezTo>
                        <a:pt x="1634204" y="404717"/>
                        <a:pt x="1495711" y="266224"/>
                        <a:pt x="1325404" y="266224"/>
                      </a:cubicBezTo>
                      <a:lnTo>
                        <a:pt x="133826" y="266224"/>
                      </a:lnTo>
                      <a:cubicBezTo>
                        <a:pt x="60007" y="266224"/>
                        <a:pt x="0" y="206216"/>
                        <a:pt x="0" y="132398"/>
                      </a:cubicBezTo>
                      <a:lnTo>
                        <a:pt x="0" y="0"/>
                      </a:lnTo>
                      <a:lnTo>
                        <a:pt x="29813" y="0"/>
                      </a:lnTo>
                      <a:lnTo>
                        <a:pt x="29813" y="132398"/>
                      </a:lnTo>
                      <a:cubicBezTo>
                        <a:pt x="29813" y="189738"/>
                        <a:pt x="76486" y="236411"/>
                        <a:pt x="133826" y="236411"/>
                      </a:cubicBezTo>
                      <a:lnTo>
                        <a:pt x="1325499" y="236411"/>
                      </a:lnTo>
                      <a:cubicBezTo>
                        <a:pt x="1512094" y="236506"/>
                        <a:pt x="1664018" y="388334"/>
                        <a:pt x="1664018" y="575024"/>
                      </a:cubicBezTo>
                      <a:close/>
                    </a:path>
                  </a:pathLst>
                </a:custGeom>
                <a:solidFill>
                  <a:schemeClr val="accent1"/>
                </a:solidFill>
                <a:ln w="9525" cap="flat">
                  <a:noFill/>
                  <a:prstDash val="solid"/>
                  <a:miter/>
                </a:ln>
              </p:spPr>
              <p:txBody>
                <a:bodyPr rtlCol="0" anchor="ctr"/>
                <a:lstStyle/>
                <a:p>
                  <a:endParaRPr lang="en-US">
                    <a:ea typeface="Yu Gothic UI Semibold" panose="020B0700000000000000" pitchFamily="34" charset="-128"/>
                  </a:endParaRPr>
                </a:p>
              </p:txBody>
            </p:sp>
            <p:sp>
              <p:nvSpPr>
                <p:cNvPr id="8" name="Freeform: Shape 7">
                  <a:extLst>
                    <a:ext uri="{FF2B5EF4-FFF2-40B4-BE49-F238E27FC236}">
                      <a16:creationId xmlns:a16="http://schemas.microsoft.com/office/drawing/2014/main" id="{E8C80310-8E65-8D37-8B2F-DFDCAE5D1745}"/>
                    </a:ext>
                  </a:extLst>
                </p:cNvPr>
                <p:cNvSpPr/>
                <p:nvPr/>
              </p:nvSpPr>
              <p:spPr>
                <a:xfrm rot="5400000" flipH="1">
                  <a:off x="1534052" y="4677743"/>
                  <a:ext cx="1508748" cy="736663"/>
                </a:xfrm>
                <a:custGeom>
                  <a:avLst/>
                  <a:gdLst>
                    <a:gd name="connsiteX0" fmla="*/ 1508748 w 1508748"/>
                    <a:gd name="connsiteY0" fmla="*/ 736663 h 736663"/>
                    <a:gd name="connsiteX1" fmla="*/ 1508748 w 1508748"/>
                    <a:gd name="connsiteY1" fmla="*/ 654168 h 736663"/>
                    <a:gd name="connsiteX2" fmla="*/ 370308 w 1508748"/>
                    <a:gd name="connsiteY2" fmla="*/ 654168 h 736663"/>
                    <a:gd name="connsiteX3" fmla="*/ 82495 w 1508748"/>
                    <a:gd name="connsiteY3" fmla="*/ 366356 h 736663"/>
                    <a:gd name="connsiteX4" fmla="*/ 82495 w 1508748"/>
                    <a:gd name="connsiteY4" fmla="*/ 0 h 736663"/>
                    <a:gd name="connsiteX5" fmla="*/ 0 w 1508748"/>
                    <a:gd name="connsiteY5" fmla="*/ 0 h 736663"/>
                    <a:gd name="connsiteX6" fmla="*/ 0 w 1508748"/>
                    <a:gd name="connsiteY6" fmla="*/ 366356 h 736663"/>
                    <a:gd name="connsiteX7" fmla="*/ 370308 w 1508748"/>
                    <a:gd name="connsiteY7" fmla="*/ 736663 h 73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8748" h="736663">
                      <a:moveTo>
                        <a:pt x="1508748" y="736663"/>
                      </a:moveTo>
                      <a:lnTo>
                        <a:pt x="1508748" y="654168"/>
                      </a:lnTo>
                      <a:lnTo>
                        <a:pt x="370308" y="654168"/>
                      </a:lnTo>
                      <a:cubicBezTo>
                        <a:pt x="211643" y="654168"/>
                        <a:pt x="82495" y="525021"/>
                        <a:pt x="82495" y="366356"/>
                      </a:cubicBezTo>
                      <a:lnTo>
                        <a:pt x="82495" y="0"/>
                      </a:lnTo>
                      <a:lnTo>
                        <a:pt x="0" y="0"/>
                      </a:lnTo>
                      <a:lnTo>
                        <a:pt x="0" y="366356"/>
                      </a:lnTo>
                      <a:cubicBezTo>
                        <a:pt x="0" y="570616"/>
                        <a:pt x="166045" y="736663"/>
                        <a:pt x="370308" y="736663"/>
                      </a:cubicBezTo>
                      <a:close/>
                    </a:path>
                  </a:pathLst>
                </a:custGeom>
                <a:solidFill>
                  <a:schemeClr val="accent1"/>
                </a:solidFill>
                <a:ln w="9525" cap="flat">
                  <a:noFill/>
                  <a:prstDash val="solid"/>
                  <a:miter/>
                </a:ln>
              </p:spPr>
              <p:txBody>
                <a:bodyPr wrap="square" rtlCol="0" anchor="ctr">
                  <a:noAutofit/>
                </a:bodyPr>
                <a:lstStyle/>
                <a:p>
                  <a:endParaRPr lang="en-US">
                    <a:ea typeface="Yu Gothic UI Semibold" panose="020B0700000000000000" pitchFamily="34" charset="-128"/>
                  </a:endParaRPr>
                </a:p>
              </p:txBody>
            </p:sp>
          </p:grpSp>
          <p:sp>
            <p:nvSpPr>
              <p:cNvPr id="75" name="Freeform: Shape 74">
                <a:extLst>
                  <a:ext uri="{FF2B5EF4-FFF2-40B4-BE49-F238E27FC236}">
                    <a16:creationId xmlns:a16="http://schemas.microsoft.com/office/drawing/2014/main" id="{97DADE8F-3E07-3ECA-D164-465E10087EB4}"/>
                  </a:ext>
                </a:extLst>
              </p:cNvPr>
              <p:cNvSpPr/>
              <p:nvPr/>
            </p:nvSpPr>
            <p:spPr>
              <a:xfrm rot="16200000">
                <a:off x="4310684" y="2785467"/>
                <a:ext cx="4936048" cy="1770430"/>
              </a:xfrm>
              <a:custGeom>
                <a:avLst/>
                <a:gdLst>
                  <a:gd name="connsiteX0" fmla="*/ 3966127 w 3966127"/>
                  <a:gd name="connsiteY0" fmla="*/ 1422545 h 1422545"/>
                  <a:gd name="connsiteX1" fmla="*/ 3898582 w 3966127"/>
                  <a:gd name="connsiteY1" fmla="*/ 1422545 h 1422545"/>
                  <a:gd name="connsiteX2" fmla="*/ 3887125 w 3966127"/>
                  <a:gd name="connsiteY2" fmla="*/ 1309264 h 1422545"/>
                  <a:gd name="connsiteX3" fmla="*/ 3214530 w 3966127"/>
                  <a:gd name="connsiteY3" fmla="*/ 760906 h 1422545"/>
                  <a:gd name="connsiteX4" fmla="*/ 974588 w 3966127"/>
                  <a:gd name="connsiteY4" fmla="*/ 760906 h 1422545"/>
                  <a:gd name="connsiteX5" fmla="*/ 974588 w 3966127"/>
                  <a:gd name="connsiteY5" fmla="*/ 759636 h 1422545"/>
                  <a:gd name="connsiteX6" fmla="*/ 752861 w 3966127"/>
                  <a:gd name="connsiteY6" fmla="*/ 759636 h 1422545"/>
                  <a:gd name="connsiteX7" fmla="*/ 0 w 3966127"/>
                  <a:gd name="connsiteY7" fmla="*/ 0 h 1422545"/>
                  <a:gd name="connsiteX8" fmla="*/ 66286 w 3966127"/>
                  <a:gd name="connsiteY8" fmla="*/ 0 h 1422545"/>
                  <a:gd name="connsiteX9" fmla="*/ 752861 w 3966127"/>
                  <a:gd name="connsiteY9" fmla="*/ 693562 h 1422545"/>
                  <a:gd name="connsiteX10" fmla="*/ 2992591 w 3966127"/>
                  <a:gd name="connsiteY10" fmla="*/ 693562 h 1422545"/>
                  <a:gd name="connsiteX11" fmla="*/ 2992591 w 3966127"/>
                  <a:gd name="connsiteY11" fmla="*/ 694832 h 1422545"/>
                  <a:gd name="connsiteX12" fmla="*/ 3214531 w 3966127"/>
                  <a:gd name="connsiteY12" fmla="*/ 694832 h 1422545"/>
                  <a:gd name="connsiteX13" fmla="*/ 3963496 w 3966127"/>
                  <a:gd name="connsiteY13" fmla="*/ 1370625 h 1422545"/>
                  <a:gd name="connsiteX14" fmla="*/ 3966127 w 3966127"/>
                  <a:gd name="connsiteY14" fmla="*/ 1422545 h 1422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66127" h="1422545">
                    <a:moveTo>
                      <a:pt x="3966127" y="1422545"/>
                    </a:moveTo>
                    <a:lnTo>
                      <a:pt x="3898582" y="1422545"/>
                    </a:lnTo>
                    <a:lnTo>
                      <a:pt x="3887125" y="1309264"/>
                    </a:lnTo>
                    <a:cubicBezTo>
                      <a:pt x="3822972" y="996658"/>
                      <a:pt x="3545668" y="760906"/>
                      <a:pt x="3214530" y="760906"/>
                    </a:cubicBezTo>
                    <a:lnTo>
                      <a:pt x="974588" y="760906"/>
                    </a:lnTo>
                    <a:lnTo>
                      <a:pt x="974588" y="759636"/>
                    </a:lnTo>
                    <a:lnTo>
                      <a:pt x="752861" y="759636"/>
                    </a:lnTo>
                    <a:cubicBezTo>
                      <a:pt x="337783" y="759636"/>
                      <a:pt x="0" y="418889"/>
                      <a:pt x="0" y="0"/>
                    </a:cubicBezTo>
                    <a:lnTo>
                      <a:pt x="66286" y="0"/>
                    </a:lnTo>
                    <a:cubicBezTo>
                      <a:pt x="66286" y="382464"/>
                      <a:pt x="374208" y="693562"/>
                      <a:pt x="752861" y="693562"/>
                    </a:cubicBezTo>
                    <a:lnTo>
                      <a:pt x="2992591" y="693562"/>
                    </a:lnTo>
                    <a:lnTo>
                      <a:pt x="2992591" y="694832"/>
                    </a:lnTo>
                    <a:lnTo>
                      <a:pt x="3214531" y="694832"/>
                    </a:lnTo>
                    <a:cubicBezTo>
                      <a:pt x="3603667" y="694832"/>
                      <a:pt x="3924866" y="991524"/>
                      <a:pt x="3963496" y="1370625"/>
                    </a:cubicBezTo>
                    <a:lnTo>
                      <a:pt x="3966127" y="1422545"/>
                    </a:lnTo>
                    <a:close/>
                  </a:path>
                </a:pathLst>
              </a:custGeom>
              <a:solidFill>
                <a:schemeClr val="accent1"/>
              </a:solidFill>
              <a:ln w="9525" cap="flat">
                <a:noFill/>
                <a:prstDash val="solid"/>
                <a:miter/>
              </a:ln>
            </p:spPr>
            <p:txBody>
              <a:bodyPr wrap="square" rtlCol="0" anchor="ctr">
                <a:noAutofit/>
              </a:bodyPr>
              <a:lstStyle/>
              <a:p>
                <a:endParaRPr lang="en-US" dirty="0">
                  <a:ea typeface="Yu Gothic UI Semibold" panose="020B0700000000000000" pitchFamily="34" charset="-128"/>
                </a:endParaRPr>
              </a:p>
            </p:txBody>
          </p:sp>
          <p:sp>
            <p:nvSpPr>
              <p:cNvPr id="68" name="Freeform: Shape 67">
                <a:extLst>
                  <a:ext uri="{FF2B5EF4-FFF2-40B4-BE49-F238E27FC236}">
                    <a16:creationId xmlns:a16="http://schemas.microsoft.com/office/drawing/2014/main" id="{4C6EFA81-B7AD-13FF-1B38-7B10174944CE}"/>
                  </a:ext>
                </a:extLst>
              </p:cNvPr>
              <p:cNvSpPr/>
              <p:nvPr/>
            </p:nvSpPr>
            <p:spPr>
              <a:xfrm rot="16200000">
                <a:off x="6082050" y="2782961"/>
                <a:ext cx="4936114" cy="1772370"/>
              </a:xfrm>
              <a:custGeom>
                <a:avLst/>
                <a:gdLst>
                  <a:gd name="connsiteX0" fmla="*/ 3966180 w 3966180"/>
                  <a:gd name="connsiteY0" fmla="*/ 0 h 1424104"/>
                  <a:gd name="connsiteX1" fmla="*/ 3290178 w 3966180"/>
                  <a:gd name="connsiteY1" fmla="*/ 755708 h 1424104"/>
                  <a:gd name="connsiteX2" fmla="*/ 3242971 w 3966180"/>
                  <a:gd name="connsiteY2" fmla="*/ 758121 h 1424104"/>
                  <a:gd name="connsiteX3" fmla="*/ 3242971 w 3966180"/>
                  <a:gd name="connsiteY3" fmla="*/ 763008 h 1424104"/>
                  <a:gd name="connsiteX4" fmla="*/ 751652 w 3966180"/>
                  <a:gd name="connsiteY4" fmla="*/ 763008 h 1424104"/>
                  <a:gd name="connsiteX5" fmla="*/ 79048 w 3966180"/>
                  <a:gd name="connsiteY5" fmla="*/ 1310049 h 1424104"/>
                  <a:gd name="connsiteX6" fmla="*/ 67488 w 3966180"/>
                  <a:gd name="connsiteY6" fmla="*/ 1424104 h 1424104"/>
                  <a:gd name="connsiteX7" fmla="*/ 0 w 3966180"/>
                  <a:gd name="connsiteY7" fmla="*/ 1424104 h 1424104"/>
                  <a:gd name="connsiteX8" fmla="*/ 2687 w 3966180"/>
                  <a:gd name="connsiteY8" fmla="*/ 1371190 h 1424104"/>
                  <a:gd name="connsiteX9" fmla="*/ 751652 w 3966180"/>
                  <a:gd name="connsiteY9" fmla="*/ 696723 h 1424104"/>
                  <a:gd name="connsiteX10" fmla="*/ 952040 w 3966180"/>
                  <a:gd name="connsiteY10" fmla="*/ 696723 h 1424104"/>
                  <a:gd name="connsiteX11" fmla="*/ 952040 w 3966180"/>
                  <a:gd name="connsiteY11" fmla="*/ 694832 h 1424104"/>
                  <a:gd name="connsiteX12" fmla="*/ 973590 w 3966180"/>
                  <a:gd name="connsiteY12" fmla="*/ 694832 h 1424104"/>
                  <a:gd name="connsiteX13" fmla="*/ 973590 w 3966180"/>
                  <a:gd name="connsiteY13" fmla="*/ 693563 h 1424104"/>
                  <a:gd name="connsiteX14" fmla="*/ 3213320 w 3966180"/>
                  <a:gd name="connsiteY14" fmla="*/ 693563 h 1424104"/>
                  <a:gd name="connsiteX15" fmla="*/ 3899895 w 3966180"/>
                  <a:gd name="connsiteY15" fmla="*/ 0 h 142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66180" h="1424104">
                    <a:moveTo>
                      <a:pt x="3966180" y="0"/>
                    </a:moveTo>
                    <a:cubicBezTo>
                      <a:pt x="3966180" y="392709"/>
                      <a:pt x="3669302" y="716739"/>
                      <a:pt x="3290178" y="755708"/>
                    </a:cubicBezTo>
                    <a:lnTo>
                      <a:pt x="3242971" y="758121"/>
                    </a:lnTo>
                    <a:lnTo>
                      <a:pt x="3242971" y="763008"/>
                    </a:lnTo>
                    <a:lnTo>
                      <a:pt x="751652" y="763008"/>
                    </a:lnTo>
                    <a:cubicBezTo>
                      <a:pt x="420330" y="763008"/>
                      <a:pt x="143163" y="998274"/>
                      <a:pt x="79048" y="1310049"/>
                    </a:cubicBezTo>
                    <a:lnTo>
                      <a:pt x="67488" y="1424104"/>
                    </a:lnTo>
                    <a:lnTo>
                      <a:pt x="0" y="1424104"/>
                    </a:lnTo>
                    <a:lnTo>
                      <a:pt x="2687" y="1371190"/>
                    </a:lnTo>
                    <a:cubicBezTo>
                      <a:pt x="41317" y="992857"/>
                      <a:pt x="362516" y="696723"/>
                      <a:pt x="751652" y="696723"/>
                    </a:cubicBezTo>
                    <a:lnTo>
                      <a:pt x="952040" y="696723"/>
                    </a:lnTo>
                    <a:lnTo>
                      <a:pt x="952040" y="694832"/>
                    </a:lnTo>
                    <a:lnTo>
                      <a:pt x="973590" y="694832"/>
                    </a:lnTo>
                    <a:lnTo>
                      <a:pt x="973590" y="693563"/>
                    </a:lnTo>
                    <a:lnTo>
                      <a:pt x="3213320" y="693563"/>
                    </a:lnTo>
                    <a:cubicBezTo>
                      <a:pt x="3591973" y="693563"/>
                      <a:pt x="3899895" y="382464"/>
                      <a:pt x="3899895" y="0"/>
                    </a:cubicBezTo>
                    <a:close/>
                  </a:path>
                </a:pathLst>
              </a:custGeom>
              <a:solidFill>
                <a:schemeClr val="accent2"/>
              </a:solidFill>
              <a:ln w="9525" cap="flat">
                <a:noFill/>
                <a:prstDash val="solid"/>
                <a:miter/>
              </a:ln>
            </p:spPr>
            <p:txBody>
              <a:bodyPr wrap="square" rtlCol="0" anchor="ctr">
                <a:noAutofit/>
              </a:bodyPr>
              <a:lstStyle/>
              <a:p>
                <a:endParaRPr lang="en-US">
                  <a:ea typeface="Yu Gothic UI Semibold" panose="020B0700000000000000" pitchFamily="34" charset="-128"/>
                </a:endParaRPr>
              </a:p>
            </p:txBody>
          </p:sp>
          <p:sp>
            <p:nvSpPr>
              <p:cNvPr id="65" name="Freeform: Shape 64">
                <a:extLst>
                  <a:ext uri="{FF2B5EF4-FFF2-40B4-BE49-F238E27FC236}">
                    <a16:creationId xmlns:a16="http://schemas.microsoft.com/office/drawing/2014/main" id="{BEF2C5FC-1A74-CE84-368D-5D4540AC8EB9}"/>
                  </a:ext>
                </a:extLst>
              </p:cNvPr>
              <p:cNvSpPr/>
              <p:nvPr/>
            </p:nvSpPr>
            <p:spPr>
              <a:xfrm rot="16200000">
                <a:off x="9070648" y="4015245"/>
                <a:ext cx="2526533" cy="1720388"/>
              </a:xfrm>
              <a:custGeom>
                <a:avLst/>
                <a:gdLst>
                  <a:gd name="connsiteX0" fmla="*/ 2030075 w 2030075"/>
                  <a:gd name="connsiteY0" fmla="*/ 1382336 h 1382336"/>
                  <a:gd name="connsiteX1" fmla="*/ 1963787 w 2030075"/>
                  <a:gd name="connsiteY1" fmla="*/ 1382336 h 1382336"/>
                  <a:gd name="connsiteX2" fmla="*/ 1963787 w 2030075"/>
                  <a:gd name="connsiteY2" fmla="*/ 839557 h 1382336"/>
                  <a:gd name="connsiteX3" fmla="*/ 1877594 w 2030075"/>
                  <a:gd name="connsiteY3" fmla="*/ 753366 h 1382336"/>
                  <a:gd name="connsiteX4" fmla="*/ 752860 w 2030075"/>
                  <a:gd name="connsiteY4" fmla="*/ 753366 h 1382336"/>
                  <a:gd name="connsiteX5" fmla="*/ 0 w 2030075"/>
                  <a:gd name="connsiteY5" fmla="*/ 2201 h 1382336"/>
                  <a:gd name="connsiteX6" fmla="*/ 112 w 2030075"/>
                  <a:gd name="connsiteY6" fmla="*/ 0 h 1382336"/>
                  <a:gd name="connsiteX7" fmla="*/ 66508 w 2030075"/>
                  <a:gd name="connsiteY7" fmla="*/ 0 h 1382336"/>
                  <a:gd name="connsiteX8" fmla="*/ 66285 w 2030075"/>
                  <a:gd name="connsiteY8" fmla="*/ 2201 h 1382336"/>
                  <a:gd name="connsiteX9" fmla="*/ 752860 w 2030075"/>
                  <a:gd name="connsiteY9" fmla="*/ 687079 h 1382336"/>
                  <a:gd name="connsiteX10" fmla="*/ 1877594 w 2030075"/>
                  <a:gd name="connsiteY10" fmla="*/ 687079 h 1382336"/>
                  <a:gd name="connsiteX11" fmla="*/ 2030074 w 2030075"/>
                  <a:gd name="connsiteY11" fmla="*/ 839557 h 1382336"/>
                  <a:gd name="connsiteX12" fmla="*/ 2030075 w 2030075"/>
                  <a:gd name="connsiteY12" fmla="*/ 1382336 h 138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30075" h="1382336">
                    <a:moveTo>
                      <a:pt x="2030075" y="1382336"/>
                    </a:moveTo>
                    <a:lnTo>
                      <a:pt x="1963787" y="1382336"/>
                    </a:lnTo>
                    <a:lnTo>
                      <a:pt x="1963787" y="839557"/>
                    </a:lnTo>
                    <a:cubicBezTo>
                      <a:pt x="1963787" y="792119"/>
                      <a:pt x="1925034" y="753366"/>
                      <a:pt x="1877594" y="753366"/>
                    </a:cubicBezTo>
                    <a:lnTo>
                      <a:pt x="752860" y="753366"/>
                    </a:lnTo>
                    <a:cubicBezTo>
                      <a:pt x="337781" y="753366"/>
                      <a:pt x="0" y="416432"/>
                      <a:pt x="0" y="2201"/>
                    </a:cubicBezTo>
                    <a:lnTo>
                      <a:pt x="112" y="0"/>
                    </a:lnTo>
                    <a:lnTo>
                      <a:pt x="66508" y="0"/>
                    </a:lnTo>
                    <a:lnTo>
                      <a:pt x="66285" y="2201"/>
                    </a:lnTo>
                    <a:cubicBezTo>
                      <a:pt x="66285" y="380007"/>
                      <a:pt x="374206" y="687079"/>
                      <a:pt x="752860" y="687079"/>
                    </a:cubicBezTo>
                    <a:lnTo>
                      <a:pt x="1877594" y="687079"/>
                    </a:lnTo>
                    <a:cubicBezTo>
                      <a:pt x="1961671" y="687079"/>
                      <a:pt x="2030074" y="755483"/>
                      <a:pt x="2030074" y="839557"/>
                    </a:cubicBezTo>
                    <a:lnTo>
                      <a:pt x="2030075" y="1382336"/>
                    </a:lnTo>
                    <a:close/>
                  </a:path>
                </a:pathLst>
              </a:custGeom>
              <a:solidFill>
                <a:schemeClr val="accent1"/>
              </a:solidFill>
              <a:ln w="9525" cap="flat">
                <a:noFill/>
                <a:prstDash val="solid"/>
                <a:miter/>
              </a:ln>
            </p:spPr>
            <p:txBody>
              <a:bodyPr wrap="square" rtlCol="0" anchor="ctr">
                <a:noAutofit/>
              </a:bodyPr>
              <a:lstStyle/>
              <a:p>
                <a:endParaRPr lang="en-US">
                  <a:ea typeface="Yu Gothic UI Semibold" panose="020B0700000000000000" pitchFamily="34" charset="-128"/>
                </a:endParaRPr>
              </a:p>
            </p:txBody>
          </p:sp>
          <p:grpSp>
            <p:nvGrpSpPr>
              <p:cNvPr id="9" name="Graphic 2">
                <a:extLst>
                  <a:ext uri="{FF2B5EF4-FFF2-40B4-BE49-F238E27FC236}">
                    <a16:creationId xmlns:a16="http://schemas.microsoft.com/office/drawing/2014/main" id="{894B97FC-93A1-5D74-68A2-352E5684F3B8}"/>
                  </a:ext>
                </a:extLst>
              </p:cNvPr>
              <p:cNvGrpSpPr/>
              <p:nvPr/>
            </p:nvGrpSpPr>
            <p:grpSpPr>
              <a:xfrm rot="16200000">
                <a:off x="10848776" y="3243906"/>
                <a:ext cx="842485" cy="842485"/>
                <a:chOff x="6083212" y="5122425"/>
                <a:chExt cx="304467" cy="304467"/>
              </a:xfrm>
            </p:grpSpPr>
            <p:sp>
              <p:nvSpPr>
                <p:cNvPr id="22" name="Freeform: Shape 21">
                  <a:extLst>
                    <a:ext uri="{FF2B5EF4-FFF2-40B4-BE49-F238E27FC236}">
                      <a16:creationId xmlns:a16="http://schemas.microsoft.com/office/drawing/2014/main" id="{E5FC263C-35B9-9C50-83A7-5B6E312C7593}"/>
                    </a:ext>
                  </a:extLst>
                </p:cNvPr>
                <p:cNvSpPr/>
                <p:nvPr/>
              </p:nvSpPr>
              <p:spPr>
                <a:xfrm>
                  <a:off x="6083212" y="5122425"/>
                  <a:ext cx="304467" cy="304467"/>
                </a:xfrm>
                <a:custGeom>
                  <a:avLst/>
                  <a:gdLst>
                    <a:gd name="connsiteX0" fmla="*/ 417767 w 417766"/>
                    <a:gd name="connsiteY0" fmla="*/ 208883 h 417766"/>
                    <a:gd name="connsiteX1" fmla="*/ 208883 w 417766"/>
                    <a:gd name="connsiteY1" fmla="*/ 417766 h 417766"/>
                    <a:gd name="connsiteX2" fmla="*/ 0 w 417766"/>
                    <a:gd name="connsiteY2" fmla="*/ 208883 h 417766"/>
                    <a:gd name="connsiteX3" fmla="*/ 208883 w 417766"/>
                    <a:gd name="connsiteY3" fmla="*/ 0 h 417766"/>
                    <a:gd name="connsiteX4" fmla="*/ 417767 w 417766"/>
                    <a:gd name="connsiteY4" fmla="*/ 208883 h 417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766" h="417766">
                      <a:moveTo>
                        <a:pt x="417767" y="208883"/>
                      </a:moveTo>
                      <a:cubicBezTo>
                        <a:pt x="417767" y="324246"/>
                        <a:pt x="324246" y="417766"/>
                        <a:pt x="208883" y="417766"/>
                      </a:cubicBezTo>
                      <a:cubicBezTo>
                        <a:pt x="93520" y="417766"/>
                        <a:pt x="0" y="324246"/>
                        <a:pt x="0" y="208883"/>
                      </a:cubicBezTo>
                      <a:cubicBezTo>
                        <a:pt x="0" y="93520"/>
                        <a:pt x="93520" y="0"/>
                        <a:pt x="208883" y="0"/>
                      </a:cubicBezTo>
                      <a:cubicBezTo>
                        <a:pt x="324246" y="0"/>
                        <a:pt x="417767" y="93520"/>
                        <a:pt x="417767" y="208883"/>
                      </a:cubicBezTo>
                      <a:close/>
                    </a:path>
                  </a:pathLst>
                </a:custGeom>
                <a:solidFill>
                  <a:schemeClr val="accent1"/>
                </a:solidFill>
                <a:ln w="9525" cap="flat">
                  <a:noFill/>
                  <a:prstDash val="solid"/>
                  <a:miter/>
                </a:ln>
              </p:spPr>
              <p:txBody>
                <a:bodyPr rtlCol="0" anchor="ctr"/>
                <a:lstStyle/>
                <a:p>
                  <a:endParaRPr lang="en-US">
                    <a:ea typeface="Yu Gothic UI Semibold" panose="020B0700000000000000" pitchFamily="34" charset="-128"/>
                  </a:endParaRPr>
                </a:p>
              </p:txBody>
            </p:sp>
            <p:sp>
              <p:nvSpPr>
                <p:cNvPr id="25" name="Freeform: Shape 24">
                  <a:extLst>
                    <a:ext uri="{FF2B5EF4-FFF2-40B4-BE49-F238E27FC236}">
                      <a16:creationId xmlns:a16="http://schemas.microsoft.com/office/drawing/2014/main" id="{D19812D7-BDFF-BDC9-626C-EF9471C20129}"/>
                    </a:ext>
                  </a:extLst>
                </p:cNvPr>
                <p:cNvSpPr/>
                <p:nvPr/>
              </p:nvSpPr>
              <p:spPr>
                <a:xfrm rot="5400000">
                  <a:off x="6139660" y="5178873"/>
                  <a:ext cx="191572" cy="191572"/>
                </a:xfrm>
                <a:custGeom>
                  <a:avLst/>
                  <a:gdLst>
                    <a:gd name="connsiteX0" fmla="*/ 272605 w 272605"/>
                    <a:gd name="connsiteY0" fmla="*/ 136303 h 272605"/>
                    <a:gd name="connsiteX1" fmla="*/ 136303 w 272605"/>
                    <a:gd name="connsiteY1" fmla="*/ 272605 h 272605"/>
                    <a:gd name="connsiteX2" fmla="*/ 0 w 272605"/>
                    <a:gd name="connsiteY2" fmla="*/ 136303 h 272605"/>
                    <a:gd name="connsiteX3" fmla="*/ 136303 w 272605"/>
                    <a:gd name="connsiteY3" fmla="*/ 0 h 272605"/>
                    <a:gd name="connsiteX4" fmla="*/ 272605 w 272605"/>
                    <a:gd name="connsiteY4" fmla="*/ 136303 h 2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605" h="272605">
                      <a:moveTo>
                        <a:pt x="272605" y="136303"/>
                      </a:moveTo>
                      <a:cubicBezTo>
                        <a:pt x="272605" y="211581"/>
                        <a:pt x="211581" y="272605"/>
                        <a:pt x="136303" y="272605"/>
                      </a:cubicBezTo>
                      <a:cubicBezTo>
                        <a:pt x="61025" y="272605"/>
                        <a:pt x="0" y="211581"/>
                        <a:pt x="0" y="136303"/>
                      </a:cubicBezTo>
                      <a:cubicBezTo>
                        <a:pt x="0" y="61025"/>
                        <a:pt x="61025" y="0"/>
                        <a:pt x="136303" y="0"/>
                      </a:cubicBezTo>
                      <a:cubicBezTo>
                        <a:pt x="211581" y="0"/>
                        <a:pt x="272605" y="61025"/>
                        <a:pt x="272605" y="136303"/>
                      </a:cubicBezTo>
                      <a:close/>
                    </a:path>
                  </a:pathLst>
                </a:custGeom>
                <a:solidFill>
                  <a:schemeClr val="bg2"/>
                </a:solidFill>
                <a:ln w="9525" cap="flat">
                  <a:noFill/>
                  <a:prstDash val="solid"/>
                  <a:miter/>
                </a:ln>
              </p:spPr>
              <p:txBody>
                <a:bodyPr rtlCol="0" anchor="ctr"/>
                <a:lstStyle/>
                <a:p>
                  <a:endParaRPr lang="en-US" dirty="0">
                    <a:ea typeface="Yu Gothic UI Semibold" panose="020B0700000000000000" pitchFamily="34" charset="-128"/>
                  </a:endParaRPr>
                </a:p>
              </p:txBody>
            </p:sp>
          </p:grpSp>
          <p:sp>
            <p:nvSpPr>
              <p:cNvPr id="12" name="Freeform: Shape 11">
                <a:extLst>
                  <a:ext uri="{FF2B5EF4-FFF2-40B4-BE49-F238E27FC236}">
                    <a16:creationId xmlns:a16="http://schemas.microsoft.com/office/drawing/2014/main" id="{40E179F2-DF20-1671-2110-5446817358F2}"/>
                  </a:ext>
                </a:extLst>
              </p:cNvPr>
              <p:cNvSpPr/>
              <p:nvPr/>
            </p:nvSpPr>
            <p:spPr>
              <a:xfrm rot="16200000">
                <a:off x="2543479" y="2770880"/>
                <a:ext cx="4937617" cy="1798035"/>
              </a:xfrm>
              <a:custGeom>
                <a:avLst/>
                <a:gdLst>
                  <a:gd name="connsiteX0" fmla="*/ 1754600 w 1784413"/>
                  <a:gd name="connsiteY0" fmla="*/ 95 h 649795"/>
                  <a:gd name="connsiteX1" fmla="*/ 1459135 w 1784413"/>
                  <a:gd name="connsiteY1" fmla="*/ 308515 h 649795"/>
                  <a:gd name="connsiteX2" fmla="*/ 1459135 w 1784413"/>
                  <a:gd name="connsiteY2" fmla="*/ 308134 h 649795"/>
                  <a:gd name="connsiteX3" fmla="*/ 338614 w 1784413"/>
                  <a:gd name="connsiteY3" fmla="*/ 308134 h 649795"/>
                  <a:gd name="connsiteX4" fmla="*/ 0 w 1784413"/>
                  <a:gd name="connsiteY4" fmla="*/ 649796 h 649795"/>
                  <a:gd name="connsiteX5" fmla="*/ 29813 w 1784413"/>
                  <a:gd name="connsiteY5" fmla="*/ 649796 h 649795"/>
                  <a:gd name="connsiteX6" fmla="*/ 325279 w 1784413"/>
                  <a:gd name="connsiteY6" fmla="*/ 338233 h 649795"/>
                  <a:gd name="connsiteX7" fmla="*/ 325279 w 1784413"/>
                  <a:gd name="connsiteY7" fmla="*/ 338614 h 649795"/>
                  <a:gd name="connsiteX8" fmla="*/ 1445800 w 1784413"/>
                  <a:gd name="connsiteY8" fmla="*/ 338614 h 649795"/>
                  <a:gd name="connsiteX9" fmla="*/ 1784414 w 1784413"/>
                  <a:gd name="connsiteY9" fmla="*/ 0 h 649795"/>
                  <a:gd name="connsiteX10" fmla="*/ 1754600 w 1784413"/>
                  <a:gd name="connsiteY10" fmla="*/ 0 h 64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4413" h="649795">
                    <a:moveTo>
                      <a:pt x="1754600" y="95"/>
                    </a:moveTo>
                    <a:cubicBezTo>
                      <a:pt x="1754600" y="165925"/>
                      <a:pt x="1623251" y="301561"/>
                      <a:pt x="1459135" y="308515"/>
                    </a:cubicBezTo>
                    <a:lnTo>
                      <a:pt x="1459135" y="308134"/>
                    </a:lnTo>
                    <a:lnTo>
                      <a:pt x="338614" y="308134"/>
                    </a:lnTo>
                    <a:cubicBezTo>
                      <a:pt x="151924" y="308134"/>
                      <a:pt x="0" y="461391"/>
                      <a:pt x="0" y="649796"/>
                    </a:cubicBezTo>
                    <a:lnTo>
                      <a:pt x="29813" y="649796"/>
                    </a:lnTo>
                    <a:cubicBezTo>
                      <a:pt x="29813" y="482346"/>
                      <a:pt x="161163" y="345281"/>
                      <a:pt x="325279" y="338233"/>
                    </a:cubicBezTo>
                    <a:lnTo>
                      <a:pt x="325279" y="338614"/>
                    </a:lnTo>
                    <a:lnTo>
                      <a:pt x="1445800" y="338614"/>
                    </a:lnTo>
                    <a:cubicBezTo>
                      <a:pt x="1632490" y="338614"/>
                      <a:pt x="1784414" y="186690"/>
                      <a:pt x="1784414" y="0"/>
                    </a:cubicBezTo>
                    <a:lnTo>
                      <a:pt x="1754600" y="0"/>
                    </a:lnTo>
                    <a:close/>
                  </a:path>
                </a:pathLst>
              </a:custGeom>
              <a:solidFill>
                <a:schemeClr val="accent2"/>
              </a:solidFill>
              <a:ln w="9525" cap="flat">
                <a:noFill/>
                <a:prstDash val="solid"/>
                <a:miter/>
              </a:ln>
            </p:spPr>
            <p:txBody>
              <a:bodyPr rtlCol="0" anchor="ctr"/>
              <a:lstStyle/>
              <a:p>
                <a:endParaRPr lang="en-US">
                  <a:ea typeface="Yu Gothic UI Semibold" panose="020B0700000000000000" pitchFamily="34" charset="-128"/>
                </a:endParaRPr>
              </a:p>
            </p:txBody>
          </p:sp>
          <p:grpSp>
            <p:nvGrpSpPr>
              <p:cNvPr id="107" name="Group 106">
                <a:extLst>
                  <a:ext uri="{FF2B5EF4-FFF2-40B4-BE49-F238E27FC236}">
                    <a16:creationId xmlns:a16="http://schemas.microsoft.com/office/drawing/2014/main" id="{C7695B6C-B620-A2EB-3D47-24853E178B85}"/>
                  </a:ext>
                </a:extLst>
              </p:cNvPr>
              <p:cNvGrpSpPr/>
              <p:nvPr/>
            </p:nvGrpSpPr>
            <p:grpSpPr>
              <a:xfrm>
                <a:off x="3373950" y="940194"/>
                <a:ext cx="6803335" cy="5405007"/>
                <a:chOff x="3571945" y="1300258"/>
                <a:chExt cx="5466497" cy="4342937"/>
              </a:xfrm>
            </p:grpSpPr>
            <p:grpSp>
              <p:nvGrpSpPr>
                <p:cNvPr id="102" name="Group 101">
                  <a:extLst>
                    <a:ext uri="{FF2B5EF4-FFF2-40B4-BE49-F238E27FC236}">
                      <a16:creationId xmlns:a16="http://schemas.microsoft.com/office/drawing/2014/main" id="{91A4AA69-010C-48AB-E583-22A741326563}"/>
                    </a:ext>
                  </a:extLst>
                </p:cNvPr>
                <p:cNvGrpSpPr/>
                <p:nvPr/>
              </p:nvGrpSpPr>
              <p:grpSpPr>
                <a:xfrm>
                  <a:off x="3571945" y="1300258"/>
                  <a:ext cx="1188085" cy="2814432"/>
                  <a:chOff x="3571945" y="1300258"/>
                  <a:chExt cx="1188085" cy="2814432"/>
                </a:xfrm>
              </p:grpSpPr>
              <p:grpSp>
                <p:nvGrpSpPr>
                  <p:cNvPr id="80" name="Group 79">
                    <a:extLst>
                      <a:ext uri="{FF2B5EF4-FFF2-40B4-BE49-F238E27FC236}">
                        <a16:creationId xmlns:a16="http://schemas.microsoft.com/office/drawing/2014/main" id="{CEFEEA50-7BF6-D3B4-125C-105699C887CE}"/>
                      </a:ext>
                    </a:extLst>
                  </p:cNvPr>
                  <p:cNvGrpSpPr/>
                  <p:nvPr/>
                </p:nvGrpSpPr>
                <p:grpSpPr>
                  <a:xfrm>
                    <a:off x="3859947" y="1300258"/>
                    <a:ext cx="612082" cy="612082"/>
                    <a:chOff x="3836499" y="1344648"/>
                    <a:chExt cx="612082" cy="612082"/>
                  </a:xfrm>
                </p:grpSpPr>
                <p:sp>
                  <p:nvSpPr>
                    <p:cNvPr id="43" name="Oval 42">
                      <a:extLst>
                        <a:ext uri="{FF2B5EF4-FFF2-40B4-BE49-F238E27FC236}">
                          <a16:creationId xmlns:a16="http://schemas.microsoft.com/office/drawing/2014/main" id="{1C7F69B3-6DEB-076D-ACE7-7BBBA6FC0FEA}"/>
                        </a:ext>
                      </a:extLst>
                    </p:cNvPr>
                    <p:cNvSpPr/>
                    <p:nvPr/>
                  </p:nvSpPr>
                  <p:spPr>
                    <a:xfrm>
                      <a:off x="3836499" y="1344648"/>
                      <a:ext cx="612082" cy="612082"/>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Yu Gothic UI Semibold" panose="020B0700000000000000" pitchFamily="34" charset="-128"/>
                      </a:endParaRPr>
                    </a:p>
                  </p:txBody>
                </p:sp>
                <p:grpSp>
                  <p:nvGrpSpPr>
                    <p:cNvPr id="28" name="Group 27">
                      <a:extLst>
                        <a:ext uri="{FF2B5EF4-FFF2-40B4-BE49-F238E27FC236}">
                          <a16:creationId xmlns:a16="http://schemas.microsoft.com/office/drawing/2014/main" id="{4D71B961-34CC-7527-4677-FCBCED916EE9}"/>
                        </a:ext>
                      </a:extLst>
                    </p:cNvPr>
                    <p:cNvGrpSpPr/>
                    <p:nvPr/>
                  </p:nvGrpSpPr>
                  <p:grpSpPr>
                    <a:xfrm>
                      <a:off x="3979515" y="1521619"/>
                      <a:ext cx="326050" cy="258140"/>
                      <a:chOff x="3331811" y="2511251"/>
                      <a:chExt cx="1621318" cy="1283630"/>
                    </a:xfrm>
                  </p:grpSpPr>
                  <p:sp>
                    <p:nvSpPr>
                      <p:cNvPr id="29" name="Freeform: Shape 28">
                        <a:extLst>
                          <a:ext uri="{FF2B5EF4-FFF2-40B4-BE49-F238E27FC236}">
                            <a16:creationId xmlns:a16="http://schemas.microsoft.com/office/drawing/2014/main" id="{0A99170A-0DDF-EAAB-E49D-420C8342DA32}"/>
                          </a:ext>
                        </a:extLst>
                      </p:cNvPr>
                      <p:cNvSpPr/>
                      <p:nvPr/>
                    </p:nvSpPr>
                    <p:spPr>
                      <a:xfrm>
                        <a:off x="3804008" y="2755725"/>
                        <a:ext cx="765851" cy="683543"/>
                      </a:xfrm>
                      <a:custGeom>
                        <a:avLst/>
                        <a:gdLst>
                          <a:gd name="connsiteX0" fmla="*/ 556588 w 765851"/>
                          <a:gd name="connsiteY0" fmla="*/ 554 h 683543"/>
                          <a:gd name="connsiteX1" fmla="*/ 384588 w 765851"/>
                          <a:gd name="connsiteY1" fmla="*/ 88388 h 683543"/>
                          <a:gd name="connsiteX2" fmla="*/ 194006 w 765851"/>
                          <a:gd name="connsiteY2" fmla="*/ 1166 h 683543"/>
                          <a:gd name="connsiteX3" fmla="*/ 31786 w 765851"/>
                          <a:gd name="connsiteY3" fmla="*/ 346511 h 683543"/>
                          <a:gd name="connsiteX4" fmla="*/ 193945 w 765851"/>
                          <a:gd name="connsiteY4" fmla="*/ 536970 h 683543"/>
                          <a:gd name="connsiteX5" fmla="*/ 384588 w 765851"/>
                          <a:gd name="connsiteY5" fmla="*/ 683543 h 683543"/>
                          <a:gd name="connsiteX6" fmla="*/ 575230 w 765851"/>
                          <a:gd name="connsiteY6" fmla="*/ 536970 h 683543"/>
                          <a:gd name="connsiteX7" fmla="*/ 737390 w 765851"/>
                          <a:gd name="connsiteY7" fmla="*/ 346511 h 683543"/>
                          <a:gd name="connsiteX8" fmla="*/ 556588 w 765851"/>
                          <a:gd name="connsiteY8" fmla="*/ 554 h 683543"/>
                          <a:gd name="connsiteX9" fmla="*/ 699982 w 765851"/>
                          <a:gd name="connsiteY9" fmla="*/ 324934 h 683543"/>
                          <a:gd name="connsiteX10" fmla="*/ 553348 w 765851"/>
                          <a:gd name="connsiteY10" fmla="*/ 328663 h 683543"/>
                          <a:gd name="connsiteX11" fmla="*/ 544180 w 765851"/>
                          <a:gd name="connsiteY11" fmla="*/ 322122 h 683543"/>
                          <a:gd name="connsiteX12" fmla="*/ 500110 w 765851"/>
                          <a:gd name="connsiteY12" fmla="*/ 162164 h 683543"/>
                          <a:gd name="connsiteX13" fmla="*/ 494976 w 765851"/>
                          <a:gd name="connsiteY13" fmla="*/ 177383 h 683543"/>
                          <a:gd name="connsiteX14" fmla="*/ 387094 w 765851"/>
                          <a:gd name="connsiteY14" fmla="*/ 495895 h 683543"/>
                          <a:gd name="connsiteX15" fmla="*/ 368818 w 765851"/>
                          <a:gd name="connsiteY15" fmla="*/ 495895 h 683543"/>
                          <a:gd name="connsiteX16" fmla="*/ 357021 w 765851"/>
                          <a:gd name="connsiteY16" fmla="*/ 462277 h 683543"/>
                          <a:gd name="connsiteX17" fmla="*/ 281779 w 765851"/>
                          <a:gd name="connsiteY17" fmla="*/ 247186 h 683543"/>
                          <a:gd name="connsiteX18" fmla="*/ 236059 w 765851"/>
                          <a:gd name="connsiteY18" fmla="*/ 334469 h 683543"/>
                          <a:gd name="connsiteX19" fmla="*/ 227868 w 765851"/>
                          <a:gd name="connsiteY19" fmla="*/ 338870 h 683543"/>
                          <a:gd name="connsiteX20" fmla="*/ 66015 w 765851"/>
                          <a:gd name="connsiteY20" fmla="*/ 338870 h 683543"/>
                          <a:gd name="connsiteX21" fmla="*/ 66015 w 765851"/>
                          <a:gd name="connsiteY21" fmla="*/ 321022 h 683543"/>
                          <a:gd name="connsiteX22" fmla="*/ 222000 w 765851"/>
                          <a:gd name="connsiteY22" fmla="*/ 321022 h 683543"/>
                          <a:gd name="connsiteX23" fmla="*/ 275361 w 765851"/>
                          <a:gd name="connsiteY23" fmla="*/ 219191 h 683543"/>
                          <a:gd name="connsiteX24" fmla="*/ 292720 w 765851"/>
                          <a:gd name="connsiteY24" fmla="*/ 221331 h 683543"/>
                          <a:gd name="connsiteX25" fmla="*/ 304516 w 765851"/>
                          <a:gd name="connsiteY25" fmla="*/ 254948 h 683543"/>
                          <a:gd name="connsiteX26" fmla="*/ 377864 w 765851"/>
                          <a:gd name="connsiteY26" fmla="*/ 464600 h 683543"/>
                          <a:gd name="connsiteX27" fmla="*/ 384099 w 765851"/>
                          <a:gd name="connsiteY27" fmla="*/ 446141 h 683543"/>
                          <a:gd name="connsiteX28" fmla="*/ 491981 w 765851"/>
                          <a:gd name="connsiteY28" fmla="*/ 127629 h 683543"/>
                          <a:gd name="connsiteX29" fmla="*/ 510256 w 765851"/>
                          <a:gd name="connsiteY29" fmla="*/ 127629 h 683543"/>
                          <a:gd name="connsiteX30" fmla="*/ 560683 w 765851"/>
                          <a:gd name="connsiteY30" fmla="*/ 310570 h 683543"/>
                          <a:gd name="connsiteX31" fmla="*/ 700043 w 765851"/>
                          <a:gd name="connsiteY31" fmla="*/ 307025 h 683543"/>
                          <a:gd name="connsiteX32" fmla="*/ 699982 w 765851"/>
                          <a:gd name="connsiteY32" fmla="*/ 324934 h 683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5851" h="683543">
                            <a:moveTo>
                              <a:pt x="556588" y="554"/>
                            </a:moveTo>
                            <a:cubicBezTo>
                              <a:pt x="489352" y="-4947"/>
                              <a:pt x="404758" y="30933"/>
                              <a:pt x="384588" y="88388"/>
                            </a:cubicBezTo>
                            <a:cubicBezTo>
                              <a:pt x="364417" y="30994"/>
                              <a:pt x="261241" y="-4335"/>
                              <a:pt x="194006" y="1166"/>
                            </a:cubicBezTo>
                            <a:cubicBezTo>
                              <a:pt x="16566" y="15591"/>
                              <a:pt x="-43457" y="213446"/>
                              <a:pt x="31786" y="346511"/>
                            </a:cubicBezTo>
                            <a:cubicBezTo>
                              <a:pt x="72249" y="418147"/>
                              <a:pt x="130438" y="480737"/>
                              <a:pt x="193945" y="536970"/>
                            </a:cubicBezTo>
                            <a:cubicBezTo>
                              <a:pt x="247122" y="584035"/>
                              <a:pt x="384221" y="683909"/>
                              <a:pt x="384588" y="683543"/>
                            </a:cubicBezTo>
                            <a:cubicBezTo>
                              <a:pt x="385015" y="683909"/>
                              <a:pt x="522114" y="584035"/>
                              <a:pt x="575230" y="536970"/>
                            </a:cubicBezTo>
                            <a:cubicBezTo>
                              <a:pt x="638676" y="480737"/>
                              <a:pt x="696865" y="418147"/>
                              <a:pt x="737390" y="346511"/>
                            </a:cubicBezTo>
                            <a:cubicBezTo>
                              <a:pt x="812632" y="213446"/>
                              <a:pt x="734028" y="15041"/>
                              <a:pt x="556588" y="554"/>
                            </a:cubicBezTo>
                            <a:close/>
                            <a:moveTo>
                              <a:pt x="699982" y="324934"/>
                            </a:moveTo>
                            <a:cubicBezTo>
                              <a:pt x="651084" y="326157"/>
                              <a:pt x="602186" y="327440"/>
                              <a:pt x="553348" y="328663"/>
                            </a:cubicBezTo>
                            <a:cubicBezTo>
                              <a:pt x="549253" y="328785"/>
                              <a:pt x="545219" y="325790"/>
                              <a:pt x="544180" y="322122"/>
                            </a:cubicBezTo>
                            <a:cubicBezTo>
                              <a:pt x="529510" y="268823"/>
                              <a:pt x="514779" y="215524"/>
                              <a:pt x="500110" y="162164"/>
                            </a:cubicBezTo>
                            <a:cubicBezTo>
                              <a:pt x="498399" y="167237"/>
                              <a:pt x="496687" y="172310"/>
                              <a:pt x="494976" y="177383"/>
                            </a:cubicBezTo>
                            <a:cubicBezTo>
                              <a:pt x="459035" y="283554"/>
                              <a:pt x="423034" y="389724"/>
                              <a:pt x="387094" y="495895"/>
                            </a:cubicBezTo>
                            <a:cubicBezTo>
                              <a:pt x="384221" y="504452"/>
                              <a:pt x="371752" y="504330"/>
                              <a:pt x="368818" y="495895"/>
                            </a:cubicBezTo>
                            <a:cubicBezTo>
                              <a:pt x="364906" y="484710"/>
                              <a:pt x="360994" y="473463"/>
                              <a:pt x="357021" y="462277"/>
                            </a:cubicBezTo>
                            <a:cubicBezTo>
                              <a:pt x="331961" y="390580"/>
                              <a:pt x="306839" y="318883"/>
                              <a:pt x="281779" y="247186"/>
                            </a:cubicBezTo>
                            <a:cubicBezTo>
                              <a:pt x="266559" y="276280"/>
                              <a:pt x="251278" y="305375"/>
                              <a:pt x="236059" y="334469"/>
                            </a:cubicBezTo>
                            <a:cubicBezTo>
                              <a:pt x="234592" y="337220"/>
                              <a:pt x="231047" y="338870"/>
                              <a:pt x="227868" y="338870"/>
                            </a:cubicBezTo>
                            <a:cubicBezTo>
                              <a:pt x="173897" y="338870"/>
                              <a:pt x="119986" y="338870"/>
                              <a:pt x="66015" y="338870"/>
                            </a:cubicBezTo>
                            <a:cubicBezTo>
                              <a:pt x="53790" y="338870"/>
                              <a:pt x="53790" y="321022"/>
                              <a:pt x="66015" y="321022"/>
                            </a:cubicBezTo>
                            <a:cubicBezTo>
                              <a:pt x="118030" y="321022"/>
                              <a:pt x="169985" y="321022"/>
                              <a:pt x="222000" y="321022"/>
                            </a:cubicBezTo>
                            <a:cubicBezTo>
                              <a:pt x="239787" y="287038"/>
                              <a:pt x="257574" y="253115"/>
                              <a:pt x="275361" y="219191"/>
                            </a:cubicBezTo>
                            <a:cubicBezTo>
                              <a:pt x="279212" y="211918"/>
                              <a:pt x="290336" y="214546"/>
                              <a:pt x="292720" y="221331"/>
                            </a:cubicBezTo>
                            <a:cubicBezTo>
                              <a:pt x="296632" y="232516"/>
                              <a:pt x="300543" y="243763"/>
                              <a:pt x="304516" y="254948"/>
                            </a:cubicBezTo>
                            <a:cubicBezTo>
                              <a:pt x="328966" y="324812"/>
                              <a:pt x="353415" y="394737"/>
                              <a:pt x="377864" y="464600"/>
                            </a:cubicBezTo>
                            <a:cubicBezTo>
                              <a:pt x="379942" y="458427"/>
                              <a:pt x="382020" y="452314"/>
                              <a:pt x="384099" y="446141"/>
                            </a:cubicBezTo>
                            <a:cubicBezTo>
                              <a:pt x="420039" y="339970"/>
                              <a:pt x="456040" y="233800"/>
                              <a:pt x="491981" y="127629"/>
                            </a:cubicBezTo>
                            <a:cubicBezTo>
                              <a:pt x="494731" y="119500"/>
                              <a:pt x="507873" y="118827"/>
                              <a:pt x="510256" y="127629"/>
                            </a:cubicBezTo>
                            <a:cubicBezTo>
                              <a:pt x="527065" y="188630"/>
                              <a:pt x="543874" y="249631"/>
                              <a:pt x="560683" y="310570"/>
                            </a:cubicBezTo>
                            <a:cubicBezTo>
                              <a:pt x="607136" y="309409"/>
                              <a:pt x="653590" y="308186"/>
                              <a:pt x="700043" y="307025"/>
                            </a:cubicBezTo>
                            <a:cubicBezTo>
                              <a:pt x="712207" y="306720"/>
                              <a:pt x="712146" y="324629"/>
                              <a:pt x="699982" y="324934"/>
                            </a:cubicBezTo>
                            <a:close/>
                          </a:path>
                        </a:pathLst>
                      </a:custGeom>
                      <a:solidFill>
                        <a:schemeClr val="accent2"/>
                      </a:solidFill>
                      <a:ln w="6112" cap="flat">
                        <a:noFill/>
                        <a:prstDash val="solid"/>
                        <a:miter/>
                      </a:ln>
                    </p:spPr>
                    <p:txBody>
                      <a:bodyPr rtlCol="0" anchor="ctr"/>
                      <a:lstStyle/>
                      <a:p>
                        <a:endParaRPr lang="en-CA">
                          <a:ea typeface="Yu Gothic UI Semibold" panose="020B0700000000000000" pitchFamily="34" charset="-128"/>
                        </a:endParaRPr>
                      </a:p>
                    </p:txBody>
                  </p:sp>
                  <p:sp>
                    <p:nvSpPr>
                      <p:cNvPr id="30" name="Freeform: Shape 29">
                        <a:extLst>
                          <a:ext uri="{FF2B5EF4-FFF2-40B4-BE49-F238E27FC236}">
                            <a16:creationId xmlns:a16="http://schemas.microsoft.com/office/drawing/2014/main" id="{F418CD00-9A90-CFA7-4E0D-9336F829D8BD}"/>
                          </a:ext>
                        </a:extLst>
                      </p:cNvPr>
                      <p:cNvSpPr/>
                      <p:nvPr/>
                    </p:nvSpPr>
                    <p:spPr>
                      <a:xfrm>
                        <a:off x="3331811" y="2511251"/>
                        <a:ext cx="1621318" cy="1283630"/>
                      </a:xfrm>
                      <a:custGeom>
                        <a:avLst/>
                        <a:gdLst>
                          <a:gd name="connsiteX0" fmla="*/ 1600406 w 1621318"/>
                          <a:gd name="connsiteY0" fmla="*/ 1239316 h 1283630"/>
                          <a:gd name="connsiteX1" fmla="*/ 1155431 w 1621318"/>
                          <a:gd name="connsiteY1" fmla="*/ 1239316 h 1283630"/>
                          <a:gd name="connsiteX2" fmla="*/ 921758 w 1621318"/>
                          <a:gd name="connsiteY2" fmla="*/ 1239316 h 1283630"/>
                          <a:gd name="connsiteX3" fmla="*/ 915279 w 1621318"/>
                          <a:gd name="connsiteY3" fmla="*/ 1238400 h 1283630"/>
                          <a:gd name="connsiteX4" fmla="*/ 851100 w 1621318"/>
                          <a:gd name="connsiteY4" fmla="*/ 1238400 h 1283630"/>
                          <a:gd name="connsiteX5" fmla="*/ 849327 w 1621318"/>
                          <a:gd name="connsiteY5" fmla="*/ 1189012 h 1283630"/>
                          <a:gd name="connsiteX6" fmla="*/ 853544 w 1621318"/>
                          <a:gd name="connsiteY6" fmla="*/ 1170003 h 1283630"/>
                          <a:gd name="connsiteX7" fmla="*/ 882822 w 1621318"/>
                          <a:gd name="connsiteY7" fmla="*/ 1170003 h 1283630"/>
                          <a:gd name="connsiteX8" fmla="*/ 952380 w 1621318"/>
                          <a:gd name="connsiteY8" fmla="*/ 1160774 h 1283630"/>
                          <a:gd name="connsiteX9" fmla="*/ 964788 w 1621318"/>
                          <a:gd name="connsiteY9" fmla="*/ 1081069 h 1283630"/>
                          <a:gd name="connsiteX10" fmla="*/ 893213 w 1621318"/>
                          <a:gd name="connsiteY10" fmla="*/ 1057292 h 1283630"/>
                          <a:gd name="connsiteX11" fmla="*/ 875304 w 1621318"/>
                          <a:gd name="connsiteY11" fmla="*/ 1045679 h 1283630"/>
                          <a:gd name="connsiteX12" fmla="*/ 874754 w 1621318"/>
                          <a:gd name="connsiteY12" fmla="*/ 1030459 h 1283630"/>
                          <a:gd name="connsiteX13" fmla="*/ 954275 w 1621318"/>
                          <a:gd name="connsiteY13" fmla="*/ 1021596 h 1283630"/>
                          <a:gd name="connsiteX14" fmla="*/ 1370462 w 1621318"/>
                          <a:gd name="connsiteY14" fmla="*/ 515437 h 1283630"/>
                          <a:gd name="connsiteX15" fmla="*/ 1031596 w 1621318"/>
                          <a:gd name="connsiteY15" fmla="*/ 30854 h 1283630"/>
                          <a:gd name="connsiteX16" fmla="*/ 455023 w 1621318"/>
                          <a:gd name="connsiteY16" fmla="*/ 189346 h 1283630"/>
                          <a:gd name="connsiteX17" fmla="*/ 413031 w 1621318"/>
                          <a:gd name="connsiteY17" fmla="*/ 782178 h 1283630"/>
                          <a:gd name="connsiteX18" fmla="*/ 831296 w 1621318"/>
                          <a:gd name="connsiteY18" fmla="*/ 1029970 h 1283630"/>
                          <a:gd name="connsiteX19" fmla="*/ 835085 w 1621318"/>
                          <a:gd name="connsiteY19" fmla="*/ 1070923 h 1283630"/>
                          <a:gd name="connsiteX20" fmla="*/ 898592 w 1621318"/>
                          <a:gd name="connsiteY20" fmla="*/ 1100567 h 1283630"/>
                          <a:gd name="connsiteX21" fmla="*/ 927320 w 1621318"/>
                          <a:gd name="connsiteY21" fmla="*/ 1104357 h 1283630"/>
                          <a:gd name="connsiteX22" fmla="*/ 919068 w 1621318"/>
                          <a:gd name="connsiteY22" fmla="*/ 1126606 h 1283630"/>
                          <a:gd name="connsiteX23" fmla="*/ 853483 w 1621318"/>
                          <a:gd name="connsiteY23" fmla="*/ 1126606 h 1283630"/>
                          <a:gd name="connsiteX24" fmla="*/ 805930 w 1621318"/>
                          <a:gd name="connsiteY24" fmla="*/ 1234916 h 1283630"/>
                          <a:gd name="connsiteX25" fmla="*/ 806296 w 1621318"/>
                          <a:gd name="connsiteY25" fmla="*/ 1238400 h 1283630"/>
                          <a:gd name="connsiteX26" fmla="*/ 132843 w 1621318"/>
                          <a:gd name="connsiteY26" fmla="*/ 1238400 h 1283630"/>
                          <a:gd name="connsiteX27" fmla="*/ 21844 w 1621318"/>
                          <a:gd name="connsiteY27" fmla="*/ 1238400 h 1283630"/>
                          <a:gd name="connsiteX28" fmla="*/ 21844 w 1621318"/>
                          <a:gd name="connsiteY28" fmla="*/ 1283631 h 1283630"/>
                          <a:gd name="connsiteX29" fmla="*/ 804218 w 1621318"/>
                          <a:gd name="connsiteY29" fmla="*/ 1283631 h 1283630"/>
                          <a:gd name="connsiteX30" fmla="*/ 915218 w 1621318"/>
                          <a:gd name="connsiteY30" fmla="*/ 1283631 h 1283630"/>
                          <a:gd name="connsiteX31" fmla="*/ 921697 w 1621318"/>
                          <a:gd name="connsiteY31" fmla="*/ 1282714 h 1283630"/>
                          <a:gd name="connsiteX32" fmla="*/ 1408664 w 1621318"/>
                          <a:gd name="connsiteY32" fmla="*/ 1282714 h 1283630"/>
                          <a:gd name="connsiteX33" fmla="*/ 1600284 w 1621318"/>
                          <a:gd name="connsiteY33" fmla="*/ 1282714 h 1283630"/>
                          <a:gd name="connsiteX34" fmla="*/ 1600406 w 1621318"/>
                          <a:gd name="connsiteY34" fmla="*/ 1239316 h 1283630"/>
                          <a:gd name="connsiteX35" fmla="*/ 490413 w 1621318"/>
                          <a:gd name="connsiteY35" fmla="*/ 816590 h 1283630"/>
                          <a:gd name="connsiteX36" fmla="*/ 450499 w 1621318"/>
                          <a:gd name="connsiteY36" fmla="*/ 270517 h 1283630"/>
                          <a:gd name="connsiteX37" fmla="*/ 950363 w 1621318"/>
                          <a:gd name="connsiteY37" fmla="*/ 52613 h 1283630"/>
                          <a:gd name="connsiteX38" fmla="*/ 1327126 w 1621318"/>
                          <a:gd name="connsiteY38" fmla="*/ 515437 h 1283630"/>
                          <a:gd name="connsiteX39" fmla="*/ 1016559 w 1621318"/>
                          <a:gd name="connsiteY39" fmla="*/ 959557 h 1283630"/>
                          <a:gd name="connsiteX40" fmla="*/ 490413 w 1621318"/>
                          <a:gd name="connsiteY40" fmla="*/ 816590 h 128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21318" h="1283630">
                            <a:moveTo>
                              <a:pt x="1600406" y="1239316"/>
                            </a:moveTo>
                            <a:cubicBezTo>
                              <a:pt x="1452061" y="1239316"/>
                              <a:pt x="1303777" y="1239316"/>
                              <a:pt x="1155431" y="1239316"/>
                            </a:cubicBezTo>
                            <a:cubicBezTo>
                              <a:pt x="1077560" y="1239316"/>
                              <a:pt x="999690" y="1239316"/>
                              <a:pt x="921758" y="1239316"/>
                            </a:cubicBezTo>
                            <a:cubicBezTo>
                              <a:pt x="919741" y="1238767"/>
                              <a:pt x="917662" y="1238400"/>
                              <a:pt x="915279" y="1238400"/>
                            </a:cubicBezTo>
                            <a:cubicBezTo>
                              <a:pt x="893886" y="1238400"/>
                              <a:pt x="872493" y="1238400"/>
                              <a:pt x="851100" y="1238400"/>
                            </a:cubicBezTo>
                            <a:cubicBezTo>
                              <a:pt x="844315" y="1230515"/>
                              <a:pt x="849327" y="1198181"/>
                              <a:pt x="849327" y="1189012"/>
                            </a:cubicBezTo>
                            <a:cubicBezTo>
                              <a:pt x="849327" y="1181433"/>
                              <a:pt x="847004" y="1173609"/>
                              <a:pt x="853544" y="1170003"/>
                            </a:cubicBezTo>
                            <a:cubicBezTo>
                              <a:pt x="859535" y="1166641"/>
                              <a:pt x="876099" y="1170003"/>
                              <a:pt x="882822" y="1170003"/>
                            </a:cubicBezTo>
                            <a:cubicBezTo>
                              <a:pt x="904704" y="1170003"/>
                              <a:pt x="933738" y="1174709"/>
                              <a:pt x="952380" y="1160774"/>
                            </a:cubicBezTo>
                            <a:cubicBezTo>
                              <a:pt x="973712" y="1144759"/>
                              <a:pt x="977196" y="1103807"/>
                              <a:pt x="964788" y="1081069"/>
                            </a:cubicBezTo>
                            <a:cubicBezTo>
                              <a:pt x="949935" y="1053747"/>
                              <a:pt x="919557" y="1057292"/>
                              <a:pt x="893213" y="1057292"/>
                            </a:cubicBezTo>
                            <a:cubicBezTo>
                              <a:pt x="880011" y="1057292"/>
                              <a:pt x="876955" y="1058698"/>
                              <a:pt x="875304" y="1045679"/>
                            </a:cubicBezTo>
                            <a:cubicBezTo>
                              <a:pt x="874693" y="1040789"/>
                              <a:pt x="874632" y="1035655"/>
                              <a:pt x="874754" y="1030459"/>
                            </a:cubicBezTo>
                            <a:cubicBezTo>
                              <a:pt x="901220" y="1029603"/>
                              <a:pt x="927809" y="1026670"/>
                              <a:pt x="954275" y="1021596"/>
                            </a:cubicBezTo>
                            <a:cubicBezTo>
                              <a:pt x="1194672" y="975571"/>
                              <a:pt x="1368506" y="758156"/>
                              <a:pt x="1370462" y="515437"/>
                            </a:cubicBezTo>
                            <a:cubicBezTo>
                              <a:pt x="1368750" y="300284"/>
                              <a:pt x="1233913" y="105607"/>
                              <a:pt x="1031596" y="30854"/>
                            </a:cubicBezTo>
                            <a:cubicBezTo>
                              <a:pt x="828423" y="-44205"/>
                              <a:pt x="591205" y="21135"/>
                              <a:pt x="455023" y="189346"/>
                            </a:cubicBezTo>
                            <a:cubicBezTo>
                              <a:pt x="319452" y="356762"/>
                              <a:pt x="300931" y="597281"/>
                              <a:pt x="413031" y="782178"/>
                            </a:cubicBezTo>
                            <a:cubicBezTo>
                              <a:pt x="503004" y="930523"/>
                              <a:pt x="662352" y="1021413"/>
                              <a:pt x="831296" y="1029970"/>
                            </a:cubicBezTo>
                            <a:cubicBezTo>
                              <a:pt x="830684" y="1044090"/>
                              <a:pt x="830501" y="1058820"/>
                              <a:pt x="835085" y="1070923"/>
                            </a:cubicBezTo>
                            <a:cubicBezTo>
                              <a:pt x="845843" y="1099345"/>
                              <a:pt x="872859" y="1100567"/>
                              <a:pt x="898592" y="1100567"/>
                            </a:cubicBezTo>
                            <a:cubicBezTo>
                              <a:pt x="906232" y="1100567"/>
                              <a:pt x="922797" y="1097083"/>
                              <a:pt x="927320" y="1104357"/>
                            </a:cubicBezTo>
                            <a:cubicBezTo>
                              <a:pt x="933249" y="1113770"/>
                              <a:pt x="926220" y="1124589"/>
                              <a:pt x="919068" y="1126606"/>
                            </a:cubicBezTo>
                            <a:cubicBezTo>
                              <a:pt x="899753" y="1132107"/>
                              <a:pt x="873715" y="1125383"/>
                              <a:pt x="853483" y="1126606"/>
                            </a:cubicBezTo>
                            <a:cubicBezTo>
                              <a:pt x="797189" y="1129967"/>
                              <a:pt x="803240" y="1193535"/>
                              <a:pt x="805930" y="1234916"/>
                            </a:cubicBezTo>
                            <a:cubicBezTo>
                              <a:pt x="805991" y="1236138"/>
                              <a:pt x="806174" y="1237238"/>
                              <a:pt x="806296" y="1238400"/>
                            </a:cubicBezTo>
                            <a:cubicBezTo>
                              <a:pt x="581792" y="1238400"/>
                              <a:pt x="357348" y="1238400"/>
                              <a:pt x="132843" y="1238400"/>
                            </a:cubicBezTo>
                            <a:cubicBezTo>
                              <a:pt x="95864" y="1238400"/>
                              <a:pt x="58823" y="1238400"/>
                              <a:pt x="21844" y="1238400"/>
                            </a:cubicBezTo>
                            <a:cubicBezTo>
                              <a:pt x="-7251" y="1238400"/>
                              <a:pt x="-7312" y="1283631"/>
                              <a:pt x="21844" y="1283631"/>
                            </a:cubicBezTo>
                            <a:cubicBezTo>
                              <a:pt x="282656" y="1283631"/>
                              <a:pt x="543406" y="1283631"/>
                              <a:pt x="804218" y="1283631"/>
                            </a:cubicBezTo>
                            <a:cubicBezTo>
                              <a:pt x="841198" y="1283631"/>
                              <a:pt x="878238" y="1283631"/>
                              <a:pt x="915218" y="1283631"/>
                            </a:cubicBezTo>
                            <a:cubicBezTo>
                              <a:pt x="917601" y="1283631"/>
                              <a:pt x="919680" y="1283264"/>
                              <a:pt x="921697" y="1282714"/>
                            </a:cubicBezTo>
                            <a:cubicBezTo>
                              <a:pt x="1084039" y="1282714"/>
                              <a:pt x="1246321" y="1282714"/>
                              <a:pt x="1408664" y="1282714"/>
                            </a:cubicBezTo>
                            <a:cubicBezTo>
                              <a:pt x="1472537" y="1282714"/>
                              <a:pt x="1536411" y="1282714"/>
                              <a:pt x="1600284" y="1282714"/>
                            </a:cubicBezTo>
                            <a:cubicBezTo>
                              <a:pt x="1628278" y="1282714"/>
                              <a:pt x="1628340" y="1239316"/>
                              <a:pt x="1600406" y="1239316"/>
                            </a:cubicBezTo>
                            <a:close/>
                            <a:moveTo>
                              <a:pt x="490413" y="816590"/>
                            </a:moveTo>
                            <a:cubicBezTo>
                              <a:pt x="363094" y="664027"/>
                              <a:pt x="347691" y="440011"/>
                              <a:pt x="450499" y="270517"/>
                            </a:cubicBezTo>
                            <a:cubicBezTo>
                              <a:pt x="552942" y="101512"/>
                              <a:pt x="756603" y="12150"/>
                              <a:pt x="950363" y="52613"/>
                            </a:cubicBezTo>
                            <a:cubicBezTo>
                              <a:pt x="1168511" y="98150"/>
                              <a:pt x="1325353" y="293560"/>
                              <a:pt x="1327126" y="515437"/>
                            </a:cubicBezTo>
                            <a:cubicBezTo>
                              <a:pt x="1325597" y="711458"/>
                              <a:pt x="1202373" y="892627"/>
                              <a:pt x="1016559" y="959557"/>
                            </a:cubicBezTo>
                            <a:cubicBezTo>
                              <a:pt x="829584" y="1026792"/>
                              <a:pt x="617671" y="969031"/>
                              <a:pt x="490413" y="816590"/>
                            </a:cubicBezTo>
                            <a:close/>
                          </a:path>
                        </a:pathLst>
                      </a:custGeom>
                      <a:solidFill>
                        <a:schemeClr val="accent1"/>
                      </a:solidFill>
                      <a:ln w="6112" cap="flat">
                        <a:noFill/>
                        <a:prstDash val="solid"/>
                        <a:miter/>
                      </a:ln>
                    </p:spPr>
                    <p:txBody>
                      <a:bodyPr rtlCol="0" anchor="ctr"/>
                      <a:lstStyle/>
                      <a:p>
                        <a:endParaRPr lang="en-CA" dirty="0">
                          <a:ea typeface="Yu Gothic UI Semibold" panose="020B0700000000000000" pitchFamily="34" charset="-128"/>
                        </a:endParaRPr>
                      </a:p>
                    </p:txBody>
                  </p:sp>
                </p:grpSp>
              </p:grpSp>
              <p:grpSp>
                <p:nvGrpSpPr>
                  <p:cNvPr id="84" name="Group 83">
                    <a:extLst>
                      <a:ext uri="{FF2B5EF4-FFF2-40B4-BE49-F238E27FC236}">
                        <a16:creationId xmlns:a16="http://schemas.microsoft.com/office/drawing/2014/main" id="{4159F269-F0F8-E23D-2E54-A3C589A99BB2}"/>
                      </a:ext>
                    </a:extLst>
                  </p:cNvPr>
                  <p:cNvGrpSpPr/>
                  <p:nvPr/>
                </p:nvGrpSpPr>
                <p:grpSpPr>
                  <a:xfrm>
                    <a:off x="3571945" y="1972271"/>
                    <a:ext cx="1188085" cy="2142419"/>
                    <a:chOff x="998864" y="1628082"/>
                    <a:chExt cx="1977269" cy="2142419"/>
                  </a:xfrm>
                </p:grpSpPr>
                <p:sp>
                  <p:nvSpPr>
                    <p:cNvPr id="85" name="TextBox 84">
                      <a:extLst>
                        <a:ext uri="{FF2B5EF4-FFF2-40B4-BE49-F238E27FC236}">
                          <a16:creationId xmlns:a16="http://schemas.microsoft.com/office/drawing/2014/main" id="{C4C26F9B-26F6-30D9-494B-D83789861B17}"/>
                        </a:ext>
                      </a:extLst>
                    </p:cNvPr>
                    <p:cNvSpPr txBox="1"/>
                    <p:nvPr/>
                  </p:nvSpPr>
                  <p:spPr>
                    <a:xfrm>
                      <a:off x="1000779" y="2277459"/>
                      <a:ext cx="1973442" cy="1493042"/>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Tx/>
                        <a:buSzTx/>
                        <a:tabLst/>
                        <a:defRPr/>
                      </a:pP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sp>
                  <p:nvSpPr>
                    <p:cNvPr id="86" name="TextBox 85">
                      <a:extLst>
                        <a:ext uri="{FF2B5EF4-FFF2-40B4-BE49-F238E27FC236}">
                          <a16:creationId xmlns:a16="http://schemas.microsoft.com/office/drawing/2014/main" id="{C823A40F-1DB5-7D3F-F228-E5D298DC9EA6}"/>
                        </a:ext>
                      </a:extLst>
                    </p:cNvPr>
                    <p:cNvSpPr txBox="1"/>
                    <p:nvPr/>
                  </p:nvSpPr>
                  <p:spPr>
                    <a:xfrm>
                      <a:off x="998864" y="1628082"/>
                      <a:ext cx="1977269" cy="399712"/>
                    </a:xfrm>
                    <a:prstGeom prst="rect">
                      <a:avLst/>
                    </a:prstGeom>
                    <a:noFill/>
                  </p:spPr>
                  <p:txBody>
                    <a:bodyPr wrap="square">
                      <a:spAutoFit/>
                    </a:bodyPr>
                    <a:lstStyle/>
                    <a:p>
                      <a:pPr algn="ctr"/>
                      <a:r>
                        <a:rPr lang="en-CA" sz="1400" i="0" dirty="0">
                          <a:solidFill>
                            <a:schemeClr val="accent1"/>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1"/>
                        </a:solidFill>
                        <a:latin typeface="+mj-lt"/>
                        <a:ea typeface="Yu Gothic UI Semibold" panose="020B0700000000000000" pitchFamily="34" charset="-128"/>
                      </a:endParaRPr>
                    </a:p>
                  </p:txBody>
                </p:sp>
              </p:grpSp>
            </p:grpSp>
            <p:grpSp>
              <p:nvGrpSpPr>
                <p:cNvPr id="104" name="Group 103">
                  <a:extLst>
                    <a:ext uri="{FF2B5EF4-FFF2-40B4-BE49-F238E27FC236}">
                      <a16:creationId xmlns:a16="http://schemas.microsoft.com/office/drawing/2014/main" id="{43C311B7-61D1-4AA8-F2FB-D016FCD361E7}"/>
                    </a:ext>
                  </a:extLst>
                </p:cNvPr>
                <p:cNvGrpSpPr/>
                <p:nvPr/>
              </p:nvGrpSpPr>
              <p:grpSpPr>
                <a:xfrm>
                  <a:off x="6414626" y="1300258"/>
                  <a:ext cx="1196530" cy="2814432"/>
                  <a:chOff x="6414626" y="1300258"/>
                  <a:chExt cx="1196530" cy="2814432"/>
                </a:xfrm>
              </p:grpSpPr>
              <p:grpSp>
                <p:nvGrpSpPr>
                  <p:cNvPr id="55" name="Group 54">
                    <a:extLst>
                      <a:ext uri="{FF2B5EF4-FFF2-40B4-BE49-F238E27FC236}">
                        <a16:creationId xmlns:a16="http://schemas.microsoft.com/office/drawing/2014/main" id="{2AB7C278-1EC2-4519-F80A-200229405318}"/>
                      </a:ext>
                    </a:extLst>
                  </p:cNvPr>
                  <p:cNvGrpSpPr/>
                  <p:nvPr/>
                </p:nvGrpSpPr>
                <p:grpSpPr>
                  <a:xfrm>
                    <a:off x="6702626" y="1300258"/>
                    <a:ext cx="612082" cy="612082"/>
                    <a:chOff x="7082560" y="1344648"/>
                    <a:chExt cx="612082" cy="612082"/>
                  </a:xfrm>
                </p:grpSpPr>
                <p:sp>
                  <p:nvSpPr>
                    <p:cNvPr id="45" name="Oval 44">
                      <a:extLst>
                        <a:ext uri="{FF2B5EF4-FFF2-40B4-BE49-F238E27FC236}">
                          <a16:creationId xmlns:a16="http://schemas.microsoft.com/office/drawing/2014/main" id="{B916D792-1156-D7CD-BCBD-7A66EB41DE09}"/>
                        </a:ext>
                      </a:extLst>
                    </p:cNvPr>
                    <p:cNvSpPr/>
                    <p:nvPr/>
                  </p:nvSpPr>
                  <p:spPr>
                    <a:xfrm>
                      <a:off x="7082560" y="1344648"/>
                      <a:ext cx="612082" cy="612082"/>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Yu Gothic UI Semibold" panose="020B0700000000000000" pitchFamily="34" charset="-128"/>
                      </a:endParaRPr>
                    </a:p>
                  </p:txBody>
                </p:sp>
                <p:grpSp>
                  <p:nvGrpSpPr>
                    <p:cNvPr id="37" name="Group 36">
                      <a:extLst>
                        <a:ext uri="{FF2B5EF4-FFF2-40B4-BE49-F238E27FC236}">
                          <a16:creationId xmlns:a16="http://schemas.microsoft.com/office/drawing/2014/main" id="{AEED5BCA-6A6D-838F-EEE0-EFFC02A76263}"/>
                        </a:ext>
                      </a:extLst>
                    </p:cNvPr>
                    <p:cNvGrpSpPr/>
                    <p:nvPr/>
                  </p:nvGrpSpPr>
                  <p:grpSpPr>
                    <a:xfrm>
                      <a:off x="7208216" y="1481452"/>
                      <a:ext cx="360770" cy="338474"/>
                      <a:chOff x="5752855" y="2527863"/>
                      <a:chExt cx="1377416" cy="1292294"/>
                    </a:xfrm>
                  </p:grpSpPr>
                  <p:sp>
                    <p:nvSpPr>
                      <p:cNvPr id="38" name="Freeform: Shape 37">
                        <a:extLst>
                          <a:ext uri="{FF2B5EF4-FFF2-40B4-BE49-F238E27FC236}">
                            <a16:creationId xmlns:a16="http://schemas.microsoft.com/office/drawing/2014/main" id="{D819755E-1923-1D8E-8A95-7920FA8FBBF6}"/>
                          </a:ext>
                        </a:extLst>
                      </p:cNvPr>
                      <p:cNvSpPr/>
                      <p:nvPr/>
                    </p:nvSpPr>
                    <p:spPr>
                      <a:xfrm>
                        <a:off x="5876778" y="2695201"/>
                        <a:ext cx="614778" cy="559904"/>
                      </a:xfrm>
                      <a:custGeom>
                        <a:avLst/>
                        <a:gdLst>
                          <a:gd name="connsiteX0" fmla="*/ 23506 w 614778"/>
                          <a:gd name="connsiteY0" fmla="*/ 279288 h 559904"/>
                          <a:gd name="connsiteX1" fmla="*/ 150520 w 614778"/>
                          <a:gd name="connsiteY1" fmla="*/ 437230 h 559904"/>
                          <a:gd name="connsiteX2" fmla="*/ 207181 w 614778"/>
                          <a:gd name="connsiteY2" fmla="*/ 485761 h 559904"/>
                          <a:gd name="connsiteX3" fmla="*/ 206814 w 614778"/>
                          <a:gd name="connsiteY3" fmla="*/ 485700 h 559904"/>
                          <a:gd name="connsiteX4" fmla="*/ 300393 w 614778"/>
                          <a:gd name="connsiteY4" fmla="*/ 559476 h 559904"/>
                          <a:gd name="connsiteX5" fmla="*/ 300454 w 614778"/>
                          <a:gd name="connsiteY5" fmla="*/ 559414 h 559904"/>
                          <a:gd name="connsiteX6" fmla="*/ 301127 w 614778"/>
                          <a:gd name="connsiteY6" fmla="*/ 559903 h 559904"/>
                          <a:gd name="connsiteX7" fmla="*/ 456684 w 614778"/>
                          <a:gd name="connsiteY7" fmla="*/ 443403 h 559904"/>
                          <a:gd name="connsiteX8" fmla="*/ 590055 w 614778"/>
                          <a:gd name="connsiteY8" fmla="*/ 290657 h 559904"/>
                          <a:gd name="connsiteX9" fmla="*/ 450633 w 614778"/>
                          <a:gd name="connsiteY9" fmla="*/ 5579 h 559904"/>
                          <a:gd name="connsiteX10" fmla="*/ 311029 w 614778"/>
                          <a:gd name="connsiteY10" fmla="*/ 74465 h 559904"/>
                          <a:gd name="connsiteX11" fmla="*/ 159443 w 614778"/>
                          <a:gd name="connsiteY11" fmla="*/ 261 h 559904"/>
                          <a:gd name="connsiteX12" fmla="*/ 23506 w 614778"/>
                          <a:gd name="connsiteY12" fmla="*/ 279288 h 559904"/>
                          <a:gd name="connsiteX13" fmla="*/ 176130 w 614778"/>
                          <a:gd name="connsiteY13" fmla="*/ 253188 h 559904"/>
                          <a:gd name="connsiteX14" fmla="*/ 182487 w 614778"/>
                          <a:gd name="connsiteY14" fmla="*/ 246893 h 559904"/>
                          <a:gd name="connsiteX15" fmla="*/ 213354 w 614778"/>
                          <a:gd name="connsiteY15" fmla="*/ 247015 h 559904"/>
                          <a:gd name="connsiteX16" fmla="*/ 274905 w 614778"/>
                          <a:gd name="connsiteY16" fmla="*/ 247198 h 559904"/>
                          <a:gd name="connsiteX17" fmla="*/ 274905 w 614778"/>
                          <a:gd name="connsiteY17" fmla="*/ 239252 h 559904"/>
                          <a:gd name="connsiteX18" fmla="*/ 275210 w 614778"/>
                          <a:gd name="connsiteY18" fmla="*/ 154719 h 559904"/>
                          <a:gd name="connsiteX19" fmla="*/ 281567 w 614778"/>
                          <a:gd name="connsiteY19" fmla="*/ 148424 h 559904"/>
                          <a:gd name="connsiteX20" fmla="*/ 334133 w 614778"/>
                          <a:gd name="connsiteY20" fmla="*/ 148607 h 559904"/>
                          <a:gd name="connsiteX21" fmla="*/ 340429 w 614778"/>
                          <a:gd name="connsiteY21" fmla="*/ 154964 h 559904"/>
                          <a:gd name="connsiteX22" fmla="*/ 340306 w 614778"/>
                          <a:gd name="connsiteY22" fmla="*/ 185831 h 559904"/>
                          <a:gd name="connsiteX23" fmla="*/ 340123 w 614778"/>
                          <a:gd name="connsiteY23" fmla="*/ 247382 h 559904"/>
                          <a:gd name="connsiteX24" fmla="*/ 348069 w 614778"/>
                          <a:gd name="connsiteY24" fmla="*/ 247382 h 559904"/>
                          <a:gd name="connsiteX25" fmla="*/ 432602 w 614778"/>
                          <a:gd name="connsiteY25" fmla="*/ 247687 h 559904"/>
                          <a:gd name="connsiteX26" fmla="*/ 438898 w 614778"/>
                          <a:gd name="connsiteY26" fmla="*/ 254044 h 559904"/>
                          <a:gd name="connsiteX27" fmla="*/ 438714 w 614778"/>
                          <a:gd name="connsiteY27" fmla="*/ 306610 h 559904"/>
                          <a:gd name="connsiteX28" fmla="*/ 432358 w 614778"/>
                          <a:gd name="connsiteY28" fmla="*/ 312906 h 559904"/>
                          <a:gd name="connsiteX29" fmla="*/ 401491 w 614778"/>
                          <a:gd name="connsiteY29" fmla="*/ 312783 h 559904"/>
                          <a:gd name="connsiteX30" fmla="*/ 339940 w 614778"/>
                          <a:gd name="connsiteY30" fmla="*/ 312600 h 559904"/>
                          <a:gd name="connsiteX31" fmla="*/ 339940 w 614778"/>
                          <a:gd name="connsiteY31" fmla="*/ 320546 h 559904"/>
                          <a:gd name="connsiteX32" fmla="*/ 339634 w 614778"/>
                          <a:gd name="connsiteY32" fmla="*/ 405079 h 559904"/>
                          <a:gd name="connsiteX33" fmla="*/ 337739 w 614778"/>
                          <a:gd name="connsiteY33" fmla="*/ 409602 h 559904"/>
                          <a:gd name="connsiteX34" fmla="*/ 333277 w 614778"/>
                          <a:gd name="connsiteY34" fmla="*/ 411436 h 559904"/>
                          <a:gd name="connsiteX35" fmla="*/ 280711 w 614778"/>
                          <a:gd name="connsiteY35" fmla="*/ 411252 h 559904"/>
                          <a:gd name="connsiteX36" fmla="*/ 274416 w 614778"/>
                          <a:gd name="connsiteY36" fmla="*/ 404896 h 559904"/>
                          <a:gd name="connsiteX37" fmla="*/ 274538 w 614778"/>
                          <a:gd name="connsiteY37" fmla="*/ 374029 h 559904"/>
                          <a:gd name="connsiteX38" fmla="*/ 274722 w 614778"/>
                          <a:gd name="connsiteY38" fmla="*/ 312478 h 559904"/>
                          <a:gd name="connsiteX39" fmla="*/ 266776 w 614778"/>
                          <a:gd name="connsiteY39" fmla="*/ 312478 h 559904"/>
                          <a:gd name="connsiteX40" fmla="*/ 182242 w 614778"/>
                          <a:gd name="connsiteY40" fmla="*/ 312172 h 559904"/>
                          <a:gd name="connsiteX41" fmla="*/ 177719 w 614778"/>
                          <a:gd name="connsiteY41" fmla="*/ 310277 h 559904"/>
                          <a:gd name="connsiteX42" fmla="*/ 175885 w 614778"/>
                          <a:gd name="connsiteY42" fmla="*/ 305815 h 559904"/>
                          <a:gd name="connsiteX43" fmla="*/ 176130 w 614778"/>
                          <a:gd name="connsiteY43" fmla="*/ 253188 h 55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14778" h="559904">
                            <a:moveTo>
                              <a:pt x="23506" y="279288"/>
                            </a:moveTo>
                            <a:cubicBezTo>
                              <a:pt x="54801" y="338333"/>
                              <a:pt x="100521" y="390348"/>
                              <a:pt x="150520" y="437230"/>
                            </a:cubicBezTo>
                            <a:cubicBezTo>
                              <a:pt x="164272" y="450127"/>
                              <a:pt x="185237" y="467852"/>
                              <a:pt x="207181" y="485761"/>
                            </a:cubicBezTo>
                            <a:cubicBezTo>
                              <a:pt x="207058" y="485761"/>
                              <a:pt x="206936" y="485700"/>
                              <a:pt x="206814" y="485700"/>
                            </a:cubicBezTo>
                            <a:cubicBezTo>
                              <a:pt x="251556" y="522252"/>
                              <a:pt x="300210" y="559659"/>
                              <a:pt x="300393" y="559476"/>
                            </a:cubicBezTo>
                            <a:cubicBezTo>
                              <a:pt x="300393" y="559476"/>
                              <a:pt x="300454" y="559414"/>
                              <a:pt x="300454" y="559414"/>
                            </a:cubicBezTo>
                            <a:cubicBezTo>
                              <a:pt x="300821" y="559720"/>
                              <a:pt x="301127" y="559903"/>
                              <a:pt x="301127" y="559903"/>
                            </a:cubicBezTo>
                            <a:cubicBezTo>
                              <a:pt x="301432" y="560209"/>
                              <a:pt x="413226" y="480933"/>
                              <a:pt x="456684" y="443403"/>
                            </a:cubicBezTo>
                            <a:cubicBezTo>
                              <a:pt x="508578" y="398539"/>
                              <a:pt x="556376" y="348418"/>
                              <a:pt x="590055" y="290657"/>
                            </a:cubicBezTo>
                            <a:cubicBezTo>
                              <a:pt x="652645" y="183325"/>
                              <a:pt x="592867" y="20187"/>
                              <a:pt x="450633" y="5579"/>
                            </a:cubicBezTo>
                            <a:cubicBezTo>
                              <a:pt x="396723" y="17"/>
                              <a:pt x="328204" y="27950"/>
                              <a:pt x="311029" y="74465"/>
                            </a:cubicBezTo>
                            <a:cubicBezTo>
                              <a:pt x="295748" y="27339"/>
                              <a:pt x="213537" y="-3162"/>
                              <a:pt x="159443" y="261"/>
                            </a:cubicBezTo>
                            <a:cubicBezTo>
                              <a:pt x="16844" y="9124"/>
                              <a:pt x="-34683" y="169572"/>
                              <a:pt x="23506" y="279288"/>
                            </a:cubicBezTo>
                            <a:close/>
                            <a:moveTo>
                              <a:pt x="176130" y="253188"/>
                            </a:moveTo>
                            <a:cubicBezTo>
                              <a:pt x="176130" y="249765"/>
                              <a:pt x="179064" y="246831"/>
                              <a:pt x="182487" y="246893"/>
                            </a:cubicBezTo>
                            <a:cubicBezTo>
                              <a:pt x="192755" y="246954"/>
                              <a:pt x="203085" y="246954"/>
                              <a:pt x="213354" y="247015"/>
                            </a:cubicBezTo>
                            <a:cubicBezTo>
                              <a:pt x="233891" y="247076"/>
                              <a:pt x="254429" y="247137"/>
                              <a:pt x="274905" y="247198"/>
                            </a:cubicBezTo>
                            <a:cubicBezTo>
                              <a:pt x="274905" y="244570"/>
                              <a:pt x="274905" y="241942"/>
                              <a:pt x="274905" y="239252"/>
                            </a:cubicBezTo>
                            <a:cubicBezTo>
                              <a:pt x="275027" y="211075"/>
                              <a:pt x="275088" y="182897"/>
                              <a:pt x="275210" y="154719"/>
                            </a:cubicBezTo>
                            <a:cubicBezTo>
                              <a:pt x="275210" y="151296"/>
                              <a:pt x="278144" y="148362"/>
                              <a:pt x="281567" y="148424"/>
                            </a:cubicBezTo>
                            <a:cubicBezTo>
                              <a:pt x="299110" y="148485"/>
                              <a:pt x="316591" y="148546"/>
                              <a:pt x="334133" y="148607"/>
                            </a:cubicBezTo>
                            <a:cubicBezTo>
                              <a:pt x="337556" y="148607"/>
                              <a:pt x="340490" y="151541"/>
                              <a:pt x="340429" y="154964"/>
                            </a:cubicBezTo>
                            <a:cubicBezTo>
                              <a:pt x="340368" y="165232"/>
                              <a:pt x="340368" y="175562"/>
                              <a:pt x="340306" y="185831"/>
                            </a:cubicBezTo>
                            <a:cubicBezTo>
                              <a:pt x="340245" y="206368"/>
                              <a:pt x="340184" y="226905"/>
                              <a:pt x="340123" y="247382"/>
                            </a:cubicBezTo>
                            <a:cubicBezTo>
                              <a:pt x="342751" y="247382"/>
                              <a:pt x="345380" y="247382"/>
                              <a:pt x="348069" y="247382"/>
                            </a:cubicBezTo>
                            <a:cubicBezTo>
                              <a:pt x="376247" y="247504"/>
                              <a:pt x="404424" y="247565"/>
                              <a:pt x="432602" y="247687"/>
                            </a:cubicBezTo>
                            <a:cubicBezTo>
                              <a:pt x="436025" y="247687"/>
                              <a:pt x="438959" y="250621"/>
                              <a:pt x="438898" y="254044"/>
                            </a:cubicBezTo>
                            <a:cubicBezTo>
                              <a:pt x="438837" y="271586"/>
                              <a:pt x="438775" y="289067"/>
                              <a:pt x="438714" y="306610"/>
                            </a:cubicBezTo>
                            <a:cubicBezTo>
                              <a:pt x="438714" y="310033"/>
                              <a:pt x="435780" y="312967"/>
                              <a:pt x="432358" y="312906"/>
                            </a:cubicBezTo>
                            <a:cubicBezTo>
                              <a:pt x="422089" y="312844"/>
                              <a:pt x="411759" y="312844"/>
                              <a:pt x="401491" y="312783"/>
                            </a:cubicBezTo>
                            <a:cubicBezTo>
                              <a:pt x="380953" y="312722"/>
                              <a:pt x="360416" y="312661"/>
                              <a:pt x="339940" y="312600"/>
                            </a:cubicBezTo>
                            <a:cubicBezTo>
                              <a:pt x="339940" y="315228"/>
                              <a:pt x="339940" y="317857"/>
                              <a:pt x="339940" y="320546"/>
                            </a:cubicBezTo>
                            <a:cubicBezTo>
                              <a:pt x="339817" y="348724"/>
                              <a:pt x="339756" y="376901"/>
                              <a:pt x="339634" y="405079"/>
                            </a:cubicBezTo>
                            <a:cubicBezTo>
                              <a:pt x="339634" y="407096"/>
                              <a:pt x="338839" y="408563"/>
                              <a:pt x="337739" y="409602"/>
                            </a:cubicBezTo>
                            <a:cubicBezTo>
                              <a:pt x="336700" y="410702"/>
                              <a:pt x="335233" y="411436"/>
                              <a:pt x="333277" y="411436"/>
                            </a:cubicBezTo>
                            <a:cubicBezTo>
                              <a:pt x="315735" y="411375"/>
                              <a:pt x="298254" y="411313"/>
                              <a:pt x="280711" y="411252"/>
                            </a:cubicBezTo>
                            <a:cubicBezTo>
                              <a:pt x="277289" y="411252"/>
                              <a:pt x="274355" y="408318"/>
                              <a:pt x="274416" y="404896"/>
                            </a:cubicBezTo>
                            <a:cubicBezTo>
                              <a:pt x="274477" y="394627"/>
                              <a:pt x="274477" y="384297"/>
                              <a:pt x="274538" y="374029"/>
                            </a:cubicBezTo>
                            <a:cubicBezTo>
                              <a:pt x="274599" y="353491"/>
                              <a:pt x="274660" y="332954"/>
                              <a:pt x="274722" y="312478"/>
                            </a:cubicBezTo>
                            <a:cubicBezTo>
                              <a:pt x="272093" y="312478"/>
                              <a:pt x="269465" y="312478"/>
                              <a:pt x="266776" y="312478"/>
                            </a:cubicBezTo>
                            <a:cubicBezTo>
                              <a:pt x="238598" y="312355"/>
                              <a:pt x="210420" y="312294"/>
                              <a:pt x="182242" y="312172"/>
                            </a:cubicBezTo>
                            <a:cubicBezTo>
                              <a:pt x="180225" y="312172"/>
                              <a:pt x="178758" y="311377"/>
                              <a:pt x="177719" y="310277"/>
                            </a:cubicBezTo>
                            <a:cubicBezTo>
                              <a:pt x="176619" y="309238"/>
                              <a:pt x="175885" y="307771"/>
                              <a:pt x="175885" y="305815"/>
                            </a:cubicBezTo>
                            <a:cubicBezTo>
                              <a:pt x="176008" y="288212"/>
                              <a:pt x="176069" y="270670"/>
                              <a:pt x="176130" y="253188"/>
                            </a:cubicBezTo>
                            <a:close/>
                          </a:path>
                        </a:pathLst>
                      </a:custGeom>
                      <a:solidFill>
                        <a:schemeClr val="accent1"/>
                      </a:solidFill>
                      <a:ln w="6112" cap="flat">
                        <a:noFill/>
                        <a:prstDash val="solid"/>
                        <a:miter/>
                      </a:ln>
                    </p:spPr>
                    <p:txBody>
                      <a:bodyPr rtlCol="0" anchor="ctr"/>
                      <a:lstStyle/>
                      <a:p>
                        <a:endParaRPr lang="en-CA">
                          <a:ea typeface="Yu Gothic UI Semibold" panose="020B0700000000000000" pitchFamily="34" charset="-128"/>
                        </a:endParaRPr>
                      </a:p>
                    </p:txBody>
                  </p:sp>
                  <p:sp>
                    <p:nvSpPr>
                      <p:cNvPr id="39" name="Freeform: Shape 38">
                        <a:extLst>
                          <a:ext uri="{FF2B5EF4-FFF2-40B4-BE49-F238E27FC236}">
                            <a16:creationId xmlns:a16="http://schemas.microsoft.com/office/drawing/2014/main" id="{75389F65-8D95-E64C-4E28-8E9E1A51E44A}"/>
                          </a:ext>
                        </a:extLst>
                      </p:cNvPr>
                      <p:cNvSpPr/>
                      <p:nvPr/>
                    </p:nvSpPr>
                    <p:spPr>
                      <a:xfrm>
                        <a:off x="5752855" y="2527863"/>
                        <a:ext cx="1377416" cy="1292294"/>
                      </a:xfrm>
                      <a:custGeom>
                        <a:avLst/>
                        <a:gdLst>
                          <a:gd name="connsiteX0" fmla="*/ 1231384 w 1377416"/>
                          <a:gd name="connsiteY0" fmla="*/ 59900 h 1292294"/>
                          <a:gd name="connsiteX1" fmla="*/ 1070019 w 1377416"/>
                          <a:gd name="connsiteY1" fmla="*/ 205679 h 1292294"/>
                          <a:gd name="connsiteX2" fmla="*/ 1195321 w 1377416"/>
                          <a:gd name="connsiteY2" fmla="*/ 364599 h 1292294"/>
                          <a:gd name="connsiteX3" fmla="*/ 1179002 w 1377416"/>
                          <a:gd name="connsiteY3" fmla="*/ 686778 h 1292294"/>
                          <a:gd name="connsiteX4" fmla="*/ 1160848 w 1377416"/>
                          <a:gd name="connsiteY4" fmla="*/ 709943 h 1292294"/>
                          <a:gd name="connsiteX5" fmla="*/ 1156447 w 1377416"/>
                          <a:gd name="connsiteY5" fmla="*/ 765321 h 1292294"/>
                          <a:gd name="connsiteX6" fmla="*/ 1147768 w 1377416"/>
                          <a:gd name="connsiteY6" fmla="*/ 825160 h 1292294"/>
                          <a:gd name="connsiteX7" fmla="*/ 1144528 w 1377416"/>
                          <a:gd name="connsiteY7" fmla="*/ 842397 h 1292294"/>
                          <a:gd name="connsiteX8" fmla="*/ 1144223 w 1377416"/>
                          <a:gd name="connsiteY8" fmla="*/ 843925 h 1292294"/>
                          <a:gd name="connsiteX9" fmla="*/ 1144039 w 1377416"/>
                          <a:gd name="connsiteY9" fmla="*/ 844720 h 1292294"/>
                          <a:gd name="connsiteX10" fmla="*/ 1141900 w 1377416"/>
                          <a:gd name="connsiteY10" fmla="*/ 854744 h 1292294"/>
                          <a:gd name="connsiteX11" fmla="*/ 1132854 w 1377416"/>
                          <a:gd name="connsiteY11" fmla="*/ 892579 h 1292294"/>
                          <a:gd name="connsiteX12" fmla="*/ 1070631 w 1377416"/>
                          <a:gd name="connsiteY12" fmla="*/ 1052966 h 1292294"/>
                          <a:gd name="connsiteX13" fmla="*/ 1066291 w 1377416"/>
                          <a:gd name="connsiteY13" fmla="*/ 1060667 h 1292294"/>
                          <a:gd name="connsiteX14" fmla="*/ 1062684 w 1377416"/>
                          <a:gd name="connsiteY14" fmla="*/ 1066719 h 1292294"/>
                          <a:gd name="connsiteX15" fmla="*/ 1049910 w 1377416"/>
                          <a:gd name="connsiteY15" fmla="*/ 1086644 h 1292294"/>
                          <a:gd name="connsiteX16" fmla="*/ 1022710 w 1377416"/>
                          <a:gd name="connsiteY16" fmla="*/ 1122768 h 1292294"/>
                          <a:gd name="connsiteX17" fmla="*/ 1008407 w 1377416"/>
                          <a:gd name="connsiteY17" fmla="*/ 1138905 h 1292294"/>
                          <a:gd name="connsiteX18" fmla="*/ 1001317 w 1377416"/>
                          <a:gd name="connsiteY18" fmla="*/ 1146301 h 1292294"/>
                          <a:gd name="connsiteX19" fmla="*/ 996488 w 1377416"/>
                          <a:gd name="connsiteY19" fmla="*/ 1151130 h 1292294"/>
                          <a:gd name="connsiteX20" fmla="*/ 994043 w 1377416"/>
                          <a:gd name="connsiteY20" fmla="*/ 1153452 h 1292294"/>
                          <a:gd name="connsiteX21" fmla="*/ 960243 w 1377416"/>
                          <a:gd name="connsiteY21" fmla="*/ 1180896 h 1292294"/>
                          <a:gd name="connsiteX22" fmla="*/ 941783 w 1377416"/>
                          <a:gd name="connsiteY22" fmla="*/ 1193121 h 1292294"/>
                          <a:gd name="connsiteX23" fmla="*/ 932676 w 1377416"/>
                          <a:gd name="connsiteY23" fmla="*/ 1198500 h 1292294"/>
                          <a:gd name="connsiteX24" fmla="*/ 925647 w 1377416"/>
                          <a:gd name="connsiteY24" fmla="*/ 1202167 h 1292294"/>
                          <a:gd name="connsiteX25" fmla="*/ 880660 w 1377416"/>
                          <a:gd name="connsiteY25" fmla="*/ 1220871 h 1292294"/>
                          <a:gd name="connsiteX26" fmla="*/ 875892 w 1377416"/>
                          <a:gd name="connsiteY26" fmla="*/ 1222399 h 1292294"/>
                          <a:gd name="connsiteX27" fmla="*/ 875343 w 1377416"/>
                          <a:gd name="connsiteY27" fmla="*/ 1222582 h 1292294"/>
                          <a:gd name="connsiteX28" fmla="*/ 875098 w 1377416"/>
                          <a:gd name="connsiteY28" fmla="*/ 1222643 h 1292294"/>
                          <a:gd name="connsiteX29" fmla="*/ 863913 w 1377416"/>
                          <a:gd name="connsiteY29" fmla="*/ 1225577 h 1292294"/>
                          <a:gd name="connsiteX30" fmla="*/ 836896 w 1377416"/>
                          <a:gd name="connsiteY30" fmla="*/ 1231078 h 1292294"/>
                          <a:gd name="connsiteX31" fmla="*/ 811163 w 1377416"/>
                          <a:gd name="connsiteY31" fmla="*/ 1234379 h 1292294"/>
                          <a:gd name="connsiteX32" fmla="*/ 808902 w 1377416"/>
                          <a:gd name="connsiteY32" fmla="*/ 1234562 h 1292294"/>
                          <a:gd name="connsiteX33" fmla="*/ 811225 w 1377416"/>
                          <a:gd name="connsiteY33" fmla="*/ 1234440 h 1292294"/>
                          <a:gd name="connsiteX34" fmla="*/ 807374 w 1377416"/>
                          <a:gd name="connsiteY34" fmla="*/ 1234685 h 1292294"/>
                          <a:gd name="connsiteX35" fmla="*/ 806702 w 1377416"/>
                          <a:gd name="connsiteY35" fmla="*/ 1234746 h 1292294"/>
                          <a:gd name="connsiteX36" fmla="*/ 805601 w 1377416"/>
                          <a:gd name="connsiteY36" fmla="*/ 1234807 h 1292294"/>
                          <a:gd name="connsiteX37" fmla="*/ 788242 w 1377416"/>
                          <a:gd name="connsiteY37" fmla="*/ 1235418 h 1292294"/>
                          <a:gd name="connsiteX38" fmla="*/ 727853 w 1377416"/>
                          <a:gd name="connsiteY38" fmla="*/ 1232423 h 1292294"/>
                          <a:gd name="connsiteX39" fmla="*/ 727486 w 1377416"/>
                          <a:gd name="connsiteY39" fmla="*/ 1232362 h 1292294"/>
                          <a:gd name="connsiteX40" fmla="*/ 721802 w 1377416"/>
                          <a:gd name="connsiteY40" fmla="*/ 1231567 h 1292294"/>
                          <a:gd name="connsiteX41" fmla="*/ 709210 w 1377416"/>
                          <a:gd name="connsiteY41" fmla="*/ 1229489 h 1292294"/>
                          <a:gd name="connsiteX42" fmla="*/ 679810 w 1377416"/>
                          <a:gd name="connsiteY42" fmla="*/ 1222949 h 1292294"/>
                          <a:gd name="connsiteX43" fmla="*/ 657133 w 1377416"/>
                          <a:gd name="connsiteY43" fmla="*/ 1216164 h 1292294"/>
                          <a:gd name="connsiteX44" fmla="*/ 656644 w 1377416"/>
                          <a:gd name="connsiteY44" fmla="*/ 1216042 h 1292294"/>
                          <a:gd name="connsiteX45" fmla="*/ 656156 w 1377416"/>
                          <a:gd name="connsiteY45" fmla="*/ 1215859 h 1292294"/>
                          <a:gd name="connsiteX46" fmla="*/ 651388 w 1377416"/>
                          <a:gd name="connsiteY46" fmla="*/ 1214086 h 1292294"/>
                          <a:gd name="connsiteX47" fmla="*/ 637452 w 1377416"/>
                          <a:gd name="connsiteY47" fmla="*/ 1208402 h 1292294"/>
                          <a:gd name="connsiteX48" fmla="*/ 617587 w 1377416"/>
                          <a:gd name="connsiteY48" fmla="*/ 1198927 h 1292294"/>
                          <a:gd name="connsiteX49" fmla="*/ 607012 w 1377416"/>
                          <a:gd name="connsiteY49" fmla="*/ 1193243 h 1292294"/>
                          <a:gd name="connsiteX50" fmla="*/ 597905 w 1377416"/>
                          <a:gd name="connsiteY50" fmla="*/ 1187803 h 1292294"/>
                          <a:gd name="connsiteX51" fmla="*/ 563249 w 1377416"/>
                          <a:gd name="connsiteY51" fmla="*/ 1161887 h 1292294"/>
                          <a:gd name="connsiteX52" fmla="*/ 548273 w 1377416"/>
                          <a:gd name="connsiteY52" fmla="*/ 1148195 h 1292294"/>
                          <a:gd name="connsiteX53" fmla="*/ 542956 w 1377416"/>
                          <a:gd name="connsiteY53" fmla="*/ 1142878 h 1292294"/>
                          <a:gd name="connsiteX54" fmla="*/ 535498 w 1377416"/>
                          <a:gd name="connsiteY54" fmla="*/ 1134687 h 1292294"/>
                          <a:gd name="connsiteX55" fmla="*/ 485867 w 1377416"/>
                          <a:gd name="connsiteY55" fmla="*/ 1062440 h 1292294"/>
                          <a:gd name="connsiteX56" fmla="*/ 485011 w 1377416"/>
                          <a:gd name="connsiteY56" fmla="*/ 1060790 h 1292294"/>
                          <a:gd name="connsiteX57" fmla="*/ 483911 w 1377416"/>
                          <a:gd name="connsiteY57" fmla="*/ 1058650 h 1292294"/>
                          <a:gd name="connsiteX58" fmla="*/ 479632 w 1377416"/>
                          <a:gd name="connsiteY58" fmla="*/ 1049849 h 1292294"/>
                          <a:gd name="connsiteX59" fmla="*/ 470342 w 1377416"/>
                          <a:gd name="connsiteY59" fmla="*/ 1029067 h 1292294"/>
                          <a:gd name="connsiteX60" fmla="*/ 455305 w 1377416"/>
                          <a:gd name="connsiteY60" fmla="*/ 988848 h 1292294"/>
                          <a:gd name="connsiteX61" fmla="*/ 452494 w 1377416"/>
                          <a:gd name="connsiteY61" fmla="*/ 979618 h 1292294"/>
                          <a:gd name="connsiteX62" fmla="*/ 635251 w 1377416"/>
                          <a:gd name="connsiteY62" fmla="*/ 909143 h 1292294"/>
                          <a:gd name="connsiteX63" fmla="*/ 862690 w 1377416"/>
                          <a:gd name="connsiteY63" fmla="*/ 383058 h 1292294"/>
                          <a:gd name="connsiteX64" fmla="*/ 862690 w 1377416"/>
                          <a:gd name="connsiteY64" fmla="*/ 59778 h 1292294"/>
                          <a:gd name="connsiteX65" fmla="*/ 824488 w 1377416"/>
                          <a:gd name="connsiteY65" fmla="*/ 20721 h 1292294"/>
                          <a:gd name="connsiteX66" fmla="*/ 822349 w 1377416"/>
                          <a:gd name="connsiteY66" fmla="*/ 20476 h 1292294"/>
                          <a:gd name="connsiteX67" fmla="*/ 745884 w 1377416"/>
                          <a:gd name="connsiteY67" fmla="*/ 20293 h 1292294"/>
                          <a:gd name="connsiteX68" fmla="*/ 745945 w 1377416"/>
                          <a:gd name="connsiteY68" fmla="*/ 244 h 1292294"/>
                          <a:gd name="connsiteX69" fmla="*/ 642831 w 1377416"/>
                          <a:gd name="connsiteY69" fmla="*/ 0 h 1292294"/>
                          <a:gd name="connsiteX70" fmla="*/ 624066 w 1377416"/>
                          <a:gd name="connsiteY70" fmla="*/ 18642 h 1292294"/>
                          <a:gd name="connsiteX71" fmla="*/ 624005 w 1377416"/>
                          <a:gd name="connsiteY71" fmla="*/ 56783 h 1292294"/>
                          <a:gd name="connsiteX72" fmla="*/ 642647 w 1377416"/>
                          <a:gd name="connsiteY72" fmla="*/ 75548 h 1292294"/>
                          <a:gd name="connsiteX73" fmla="*/ 745823 w 1377416"/>
                          <a:gd name="connsiteY73" fmla="*/ 75792 h 1292294"/>
                          <a:gd name="connsiteX74" fmla="*/ 745884 w 1377416"/>
                          <a:gd name="connsiteY74" fmla="*/ 58067 h 1292294"/>
                          <a:gd name="connsiteX75" fmla="*/ 781702 w 1377416"/>
                          <a:gd name="connsiteY75" fmla="*/ 58128 h 1292294"/>
                          <a:gd name="connsiteX76" fmla="*/ 781641 w 1377416"/>
                          <a:gd name="connsiteY76" fmla="*/ 59778 h 1292294"/>
                          <a:gd name="connsiteX77" fmla="*/ 781641 w 1377416"/>
                          <a:gd name="connsiteY77" fmla="*/ 355002 h 1292294"/>
                          <a:gd name="connsiteX78" fmla="*/ 642708 w 1377416"/>
                          <a:gd name="connsiteY78" fmla="*/ 792704 h 1292294"/>
                          <a:gd name="connsiteX79" fmla="*/ 455183 w 1377416"/>
                          <a:gd name="connsiteY79" fmla="*/ 898447 h 1292294"/>
                          <a:gd name="connsiteX80" fmla="*/ 257267 w 1377416"/>
                          <a:gd name="connsiteY80" fmla="*/ 829745 h 1292294"/>
                          <a:gd name="connsiteX81" fmla="*/ 80988 w 1377416"/>
                          <a:gd name="connsiteY81" fmla="*/ 377740 h 1292294"/>
                          <a:gd name="connsiteX82" fmla="*/ 80988 w 1377416"/>
                          <a:gd name="connsiteY82" fmla="*/ 59839 h 1292294"/>
                          <a:gd name="connsiteX83" fmla="*/ 80927 w 1377416"/>
                          <a:gd name="connsiteY83" fmla="*/ 58189 h 1292294"/>
                          <a:gd name="connsiteX84" fmla="*/ 113016 w 1377416"/>
                          <a:gd name="connsiteY84" fmla="*/ 58128 h 1292294"/>
                          <a:gd name="connsiteX85" fmla="*/ 113078 w 1377416"/>
                          <a:gd name="connsiteY85" fmla="*/ 75854 h 1292294"/>
                          <a:gd name="connsiteX86" fmla="*/ 216253 w 1377416"/>
                          <a:gd name="connsiteY86" fmla="*/ 75609 h 1292294"/>
                          <a:gd name="connsiteX87" fmla="*/ 234896 w 1377416"/>
                          <a:gd name="connsiteY87" fmla="*/ 56844 h 1292294"/>
                          <a:gd name="connsiteX88" fmla="*/ 234835 w 1377416"/>
                          <a:gd name="connsiteY88" fmla="*/ 18704 h 1292294"/>
                          <a:gd name="connsiteX89" fmla="*/ 216070 w 1377416"/>
                          <a:gd name="connsiteY89" fmla="*/ 61 h 1292294"/>
                          <a:gd name="connsiteX90" fmla="*/ 112956 w 1377416"/>
                          <a:gd name="connsiteY90" fmla="*/ 306 h 1292294"/>
                          <a:gd name="connsiteX91" fmla="*/ 113016 w 1377416"/>
                          <a:gd name="connsiteY91" fmla="*/ 20354 h 1292294"/>
                          <a:gd name="connsiteX92" fmla="*/ 36552 w 1377416"/>
                          <a:gd name="connsiteY92" fmla="*/ 20537 h 1292294"/>
                          <a:gd name="connsiteX93" fmla="*/ 31539 w 1377416"/>
                          <a:gd name="connsiteY93" fmla="*/ 21637 h 1292294"/>
                          <a:gd name="connsiteX94" fmla="*/ 0 w 1377416"/>
                          <a:gd name="connsiteY94" fmla="*/ 59900 h 1292294"/>
                          <a:gd name="connsiteX95" fmla="*/ 0 w 1377416"/>
                          <a:gd name="connsiteY95" fmla="*/ 368388 h 1292294"/>
                          <a:gd name="connsiteX96" fmla="*/ 172000 w 1377416"/>
                          <a:gd name="connsiteY96" fmla="*/ 860306 h 1292294"/>
                          <a:gd name="connsiteX97" fmla="*/ 375479 w 1377416"/>
                          <a:gd name="connsiteY97" fmla="*/ 975095 h 1292294"/>
                          <a:gd name="connsiteX98" fmla="*/ 517101 w 1377416"/>
                          <a:gd name="connsiteY98" fmla="*/ 1206446 h 1292294"/>
                          <a:gd name="connsiteX99" fmla="*/ 959631 w 1377416"/>
                          <a:gd name="connsiteY99" fmla="*/ 1253083 h 1292294"/>
                          <a:gd name="connsiteX100" fmla="*/ 1190432 w 1377416"/>
                          <a:gd name="connsiteY100" fmla="*/ 955169 h 1292294"/>
                          <a:gd name="connsiteX101" fmla="*/ 1226188 w 1377416"/>
                          <a:gd name="connsiteY101" fmla="*/ 799061 h 1292294"/>
                          <a:gd name="connsiteX102" fmla="*/ 1234623 w 1377416"/>
                          <a:gd name="connsiteY102" fmla="*/ 715811 h 1292294"/>
                          <a:gd name="connsiteX103" fmla="*/ 1234746 w 1377416"/>
                          <a:gd name="connsiteY103" fmla="*/ 711961 h 1292294"/>
                          <a:gd name="connsiteX104" fmla="*/ 1220198 w 1377416"/>
                          <a:gd name="connsiteY104" fmla="*/ 689101 h 1292294"/>
                          <a:gd name="connsiteX105" fmla="*/ 1236518 w 1377416"/>
                          <a:gd name="connsiteY105" fmla="*/ 366799 h 1292294"/>
                          <a:gd name="connsiteX106" fmla="*/ 1377223 w 1377416"/>
                          <a:gd name="connsiteY106" fmla="*/ 221388 h 1292294"/>
                          <a:gd name="connsiteX107" fmla="*/ 1231384 w 1377416"/>
                          <a:gd name="connsiteY107" fmla="*/ 59900 h 1292294"/>
                          <a:gd name="connsiteX108" fmla="*/ 1329181 w 1377416"/>
                          <a:gd name="connsiteY108" fmla="*/ 218820 h 1292294"/>
                          <a:gd name="connsiteX109" fmla="*/ 1238963 w 1377416"/>
                          <a:gd name="connsiteY109" fmla="*/ 318023 h 1292294"/>
                          <a:gd name="connsiteX110" fmla="*/ 1240980 w 1377416"/>
                          <a:gd name="connsiteY110" fmla="*/ 278476 h 1292294"/>
                          <a:gd name="connsiteX111" fmla="*/ 1199844 w 1377416"/>
                          <a:gd name="connsiteY111" fmla="*/ 276398 h 1292294"/>
                          <a:gd name="connsiteX112" fmla="*/ 1197828 w 1377416"/>
                          <a:gd name="connsiteY112" fmla="*/ 315945 h 1292294"/>
                          <a:gd name="connsiteX113" fmla="*/ 1118123 w 1377416"/>
                          <a:gd name="connsiteY113" fmla="*/ 208124 h 1292294"/>
                          <a:gd name="connsiteX114" fmla="*/ 1229000 w 1377416"/>
                          <a:gd name="connsiteY114" fmla="*/ 107943 h 1292294"/>
                          <a:gd name="connsiteX115" fmla="*/ 1329181 w 1377416"/>
                          <a:gd name="connsiteY115" fmla="*/ 218820 h 1292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377416" h="1292294">
                            <a:moveTo>
                              <a:pt x="1231384" y="59900"/>
                            </a:moveTo>
                            <a:cubicBezTo>
                              <a:pt x="1146545" y="55622"/>
                              <a:pt x="1074359" y="120840"/>
                              <a:pt x="1070019" y="205679"/>
                            </a:cubicBezTo>
                            <a:cubicBezTo>
                              <a:pt x="1066046" y="283488"/>
                              <a:pt x="1120751" y="350724"/>
                              <a:pt x="1195321" y="364599"/>
                            </a:cubicBezTo>
                            <a:lnTo>
                              <a:pt x="1179002" y="686778"/>
                            </a:lnTo>
                            <a:cubicBezTo>
                              <a:pt x="1168794" y="690751"/>
                              <a:pt x="1161154" y="698391"/>
                              <a:pt x="1160848" y="709943"/>
                            </a:cubicBezTo>
                            <a:cubicBezTo>
                              <a:pt x="1160359" y="728464"/>
                              <a:pt x="1158526" y="746923"/>
                              <a:pt x="1156447" y="765321"/>
                            </a:cubicBezTo>
                            <a:cubicBezTo>
                              <a:pt x="1154186" y="785308"/>
                              <a:pt x="1151252" y="805295"/>
                              <a:pt x="1147768" y="825160"/>
                            </a:cubicBezTo>
                            <a:cubicBezTo>
                              <a:pt x="1146728" y="830906"/>
                              <a:pt x="1145628" y="836652"/>
                              <a:pt x="1144528" y="842397"/>
                            </a:cubicBezTo>
                            <a:cubicBezTo>
                              <a:pt x="1144406" y="843069"/>
                              <a:pt x="1144284" y="843559"/>
                              <a:pt x="1144223" y="843925"/>
                            </a:cubicBezTo>
                            <a:cubicBezTo>
                              <a:pt x="1144161" y="844170"/>
                              <a:pt x="1144100" y="844414"/>
                              <a:pt x="1144039" y="844720"/>
                            </a:cubicBezTo>
                            <a:cubicBezTo>
                              <a:pt x="1143306" y="848082"/>
                              <a:pt x="1142633" y="851382"/>
                              <a:pt x="1141900" y="854744"/>
                            </a:cubicBezTo>
                            <a:cubicBezTo>
                              <a:pt x="1139149" y="867396"/>
                              <a:pt x="1136154" y="880049"/>
                              <a:pt x="1132854" y="892579"/>
                            </a:cubicBezTo>
                            <a:cubicBezTo>
                              <a:pt x="1118490" y="947345"/>
                              <a:pt x="1098931" y="1001561"/>
                              <a:pt x="1070631" y="1052966"/>
                            </a:cubicBezTo>
                            <a:cubicBezTo>
                              <a:pt x="1069225" y="1055533"/>
                              <a:pt x="1067758" y="1058100"/>
                              <a:pt x="1066291" y="1060667"/>
                            </a:cubicBezTo>
                            <a:cubicBezTo>
                              <a:pt x="1066963" y="1059506"/>
                              <a:pt x="1063724" y="1065068"/>
                              <a:pt x="1062684" y="1066719"/>
                            </a:cubicBezTo>
                            <a:cubicBezTo>
                              <a:pt x="1058589" y="1073442"/>
                              <a:pt x="1054311" y="1080043"/>
                              <a:pt x="1049910" y="1086644"/>
                            </a:cubicBezTo>
                            <a:cubicBezTo>
                              <a:pt x="1041536" y="1098991"/>
                              <a:pt x="1032490" y="1111033"/>
                              <a:pt x="1022710" y="1122768"/>
                            </a:cubicBezTo>
                            <a:cubicBezTo>
                              <a:pt x="1018126" y="1128208"/>
                              <a:pt x="1013358" y="1133587"/>
                              <a:pt x="1008407" y="1138905"/>
                            </a:cubicBezTo>
                            <a:cubicBezTo>
                              <a:pt x="1006085" y="1141411"/>
                              <a:pt x="1003701" y="1143856"/>
                              <a:pt x="1001317" y="1146301"/>
                            </a:cubicBezTo>
                            <a:cubicBezTo>
                              <a:pt x="999728" y="1147890"/>
                              <a:pt x="998078" y="1149540"/>
                              <a:pt x="996488" y="1151130"/>
                            </a:cubicBezTo>
                            <a:cubicBezTo>
                              <a:pt x="995999" y="1151618"/>
                              <a:pt x="994899" y="1152658"/>
                              <a:pt x="994043" y="1153452"/>
                            </a:cubicBezTo>
                            <a:cubicBezTo>
                              <a:pt x="983469" y="1163109"/>
                              <a:pt x="972284" y="1172339"/>
                              <a:pt x="960243" y="1180896"/>
                            </a:cubicBezTo>
                            <a:cubicBezTo>
                              <a:pt x="954313" y="1185114"/>
                              <a:pt x="948140" y="1189209"/>
                              <a:pt x="941783" y="1193121"/>
                            </a:cubicBezTo>
                            <a:cubicBezTo>
                              <a:pt x="938788" y="1194955"/>
                              <a:pt x="935732" y="1196727"/>
                              <a:pt x="932676" y="1198500"/>
                            </a:cubicBezTo>
                            <a:cubicBezTo>
                              <a:pt x="940866" y="1193610"/>
                              <a:pt x="927786" y="1201067"/>
                              <a:pt x="925647" y="1202167"/>
                            </a:cubicBezTo>
                            <a:cubicBezTo>
                              <a:pt x="911405" y="1209380"/>
                              <a:pt x="896308" y="1215675"/>
                              <a:pt x="880660" y="1220871"/>
                            </a:cubicBezTo>
                            <a:cubicBezTo>
                              <a:pt x="879071" y="1221421"/>
                              <a:pt x="877421" y="1221849"/>
                              <a:pt x="875892" y="1222399"/>
                            </a:cubicBezTo>
                            <a:cubicBezTo>
                              <a:pt x="875709" y="1222460"/>
                              <a:pt x="875526" y="1222521"/>
                              <a:pt x="875343" y="1222582"/>
                            </a:cubicBezTo>
                            <a:cubicBezTo>
                              <a:pt x="875281" y="1222582"/>
                              <a:pt x="875159" y="1222643"/>
                              <a:pt x="875098" y="1222643"/>
                            </a:cubicBezTo>
                            <a:cubicBezTo>
                              <a:pt x="871369" y="1223621"/>
                              <a:pt x="867702" y="1224660"/>
                              <a:pt x="863913" y="1225577"/>
                            </a:cubicBezTo>
                            <a:cubicBezTo>
                              <a:pt x="855050" y="1227778"/>
                              <a:pt x="846004" y="1229611"/>
                              <a:pt x="836896" y="1231078"/>
                            </a:cubicBezTo>
                            <a:cubicBezTo>
                              <a:pt x="828400" y="1232484"/>
                              <a:pt x="819782" y="1233462"/>
                              <a:pt x="811163" y="1234379"/>
                            </a:cubicBezTo>
                            <a:cubicBezTo>
                              <a:pt x="810613" y="1234440"/>
                              <a:pt x="809758" y="1234501"/>
                              <a:pt x="808902" y="1234562"/>
                            </a:cubicBezTo>
                            <a:cubicBezTo>
                              <a:pt x="809513" y="1234501"/>
                              <a:pt x="810308" y="1234501"/>
                              <a:pt x="811225" y="1234440"/>
                            </a:cubicBezTo>
                            <a:cubicBezTo>
                              <a:pt x="809941" y="1234501"/>
                              <a:pt x="808657" y="1234623"/>
                              <a:pt x="807374" y="1234685"/>
                            </a:cubicBezTo>
                            <a:cubicBezTo>
                              <a:pt x="806885" y="1234746"/>
                              <a:pt x="806640" y="1234746"/>
                              <a:pt x="806702" y="1234746"/>
                            </a:cubicBezTo>
                            <a:cubicBezTo>
                              <a:pt x="806335" y="1234746"/>
                              <a:pt x="805968" y="1234807"/>
                              <a:pt x="805601" y="1234807"/>
                            </a:cubicBezTo>
                            <a:cubicBezTo>
                              <a:pt x="799795" y="1235051"/>
                              <a:pt x="794049" y="1235357"/>
                              <a:pt x="788242" y="1235418"/>
                            </a:cubicBezTo>
                            <a:cubicBezTo>
                              <a:pt x="767949" y="1235724"/>
                              <a:pt x="748023" y="1234195"/>
                              <a:pt x="727853" y="1232423"/>
                            </a:cubicBezTo>
                            <a:cubicBezTo>
                              <a:pt x="727730" y="1232423"/>
                              <a:pt x="727608" y="1232423"/>
                              <a:pt x="727486" y="1232362"/>
                            </a:cubicBezTo>
                            <a:cubicBezTo>
                              <a:pt x="725591" y="1232117"/>
                              <a:pt x="723696" y="1231812"/>
                              <a:pt x="721802" y="1231567"/>
                            </a:cubicBezTo>
                            <a:cubicBezTo>
                              <a:pt x="717584" y="1230956"/>
                              <a:pt x="713367" y="1230223"/>
                              <a:pt x="709210" y="1229489"/>
                            </a:cubicBezTo>
                            <a:cubicBezTo>
                              <a:pt x="699308" y="1227655"/>
                              <a:pt x="689467" y="1225516"/>
                              <a:pt x="679810" y="1222949"/>
                            </a:cubicBezTo>
                            <a:cubicBezTo>
                              <a:pt x="672109" y="1220932"/>
                              <a:pt x="664713" y="1218487"/>
                              <a:pt x="657133" y="1216164"/>
                            </a:cubicBezTo>
                            <a:cubicBezTo>
                              <a:pt x="656950" y="1216103"/>
                              <a:pt x="656828" y="1216042"/>
                              <a:pt x="656644" y="1216042"/>
                            </a:cubicBezTo>
                            <a:cubicBezTo>
                              <a:pt x="656522" y="1215981"/>
                              <a:pt x="656339" y="1215920"/>
                              <a:pt x="656156" y="1215859"/>
                            </a:cubicBezTo>
                            <a:cubicBezTo>
                              <a:pt x="654566" y="1215247"/>
                              <a:pt x="652977" y="1214697"/>
                              <a:pt x="651388" y="1214086"/>
                            </a:cubicBezTo>
                            <a:cubicBezTo>
                              <a:pt x="646681" y="1212253"/>
                              <a:pt x="642036" y="1210358"/>
                              <a:pt x="637452" y="1208402"/>
                            </a:cubicBezTo>
                            <a:cubicBezTo>
                              <a:pt x="630667" y="1205468"/>
                              <a:pt x="624005" y="1202289"/>
                              <a:pt x="617587" y="1198927"/>
                            </a:cubicBezTo>
                            <a:cubicBezTo>
                              <a:pt x="614042" y="1197094"/>
                              <a:pt x="610497" y="1195199"/>
                              <a:pt x="607012" y="1193243"/>
                            </a:cubicBezTo>
                            <a:cubicBezTo>
                              <a:pt x="605240" y="1192204"/>
                              <a:pt x="595583" y="1186214"/>
                              <a:pt x="597905" y="1187803"/>
                            </a:cubicBezTo>
                            <a:cubicBezTo>
                              <a:pt x="585681" y="1179674"/>
                              <a:pt x="574006" y="1171178"/>
                              <a:pt x="563249" y="1161887"/>
                            </a:cubicBezTo>
                            <a:cubicBezTo>
                              <a:pt x="558053" y="1157425"/>
                              <a:pt x="553102" y="1152902"/>
                              <a:pt x="548273" y="1148195"/>
                            </a:cubicBezTo>
                            <a:cubicBezTo>
                              <a:pt x="546929" y="1146912"/>
                              <a:pt x="540327" y="1140005"/>
                              <a:pt x="542956" y="1142878"/>
                            </a:cubicBezTo>
                            <a:cubicBezTo>
                              <a:pt x="540450" y="1140127"/>
                              <a:pt x="537944" y="1137438"/>
                              <a:pt x="535498" y="1134687"/>
                            </a:cubicBezTo>
                            <a:cubicBezTo>
                              <a:pt x="515573" y="1112011"/>
                              <a:pt x="499680" y="1087623"/>
                              <a:pt x="485867" y="1062440"/>
                            </a:cubicBezTo>
                            <a:cubicBezTo>
                              <a:pt x="485561" y="1061890"/>
                              <a:pt x="485256" y="1061340"/>
                              <a:pt x="485011" y="1060790"/>
                            </a:cubicBezTo>
                            <a:cubicBezTo>
                              <a:pt x="484644" y="1060117"/>
                              <a:pt x="484217" y="1059200"/>
                              <a:pt x="483911" y="1058650"/>
                            </a:cubicBezTo>
                            <a:cubicBezTo>
                              <a:pt x="482505" y="1055716"/>
                              <a:pt x="481038" y="1052782"/>
                              <a:pt x="479632" y="1049849"/>
                            </a:cubicBezTo>
                            <a:cubicBezTo>
                              <a:pt x="476331" y="1043003"/>
                              <a:pt x="473275" y="1036035"/>
                              <a:pt x="470342" y="1029067"/>
                            </a:cubicBezTo>
                            <a:cubicBezTo>
                              <a:pt x="464780" y="1015803"/>
                              <a:pt x="459767" y="1002356"/>
                              <a:pt x="455305" y="988848"/>
                            </a:cubicBezTo>
                            <a:cubicBezTo>
                              <a:pt x="454266" y="985791"/>
                              <a:pt x="453410" y="982675"/>
                              <a:pt x="452494" y="979618"/>
                            </a:cubicBezTo>
                            <a:cubicBezTo>
                              <a:pt x="518506" y="975034"/>
                              <a:pt x="582319" y="949118"/>
                              <a:pt x="635251" y="909143"/>
                            </a:cubicBezTo>
                            <a:cubicBezTo>
                              <a:pt x="794966" y="788425"/>
                              <a:pt x="861834" y="576634"/>
                              <a:pt x="862690" y="383058"/>
                            </a:cubicBezTo>
                            <a:cubicBezTo>
                              <a:pt x="863179" y="275298"/>
                              <a:pt x="862690" y="167538"/>
                              <a:pt x="862690" y="59778"/>
                            </a:cubicBezTo>
                            <a:cubicBezTo>
                              <a:pt x="862690" y="34718"/>
                              <a:pt x="843925" y="21699"/>
                              <a:pt x="824488" y="20721"/>
                            </a:cubicBezTo>
                            <a:cubicBezTo>
                              <a:pt x="823816" y="20598"/>
                              <a:pt x="823082" y="20476"/>
                              <a:pt x="822349" y="20476"/>
                            </a:cubicBezTo>
                            <a:cubicBezTo>
                              <a:pt x="796860" y="20415"/>
                              <a:pt x="771372" y="20354"/>
                              <a:pt x="745884" y="20293"/>
                            </a:cubicBezTo>
                            <a:lnTo>
                              <a:pt x="745945" y="244"/>
                            </a:lnTo>
                            <a:lnTo>
                              <a:pt x="642831" y="0"/>
                            </a:lnTo>
                            <a:cubicBezTo>
                              <a:pt x="632501" y="0"/>
                              <a:pt x="624127" y="8313"/>
                              <a:pt x="624066" y="18642"/>
                            </a:cubicBezTo>
                            <a:lnTo>
                              <a:pt x="624005" y="56783"/>
                            </a:lnTo>
                            <a:cubicBezTo>
                              <a:pt x="624005" y="67113"/>
                              <a:pt x="632317" y="75487"/>
                              <a:pt x="642647" y="75548"/>
                            </a:cubicBezTo>
                            <a:lnTo>
                              <a:pt x="745823" y="75792"/>
                            </a:lnTo>
                            <a:lnTo>
                              <a:pt x="745884" y="58067"/>
                            </a:lnTo>
                            <a:cubicBezTo>
                              <a:pt x="757803" y="58067"/>
                              <a:pt x="769783" y="58128"/>
                              <a:pt x="781702" y="58128"/>
                            </a:cubicBezTo>
                            <a:cubicBezTo>
                              <a:pt x="781702" y="58678"/>
                              <a:pt x="781641" y="59228"/>
                              <a:pt x="781641" y="59778"/>
                            </a:cubicBezTo>
                            <a:cubicBezTo>
                              <a:pt x="781641" y="158186"/>
                              <a:pt x="781641" y="256594"/>
                              <a:pt x="781641" y="355002"/>
                            </a:cubicBezTo>
                            <a:cubicBezTo>
                              <a:pt x="781641" y="510316"/>
                              <a:pt x="749551" y="673453"/>
                              <a:pt x="642708" y="792704"/>
                            </a:cubicBezTo>
                            <a:cubicBezTo>
                              <a:pt x="594116" y="846981"/>
                              <a:pt x="529447" y="891296"/>
                              <a:pt x="455183" y="898447"/>
                            </a:cubicBezTo>
                            <a:cubicBezTo>
                              <a:pt x="382324" y="905415"/>
                              <a:pt x="311788" y="877298"/>
                              <a:pt x="257267" y="829745"/>
                            </a:cubicBezTo>
                            <a:cubicBezTo>
                              <a:pt x="130192" y="718867"/>
                              <a:pt x="81233" y="541061"/>
                              <a:pt x="80988" y="377740"/>
                            </a:cubicBezTo>
                            <a:cubicBezTo>
                              <a:pt x="80866" y="271753"/>
                              <a:pt x="80988" y="165766"/>
                              <a:pt x="80988" y="59839"/>
                            </a:cubicBezTo>
                            <a:cubicBezTo>
                              <a:pt x="80988" y="59289"/>
                              <a:pt x="80927" y="58739"/>
                              <a:pt x="80927" y="58189"/>
                            </a:cubicBezTo>
                            <a:cubicBezTo>
                              <a:pt x="91623" y="58189"/>
                              <a:pt x="102320" y="58128"/>
                              <a:pt x="113016" y="58128"/>
                            </a:cubicBezTo>
                            <a:lnTo>
                              <a:pt x="113078" y="75854"/>
                            </a:lnTo>
                            <a:lnTo>
                              <a:pt x="216253" y="75609"/>
                            </a:lnTo>
                            <a:cubicBezTo>
                              <a:pt x="226583" y="75609"/>
                              <a:pt x="234957" y="67174"/>
                              <a:pt x="234896" y="56844"/>
                            </a:cubicBezTo>
                            <a:lnTo>
                              <a:pt x="234835" y="18704"/>
                            </a:lnTo>
                            <a:cubicBezTo>
                              <a:pt x="234835" y="8374"/>
                              <a:pt x="226400" y="0"/>
                              <a:pt x="216070" y="61"/>
                            </a:cubicBezTo>
                            <a:lnTo>
                              <a:pt x="112956" y="306"/>
                            </a:lnTo>
                            <a:lnTo>
                              <a:pt x="113016" y="20354"/>
                            </a:lnTo>
                            <a:cubicBezTo>
                              <a:pt x="87528" y="20415"/>
                              <a:pt x="62040" y="20476"/>
                              <a:pt x="36552" y="20537"/>
                            </a:cubicBezTo>
                            <a:cubicBezTo>
                              <a:pt x="34779" y="20537"/>
                              <a:pt x="33129" y="20965"/>
                              <a:pt x="31539" y="21637"/>
                            </a:cubicBezTo>
                            <a:cubicBezTo>
                              <a:pt x="14670" y="24938"/>
                              <a:pt x="0" y="37652"/>
                              <a:pt x="0" y="59900"/>
                            </a:cubicBezTo>
                            <a:cubicBezTo>
                              <a:pt x="0" y="162709"/>
                              <a:pt x="0" y="265579"/>
                              <a:pt x="0" y="368388"/>
                            </a:cubicBezTo>
                            <a:cubicBezTo>
                              <a:pt x="0" y="544789"/>
                              <a:pt x="47432" y="729564"/>
                              <a:pt x="172000" y="860306"/>
                            </a:cubicBezTo>
                            <a:cubicBezTo>
                              <a:pt x="227072" y="918129"/>
                              <a:pt x="297119" y="960487"/>
                              <a:pt x="375479" y="975095"/>
                            </a:cubicBezTo>
                            <a:cubicBezTo>
                              <a:pt x="398461" y="1059812"/>
                              <a:pt x="439413" y="1143367"/>
                              <a:pt x="517101" y="1206446"/>
                            </a:cubicBezTo>
                            <a:cubicBezTo>
                              <a:pt x="629017" y="1297397"/>
                              <a:pt x="822532" y="1321173"/>
                              <a:pt x="959631" y="1253083"/>
                            </a:cubicBezTo>
                            <a:cubicBezTo>
                              <a:pt x="1090496" y="1188109"/>
                              <a:pt x="1154186" y="1066963"/>
                              <a:pt x="1190432" y="955169"/>
                            </a:cubicBezTo>
                            <a:cubicBezTo>
                              <a:pt x="1207057" y="903948"/>
                              <a:pt x="1218426" y="851566"/>
                              <a:pt x="1226188" y="799061"/>
                            </a:cubicBezTo>
                            <a:cubicBezTo>
                              <a:pt x="1230223" y="771555"/>
                              <a:pt x="1234135" y="743622"/>
                              <a:pt x="1234623" y="715811"/>
                            </a:cubicBezTo>
                            <a:cubicBezTo>
                              <a:pt x="1234623" y="714528"/>
                              <a:pt x="1234746" y="713244"/>
                              <a:pt x="1234746" y="711961"/>
                            </a:cubicBezTo>
                            <a:cubicBezTo>
                              <a:pt x="1234990" y="701386"/>
                              <a:pt x="1228939" y="693746"/>
                              <a:pt x="1220198" y="689101"/>
                            </a:cubicBezTo>
                            <a:lnTo>
                              <a:pt x="1236518" y="366799"/>
                            </a:lnTo>
                            <a:cubicBezTo>
                              <a:pt x="1312128" y="360565"/>
                              <a:pt x="1373251" y="299197"/>
                              <a:pt x="1377223" y="221388"/>
                            </a:cubicBezTo>
                            <a:cubicBezTo>
                              <a:pt x="1381441" y="136427"/>
                              <a:pt x="1316223" y="64179"/>
                              <a:pt x="1231384" y="59900"/>
                            </a:cubicBezTo>
                            <a:close/>
                            <a:moveTo>
                              <a:pt x="1329181" y="218820"/>
                            </a:moveTo>
                            <a:cubicBezTo>
                              <a:pt x="1326614" y="270041"/>
                              <a:pt x="1287862" y="310933"/>
                              <a:pt x="1238963" y="318023"/>
                            </a:cubicBezTo>
                            <a:lnTo>
                              <a:pt x="1240980" y="278476"/>
                            </a:lnTo>
                            <a:lnTo>
                              <a:pt x="1199844" y="276398"/>
                            </a:lnTo>
                            <a:lnTo>
                              <a:pt x="1197828" y="315945"/>
                            </a:lnTo>
                            <a:cubicBezTo>
                              <a:pt x="1149846" y="303904"/>
                              <a:pt x="1115495" y="259345"/>
                              <a:pt x="1118123" y="208124"/>
                            </a:cubicBezTo>
                            <a:cubicBezTo>
                              <a:pt x="1121057" y="149812"/>
                              <a:pt x="1170750" y="104948"/>
                              <a:pt x="1229000" y="107943"/>
                            </a:cubicBezTo>
                            <a:cubicBezTo>
                              <a:pt x="1287251" y="110877"/>
                              <a:pt x="1332115" y="160509"/>
                              <a:pt x="1329181" y="218820"/>
                            </a:cubicBezTo>
                            <a:close/>
                          </a:path>
                        </a:pathLst>
                      </a:custGeom>
                      <a:solidFill>
                        <a:schemeClr val="accent2"/>
                      </a:solidFill>
                      <a:ln w="6112" cap="flat">
                        <a:noFill/>
                        <a:prstDash val="solid"/>
                        <a:miter/>
                      </a:ln>
                    </p:spPr>
                    <p:txBody>
                      <a:bodyPr rtlCol="0" anchor="ctr"/>
                      <a:lstStyle/>
                      <a:p>
                        <a:endParaRPr lang="en-CA">
                          <a:ea typeface="Yu Gothic UI Semibold" panose="020B0700000000000000" pitchFamily="34" charset="-128"/>
                        </a:endParaRPr>
                      </a:p>
                    </p:txBody>
                  </p:sp>
                </p:grpSp>
              </p:grpSp>
              <p:grpSp>
                <p:nvGrpSpPr>
                  <p:cNvPr id="93" name="Group 92">
                    <a:extLst>
                      <a:ext uri="{FF2B5EF4-FFF2-40B4-BE49-F238E27FC236}">
                        <a16:creationId xmlns:a16="http://schemas.microsoft.com/office/drawing/2014/main" id="{F4491F3E-91ED-6888-697A-847BB209ABE3}"/>
                      </a:ext>
                    </a:extLst>
                  </p:cNvPr>
                  <p:cNvGrpSpPr/>
                  <p:nvPr/>
                </p:nvGrpSpPr>
                <p:grpSpPr>
                  <a:xfrm>
                    <a:off x="6414626" y="1972271"/>
                    <a:ext cx="1196530" cy="2142419"/>
                    <a:chOff x="998866" y="1628082"/>
                    <a:chExt cx="1991323" cy="2142419"/>
                  </a:xfrm>
                </p:grpSpPr>
                <p:sp>
                  <p:nvSpPr>
                    <p:cNvPr id="94" name="TextBox 93">
                      <a:extLst>
                        <a:ext uri="{FF2B5EF4-FFF2-40B4-BE49-F238E27FC236}">
                          <a16:creationId xmlns:a16="http://schemas.microsoft.com/office/drawing/2014/main" id="{98D6E6DC-774A-02CD-F612-2CC78EAA392B}"/>
                        </a:ext>
                      </a:extLst>
                    </p:cNvPr>
                    <p:cNvSpPr txBox="1"/>
                    <p:nvPr/>
                  </p:nvSpPr>
                  <p:spPr>
                    <a:xfrm>
                      <a:off x="1016747" y="2277459"/>
                      <a:ext cx="1973442" cy="1493042"/>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Tx/>
                        <a:buSzTx/>
                        <a:tabLst/>
                        <a:defRPr/>
                      </a:pP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sp>
                  <p:nvSpPr>
                    <p:cNvPr id="95" name="TextBox 94">
                      <a:extLst>
                        <a:ext uri="{FF2B5EF4-FFF2-40B4-BE49-F238E27FC236}">
                          <a16:creationId xmlns:a16="http://schemas.microsoft.com/office/drawing/2014/main" id="{11FA4FE9-3AD0-F1F2-92FC-FAF8BEDA7265}"/>
                        </a:ext>
                      </a:extLst>
                    </p:cNvPr>
                    <p:cNvSpPr txBox="1"/>
                    <p:nvPr/>
                  </p:nvSpPr>
                  <p:spPr>
                    <a:xfrm>
                      <a:off x="998866" y="1628082"/>
                      <a:ext cx="1977269" cy="399712"/>
                    </a:xfrm>
                    <a:prstGeom prst="rect">
                      <a:avLst/>
                    </a:prstGeom>
                    <a:noFill/>
                  </p:spPr>
                  <p:txBody>
                    <a:bodyPr wrap="square">
                      <a:spAutoFit/>
                    </a:bodyPr>
                    <a:lstStyle/>
                    <a:p>
                      <a:pPr algn="ctr"/>
                      <a:r>
                        <a:rPr lang="en-CA" sz="1400" i="0" dirty="0">
                          <a:solidFill>
                            <a:schemeClr val="accent1"/>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1"/>
                        </a:solidFill>
                        <a:latin typeface="+mj-lt"/>
                        <a:ea typeface="Yu Gothic UI Semibold" panose="020B0700000000000000" pitchFamily="34" charset="-128"/>
                      </a:endParaRPr>
                    </a:p>
                  </p:txBody>
                </p:sp>
              </p:grpSp>
            </p:grpSp>
            <p:grpSp>
              <p:nvGrpSpPr>
                <p:cNvPr id="103" name="Group 102">
                  <a:extLst>
                    <a:ext uri="{FF2B5EF4-FFF2-40B4-BE49-F238E27FC236}">
                      <a16:creationId xmlns:a16="http://schemas.microsoft.com/office/drawing/2014/main" id="{7376DB99-5415-D755-3F37-4C1859DDF074}"/>
                    </a:ext>
                  </a:extLst>
                </p:cNvPr>
                <p:cNvGrpSpPr/>
                <p:nvPr/>
              </p:nvGrpSpPr>
              <p:grpSpPr>
                <a:xfrm>
                  <a:off x="4993871" y="2621648"/>
                  <a:ext cx="1191147" cy="3021547"/>
                  <a:chOff x="4993871" y="2621648"/>
                  <a:chExt cx="1191147" cy="3021547"/>
                </a:xfrm>
              </p:grpSpPr>
              <p:grpSp>
                <p:nvGrpSpPr>
                  <p:cNvPr id="54" name="Group 53">
                    <a:extLst>
                      <a:ext uri="{FF2B5EF4-FFF2-40B4-BE49-F238E27FC236}">
                        <a16:creationId xmlns:a16="http://schemas.microsoft.com/office/drawing/2014/main" id="{929AE9A6-1331-F96D-7E33-60A7D29A9320}"/>
                      </a:ext>
                    </a:extLst>
                  </p:cNvPr>
                  <p:cNvGrpSpPr/>
                  <p:nvPr/>
                </p:nvGrpSpPr>
                <p:grpSpPr>
                  <a:xfrm>
                    <a:off x="5281874" y="5031113"/>
                    <a:ext cx="612082" cy="612082"/>
                    <a:chOff x="5633179" y="5077583"/>
                    <a:chExt cx="612082" cy="612082"/>
                  </a:xfrm>
                </p:grpSpPr>
                <p:sp>
                  <p:nvSpPr>
                    <p:cNvPr id="44" name="Oval 43">
                      <a:extLst>
                        <a:ext uri="{FF2B5EF4-FFF2-40B4-BE49-F238E27FC236}">
                          <a16:creationId xmlns:a16="http://schemas.microsoft.com/office/drawing/2014/main" id="{77AFC20A-FF0E-9043-D23F-DBD235BF1ED5}"/>
                        </a:ext>
                      </a:extLst>
                    </p:cNvPr>
                    <p:cNvSpPr/>
                    <p:nvPr/>
                  </p:nvSpPr>
                  <p:spPr>
                    <a:xfrm>
                      <a:off x="5633179" y="5077583"/>
                      <a:ext cx="612082" cy="612082"/>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Yu Gothic UI Semibold" panose="020B0700000000000000" pitchFamily="34" charset="-128"/>
                      </a:endParaRPr>
                    </a:p>
                  </p:txBody>
                </p:sp>
                <p:grpSp>
                  <p:nvGrpSpPr>
                    <p:cNvPr id="34" name="Group 33">
                      <a:extLst>
                        <a:ext uri="{FF2B5EF4-FFF2-40B4-BE49-F238E27FC236}">
                          <a16:creationId xmlns:a16="http://schemas.microsoft.com/office/drawing/2014/main" id="{80A466DC-F1C2-8257-4D9E-430B4B2F2019}"/>
                        </a:ext>
                      </a:extLst>
                    </p:cNvPr>
                    <p:cNvGrpSpPr/>
                    <p:nvPr/>
                  </p:nvGrpSpPr>
                  <p:grpSpPr>
                    <a:xfrm>
                      <a:off x="5748623" y="5244467"/>
                      <a:ext cx="381194" cy="278314"/>
                      <a:chOff x="4014004" y="4347495"/>
                      <a:chExt cx="1455397" cy="1062603"/>
                    </a:xfrm>
                  </p:grpSpPr>
                  <p:sp>
                    <p:nvSpPr>
                      <p:cNvPr id="35" name="Freeform: Shape 34">
                        <a:extLst>
                          <a:ext uri="{FF2B5EF4-FFF2-40B4-BE49-F238E27FC236}">
                            <a16:creationId xmlns:a16="http://schemas.microsoft.com/office/drawing/2014/main" id="{2DD99270-5EF3-3C71-BD94-3DC8BE47F6F4}"/>
                          </a:ext>
                        </a:extLst>
                      </p:cNvPr>
                      <p:cNvSpPr/>
                      <p:nvPr/>
                    </p:nvSpPr>
                    <p:spPr>
                      <a:xfrm>
                        <a:off x="4482991" y="4347495"/>
                        <a:ext cx="986410" cy="1062603"/>
                      </a:xfrm>
                      <a:custGeom>
                        <a:avLst/>
                        <a:gdLst>
                          <a:gd name="connsiteX0" fmla="*/ 874069 w 986410"/>
                          <a:gd name="connsiteY0" fmla="*/ 440127 h 1062603"/>
                          <a:gd name="connsiteX1" fmla="*/ 858665 w 986410"/>
                          <a:gd name="connsiteY1" fmla="*/ 426068 h 1062603"/>
                          <a:gd name="connsiteX2" fmla="*/ 858299 w 986410"/>
                          <a:gd name="connsiteY2" fmla="*/ 411827 h 1062603"/>
                          <a:gd name="connsiteX3" fmla="*/ 868995 w 986410"/>
                          <a:gd name="connsiteY3" fmla="*/ 385116 h 1062603"/>
                          <a:gd name="connsiteX4" fmla="*/ 875658 w 986410"/>
                          <a:gd name="connsiteY4" fmla="*/ 299238 h 1062603"/>
                          <a:gd name="connsiteX5" fmla="*/ 853226 w 986410"/>
                          <a:gd name="connsiteY5" fmla="*/ 210549 h 1062603"/>
                          <a:gd name="connsiteX6" fmla="*/ 819730 w 986410"/>
                          <a:gd name="connsiteY6" fmla="*/ 135123 h 1062603"/>
                          <a:gd name="connsiteX7" fmla="*/ 696017 w 986410"/>
                          <a:gd name="connsiteY7" fmla="*/ 48145 h 1062603"/>
                          <a:gd name="connsiteX8" fmla="*/ 493150 w 986410"/>
                          <a:gd name="connsiteY8" fmla="*/ 3892 h 1062603"/>
                          <a:gd name="connsiteX9" fmla="*/ 276347 w 986410"/>
                          <a:gd name="connsiteY9" fmla="*/ 6826 h 1062603"/>
                          <a:gd name="connsiteX10" fmla="*/ 183256 w 986410"/>
                          <a:gd name="connsiteY10" fmla="*/ 31642 h 1062603"/>
                          <a:gd name="connsiteX11" fmla="*/ 183929 w 986410"/>
                          <a:gd name="connsiteY11" fmla="*/ 80357 h 1062603"/>
                          <a:gd name="connsiteX12" fmla="*/ 165959 w 986410"/>
                          <a:gd name="connsiteY12" fmla="*/ 87997 h 1062603"/>
                          <a:gd name="connsiteX13" fmla="*/ 127084 w 986410"/>
                          <a:gd name="connsiteY13" fmla="*/ 105662 h 1062603"/>
                          <a:gd name="connsiteX14" fmla="*/ 44018 w 986410"/>
                          <a:gd name="connsiteY14" fmla="*/ 191112 h 1062603"/>
                          <a:gd name="connsiteX15" fmla="*/ 6122 w 986410"/>
                          <a:gd name="connsiteY15" fmla="*/ 443672 h 1062603"/>
                          <a:gd name="connsiteX16" fmla="*/ 60460 w 986410"/>
                          <a:gd name="connsiteY16" fmla="*/ 587372 h 1062603"/>
                          <a:gd name="connsiteX17" fmla="*/ 99518 w 986410"/>
                          <a:gd name="connsiteY17" fmla="*/ 642444 h 1062603"/>
                          <a:gd name="connsiteX18" fmla="*/ 148111 w 986410"/>
                          <a:gd name="connsiteY18" fmla="*/ 712308 h 1062603"/>
                          <a:gd name="connsiteX19" fmla="*/ 180750 w 986410"/>
                          <a:gd name="connsiteY19" fmla="*/ 886386 h 1062603"/>
                          <a:gd name="connsiteX20" fmla="*/ 72501 w 986410"/>
                          <a:gd name="connsiteY20" fmla="*/ 1007532 h 1062603"/>
                          <a:gd name="connsiteX21" fmla="*/ 75619 w 986410"/>
                          <a:gd name="connsiteY21" fmla="*/ 1061809 h 1062603"/>
                          <a:gd name="connsiteX22" fmla="*/ 75741 w 986410"/>
                          <a:gd name="connsiteY22" fmla="*/ 1062298 h 1062603"/>
                          <a:gd name="connsiteX23" fmla="*/ 177328 w 986410"/>
                          <a:gd name="connsiteY23" fmla="*/ 1062603 h 1062603"/>
                          <a:gd name="connsiteX24" fmla="*/ 179711 w 986410"/>
                          <a:gd name="connsiteY24" fmla="*/ 1062603 h 1062603"/>
                          <a:gd name="connsiteX25" fmla="*/ 180139 w 986410"/>
                          <a:gd name="connsiteY25" fmla="*/ 928866 h 1062603"/>
                          <a:gd name="connsiteX26" fmla="*/ 192058 w 986410"/>
                          <a:gd name="connsiteY26" fmla="*/ 909001 h 1062603"/>
                          <a:gd name="connsiteX27" fmla="*/ 187352 w 986410"/>
                          <a:gd name="connsiteY27" fmla="*/ 744153 h 1062603"/>
                          <a:gd name="connsiteX28" fmla="*/ 180812 w 986410"/>
                          <a:gd name="connsiteY28" fmla="*/ 731378 h 1062603"/>
                          <a:gd name="connsiteX29" fmla="*/ 180934 w 986410"/>
                          <a:gd name="connsiteY29" fmla="*/ 702467 h 1062603"/>
                          <a:gd name="connsiteX30" fmla="*/ 181056 w 986410"/>
                          <a:gd name="connsiteY30" fmla="*/ 671111 h 1062603"/>
                          <a:gd name="connsiteX31" fmla="*/ 425059 w 986410"/>
                          <a:gd name="connsiteY31" fmla="*/ 671966 h 1062603"/>
                          <a:gd name="connsiteX32" fmla="*/ 572671 w 986410"/>
                          <a:gd name="connsiteY32" fmla="*/ 672455 h 1062603"/>
                          <a:gd name="connsiteX33" fmla="*/ 573527 w 986410"/>
                          <a:gd name="connsiteY33" fmla="*/ 413905 h 1062603"/>
                          <a:gd name="connsiteX34" fmla="*/ 213329 w 986410"/>
                          <a:gd name="connsiteY34" fmla="*/ 412682 h 1062603"/>
                          <a:gd name="connsiteX35" fmla="*/ 181973 w 986410"/>
                          <a:gd name="connsiteY35" fmla="*/ 412560 h 1062603"/>
                          <a:gd name="connsiteX36" fmla="*/ 182828 w 986410"/>
                          <a:gd name="connsiteY36" fmla="*/ 168557 h 1062603"/>
                          <a:gd name="connsiteX37" fmla="*/ 183134 w 986410"/>
                          <a:gd name="connsiteY37" fmla="*/ 81457 h 1062603"/>
                          <a:gd name="connsiteX38" fmla="*/ 312348 w 986410"/>
                          <a:gd name="connsiteY38" fmla="*/ 43867 h 1062603"/>
                          <a:gd name="connsiteX39" fmla="*/ 518455 w 986410"/>
                          <a:gd name="connsiteY39" fmla="*/ 52546 h 1062603"/>
                          <a:gd name="connsiteX40" fmla="*/ 703658 w 986410"/>
                          <a:gd name="connsiteY40" fmla="*/ 100955 h 1062603"/>
                          <a:gd name="connsiteX41" fmla="*/ 800232 w 986410"/>
                          <a:gd name="connsiteY41" fmla="*/ 199608 h 1062603"/>
                          <a:gd name="connsiteX42" fmla="*/ 827493 w 986410"/>
                          <a:gd name="connsiteY42" fmla="*/ 283408 h 1062603"/>
                          <a:gd name="connsiteX43" fmla="*/ 825904 w 986410"/>
                          <a:gd name="connsiteY43" fmla="*/ 365373 h 1062603"/>
                          <a:gd name="connsiteX44" fmla="*/ 806772 w 986410"/>
                          <a:gd name="connsiteY44" fmla="*/ 422890 h 1062603"/>
                          <a:gd name="connsiteX45" fmla="*/ 844240 w 986410"/>
                          <a:gd name="connsiteY45" fmla="*/ 474844 h 1062603"/>
                          <a:gd name="connsiteX46" fmla="*/ 932686 w 986410"/>
                          <a:gd name="connsiteY46" fmla="*/ 566529 h 1062603"/>
                          <a:gd name="connsiteX47" fmla="*/ 937820 w 986410"/>
                          <a:gd name="connsiteY47" fmla="*/ 575942 h 1062603"/>
                          <a:gd name="connsiteX48" fmla="*/ 938798 w 986410"/>
                          <a:gd name="connsiteY48" fmla="*/ 579609 h 1062603"/>
                          <a:gd name="connsiteX49" fmla="*/ 924801 w 986410"/>
                          <a:gd name="connsiteY49" fmla="*/ 581749 h 1062603"/>
                          <a:gd name="connsiteX50" fmla="*/ 856160 w 986410"/>
                          <a:gd name="connsiteY50" fmla="*/ 606137 h 1062603"/>
                          <a:gd name="connsiteX51" fmla="*/ 838251 w 986410"/>
                          <a:gd name="connsiteY51" fmla="*/ 752710 h 1062603"/>
                          <a:gd name="connsiteX52" fmla="*/ 838251 w 986410"/>
                          <a:gd name="connsiteY52" fmla="*/ 752710 h 1062603"/>
                          <a:gd name="connsiteX53" fmla="*/ 841795 w 986410"/>
                          <a:gd name="connsiteY53" fmla="*/ 787611 h 1062603"/>
                          <a:gd name="connsiteX54" fmla="*/ 779633 w 986410"/>
                          <a:gd name="connsiteY54" fmla="*/ 838771 h 1062603"/>
                          <a:gd name="connsiteX55" fmla="*/ 731591 w 986410"/>
                          <a:gd name="connsiteY55" fmla="*/ 842927 h 1062603"/>
                          <a:gd name="connsiteX56" fmla="*/ 685871 w 986410"/>
                          <a:gd name="connsiteY56" fmla="*/ 836326 h 1062603"/>
                          <a:gd name="connsiteX57" fmla="*/ 637033 w 986410"/>
                          <a:gd name="connsiteY57" fmla="*/ 841950 h 1062603"/>
                          <a:gd name="connsiteX58" fmla="*/ 604088 w 986410"/>
                          <a:gd name="connsiteY58" fmla="*/ 912791 h 1062603"/>
                          <a:gd name="connsiteX59" fmla="*/ 659527 w 986410"/>
                          <a:gd name="connsiteY59" fmla="*/ 1062542 h 1062603"/>
                          <a:gd name="connsiteX60" fmla="*/ 708914 w 986410"/>
                          <a:gd name="connsiteY60" fmla="*/ 1062542 h 1062603"/>
                          <a:gd name="connsiteX61" fmla="*/ 649747 w 986410"/>
                          <a:gd name="connsiteY61" fmla="*/ 909062 h 1062603"/>
                          <a:gd name="connsiteX62" fmla="*/ 691005 w 986410"/>
                          <a:gd name="connsiteY62" fmla="*/ 883452 h 1062603"/>
                          <a:gd name="connsiteX63" fmla="*/ 779633 w 986410"/>
                          <a:gd name="connsiteY63" fmla="*/ 884736 h 1062603"/>
                          <a:gd name="connsiteX64" fmla="*/ 862577 w 986410"/>
                          <a:gd name="connsiteY64" fmla="*/ 855885 h 1062603"/>
                          <a:gd name="connsiteX65" fmla="*/ 887821 w 986410"/>
                          <a:gd name="connsiteY65" fmla="*/ 791156 h 1062603"/>
                          <a:gd name="connsiteX66" fmla="*/ 884826 w 986410"/>
                          <a:gd name="connsiteY66" fmla="*/ 752893 h 1062603"/>
                          <a:gd name="connsiteX67" fmla="*/ 888616 w 986410"/>
                          <a:gd name="connsiteY67" fmla="*/ 638776 h 1062603"/>
                          <a:gd name="connsiteX68" fmla="*/ 945521 w 986410"/>
                          <a:gd name="connsiteY68" fmla="*/ 625207 h 1062603"/>
                          <a:gd name="connsiteX69" fmla="*/ 874069 w 986410"/>
                          <a:gd name="connsiteY69" fmla="*/ 440127 h 1062603"/>
                          <a:gd name="connsiteX70" fmla="*/ 941609 w 986410"/>
                          <a:gd name="connsiteY70" fmla="*/ 578876 h 1062603"/>
                          <a:gd name="connsiteX71" fmla="*/ 941609 w 986410"/>
                          <a:gd name="connsiteY71" fmla="*/ 578876 h 1062603"/>
                          <a:gd name="connsiteX72" fmla="*/ 941609 w 986410"/>
                          <a:gd name="connsiteY72" fmla="*/ 578876 h 106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986410" h="1062603">
                            <a:moveTo>
                              <a:pt x="874069" y="440127"/>
                            </a:moveTo>
                            <a:cubicBezTo>
                              <a:pt x="869179" y="436032"/>
                              <a:pt x="862272" y="431325"/>
                              <a:pt x="858665" y="426068"/>
                            </a:cubicBezTo>
                            <a:cubicBezTo>
                              <a:pt x="852125" y="416472"/>
                              <a:pt x="854448" y="421668"/>
                              <a:pt x="858299" y="411827"/>
                            </a:cubicBezTo>
                            <a:cubicBezTo>
                              <a:pt x="861966" y="402536"/>
                              <a:pt x="866856" y="395385"/>
                              <a:pt x="868995" y="385116"/>
                            </a:cubicBezTo>
                            <a:cubicBezTo>
                              <a:pt x="874558" y="357917"/>
                              <a:pt x="877981" y="326744"/>
                              <a:pt x="875658" y="299238"/>
                            </a:cubicBezTo>
                            <a:cubicBezTo>
                              <a:pt x="873030" y="268432"/>
                              <a:pt x="863922" y="239399"/>
                              <a:pt x="853226" y="210549"/>
                            </a:cubicBezTo>
                            <a:cubicBezTo>
                              <a:pt x="843751" y="185122"/>
                              <a:pt x="835072" y="157739"/>
                              <a:pt x="819730" y="135123"/>
                            </a:cubicBezTo>
                            <a:cubicBezTo>
                              <a:pt x="790697" y="92215"/>
                              <a:pt x="743632" y="65748"/>
                              <a:pt x="696017" y="48145"/>
                            </a:cubicBezTo>
                            <a:cubicBezTo>
                              <a:pt x="630860" y="24124"/>
                              <a:pt x="562158" y="10188"/>
                              <a:pt x="493150" y="3892"/>
                            </a:cubicBezTo>
                            <a:cubicBezTo>
                              <a:pt x="422186" y="-2526"/>
                              <a:pt x="347372" y="-631"/>
                              <a:pt x="276347" y="6826"/>
                            </a:cubicBezTo>
                            <a:cubicBezTo>
                              <a:pt x="244807" y="10127"/>
                              <a:pt x="213146" y="19051"/>
                              <a:pt x="183256" y="31642"/>
                            </a:cubicBezTo>
                            <a:lnTo>
                              <a:pt x="183929" y="80357"/>
                            </a:lnTo>
                            <a:cubicBezTo>
                              <a:pt x="174394" y="85858"/>
                              <a:pt x="183929" y="80357"/>
                              <a:pt x="165959" y="87997"/>
                            </a:cubicBezTo>
                            <a:cubicBezTo>
                              <a:pt x="150556" y="94537"/>
                              <a:pt x="133013" y="101994"/>
                              <a:pt x="127084" y="105662"/>
                            </a:cubicBezTo>
                            <a:cubicBezTo>
                              <a:pt x="94628" y="125649"/>
                              <a:pt x="65900" y="155171"/>
                              <a:pt x="44018" y="191112"/>
                            </a:cubicBezTo>
                            <a:cubicBezTo>
                              <a:pt x="-3658" y="269410"/>
                              <a:pt x="-5858" y="345814"/>
                              <a:pt x="6122" y="443672"/>
                            </a:cubicBezTo>
                            <a:cubicBezTo>
                              <a:pt x="12234" y="493854"/>
                              <a:pt x="30021" y="540858"/>
                              <a:pt x="60460" y="587372"/>
                            </a:cubicBezTo>
                            <a:cubicBezTo>
                              <a:pt x="72685" y="606076"/>
                              <a:pt x="86315" y="624535"/>
                              <a:pt x="99518" y="642444"/>
                            </a:cubicBezTo>
                            <a:cubicBezTo>
                              <a:pt x="116021" y="664815"/>
                              <a:pt x="133075" y="687920"/>
                              <a:pt x="148111" y="712308"/>
                            </a:cubicBezTo>
                            <a:cubicBezTo>
                              <a:pt x="174149" y="754482"/>
                              <a:pt x="205872" y="818417"/>
                              <a:pt x="180750" y="886386"/>
                            </a:cubicBezTo>
                            <a:cubicBezTo>
                              <a:pt x="163942" y="931984"/>
                              <a:pt x="127512" y="972691"/>
                              <a:pt x="72501" y="1007532"/>
                            </a:cubicBezTo>
                            <a:cubicBezTo>
                              <a:pt x="66022" y="1015722"/>
                              <a:pt x="68101" y="1053251"/>
                              <a:pt x="75619" y="1061809"/>
                            </a:cubicBezTo>
                            <a:lnTo>
                              <a:pt x="75741" y="1062298"/>
                            </a:lnTo>
                            <a:cubicBezTo>
                              <a:pt x="111315" y="1062420"/>
                              <a:pt x="146155" y="1062481"/>
                              <a:pt x="177328" y="1062603"/>
                            </a:cubicBezTo>
                            <a:lnTo>
                              <a:pt x="179711" y="1062603"/>
                            </a:lnTo>
                            <a:cubicBezTo>
                              <a:pt x="179833" y="1020673"/>
                              <a:pt x="180017" y="975198"/>
                              <a:pt x="180139" y="928866"/>
                            </a:cubicBezTo>
                            <a:cubicBezTo>
                              <a:pt x="184601" y="922265"/>
                              <a:pt x="188635" y="915603"/>
                              <a:pt x="192058" y="909001"/>
                            </a:cubicBezTo>
                            <a:cubicBezTo>
                              <a:pt x="220114" y="854846"/>
                              <a:pt x="213268" y="797635"/>
                              <a:pt x="187352" y="744153"/>
                            </a:cubicBezTo>
                            <a:cubicBezTo>
                              <a:pt x="185273" y="739813"/>
                              <a:pt x="183073" y="735595"/>
                              <a:pt x="180812" y="731378"/>
                            </a:cubicBezTo>
                            <a:cubicBezTo>
                              <a:pt x="180873" y="721598"/>
                              <a:pt x="180873" y="711941"/>
                              <a:pt x="180934" y="702467"/>
                            </a:cubicBezTo>
                            <a:cubicBezTo>
                              <a:pt x="180995" y="692015"/>
                              <a:pt x="180995" y="681562"/>
                              <a:pt x="181056" y="671111"/>
                            </a:cubicBezTo>
                            <a:cubicBezTo>
                              <a:pt x="262411" y="671416"/>
                              <a:pt x="343704" y="671661"/>
                              <a:pt x="425059" y="671966"/>
                            </a:cubicBezTo>
                            <a:cubicBezTo>
                              <a:pt x="474263" y="672150"/>
                              <a:pt x="523467" y="672333"/>
                              <a:pt x="572671" y="672455"/>
                            </a:cubicBezTo>
                            <a:cubicBezTo>
                              <a:pt x="572977" y="586272"/>
                              <a:pt x="573282" y="500088"/>
                              <a:pt x="573527" y="413905"/>
                            </a:cubicBezTo>
                            <a:cubicBezTo>
                              <a:pt x="453481" y="413477"/>
                              <a:pt x="333374" y="413110"/>
                              <a:pt x="213329" y="412682"/>
                            </a:cubicBezTo>
                            <a:cubicBezTo>
                              <a:pt x="202877" y="412621"/>
                              <a:pt x="192425" y="412621"/>
                              <a:pt x="181973" y="412560"/>
                            </a:cubicBezTo>
                            <a:cubicBezTo>
                              <a:pt x="182279" y="331205"/>
                              <a:pt x="182523" y="249912"/>
                              <a:pt x="182828" y="168557"/>
                            </a:cubicBezTo>
                            <a:cubicBezTo>
                              <a:pt x="182951" y="139524"/>
                              <a:pt x="183012" y="110490"/>
                              <a:pt x="183134" y="81457"/>
                            </a:cubicBezTo>
                            <a:cubicBezTo>
                              <a:pt x="223292" y="59269"/>
                              <a:pt x="262777" y="44906"/>
                              <a:pt x="312348" y="43867"/>
                            </a:cubicBezTo>
                            <a:cubicBezTo>
                              <a:pt x="380745" y="42522"/>
                              <a:pt x="450425" y="44416"/>
                              <a:pt x="518455" y="52546"/>
                            </a:cubicBezTo>
                            <a:cubicBezTo>
                              <a:pt x="580373" y="60003"/>
                              <a:pt x="646813" y="74306"/>
                              <a:pt x="703658" y="100955"/>
                            </a:cubicBezTo>
                            <a:cubicBezTo>
                              <a:pt x="750294" y="122837"/>
                              <a:pt x="781651" y="151199"/>
                              <a:pt x="800232" y="199608"/>
                            </a:cubicBezTo>
                            <a:cubicBezTo>
                              <a:pt x="810745" y="226930"/>
                              <a:pt x="821930" y="254557"/>
                              <a:pt x="827493" y="283408"/>
                            </a:cubicBezTo>
                            <a:cubicBezTo>
                              <a:pt x="832749" y="310424"/>
                              <a:pt x="829754" y="338357"/>
                              <a:pt x="825904" y="365373"/>
                            </a:cubicBezTo>
                            <a:cubicBezTo>
                              <a:pt x="822970" y="386033"/>
                              <a:pt x="804694" y="401742"/>
                              <a:pt x="806772" y="422890"/>
                            </a:cubicBezTo>
                            <a:cubicBezTo>
                              <a:pt x="808850" y="444894"/>
                              <a:pt x="828287" y="461703"/>
                              <a:pt x="844240" y="474844"/>
                            </a:cubicBezTo>
                            <a:cubicBezTo>
                              <a:pt x="877064" y="501800"/>
                              <a:pt x="910620" y="529488"/>
                              <a:pt x="932686" y="566529"/>
                            </a:cubicBezTo>
                            <a:cubicBezTo>
                              <a:pt x="934458" y="569463"/>
                              <a:pt x="935925" y="573069"/>
                              <a:pt x="937820" y="575942"/>
                            </a:cubicBezTo>
                            <a:cubicBezTo>
                              <a:pt x="938187" y="576492"/>
                              <a:pt x="938492" y="578081"/>
                              <a:pt x="938798" y="579609"/>
                            </a:cubicBezTo>
                            <a:cubicBezTo>
                              <a:pt x="934030" y="580404"/>
                              <a:pt x="929630" y="581321"/>
                              <a:pt x="924801" y="581749"/>
                            </a:cubicBezTo>
                            <a:cubicBezTo>
                              <a:pt x="903408" y="583644"/>
                              <a:pt x="888127" y="569769"/>
                              <a:pt x="856160" y="606137"/>
                            </a:cubicBezTo>
                            <a:cubicBezTo>
                              <a:pt x="837150" y="627774"/>
                              <a:pt x="832444" y="731317"/>
                              <a:pt x="838251" y="752710"/>
                            </a:cubicBezTo>
                            <a:lnTo>
                              <a:pt x="838251" y="752710"/>
                            </a:lnTo>
                            <a:cubicBezTo>
                              <a:pt x="839534" y="764506"/>
                              <a:pt x="841612" y="776364"/>
                              <a:pt x="841795" y="787611"/>
                            </a:cubicBezTo>
                            <a:cubicBezTo>
                              <a:pt x="842407" y="826363"/>
                              <a:pt x="812579" y="834248"/>
                              <a:pt x="779633" y="838771"/>
                            </a:cubicBezTo>
                            <a:cubicBezTo>
                              <a:pt x="763803" y="840971"/>
                              <a:pt x="747605" y="843355"/>
                              <a:pt x="731591" y="842927"/>
                            </a:cubicBezTo>
                            <a:cubicBezTo>
                              <a:pt x="716005" y="842499"/>
                              <a:pt x="701213" y="838099"/>
                              <a:pt x="685871" y="836326"/>
                            </a:cubicBezTo>
                            <a:cubicBezTo>
                              <a:pt x="669490" y="834431"/>
                              <a:pt x="652192" y="834676"/>
                              <a:pt x="637033" y="841950"/>
                            </a:cubicBezTo>
                            <a:cubicBezTo>
                              <a:pt x="609589" y="855152"/>
                              <a:pt x="601460" y="884369"/>
                              <a:pt x="604088" y="912791"/>
                            </a:cubicBezTo>
                            <a:cubicBezTo>
                              <a:pt x="609101" y="966090"/>
                              <a:pt x="639478" y="1016150"/>
                              <a:pt x="659527" y="1062542"/>
                            </a:cubicBezTo>
                            <a:lnTo>
                              <a:pt x="708914" y="1062542"/>
                            </a:lnTo>
                            <a:cubicBezTo>
                              <a:pt x="688927" y="1011933"/>
                              <a:pt x="654148" y="964440"/>
                              <a:pt x="649747" y="909062"/>
                            </a:cubicBezTo>
                            <a:cubicBezTo>
                              <a:pt x="647363" y="879418"/>
                              <a:pt x="664356" y="878562"/>
                              <a:pt x="691005" y="883452"/>
                            </a:cubicBezTo>
                            <a:cubicBezTo>
                              <a:pt x="721383" y="889014"/>
                              <a:pt x="748950" y="888708"/>
                              <a:pt x="779633" y="884736"/>
                            </a:cubicBezTo>
                            <a:cubicBezTo>
                              <a:pt x="808728" y="881007"/>
                              <a:pt x="840329" y="877156"/>
                              <a:pt x="862577" y="855885"/>
                            </a:cubicBezTo>
                            <a:cubicBezTo>
                              <a:pt x="880425" y="838832"/>
                              <a:pt x="887638" y="815422"/>
                              <a:pt x="887821" y="791156"/>
                            </a:cubicBezTo>
                            <a:cubicBezTo>
                              <a:pt x="887882" y="778320"/>
                              <a:pt x="885988" y="765668"/>
                              <a:pt x="884826" y="752893"/>
                            </a:cubicBezTo>
                            <a:cubicBezTo>
                              <a:pt x="884215" y="735167"/>
                              <a:pt x="888188" y="642138"/>
                              <a:pt x="888616" y="638776"/>
                            </a:cubicBezTo>
                            <a:cubicBezTo>
                              <a:pt x="890755" y="622029"/>
                              <a:pt x="932441" y="628080"/>
                              <a:pt x="945521" y="625207"/>
                            </a:cubicBezTo>
                            <a:cubicBezTo>
                              <a:pt x="1057376" y="600575"/>
                              <a:pt x="907931" y="468427"/>
                              <a:pt x="874069" y="440127"/>
                            </a:cubicBezTo>
                            <a:close/>
                            <a:moveTo>
                              <a:pt x="941609" y="578876"/>
                            </a:moveTo>
                            <a:cubicBezTo>
                              <a:pt x="942832" y="577959"/>
                              <a:pt x="943993" y="578204"/>
                              <a:pt x="941609" y="578876"/>
                            </a:cubicBezTo>
                            <a:lnTo>
                              <a:pt x="941609" y="578876"/>
                            </a:lnTo>
                            <a:close/>
                          </a:path>
                        </a:pathLst>
                      </a:custGeom>
                      <a:solidFill>
                        <a:schemeClr val="accent2"/>
                      </a:solidFill>
                      <a:ln w="6112" cap="flat">
                        <a:noFill/>
                        <a:prstDash val="solid"/>
                        <a:miter/>
                      </a:ln>
                    </p:spPr>
                    <p:txBody>
                      <a:bodyPr rtlCol="0" anchor="ctr"/>
                      <a:lstStyle/>
                      <a:p>
                        <a:endParaRPr lang="en-CA">
                          <a:ea typeface="Yu Gothic UI Semibold" panose="020B0700000000000000" pitchFamily="34" charset="-128"/>
                        </a:endParaRPr>
                      </a:p>
                    </p:txBody>
                  </p:sp>
                  <p:sp>
                    <p:nvSpPr>
                      <p:cNvPr id="36" name="Freeform: Shape 35">
                        <a:extLst>
                          <a:ext uri="{FF2B5EF4-FFF2-40B4-BE49-F238E27FC236}">
                            <a16:creationId xmlns:a16="http://schemas.microsoft.com/office/drawing/2014/main" id="{95529C1E-A451-0A19-6C62-3D164D77F14D}"/>
                          </a:ext>
                        </a:extLst>
                      </p:cNvPr>
                      <p:cNvSpPr/>
                      <p:nvPr/>
                    </p:nvSpPr>
                    <p:spPr>
                      <a:xfrm>
                        <a:off x="4014004" y="4367462"/>
                        <a:ext cx="652304" cy="1042147"/>
                      </a:xfrm>
                      <a:custGeom>
                        <a:avLst/>
                        <a:gdLst>
                          <a:gd name="connsiteX0" fmla="*/ 518567 w 652304"/>
                          <a:gd name="connsiteY0" fmla="*/ 952235 h 1042147"/>
                          <a:gd name="connsiteX1" fmla="*/ 610374 w 652304"/>
                          <a:gd name="connsiteY1" fmla="*/ 851749 h 1042147"/>
                          <a:gd name="connsiteX2" fmla="*/ 581402 w 652304"/>
                          <a:gd name="connsiteY2" fmla="*/ 714344 h 1042147"/>
                          <a:gd name="connsiteX3" fmla="*/ 534765 w 652304"/>
                          <a:gd name="connsiteY3" fmla="*/ 647354 h 1042147"/>
                          <a:gd name="connsiteX4" fmla="*/ 494363 w 652304"/>
                          <a:gd name="connsiteY4" fmla="*/ 590326 h 1042147"/>
                          <a:gd name="connsiteX5" fmla="*/ 433484 w 652304"/>
                          <a:gd name="connsiteY5" fmla="*/ 428717 h 1042147"/>
                          <a:gd name="connsiteX6" fmla="*/ 477187 w 652304"/>
                          <a:gd name="connsiteY6" fmla="*/ 149201 h 1042147"/>
                          <a:gd name="connsiteX7" fmla="*/ 574128 w 652304"/>
                          <a:gd name="connsiteY7" fmla="*/ 49815 h 1042147"/>
                          <a:gd name="connsiteX8" fmla="*/ 618443 w 652304"/>
                          <a:gd name="connsiteY8" fmla="*/ 25733 h 1042147"/>
                          <a:gd name="connsiteX9" fmla="*/ 652243 w 652304"/>
                          <a:gd name="connsiteY9" fmla="*/ 11552 h 1042147"/>
                          <a:gd name="connsiteX10" fmla="*/ 652305 w 652304"/>
                          <a:gd name="connsiteY10" fmla="*/ 856 h 1042147"/>
                          <a:gd name="connsiteX11" fmla="*/ 393754 w 652304"/>
                          <a:gd name="connsiteY11" fmla="*/ 0 h 1042147"/>
                          <a:gd name="connsiteX12" fmla="*/ 392532 w 652304"/>
                          <a:gd name="connsiteY12" fmla="*/ 360198 h 1042147"/>
                          <a:gd name="connsiteX13" fmla="*/ 392410 w 652304"/>
                          <a:gd name="connsiteY13" fmla="*/ 391554 h 1042147"/>
                          <a:gd name="connsiteX14" fmla="*/ 148407 w 652304"/>
                          <a:gd name="connsiteY14" fmla="*/ 390698 h 1042147"/>
                          <a:gd name="connsiteX15" fmla="*/ 795 w 652304"/>
                          <a:gd name="connsiteY15" fmla="*/ 390209 h 1042147"/>
                          <a:gd name="connsiteX16" fmla="*/ 795 w 652304"/>
                          <a:gd name="connsiteY16" fmla="*/ 390209 h 1042147"/>
                          <a:gd name="connsiteX17" fmla="*/ 61 w 652304"/>
                          <a:gd name="connsiteY17" fmla="*/ 600289 h 1042147"/>
                          <a:gd name="connsiteX18" fmla="*/ 0 w 652304"/>
                          <a:gd name="connsiteY18" fmla="*/ 600289 h 1042147"/>
                          <a:gd name="connsiteX19" fmla="*/ 0 w 652304"/>
                          <a:gd name="connsiteY19" fmla="*/ 648943 h 1042147"/>
                          <a:gd name="connsiteX20" fmla="*/ 42419 w 652304"/>
                          <a:gd name="connsiteY20" fmla="*/ 648943 h 1042147"/>
                          <a:gd name="connsiteX21" fmla="*/ 360137 w 652304"/>
                          <a:gd name="connsiteY21" fmla="*/ 650043 h 1042147"/>
                          <a:gd name="connsiteX22" fmla="*/ 391493 w 652304"/>
                          <a:gd name="connsiteY22" fmla="*/ 650165 h 1042147"/>
                          <a:gd name="connsiteX23" fmla="*/ 390637 w 652304"/>
                          <a:gd name="connsiteY23" fmla="*/ 894169 h 1042147"/>
                          <a:gd name="connsiteX24" fmla="*/ 390148 w 652304"/>
                          <a:gd name="connsiteY24" fmla="*/ 1041780 h 1042147"/>
                          <a:gd name="connsiteX25" fmla="*/ 390148 w 652304"/>
                          <a:gd name="connsiteY25" fmla="*/ 1041780 h 1042147"/>
                          <a:gd name="connsiteX26" fmla="*/ 499986 w 652304"/>
                          <a:gd name="connsiteY26" fmla="*/ 1042147 h 1042147"/>
                          <a:gd name="connsiteX27" fmla="*/ 518567 w 652304"/>
                          <a:gd name="connsiteY27" fmla="*/ 952235 h 1042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2304" h="1042147">
                            <a:moveTo>
                              <a:pt x="518567" y="952235"/>
                            </a:moveTo>
                            <a:cubicBezTo>
                              <a:pt x="565877" y="922407"/>
                              <a:pt x="596744" y="888606"/>
                              <a:pt x="610374" y="851749"/>
                            </a:cubicBezTo>
                            <a:cubicBezTo>
                              <a:pt x="624799" y="812630"/>
                              <a:pt x="615876" y="770211"/>
                              <a:pt x="581402" y="714344"/>
                            </a:cubicBezTo>
                            <a:cubicBezTo>
                              <a:pt x="567222" y="691423"/>
                              <a:pt x="550718" y="668991"/>
                              <a:pt x="534765" y="647354"/>
                            </a:cubicBezTo>
                            <a:cubicBezTo>
                              <a:pt x="521196" y="629017"/>
                              <a:pt x="507199" y="610007"/>
                              <a:pt x="494363" y="590326"/>
                            </a:cubicBezTo>
                            <a:cubicBezTo>
                              <a:pt x="460317" y="538310"/>
                              <a:pt x="440452" y="485500"/>
                              <a:pt x="433484" y="428717"/>
                            </a:cubicBezTo>
                            <a:cubicBezTo>
                              <a:pt x="420465" y="321874"/>
                              <a:pt x="423216" y="237830"/>
                              <a:pt x="477187" y="149201"/>
                            </a:cubicBezTo>
                            <a:cubicBezTo>
                              <a:pt x="502492" y="107638"/>
                              <a:pt x="536049" y="73286"/>
                              <a:pt x="574128" y="49815"/>
                            </a:cubicBezTo>
                            <a:cubicBezTo>
                              <a:pt x="582747" y="44498"/>
                              <a:pt x="599250" y="33923"/>
                              <a:pt x="618443" y="25733"/>
                            </a:cubicBezTo>
                            <a:cubicBezTo>
                              <a:pt x="633723" y="19254"/>
                              <a:pt x="644909" y="15770"/>
                              <a:pt x="652243" y="11552"/>
                            </a:cubicBezTo>
                            <a:cubicBezTo>
                              <a:pt x="652243" y="8007"/>
                              <a:pt x="652243" y="4401"/>
                              <a:pt x="652305" y="856"/>
                            </a:cubicBezTo>
                            <a:cubicBezTo>
                              <a:pt x="566121" y="550"/>
                              <a:pt x="479938" y="245"/>
                              <a:pt x="393754" y="0"/>
                            </a:cubicBezTo>
                            <a:cubicBezTo>
                              <a:pt x="393327" y="120046"/>
                              <a:pt x="392960" y="240152"/>
                              <a:pt x="392532" y="360198"/>
                            </a:cubicBezTo>
                            <a:cubicBezTo>
                              <a:pt x="392471" y="370650"/>
                              <a:pt x="392471" y="381102"/>
                              <a:pt x="392410" y="391554"/>
                            </a:cubicBezTo>
                            <a:cubicBezTo>
                              <a:pt x="311055" y="391248"/>
                              <a:pt x="229761" y="391004"/>
                              <a:pt x="148407" y="390698"/>
                            </a:cubicBezTo>
                            <a:lnTo>
                              <a:pt x="795" y="390209"/>
                            </a:lnTo>
                            <a:lnTo>
                              <a:pt x="795" y="390209"/>
                            </a:lnTo>
                            <a:cubicBezTo>
                              <a:pt x="550" y="460256"/>
                              <a:pt x="306" y="530242"/>
                              <a:pt x="61" y="600289"/>
                            </a:cubicBezTo>
                            <a:lnTo>
                              <a:pt x="0" y="600289"/>
                            </a:lnTo>
                            <a:lnTo>
                              <a:pt x="0" y="648943"/>
                            </a:lnTo>
                            <a:lnTo>
                              <a:pt x="42419" y="648943"/>
                            </a:lnTo>
                            <a:cubicBezTo>
                              <a:pt x="148346" y="649310"/>
                              <a:pt x="254211" y="649677"/>
                              <a:pt x="360137" y="650043"/>
                            </a:cubicBezTo>
                            <a:cubicBezTo>
                              <a:pt x="370589" y="650104"/>
                              <a:pt x="381041" y="650104"/>
                              <a:pt x="391493" y="650165"/>
                            </a:cubicBezTo>
                            <a:cubicBezTo>
                              <a:pt x="391187" y="731520"/>
                              <a:pt x="390943" y="812814"/>
                              <a:pt x="390637" y="894169"/>
                            </a:cubicBezTo>
                            <a:lnTo>
                              <a:pt x="390148" y="1041780"/>
                            </a:lnTo>
                            <a:lnTo>
                              <a:pt x="390148" y="1041780"/>
                            </a:lnTo>
                            <a:cubicBezTo>
                              <a:pt x="423705" y="1041903"/>
                              <a:pt x="461540" y="1042025"/>
                              <a:pt x="499986" y="1042147"/>
                            </a:cubicBezTo>
                            <a:cubicBezTo>
                              <a:pt x="491796" y="1011830"/>
                              <a:pt x="493202" y="968310"/>
                              <a:pt x="518567" y="952235"/>
                            </a:cubicBezTo>
                            <a:close/>
                          </a:path>
                        </a:pathLst>
                      </a:custGeom>
                      <a:solidFill>
                        <a:schemeClr val="accent1"/>
                      </a:solidFill>
                      <a:ln w="6112" cap="flat">
                        <a:noFill/>
                        <a:prstDash val="solid"/>
                        <a:miter/>
                      </a:ln>
                    </p:spPr>
                    <p:txBody>
                      <a:bodyPr rtlCol="0" anchor="ctr"/>
                      <a:lstStyle/>
                      <a:p>
                        <a:endParaRPr lang="en-CA">
                          <a:ea typeface="Yu Gothic UI Semibold" panose="020B0700000000000000" pitchFamily="34" charset="-128"/>
                        </a:endParaRPr>
                      </a:p>
                    </p:txBody>
                  </p:sp>
                </p:grpSp>
              </p:grpSp>
              <p:grpSp>
                <p:nvGrpSpPr>
                  <p:cNvPr id="87" name="Group 86">
                    <a:extLst>
                      <a:ext uri="{FF2B5EF4-FFF2-40B4-BE49-F238E27FC236}">
                        <a16:creationId xmlns:a16="http://schemas.microsoft.com/office/drawing/2014/main" id="{E5E80DC1-D18A-0A87-A5F1-852BCB5CE0FD}"/>
                      </a:ext>
                    </a:extLst>
                  </p:cNvPr>
                  <p:cNvGrpSpPr/>
                  <p:nvPr/>
                </p:nvGrpSpPr>
                <p:grpSpPr>
                  <a:xfrm>
                    <a:off x="4993871" y="2621648"/>
                    <a:ext cx="1191147" cy="2227208"/>
                    <a:chOff x="998862" y="1735920"/>
                    <a:chExt cx="1982365" cy="2227208"/>
                  </a:xfrm>
                </p:grpSpPr>
                <p:sp>
                  <p:nvSpPr>
                    <p:cNvPr id="88" name="TextBox 87">
                      <a:extLst>
                        <a:ext uri="{FF2B5EF4-FFF2-40B4-BE49-F238E27FC236}">
                          <a16:creationId xmlns:a16="http://schemas.microsoft.com/office/drawing/2014/main" id="{F2CF62B0-9599-0C84-1A53-F55FC3C97399}"/>
                        </a:ext>
                      </a:extLst>
                    </p:cNvPr>
                    <p:cNvSpPr txBox="1"/>
                    <p:nvPr/>
                  </p:nvSpPr>
                  <p:spPr>
                    <a:xfrm>
                      <a:off x="1007785" y="1735920"/>
                      <a:ext cx="1973442" cy="1493042"/>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Tx/>
                        <a:buSzTx/>
                        <a:tabLst/>
                        <a:defRPr/>
                      </a:pP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sp>
                  <p:nvSpPr>
                    <p:cNvPr id="89" name="TextBox 88">
                      <a:extLst>
                        <a:ext uri="{FF2B5EF4-FFF2-40B4-BE49-F238E27FC236}">
                          <a16:creationId xmlns:a16="http://schemas.microsoft.com/office/drawing/2014/main" id="{A8E4A648-C296-90DC-2A12-EF19689946C1}"/>
                        </a:ext>
                      </a:extLst>
                    </p:cNvPr>
                    <p:cNvSpPr txBox="1"/>
                    <p:nvPr/>
                  </p:nvSpPr>
                  <p:spPr>
                    <a:xfrm>
                      <a:off x="998862" y="3563416"/>
                      <a:ext cx="1977269" cy="399712"/>
                    </a:xfrm>
                    <a:prstGeom prst="rect">
                      <a:avLst/>
                    </a:prstGeom>
                    <a:noFill/>
                  </p:spPr>
                  <p:txBody>
                    <a:bodyPr wrap="square">
                      <a:spAutoFit/>
                    </a:bodyPr>
                    <a:lstStyle/>
                    <a:p>
                      <a:pPr algn="ctr"/>
                      <a:r>
                        <a:rPr lang="en-CA" sz="1400" i="0" dirty="0">
                          <a:solidFill>
                            <a:schemeClr val="accent2"/>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2"/>
                        </a:solidFill>
                        <a:latin typeface="+mj-lt"/>
                        <a:ea typeface="Yu Gothic UI Semibold" panose="020B0700000000000000" pitchFamily="34" charset="-128"/>
                      </a:endParaRPr>
                    </a:p>
                  </p:txBody>
                </p:sp>
              </p:grpSp>
            </p:grpSp>
            <p:grpSp>
              <p:nvGrpSpPr>
                <p:cNvPr id="105" name="Group 104">
                  <a:extLst>
                    <a:ext uri="{FF2B5EF4-FFF2-40B4-BE49-F238E27FC236}">
                      <a16:creationId xmlns:a16="http://schemas.microsoft.com/office/drawing/2014/main" id="{81D08C01-02C1-D220-1C04-3CD7F114CE97}"/>
                    </a:ext>
                  </a:extLst>
                </p:cNvPr>
                <p:cNvGrpSpPr/>
                <p:nvPr/>
              </p:nvGrpSpPr>
              <p:grpSpPr>
                <a:xfrm>
                  <a:off x="7850357" y="2621648"/>
                  <a:ext cx="1188085" cy="3021547"/>
                  <a:chOff x="7850357" y="2621648"/>
                  <a:chExt cx="1188085" cy="3021547"/>
                </a:xfrm>
              </p:grpSpPr>
              <p:grpSp>
                <p:nvGrpSpPr>
                  <p:cNvPr id="61" name="Group 60">
                    <a:extLst>
                      <a:ext uri="{FF2B5EF4-FFF2-40B4-BE49-F238E27FC236}">
                        <a16:creationId xmlns:a16="http://schemas.microsoft.com/office/drawing/2014/main" id="{3DE19F4B-18B2-B933-41C7-6EC5D1B29339}"/>
                      </a:ext>
                    </a:extLst>
                  </p:cNvPr>
                  <p:cNvGrpSpPr/>
                  <p:nvPr/>
                </p:nvGrpSpPr>
                <p:grpSpPr>
                  <a:xfrm>
                    <a:off x="8138358" y="5031113"/>
                    <a:ext cx="612082" cy="612082"/>
                    <a:chOff x="8511402" y="5051841"/>
                    <a:chExt cx="612082" cy="612082"/>
                  </a:xfrm>
                </p:grpSpPr>
                <p:sp>
                  <p:nvSpPr>
                    <p:cNvPr id="57" name="Oval 56">
                      <a:extLst>
                        <a:ext uri="{FF2B5EF4-FFF2-40B4-BE49-F238E27FC236}">
                          <a16:creationId xmlns:a16="http://schemas.microsoft.com/office/drawing/2014/main" id="{AE842E0A-4802-18CF-5C3C-E4EA5AC8C672}"/>
                        </a:ext>
                      </a:extLst>
                    </p:cNvPr>
                    <p:cNvSpPr/>
                    <p:nvPr/>
                  </p:nvSpPr>
                  <p:spPr>
                    <a:xfrm>
                      <a:off x="8511402" y="5051841"/>
                      <a:ext cx="612082" cy="612082"/>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Yu Gothic UI Semibold" panose="020B0700000000000000" pitchFamily="34" charset="-128"/>
                      </a:endParaRPr>
                    </a:p>
                  </p:txBody>
                </p:sp>
                <p:grpSp>
                  <p:nvGrpSpPr>
                    <p:cNvPr id="31" name="Group 30">
                      <a:extLst>
                        <a:ext uri="{FF2B5EF4-FFF2-40B4-BE49-F238E27FC236}">
                          <a16:creationId xmlns:a16="http://schemas.microsoft.com/office/drawing/2014/main" id="{52A13B6A-20F6-7708-27E2-91E77113C36E}"/>
                        </a:ext>
                      </a:extLst>
                    </p:cNvPr>
                    <p:cNvGrpSpPr/>
                    <p:nvPr/>
                  </p:nvGrpSpPr>
                  <p:grpSpPr>
                    <a:xfrm>
                      <a:off x="8652013" y="5215716"/>
                      <a:ext cx="330860" cy="284332"/>
                      <a:chOff x="5748755" y="821576"/>
                      <a:chExt cx="1263226" cy="1085583"/>
                    </a:xfrm>
                  </p:grpSpPr>
                  <p:sp>
                    <p:nvSpPr>
                      <p:cNvPr id="32" name="Freeform: Shape 31">
                        <a:extLst>
                          <a:ext uri="{FF2B5EF4-FFF2-40B4-BE49-F238E27FC236}">
                            <a16:creationId xmlns:a16="http://schemas.microsoft.com/office/drawing/2014/main" id="{B39EA5BD-33DB-F31A-83C0-E7285D728527}"/>
                          </a:ext>
                        </a:extLst>
                      </p:cNvPr>
                      <p:cNvSpPr/>
                      <p:nvPr/>
                    </p:nvSpPr>
                    <p:spPr>
                      <a:xfrm>
                        <a:off x="5748755" y="821576"/>
                        <a:ext cx="1263226" cy="1085583"/>
                      </a:xfrm>
                      <a:custGeom>
                        <a:avLst/>
                        <a:gdLst>
                          <a:gd name="connsiteX0" fmla="*/ 926018 w 1263226"/>
                          <a:gd name="connsiteY0" fmla="*/ 11530 h 1085583"/>
                          <a:gd name="connsiteX1" fmla="*/ 639229 w 1263226"/>
                          <a:gd name="connsiteY1" fmla="*/ 153030 h 1085583"/>
                          <a:gd name="connsiteX2" fmla="*/ 327807 w 1263226"/>
                          <a:gd name="connsiteY2" fmla="*/ 528 h 1085583"/>
                          <a:gd name="connsiteX3" fmla="*/ 48292 w 1263226"/>
                          <a:gd name="connsiteY3" fmla="*/ 573984 h 1085583"/>
                          <a:gd name="connsiteX4" fmla="*/ 309287 w 1263226"/>
                          <a:gd name="connsiteY4" fmla="*/ 898486 h 1085583"/>
                          <a:gd name="connsiteX5" fmla="*/ 425727 w 1263226"/>
                          <a:gd name="connsiteY5" fmla="*/ 998178 h 1085583"/>
                          <a:gd name="connsiteX6" fmla="*/ 424993 w 1263226"/>
                          <a:gd name="connsiteY6" fmla="*/ 997994 h 1085583"/>
                          <a:gd name="connsiteX7" fmla="*/ 534403 w 1263226"/>
                          <a:gd name="connsiteY7" fmla="*/ 1085583 h 1085583"/>
                          <a:gd name="connsiteX8" fmla="*/ 549561 w 1263226"/>
                          <a:gd name="connsiteY8" fmla="*/ 953925 h 1085583"/>
                          <a:gd name="connsiteX9" fmla="*/ 503414 w 1263226"/>
                          <a:gd name="connsiteY9" fmla="*/ 860162 h 1085583"/>
                          <a:gd name="connsiteX10" fmla="*/ 424504 w 1263226"/>
                          <a:gd name="connsiteY10" fmla="*/ 783636 h 1085583"/>
                          <a:gd name="connsiteX11" fmla="*/ 396999 w 1263226"/>
                          <a:gd name="connsiteY11" fmla="*/ 743172 h 1085583"/>
                          <a:gd name="connsiteX12" fmla="*/ 366926 w 1263226"/>
                          <a:gd name="connsiteY12" fmla="*/ 704176 h 1085583"/>
                          <a:gd name="connsiteX13" fmla="*/ 300058 w 1263226"/>
                          <a:gd name="connsiteY13" fmla="*/ 628689 h 1085583"/>
                          <a:gd name="connsiteX14" fmla="*/ 242907 w 1263226"/>
                          <a:gd name="connsiteY14" fmla="*/ 564327 h 1085583"/>
                          <a:gd name="connsiteX15" fmla="*/ 233923 w 1263226"/>
                          <a:gd name="connsiteY15" fmla="*/ 509010 h 1085583"/>
                          <a:gd name="connsiteX16" fmla="*/ 276647 w 1263226"/>
                          <a:gd name="connsiteY16" fmla="*/ 496480 h 1085583"/>
                          <a:gd name="connsiteX17" fmla="*/ 324018 w 1263226"/>
                          <a:gd name="connsiteY17" fmla="*/ 534254 h 1085583"/>
                          <a:gd name="connsiteX18" fmla="*/ 373527 w 1263226"/>
                          <a:gd name="connsiteY18" fmla="*/ 589998 h 1085583"/>
                          <a:gd name="connsiteX19" fmla="*/ 406962 w 1263226"/>
                          <a:gd name="connsiteY19" fmla="*/ 625694 h 1085583"/>
                          <a:gd name="connsiteX20" fmla="*/ 489600 w 1263226"/>
                          <a:gd name="connsiteY20" fmla="*/ 618787 h 1085583"/>
                          <a:gd name="connsiteX21" fmla="*/ 497240 w 1263226"/>
                          <a:gd name="connsiteY21" fmla="*/ 556075 h 1085583"/>
                          <a:gd name="connsiteX22" fmla="*/ 472974 w 1263226"/>
                          <a:gd name="connsiteY22" fmla="*/ 466469 h 1085583"/>
                          <a:gd name="connsiteX23" fmla="*/ 447364 w 1263226"/>
                          <a:gd name="connsiteY23" fmla="*/ 289701 h 1085583"/>
                          <a:gd name="connsiteX24" fmla="*/ 449809 w 1263226"/>
                          <a:gd name="connsiteY24" fmla="*/ 238358 h 1085583"/>
                          <a:gd name="connsiteX25" fmla="*/ 469980 w 1263226"/>
                          <a:gd name="connsiteY25" fmla="*/ 219104 h 1085583"/>
                          <a:gd name="connsiteX26" fmla="*/ 526090 w 1263226"/>
                          <a:gd name="connsiteY26" fmla="*/ 281694 h 1085583"/>
                          <a:gd name="connsiteX27" fmla="*/ 545894 w 1263226"/>
                          <a:gd name="connsiteY27" fmla="*/ 389515 h 1085583"/>
                          <a:gd name="connsiteX28" fmla="*/ 578962 w 1263226"/>
                          <a:gd name="connsiteY28" fmla="*/ 451860 h 1085583"/>
                          <a:gd name="connsiteX29" fmla="*/ 594120 w 1263226"/>
                          <a:gd name="connsiteY29" fmla="*/ 457973 h 1085583"/>
                          <a:gd name="connsiteX30" fmla="*/ 597665 w 1263226"/>
                          <a:gd name="connsiteY30" fmla="*/ 418609 h 1085583"/>
                          <a:gd name="connsiteX31" fmla="*/ 601822 w 1263226"/>
                          <a:gd name="connsiteY31" fmla="*/ 365982 h 1085583"/>
                          <a:gd name="connsiteX32" fmla="*/ 600110 w 1263226"/>
                          <a:gd name="connsiteY32" fmla="*/ 306754 h 1085583"/>
                          <a:gd name="connsiteX33" fmla="*/ 600844 w 1263226"/>
                          <a:gd name="connsiteY33" fmla="*/ 221610 h 1085583"/>
                          <a:gd name="connsiteX34" fmla="*/ 639596 w 1263226"/>
                          <a:gd name="connsiteY34" fmla="*/ 189154 h 1085583"/>
                          <a:gd name="connsiteX35" fmla="*/ 667162 w 1263226"/>
                          <a:gd name="connsiteY35" fmla="*/ 229556 h 1085583"/>
                          <a:gd name="connsiteX36" fmla="*/ 668568 w 1263226"/>
                          <a:gd name="connsiteY36" fmla="*/ 261034 h 1085583"/>
                          <a:gd name="connsiteX37" fmla="*/ 667957 w 1263226"/>
                          <a:gd name="connsiteY37" fmla="*/ 298808 h 1085583"/>
                          <a:gd name="connsiteX38" fmla="*/ 679081 w 1263226"/>
                          <a:gd name="connsiteY38" fmla="*/ 436213 h 1085583"/>
                          <a:gd name="connsiteX39" fmla="*/ 687333 w 1263226"/>
                          <a:gd name="connsiteY39" fmla="*/ 458217 h 1085583"/>
                          <a:gd name="connsiteX40" fmla="*/ 700169 w 1263226"/>
                          <a:gd name="connsiteY40" fmla="*/ 449110 h 1085583"/>
                          <a:gd name="connsiteX41" fmla="*/ 711537 w 1263226"/>
                          <a:gd name="connsiteY41" fmla="*/ 368916 h 1085583"/>
                          <a:gd name="connsiteX42" fmla="*/ 711171 w 1263226"/>
                          <a:gd name="connsiteY42" fmla="*/ 297036 h 1085583"/>
                          <a:gd name="connsiteX43" fmla="*/ 722601 w 1263226"/>
                          <a:gd name="connsiteY43" fmla="*/ 230351 h 1085583"/>
                          <a:gd name="connsiteX44" fmla="*/ 763370 w 1263226"/>
                          <a:gd name="connsiteY44" fmla="*/ 228822 h 1085583"/>
                          <a:gd name="connsiteX45" fmla="*/ 779690 w 1263226"/>
                          <a:gd name="connsiteY45" fmla="*/ 281083 h 1085583"/>
                          <a:gd name="connsiteX46" fmla="*/ 774922 w 1263226"/>
                          <a:gd name="connsiteY46" fmla="*/ 416898 h 1085583"/>
                          <a:gd name="connsiteX47" fmla="*/ 769543 w 1263226"/>
                          <a:gd name="connsiteY47" fmla="*/ 481138 h 1085583"/>
                          <a:gd name="connsiteX48" fmla="*/ 783540 w 1263226"/>
                          <a:gd name="connsiteY48" fmla="*/ 515673 h 1085583"/>
                          <a:gd name="connsiteX49" fmla="*/ 813735 w 1263226"/>
                          <a:gd name="connsiteY49" fmla="*/ 460662 h 1085583"/>
                          <a:gd name="connsiteX50" fmla="*/ 825043 w 1263226"/>
                          <a:gd name="connsiteY50" fmla="*/ 390004 h 1085583"/>
                          <a:gd name="connsiteX51" fmla="*/ 840996 w 1263226"/>
                          <a:gd name="connsiteY51" fmla="*/ 339944 h 1085583"/>
                          <a:gd name="connsiteX52" fmla="*/ 872413 w 1263226"/>
                          <a:gd name="connsiteY52" fmla="*/ 329798 h 1085583"/>
                          <a:gd name="connsiteX53" fmla="*/ 886899 w 1263226"/>
                          <a:gd name="connsiteY53" fmla="*/ 357486 h 1085583"/>
                          <a:gd name="connsiteX54" fmla="*/ 885860 w 1263226"/>
                          <a:gd name="connsiteY54" fmla="*/ 431812 h 1085583"/>
                          <a:gd name="connsiteX55" fmla="*/ 869418 w 1263226"/>
                          <a:gd name="connsiteY55" fmla="*/ 599350 h 1085583"/>
                          <a:gd name="connsiteX56" fmla="*/ 829811 w 1263226"/>
                          <a:gd name="connsiteY56" fmla="*/ 770739 h 1085583"/>
                          <a:gd name="connsiteX57" fmla="*/ 806217 w 1263226"/>
                          <a:gd name="connsiteY57" fmla="*/ 836691 h 1085583"/>
                          <a:gd name="connsiteX58" fmla="*/ 771988 w 1263226"/>
                          <a:gd name="connsiteY58" fmla="*/ 899953 h 1085583"/>
                          <a:gd name="connsiteX59" fmla="*/ 766121 w 1263226"/>
                          <a:gd name="connsiteY59" fmla="*/ 923424 h 1085583"/>
                          <a:gd name="connsiteX60" fmla="*/ 771805 w 1263226"/>
                          <a:gd name="connsiteY60" fmla="*/ 953436 h 1085583"/>
                          <a:gd name="connsiteX61" fmla="*/ 772966 w 1263226"/>
                          <a:gd name="connsiteY61" fmla="*/ 962971 h 1085583"/>
                          <a:gd name="connsiteX62" fmla="*/ 783540 w 1263226"/>
                          <a:gd name="connsiteY62" fmla="*/ 1031551 h 1085583"/>
                          <a:gd name="connsiteX63" fmla="*/ 938243 w 1263226"/>
                          <a:gd name="connsiteY63" fmla="*/ 910955 h 1085583"/>
                          <a:gd name="connsiteX64" fmla="*/ 1212257 w 1263226"/>
                          <a:gd name="connsiteY64" fmla="*/ 597089 h 1085583"/>
                          <a:gd name="connsiteX65" fmla="*/ 926018 w 1263226"/>
                          <a:gd name="connsiteY65" fmla="*/ 11530 h 108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263226" h="1085583">
                            <a:moveTo>
                              <a:pt x="926018" y="11530"/>
                            </a:moveTo>
                            <a:cubicBezTo>
                              <a:pt x="815263" y="161"/>
                              <a:pt x="674497" y="57495"/>
                              <a:pt x="639229" y="153030"/>
                            </a:cubicBezTo>
                            <a:cubicBezTo>
                              <a:pt x="607873" y="56150"/>
                              <a:pt x="438929" y="-6440"/>
                              <a:pt x="327807" y="528"/>
                            </a:cubicBezTo>
                            <a:cubicBezTo>
                              <a:pt x="34600" y="18926"/>
                              <a:pt x="-71265" y="348501"/>
                              <a:pt x="48292" y="573984"/>
                            </a:cubicBezTo>
                            <a:cubicBezTo>
                              <a:pt x="112654" y="695313"/>
                              <a:pt x="206478" y="802156"/>
                              <a:pt x="309287" y="898486"/>
                            </a:cubicBezTo>
                            <a:cubicBezTo>
                              <a:pt x="337587" y="925013"/>
                              <a:pt x="380618" y="961320"/>
                              <a:pt x="425727" y="998178"/>
                            </a:cubicBezTo>
                            <a:cubicBezTo>
                              <a:pt x="425482" y="998116"/>
                              <a:pt x="425237" y="998055"/>
                              <a:pt x="424993" y="997994"/>
                            </a:cubicBezTo>
                            <a:cubicBezTo>
                              <a:pt x="462583" y="1028678"/>
                              <a:pt x="501458" y="1059667"/>
                              <a:pt x="534403" y="1085583"/>
                            </a:cubicBezTo>
                            <a:cubicBezTo>
                              <a:pt x="541371" y="1034423"/>
                              <a:pt x="551456" y="970917"/>
                              <a:pt x="549561" y="953925"/>
                            </a:cubicBezTo>
                            <a:cubicBezTo>
                              <a:pt x="545589" y="918045"/>
                              <a:pt x="529819" y="884978"/>
                              <a:pt x="503414" y="860162"/>
                            </a:cubicBezTo>
                            <a:cubicBezTo>
                              <a:pt x="476459" y="834796"/>
                              <a:pt x="447547" y="813036"/>
                              <a:pt x="424504" y="783636"/>
                            </a:cubicBezTo>
                            <a:cubicBezTo>
                              <a:pt x="414419" y="770739"/>
                              <a:pt x="406411" y="756497"/>
                              <a:pt x="396999" y="743172"/>
                            </a:cubicBezTo>
                            <a:cubicBezTo>
                              <a:pt x="387525" y="729787"/>
                              <a:pt x="377378" y="716828"/>
                              <a:pt x="366926" y="704176"/>
                            </a:cubicBezTo>
                            <a:cubicBezTo>
                              <a:pt x="345533" y="678260"/>
                              <a:pt x="322856" y="653383"/>
                              <a:pt x="300058" y="628689"/>
                            </a:cubicBezTo>
                            <a:cubicBezTo>
                              <a:pt x="280681" y="607663"/>
                              <a:pt x="260083" y="587187"/>
                              <a:pt x="242907" y="564327"/>
                            </a:cubicBezTo>
                            <a:cubicBezTo>
                              <a:pt x="231294" y="548862"/>
                              <a:pt x="217908" y="526186"/>
                              <a:pt x="233923" y="509010"/>
                            </a:cubicBezTo>
                            <a:cubicBezTo>
                              <a:pt x="245414" y="496724"/>
                              <a:pt x="260755" y="489451"/>
                              <a:pt x="276647" y="496480"/>
                            </a:cubicBezTo>
                            <a:cubicBezTo>
                              <a:pt x="294984" y="504548"/>
                              <a:pt x="310265" y="520135"/>
                              <a:pt x="324018" y="534254"/>
                            </a:cubicBezTo>
                            <a:cubicBezTo>
                              <a:pt x="341376" y="552041"/>
                              <a:pt x="357452" y="571050"/>
                              <a:pt x="373527" y="589998"/>
                            </a:cubicBezTo>
                            <a:cubicBezTo>
                              <a:pt x="383552" y="601795"/>
                              <a:pt x="393698" y="617259"/>
                              <a:pt x="406962" y="625694"/>
                            </a:cubicBezTo>
                            <a:cubicBezTo>
                              <a:pt x="430250" y="640486"/>
                              <a:pt x="470713" y="641158"/>
                              <a:pt x="489600" y="618787"/>
                            </a:cubicBezTo>
                            <a:cubicBezTo>
                              <a:pt x="504147" y="601612"/>
                              <a:pt x="502069" y="576490"/>
                              <a:pt x="497240" y="556075"/>
                            </a:cubicBezTo>
                            <a:cubicBezTo>
                              <a:pt x="490089" y="526002"/>
                              <a:pt x="479820" y="496724"/>
                              <a:pt x="472974" y="466469"/>
                            </a:cubicBezTo>
                            <a:cubicBezTo>
                              <a:pt x="459894" y="408585"/>
                              <a:pt x="449931" y="349112"/>
                              <a:pt x="447364" y="289701"/>
                            </a:cubicBezTo>
                            <a:cubicBezTo>
                              <a:pt x="446630" y="273014"/>
                              <a:pt x="445469" y="254739"/>
                              <a:pt x="449809" y="238358"/>
                            </a:cubicBezTo>
                            <a:cubicBezTo>
                              <a:pt x="452559" y="228028"/>
                              <a:pt x="460506" y="223199"/>
                              <a:pt x="469980" y="219104"/>
                            </a:cubicBezTo>
                            <a:cubicBezTo>
                              <a:pt x="509159" y="202356"/>
                              <a:pt x="522362" y="253394"/>
                              <a:pt x="526090" y="281694"/>
                            </a:cubicBezTo>
                            <a:cubicBezTo>
                              <a:pt x="530919" y="318307"/>
                              <a:pt x="534036" y="354186"/>
                              <a:pt x="545894" y="389515"/>
                            </a:cubicBezTo>
                            <a:cubicBezTo>
                              <a:pt x="553290" y="411519"/>
                              <a:pt x="563070" y="434501"/>
                              <a:pt x="578962" y="451860"/>
                            </a:cubicBezTo>
                            <a:cubicBezTo>
                              <a:pt x="582690" y="455955"/>
                              <a:pt x="590819" y="466408"/>
                              <a:pt x="594120" y="457973"/>
                            </a:cubicBezTo>
                            <a:cubicBezTo>
                              <a:pt x="598643" y="446298"/>
                              <a:pt x="597115" y="430895"/>
                              <a:pt x="597665" y="418609"/>
                            </a:cubicBezTo>
                            <a:cubicBezTo>
                              <a:pt x="598460" y="401006"/>
                              <a:pt x="601272" y="383586"/>
                              <a:pt x="601822" y="365982"/>
                            </a:cubicBezTo>
                            <a:cubicBezTo>
                              <a:pt x="602433" y="346240"/>
                              <a:pt x="601333" y="326436"/>
                              <a:pt x="600110" y="306754"/>
                            </a:cubicBezTo>
                            <a:cubicBezTo>
                              <a:pt x="598460" y="279127"/>
                              <a:pt x="594059" y="248932"/>
                              <a:pt x="600844" y="221610"/>
                            </a:cubicBezTo>
                            <a:cubicBezTo>
                              <a:pt x="605245" y="203945"/>
                              <a:pt x="619425" y="186709"/>
                              <a:pt x="639596" y="189154"/>
                            </a:cubicBezTo>
                            <a:cubicBezTo>
                              <a:pt x="658483" y="191415"/>
                              <a:pt x="664840" y="213725"/>
                              <a:pt x="667162" y="229556"/>
                            </a:cubicBezTo>
                            <a:cubicBezTo>
                              <a:pt x="668690" y="239947"/>
                              <a:pt x="668935" y="250521"/>
                              <a:pt x="668568" y="261034"/>
                            </a:cubicBezTo>
                            <a:cubicBezTo>
                              <a:pt x="668140" y="273748"/>
                              <a:pt x="667835" y="286095"/>
                              <a:pt x="667957" y="298808"/>
                            </a:cubicBezTo>
                            <a:cubicBezTo>
                              <a:pt x="668507" y="344284"/>
                              <a:pt x="668690" y="391715"/>
                              <a:pt x="679081" y="436213"/>
                            </a:cubicBezTo>
                            <a:cubicBezTo>
                              <a:pt x="680609" y="442753"/>
                              <a:pt x="682321" y="453205"/>
                              <a:pt x="687333" y="458217"/>
                            </a:cubicBezTo>
                            <a:cubicBezTo>
                              <a:pt x="693445" y="464390"/>
                              <a:pt x="698091" y="454366"/>
                              <a:pt x="700169" y="449110"/>
                            </a:cubicBezTo>
                            <a:cubicBezTo>
                              <a:pt x="709948" y="424477"/>
                              <a:pt x="710376" y="395077"/>
                              <a:pt x="711537" y="368916"/>
                            </a:cubicBezTo>
                            <a:cubicBezTo>
                              <a:pt x="712638" y="344895"/>
                              <a:pt x="713616" y="320996"/>
                              <a:pt x="711171" y="297036"/>
                            </a:cubicBezTo>
                            <a:cubicBezTo>
                              <a:pt x="709031" y="276009"/>
                              <a:pt x="708176" y="247648"/>
                              <a:pt x="722601" y="230351"/>
                            </a:cubicBezTo>
                            <a:cubicBezTo>
                              <a:pt x="733297" y="217515"/>
                              <a:pt x="752184" y="216292"/>
                              <a:pt x="763370" y="228822"/>
                            </a:cubicBezTo>
                            <a:cubicBezTo>
                              <a:pt x="775472" y="242392"/>
                              <a:pt x="778039" y="263785"/>
                              <a:pt x="779690" y="281083"/>
                            </a:cubicBezTo>
                            <a:cubicBezTo>
                              <a:pt x="783968" y="325641"/>
                              <a:pt x="780973" y="372584"/>
                              <a:pt x="774922" y="416898"/>
                            </a:cubicBezTo>
                            <a:cubicBezTo>
                              <a:pt x="771988" y="438169"/>
                              <a:pt x="769665" y="459684"/>
                              <a:pt x="769543" y="481138"/>
                            </a:cubicBezTo>
                            <a:cubicBezTo>
                              <a:pt x="769482" y="489268"/>
                              <a:pt x="767832" y="524719"/>
                              <a:pt x="783540" y="515673"/>
                            </a:cubicBezTo>
                            <a:cubicBezTo>
                              <a:pt x="802000" y="505037"/>
                              <a:pt x="809273" y="479855"/>
                              <a:pt x="813735" y="460662"/>
                            </a:cubicBezTo>
                            <a:cubicBezTo>
                              <a:pt x="819114" y="437374"/>
                              <a:pt x="821314" y="413536"/>
                              <a:pt x="825043" y="390004"/>
                            </a:cubicBezTo>
                            <a:cubicBezTo>
                              <a:pt x="827610" y="373623"/>
                              <a:pt x="829994" y="353208"/>
                              <a:pt x="840996" y="339944"/>
                            </a:cubicBezTo>
                            <a:cubicBezTo>
                              <a:pt x="847658" y="331876"/>
                              <a:pt x="862083" y="326375"/>
                              <a:pt x="872413" y="329798"/>
                            </a:cubicBezTo>
                            <a:cubicBezTo>
                              <a:pt x="883721" y="333587"/>
                              <a:pt x="885983" y="347218"/>
                              <a:pt x="886899" y="357486"/>
                            </a:cubicBezTo>
                            <a:cubicBezTo>
                              <a:pt x="889039" y="382058"/>
                              <a:pt x="886716" y="407179"/>
                              <a:pt x="885860" y="431812"/>
                            </a:cubicBezTo>
                            <a:cubicBezTo>
                              <a:pt x="883904" y="488351"/>
                              <a:pt x="879076" y="543545"/>
                              <a:pt x="869418" y="599350"/>
                            </a:cubicBezTo>
                            <a:cubicBezTo>
                              <a:pt x="859455" y="657111"/>
                              <a:pt x="846741" y="714628"/>
                              <a:pt x="829811" y="770739"/>
                            </a:cubicBezTo>
                            <a:cubicBezTo>
                              <a:pt x="823087" y="793110"/>
                              <a:pt x="815691" y="815359"/>
                              <a:pt x="806217" y="836691"/>
                            </a:cubicBezTo>
                            <a:cubicBezTo>
                              <a:pt x="796437" y="858695"/>
                              <a:pt x="781279" y="877704"/>
                              <a:pt x="771988" y="899953"/>
                            </a:cubicBezTo>
                            <a:cubicBezTo>
                              <a:pt x="768993" y="907165"/>
                              <a:pt x="765753" y="915417"/>
                              <a:pt x="766121" y="923424"/>
                            </a:cubicBezTo>
                            <a:cubicBezTo>
                              <a:pt x="766548" y="933265"/>
                              <a:pt x="770521" y="943472"/>
                              <a:pt x="771805" y="953436"/>
                            </a:cubicBezTo>
                            <a:cubicBezTo>
                              <a:pt x="772233" y="956614"/>
                              <a:pt x="772600" y="959792"/>
                              <a:pt x="772966" y="962971"/>
                            </a:cubicBezTo>
                            <a:cubicBezTo>
                              <a:pt x="774311" y="974462"/>
                              <a:pt x="779139" y="1004045"/>
                              <a:pt x="783540" y="1031551"/>
                            </a:cubicBezTo>
                            <a:cubicBezTo>
                              <a:pt x="841730" y="988398"/>
                              <a:pt x="901691" y="942494"/>
                              <a:pt x="938243" y="910955"/>
                            </a:cubicBezTo>
                            <a:cubicBezTo>
                              <a:pt x="1044902" y="818843"/>
                              <a:pt x="1143005" y="715789"/>
                              <a:pt x="1212257" y="597089"/>
                            </a:cubicBezTo>
                            <a:cubicBezTo>
                              <a:pt x="1341165" y="376740"/>
                              <a:pt x="1218247" y="41603"/>
                              <a:pt x="926018" y="11530"/>
                            </a:cubicBezTo>
                            <a:close/>
                          </a:path>
                        </a:pathLst>
                      </a:custGeom>
                      <a:solidFill>
                        <a:schemeClr val="accent1"/>
                      </a:solidFill>
                      <a:ln w="6112" cap="flat">
                        <a:noFill/>
                        <a:prstDash val="solid"/>
                        <a:miter/>
                      </a:ln>
                    </p:spPr>
                    <p:txBody>
                      <a:bodyPr rtlCol="0" anchor="ctr"/>
                      <a:lstStyle/>
                      <a:p>
                        <a:endParaRPr lang="en-CA">
                          <a:ea typeface="Yu Gothic UI Semibold" panose="020B0700000000000000" pitchFamily="34" charset="-128"/>
                        </a:endParaRPr>
                      </a:p>
                    </p:txBody>
                  </p:sp>
                  <p:sp>
                    <p:nvSpPr>
                      <p:cNvPr id="33" name="Freeform: Shape 32">
                        <a:extLst>
                          <a:ext uri="{FF2B5EF4-FFF2-40B4-BE49-F238E27FC236}">
                            <a16:creationId xmlns:a16="http://schemas.microsoft.com/office/drawing/2014/main" id="{19741D64-423F-FA00-0222-CF4E36B7ED08}"/>
                          </a:ext>
                        </a:extLst>
                      </p:cNvPr>
                      <p:cNvSpPr/>
                      <p:nvPr/>
                    </p:nvSpPr>
                    <p:spPr>
                      <a:xfrm>
                        <a:off x="6235665" y="1355402"/>
                        <a:ext cx="315272" cy="315272"/>
                      </a:xfrm>
                      <a:custGeom>
                        <a:avLst/>
                        <a:gdLst>
                          <a:gd name="connsiteX0" fmla="*/ 307693 w 315272"/>
                          <a:gd name="connsiteY0" fmla="*/ 119129 h 315272"/>
                          <a:gd name="connsiteX1" fmla="*/ 206412 w 315272"/>
                          <a:gd name="connsiteY1" fmla="*/ 118762 h 315272"/>
                          <a:gd name="connsiteX2" fmla="*/ 196938 w 315272"/>
                          <a:gd name="connsiteY2" fmla="*/ 118701 h 315272"/>
                          <a:gd name="connsiteX3" fmla="*/ 197183 w 315272"/>
                          <a:gd name="connsiteY3" fmla="*/ 44925 h 315272"/>
                          <a:gd name="connsiteX4" fmla="*/ 197305 w 315272"/>
                          <a:gd name="connsiteY4" fmla="*/ 7885 h 315272"/>
                          <a:gd name="connsiteX5" fmla="*/ 189726 w 315272"/>
                          <a:gd name="connsiteY5" fmla="*/ 244 h 315272"/>
                          <a:gd name="connsiteX6" fmla="*/ 126769 w 315272"/>
                          <a:gd name="connsiteY6" fmla="*/ 0 h 315272"/>
                          <a:gd name="connsiteX7" fmla="*/ 119129 w 315272"/>
                          <a:gd name="connsiteY7" fmla="*/ 7579 h 315272"/>
                          <a:gd name="connsiteX8" fmla="*/ 118762 w 315272"/>
                          <a:gd name="connsiteY8" fmla="*/ 108860 h 315272"/>
                          <a:gd name="connsiteX9" fmla="*/ 118701 w 315272"/>
                          <a:gd name="connsiteY9" fmla="*/ 118334 h 315272"/>
                          <a:gd name="connsiteX10" fmla="*/ 44926 w 315272"/>
                          <a:gd name="connsiteY10" fmla="*/ 118090 h 315272"/>
                          <a:gd name="connsiteX11" fmla="*/ 7885 w 315272"/>
                          <a:gd name="connsiteY11" fmla="*/ 117967 h 315272"/>
                          <a:gd name="connsiteX12" fmla="*/ 245 w 315272"/>
                          <a:gd name="connsiteY12" fmla="*/ 125547 h 315272"/>
                          <a:gd name="connsiteX13" fmla="*/ 0 w 315272"/>
                          <a:gd name="connsiteY13" fmla="*/ 188503 h 315272"/>
                          <a:gd name="connsiteX14" fmla="*/ 2140 w 315272"/>
                          <a:gd name="connsiteY14" fmla="*/ 193821 h 315272"/>
                          <a:gd name="connsiteX15" fmla="*/ 7580 w 315272"/>
                          <a:gd name="connsiteY15" fmla="*/ 196144 h 315272"/>
                          <a:gd name="connsiteX16" fmla="*/ 108860 w 315272"/>
                          <a:gd name="connsiteY16" fmla="*/ 196510 h 315272"/>
                          <a:gd name="connsiteX17" fmla="*/ 118334 w 315272"/>
                          <a:gd name="connsiteY17" fmla="*/ 196572 h 315272"/>
                          <a:gd name="connsiteX18" fmla="*/ 118090 w 315272"/>
                          <a:gd name="connsiteY18" fmla="*/ 270347 h 315272"/>
                          <a:gd name="connsiteX19" fmla="*/ 117968 w 315272"/>
                          <a:gd name="connsiteY19" fmla="*/ 307388 h 315272"/>
                          <a:gd name="connsiteX20" fmla="*/ 125547 w 315272"/>
                          <a:gd name="connsiteY20" fmla="*/ 315028 h 315272"/>
                          <a:gd name="connsiteX21" fmla="*/ 188503 w 315272"/>
                          <a:gd name="connsiteY21" fmla="*/ 315272 h 315272"/>
                          <a:gd name="connsiteX22" fmla="*/ 193821 w 315272"/>
                          <a:gd name="connsiteY22" fmla="*/ 313133 h 315272"/>
                          <a:gd name="connsiteX23" fmla="*/ 196144 w 315272"/>
                          <a:gd name="connsiteY23" fmla="*/ 307693 h 315272"/>
                          <a:gd name="connsiteX24" fmla="*/ 196511 w 315272"/>
                          <a:gd name="connsiteY24" fmla="*/ 206412 h 315272"/>
                          <a:gd name="connsiteX25" fmla="*/ 196572 w 315272"/>
                          <a:gd name="connsiteY25" fmla="*/ 196938 h 315272"/>
                          <a:gd name="connsiteX26" fmla="*/ 270347 w 315272"/>
                          <a:gd name="connsiteY26" fmla="*/ 197183 h 315272"/>
                          <a:gd name="connsiteX27" fmla="*/ 307388 w 315272"/>
                          <a:gd name="connsiteY27" fmla="*/ 197305 h 315272"/>
                          <a:gd name="connsiteX28" fmla="*/ 315028 w 315272"/>
                          <a:gd name="connsiteY28" fmla="*/ 189726 h 315272"/>
                          <a:gd name="connsiteX29" fmla="*/ 315273 w 315272"/>
                          <a:gd name="connsiteY29" fmla="*/ 126769 h 315272"/>
                          <a:gd name="connsiteX30" fmla="*/ 307693 w 315272"/>
                          <a:gd name="connsiteY30" fmla="*/ 119129 h 31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5272" h="315272">
                            <a:moveTo>
                              <a:pt x="307693" y="119129"/>
                            </a:moveTo>
                            <a:cubicBezTo>
                              <a:pt x="273953" y="119006"/>
                              <a:pt x="240152" y="118884"/>
                              <a:pt x="206412" y="118762"/>
                            </a:cubicBezTo>
                            <a:cubicBezTo>
                              <a:pt x="203234" y="118762"/>
                              <a:pt x="200117" y="118762"/>
                              <a:pt x="196938" y="118701"/>
                            </a:cubicBezTo>
                            <a:cubicBezTo>
                              <a:pt x="197000" y="94129"/>
                              <a:pt x="197122" y="69497"/>
                              <a:pt x="197183" y="44925"/>
                            </a:cubicBezTo>
                            <a:cubicBezTo>
                              <a:pt x="197244" y="32579"/>
                              <a:pt x="197244" y="20232"/>
                              <a:pt x="197305" y="7885"/>
                            </a:cubicBezTo>
                            <a:cubicBezTo>
                              <a:pt x="197305" y="3790"/>
                              <a:pt x="193821" y="244"/>
                              <a:pt x="189726" y="244"/>
                            </a:cubicBezTo>
                            <a:cubicBezTo>
                              <a:pt x="168761" y="183"/>
                              <a:pt x="147735" y="122"/>
                              <a:pt x="126769" y="0"/>
                            </a:cubicBezTo>
                            <a:cubicBezTo>
                              <a:pt x="122674" y="0"/>
                              <a:pt x="119129" y="3484"/>
                              <a:pt x="119129" y="7579"/>
                            </a:cubicBezTo>
                            <a:cubicBezTo>
                              <a:pt x="119007" y="41319"/>
                              <a:pt x="118884" y="75120"/>
                              <a:pt x="118762" y="108860"/>
                            </a:cubicBezTo>
                            <a:cubicBezTo>
                              <a:pt x="118762" y="112038"/>
                              <a:pt x="118762" y="115217"/>
                              <a:pt x="118701" y="118334"/>
                            </a:cubicBezTo>
                            <a:cubicBezTo>
                              <a:pt x="94130" y="118273"/>
                              <a:pt x="69497" y="118151"/>
                              <a:pt x="44926" y="118090"/>
                            </a:cubicBezTo>
                            <a:cubicBezTo>
                              <a:pt x="32579" y="118028"/>
                              <a:pt x="20232" y="118028"/>
                              <a:pt x="7885" y="117967"/>
                            </a:cubicBezTo>
                            <a:cubicBezTo>
                              <a:pt x="3790" y="117967"/>
                              <a:pt x="245" y="121451"/>
                              <a:pt x="245" y="125547"/>
                            </a:cubicBezTo>
                            <a:cubicBezTo>
                              <a:pt x="184" y="146512"/>
                              <a:pt x="122" y="167538"/>
                              <a:pt x="0" y="188503"/>
                            </a:cubicBezTo>
                            <a:cubicBezTo>
                              <a:pt x="0" y="190826"/>
                              <a:pt x="856" y="192599"/>
                              <a:pt x="2140" y="193821"/>
                            </a:cubicBezTo>
                            <a:cubicBezTo>
                              <a:pt x="3362" y="195227"/>
                              <a:pt x="5134" y="196144"/>
                              <a:pt x="7580" y="196144"/>
                            </a:cubicBezTo>
                            <a:cubicBezTo>
                              <a:pt x="41319" y="196266"/>
                              <a:pt x="75120" y="196388"/>
                              <a:pt x="108860" y="196510"/>
                            </a:cubicBezTo>
                            <a:cubicBezTo>
                              <a:pt x="112039" y="196510"/>
                              <a:pt x="115156" y="196510"/>
                              <a:pt x="118334" y="196572"/>
                            </a:cubicBezTo>
                            <a:cubicBezTo>
                              <a:pt x="118273" y="221143"/>
                              <a:pt x="118151" y="245776"/>
                              <a:pt x="118090" y="270347"/>
                            </a:cubicBezTo>
                            <a:cubicBezTo>
                              <a:pt x="118028" y="282694"/>
                              <a:pt x="118028" y="295041"/>
                              <a:pt x="117968" y="307388"/>
                            </a:cubicBezTo>
                            <a:cubicBezTo>
                              <a:pt x="117968" y="311483"/>
                              <a:pt x="121451" y="315028"/>
                              <a:pt x="125547" y="315028"/>
                            </a:cubicBezTo>
                            <a:cubicBezTo>
                              <a:pt x="146512" y="315089"/>
                              <a:pt x="167538" y="315150"/>
                              <a:pt x="188503" y="315272"/>
                            </a:cubicBezTo>
                            <a:cubicBezTo>
                              <a:pt x="190826" y="315272"/>
                              <a:pt x="192599" y="314417"/>
                              <a:pt x="193821" y="313133"/>
                            </a:cubicBezTo>
                            <a:cubicBezTo>
                              <a:pt x="195227" y="311911"/>
                              <a:pt x="196144" y="310138"/>
                              <a:pt x="196144" y="307693"/>
                            </a:cubicBezTo>
                            <a:cubicBezTo>
                              <a:pt x="196266" y="273953"/>
                              <a:pt x="196388" y="240152"/>
                              <a:pt x="196511" y="206412"/>
                            </a:cubicBezTo>
                            <a:cubicBezTo>
                              <a:pt x="196511" y="203234"/>
                              <a:pt x="196511" y="200056"/>
                              <a:pt x="196572" y="196938"/>
                            </a:cubicBezTo>
                            <a:cubicBezTo>
                              <a:pt x="221143" y="196999"/>
                              <a:pt x="245776" y="197122"/>
                              <a:pt x="270347" y="197183"/>
                            </a:cubicBezTo>
                            <a:cubicBezTo>
                              <a:pt x="282694" y="197244"/>
                              <a:pt x="295041" y="197244"/>
                              <a:pt x="307388" y="197305"/>
                            </a:cubicBezTo>
                            <a:cubicBezTo>
                              <a:pt x="311483" y="197305"/>
                              <a:pt x="315028" y="193821"/>
                              <a:pt x="315028" y="189726"/>
                            </a:cubicBezTo>
                            <a:cubicBezTo>
                              <a:pt x="315089" y="168761"/>
                              <a:pt x="315150" y="147734"/>
                              <a:pt x="315273" y="126769"/>
                            </a:cubicBezTo>
                            <a:cubicBezTo>
                              <a:pt x="315273" y="122674"/>
                              <a:pt x="311788" y="119129"/>
                              <a:pt x="307693" y="119129"/>
                            </a:cubicBezTo>
                            <a:close/>
                          </a:path>
                        </a:pathLst>
                      </a:custGeom>
                      <a:solidFill>
                        <a:schemeClr val="accent2"/>
                      </a:solidFill>
                      <a:ln w="6112" cap="flat">
                        <a:noFill/>
                        <a:prstDash val="solid"/>
                        <a:miter/>
                      </a:ln>
                    </p:spPr>
                    <p:txBody>
                      <a:bodyPr rtlCol="0" anchor="ctr"/>
                      <a:lstStyle/>
                      <a:p>
                        <a:endParaRPr lang="en-CA">
                          <a:ea typeface="Yu Gothic UI Semibold" panose="020B0700000000000000" pitchFamily="34" charset="-128"/>
                        </a:endParaRPr>
                      </a:p>
                    </p:txBody>
                  </p:sp>
                </p:grpSp>
              </p:grpSp>
              <p:grpSp>
                <p:nvGrpSpPr>
                  <p:cNvPr id="96" name="Group 95">
                    <a:extLst>
                      <a:ext uri="{FF2B5EF4-FFF2-40B4-BE49-F238E27FC236}">
                        <a16:creationId xmlns:a16="http://schemas.microsoft.com/office/drawing/2014/main" id="{4EB0F790-7019-958F-04DB-35C3B6D47663}"/>
                      </a:ext>
                    </a:extLst>
                  </p:cNvPr>
                  <p:cNvGrpSpPr/>
                  <p:nvPr/>
                </p:nvGrpSpPr>
                <p:grpSpPr>
                  <a:xfrm>
                    <a:off x="7850357" y="2621648"/>
                    <a:ext cx="1188085" cy="2227208"/>
                    <a:chOff x="998866" y="1735920"/>
                    <a:chExt cx="1977269" cy="2227208"/>
                  </a:xfrm>
                </p:grpSpPr>
                <p:sp>
                  <p:nvSpPr>
                    <p:cNvPr id="97" name="TextBox 96">
                      <a:extLst>
                        <a:ext uri="{FF2B5EF4-FFF2-40B4-BE49-F238E27FC236}">
                          <a16:creationId xmlns:a16="http://schemas.microsoft.com/office/drawing/2014/main" id="{8A710B3C-D63E-128A-E4ED-1013F6FBDAF4}"/>
                        </a:ext>
                      </a:extLst>
                    </p:cNvPr>
                    <p:cNvSpPr txBox="1"/>
                    <p:nvPr/>
                  </p:nvSpPr>
                  <p:spPr>
                    <a:xfrm>
                      <a:off x="1000779" y="1735920"/>
                      <a:ext cx="1973442" cy="1493042"/>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Tx/>
                        <a:buSzTx/>
                        <a:tabLst/>
                        <a:defRPr/>
                      </a:pP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10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10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sp>
                  <p:nvSpPr>
                    <p:cNvPr id="98" name="TextBox 97">
                      <a:extLst>
                        <a:ext uri="{FF2B5EF4-FFF2-40B4-BE49-F238E27FC236}">
                          <a16:creationId xmlns:a16="http://schemas.microsoft.com/office/drawing/2014/main" id="{3144979F-82E9-EF43-F770-0A6DB9009DFA}"/>
                        </a:ext>
                      </a:extLst>
                    </p:cNvPr>
                    <p:cNvSpPr txBox="1"/>
                    <p:nvPr/>
                  </p:nvSpPr>
                  <p:spPr>
                    <a:xfrm>
                      <a:off x="998866" y="3563416"/>
                      <a:ext cx="1977269" cy="399712"/>
                    </a:xfrm>
                    <a:prstGeom prst="rect">
                      <a:avLst/>
                    </a:prstGeom>
                    <a:noFill/>
                  </p:spPr>
                  <p:txBody>
                    <a:bodyPr wrap="square">
                      <a:spAutoFit/>
                    </a:bodyPr>
                    <a:lstStyle/>
                    <a:p>
                      <a:pPr algn="ctr"/>
                      <a:r>
                        <a:rPr lang="en-CA" sz="1400" i="0" dirty="0">
                          <a:solidFill>
                            <a:schemeClr val="accent2"/>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2"/>
                        </a:solidFill>
                        <a:latin typeface="+mj-lt"/>
                        <a:ea typeface="Yu Gothic UI Semibold" panose="020B0700000000000000" pitchFamily="34" charset="-128"/>
                      </a:endParaRPr>
                    </a:p>
                  </p:txBody>
                </p:sp>
              </p:grpSp>
            </p:grpSp>
          </p:grpSp>
        </p:grpSp>
      </p:grpSp>
      <p:grpSp>
        <p:nvGrpSpPr>
          <p:cNvPr id="40" name="Group 39">
            <a:extLst>
              <a:ext uri="{FF2B5EF4-FFF2-40B4-BE49-F238E27FC236}">
                <a16:creationId xmlns:a16="http://schemas.microsoft.com/office/drawing/2014/main" id="{7F7C5088-1868-A2BC-30FB-2106CC4FD6C7}"/>
              </a:ext>
            </a:extLst>
          </p:cNvPr>
          <p:cNvGrpSpPr/>
          <p:nvPr/>
        </p:nvGrpSpPr>
        <p:grpSpPr>
          <a:xfrm>
            <a:off x="10740845" y="560993"/>
            <a:ext cx="762966" cy="609511"/>
            <a:chOff x="2606535" y="1235456"/>
            <a:chExt cx="762966" cy="609511"/>
          </a:xfrm>
        </p:grpSpPr>
        <p:sp>
          <p:nvSpPr>
            <p:cNvPr id="62" name="Freeform: Shape 61">
              <a:extLst>
                <a:ext uri="{FF2B5EF4-FFF2-40B4-BE49-F238E27FC236}">
                  <a16:creationId xmlns:a16="http://schemas.microsoft.com/office/drawing/2014/main" id="{0F40BCE5-D454-336B-2BDC-385A9EE82570}"/>
                </a:ext>
              </a:extLst>
            </p:cNvPr>
            <p:cNvSpPr/>
            <p:nvPr/>
          </p:nvSpPr>
          <p:spPr>
            <a:xfrm>
              <a:off x="2606535" y="1235456"/>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63" name="Freeform: Shape 62">
              <a:extLst>
                <a:ext uri="{FF2B5EF4-FFF2-40B4-BE49-F238E27FC236}">
                  <a16:creationId xmlns:a16="http://schemas.microsoft.com/office/drawing/2014/main" id="{B18C3560-D2BF-276D-BD0A-F359AEFD064A}"/>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grpSp>
    </p:spTree>
    <p:extLst>
      <p:ext uri="{BB962C8B-B14F-4D97-AF65-F5344CB8AC3E}">
        <p14:creationId xmlns:p14="http://schemas.microsoft.com/office/powerpoint/2010/main" val="1084998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1E1005A-3FE4-44CC-9268-AB8CA7994534}"/>
              </a:ext>
            </a:extLst>
          </p:cNvPr>
          <p:cNvSpPr>
            <a:spLocks noGrp="1"/>
          </p:cNvSpPr>
          <p:nvPr>
            <p:ph type="title"/>
          </p:nvPr>
        </p:nvSpPr>
        <p:spPr/>
        <p:txBody>
          <a:bodyPr/>
          <a:lstStyle/>
          <a:p>
            <a:r>
              <a:rPr lang="en-CA" dirty="0"/>
              <a:t>Medical Care Programs</a:t>
            </a:r>
            <a:endParaRPr lang="en-US" dirty="0"/>
          </a:p>
        </p:txBody>
      </p:sp>
      <p:sp>
        <p:nvSpPr>
          <p:cNvPr id="4" name="Footer Placeholder 3">
            <a:extLst>
              <a:ext uri="{FF2B5EF4-FFF2-40B4-BE49-F238E27FC236}">
                <a16:creationId xmlns:a16="http://schemas.microsoft.com/office/drawing/2014/main" id="{7143AD6F-B62B-1E9D-2316-175F933927AD}"/>
              </a:ext>
            </a:extLst>
          </p:cNvPr>
          <p:cNvSpPr>
            <a:spLocks noGrp="1"/>
          </p:cNvSpPr>
          <p:nvPr>
            <p:ph type="ftr" sz="quarter" idx="3"/>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CFABA4D8-1263-1AAB-C169-1B889567D26B}"/>
              </a:ext>
            </a:extLst>
          </p:cNvPr>
          <p:cNvSpPr>
            <a:spLocks noGrp="1"/>
          </p:cNvSpPr>
          <p:nvPr>
            <p:ph type="sldNum" sz="quarter" idx="4"/>
          </p:nvPr>
        </p:nvSpPr>
        <p:spPr/>
        <p:txBody>
          <a:bodyPr/>
          <a:lstStyle/>
          <a:p>
            <a:r>
              <a:rPr lang="en-US">
                <a:solidFill>
                  <a:schemeClr val="bg2">
                    <a:lumMod val="50000"/>
                  </a:schemeClr>
                </a:solidFill>
              </a:rPr>
              <a:t>Slide </a:t>
            </a:r>
            <a:fld id="{6CB62808-88BB-4E82-9200-19DAFECDBB5A}" type="slidenum">
              <a:rPr lang="en-IN" smtClean="0"/>
              <a:pPr/>
              <a:t>7</a:t>
            </a:fld>
            <a:endParaRPr lang="en-IN" dirty="0"/>
          </a:p>
        </p:txBody>
      </p:sp>
      <p:grpSp>
        <p:nvGrpSpPr>
          <p:cNvPr id="61" name="Group 60">
            <a:extLst>
              <a:ext uri="{FF2B5EF4-FFF2-40B4-BE49-F238E27FC236}">
                <a16:creationId xmlns:a16="http://schemas.microsoft.com/office/drawing/2014/main" id="{74F47786-AF99-5F08-39B3-8EFE077E6059}"/>
              </a:ext>
            </a:extLst>
          </p:cNvPr>
          <p:cNvGrpSpPr/>
          <p:nvPr/>
        </p:nvGrpSpPr>
        <p:grpSpPr>
          <a:xfrm>
            <a:off x="228032" y="1749288"/>
            <a:ext cx="11817196" cy="4357015"/>
            <a:chOff x="228032" y="1749288"/>
            <a:chExt cx="11817196" cy="4357015"/>
          </a:xfrm>
        </p:grpSpPr>
        <p:grpSp>
          <p:nvGrpSpPr>
            <p:cNvPr id="40" name="Group 39">
              <a:extLst>
                <a:ext uri="{FF2B5EF4-FFF2-40B4-BE49-F238E27FC236}">
                  <a16:creationId xmlns:a16="http://schemas.microsoft.com/office/drawing/2014/main" id="{5E607918-56C5-DBF8-9766-EC0E018D3D4E}"/>
                </a:ext>
              </a:extLst>
            </p:cNvPr>
            <p:cNvGrpSpPr/>
            <p:nvPr/>
          </p:nvGrpSpPr>
          <p:grpSpPr>
            <a:xfrm>
              <a:off x="2995792" y="1749288"/>
              <a:ext cx="6199008" cy="2942712"/>
              <a:chOff x="2995792" y="1749288"/>
              <a:chExt cx="6199008" cy="2942712"/>
            </a:xfrm>
          </p:grpSpPr>
          <p:grpSp>
            <p:nvGrpSpPr>
              <p:cNvPr id="39" name="Group 38">
                <a:extLst>
                  <a:ext uri="{FF2B5EF4-FFF2-40B4-BE49-F238E27FC236}">
                    <a16:creationId xmlns:a16="http://schemas.microsoft.com/office/drawing/2014/main" id="{28DD7CD5-A12B-29FC-A90A-E420A5AE1D17}"/>
                  </a:ext>
                </a:extLst>
              </p:cNvPr>
              <p:cNvGrpSpPr/>
              <p:nvPr/>
            </p:nvGrpSpPr>
            <p:grpSpPr>
              <a:xfrm>
                <a:off x="2995792" y="1859696"/>
                <a:ext cx="1620627" cy="1448555"/>
                <a:chOff x="2995792" y="1859696"/>
                <a:chExt cx="1620627" cy="1448555"/>
              </a:xfrm>
            </p:grpSpPr>
            <p:sp>
              <p:nvSpPr>
                <p:cNvPr id="12" name="Freeform: Shape 11">
                  <a:extLst>
                    <a:ext uri="{FF2B5EF4-FFF2-40B4-BE49-F238E27FC236}">
                      <a16:creationId xmlns:a16="http://schemas.microsoft.com/office/drawing/2014/main" id="{31D620FC-DE0E-C04E-B128-FC5C02163386}"/>
                    </a:ext>
                  </a:extLst>
                </p:cNvPr>
                <p:cNvSpPr/>
                <p:nvPr/>
              </p:nvSpPr>
              <p:spPr>
                <a:xfrm>
                  <a:off x="2995792" y="1859696"/>
                  <a:ext cx="1620627" cy="1448555"/>
                </a:xfrm>
                <a:custGeom>
                  <a:avLst/>
                  <a:gdLst>
                    <a:gd name="connsiteX0" fmla="*/ 395431 w 1456347"/>
                    <a:gd name="connsiteY0" fmla="*/ 114413 h 1301718"/>
                    <a:gd name="connsiteX1" fmla="*/ 11002 w 1456347"/>
                    <a:gd name="connsiteY1" fmla="*/ 586568 h 1301718"/>
                    <a:gd name="connsiteX2" fmla="*/ 855679 w 1456347"/>
                    <a:gd name="connsiteY2" fmla="*/ 1301610 h 1301718"/>
                    <a:gd name="connsiteX3" fmla="*/ 1415559 w 1456347"/>
                    <a:gd name="connsiteY3" fmla="*/ 961567 h 1301718"/>
                    <a:gd name="connsiteX4" fmla="*/ 1415559 w 1456347"/>
                    <a:gd name="connsiteY4" fmla="*/ 521036 h 1301718"/>
                    <a:gd name="connsiteX5" fmla="*/ 395431 w 1456347"/>
                    <a:gd name="connsiteY5" fmla="*/ 114413 h 130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6347" h="1301718">
                      <a:moveTo>
                        <a:pt x="395431" y="114413"/>
                      </a:moveTo>
                      <a:cubicBezTo>
                        <a:pt x="233125" y="215283"/>
                        <a:pt x="52912" y="394544"/>
                        <a:pt x="11002" y="586568"/>
                      </a:cubicBezTo>
                      <a:cubicBezTo>
                        <a:pt x="-87010" y="1035100"/>
                        <a:pt x="492301" y="1307991"/>
                        <a:pt x="855679" y="1301610"/>
                      </a:cubicBezTo>
                      <a:cubicBezTo>
                        <a:pt x="1086565" y="1297514"/>
                        <a:pt x="1325262" y="1174165"/>
                        <a:pt x="1415559" y="961567"/>
                      </a:cubicBezTo>
                      <a:cubicBezTo>
                        <a:pt x="1474328" y="823264"/>
                        <a:pt x="1465375" y="662768"/>
                        <a:pt x="1415559" y="521036"/>
                      </a:cubicBezTo>
                      <a:cubicBezTo>
                        <a:pt x="1256872" y="69360"/>
                        <a:pt x="821485" y="-150572"/>
                        <a:pt x="395431" y="114413"/>
                      </a:cubicBezTo>
                      <a:close/>
                    </a:path>
                  </a:pathLst>
                </a:custGeom>
                <a:solidFill>
                  <a:schemeClr val="accent1"/>
                </a:solidFill>
                <a:ln w="9525" cap="flat">
                  <a:noFill/>
                  <a:prstDash val="solid"/>
                  <a:miter/>
                </a:ln>
              </p:spPr>
              <p:txBody>
                <a:bodyPr rtlCol="0" anchor="ctr"/>
                <a:lstStyle/>
                <a:p>
                  <a:endParaRPr lang="en-US">
                    <a:ea typeface="Yu Gothic UI Semibold" panose="020B0700000000000000" pitchFamily="34" charset="-128"/>
                  </a:endParaRPr>
                </a:p>
              </p:txBody>
            </p:sp>
            <p:grpSp>
              <p:nvGrpSpPr>
                <p:cNvPr id="3" name="Group 2">
                  <a:extLst>
                    <a:ext uri="{FF2B5EF4-FFF2-40B4-BE49-F238E27FC236}">
                      <a16:creationId xmlns:a16="http://schemas.microsoft.com/office/drawing/2014/main" id="{C96E8688-AC63-48B2-1E28-242D0910C062}"/>
                    </a:ext>
                  </a:extLst>
                </p:cNvPr>
                <p:cNvGrpSpPr/>
                <p:nvPr/>
              </p:nvGrpSpPr>
              <p:grpSpPr>
                <a:xfrm>
                  <a:off x="3486146" y="2264014"/>
                  <a:ext cx="639918" cy="639918"/>
                  <a:chOff x="3836499" y="1344648"/>
                  <a:chExt cx="612082" cy="612082"/>
                </a:xfrm>
              </p:grpSpPr>
              <p:sp>
                <p:nvSpPr>
                  <p:cNvPr id="7" name="Oval 6">
                    <a:extLst>
                      <a:ext uri="{FF2B5EF4-FFF2-40B4-BE49-F238E27FC236}">
                        <a16:creationId xmlns:a16="http://schemas.microsoft.com/office/drawing/2014/main" id="{50912653-1407-C18A-4384-62BFA82C7D9D}"/>
                      </a:ext>
                    </a:extLst>
                  </p:cNvPr>
                  <p:cNvSpPr/>
                  <p:nvPr/>
                </p:nvSpPr>
                <p:spPr>
                  <a:xfrm>
                    <a:off x="3836499" y="1344648"/>
                    <a:ext cx="612082" cy="612082"/>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Yu Gothic UI Semibold" panose="020B0700000000000000" pitchFamily="34" charset="-128"/>
                    </a:endParaRPr>
                  </a:p>
                </p:txBody>
              </p:sp>
              <p:grpSp>
                <p:nvGrpSpPr>
                  <p:cNvPr id="8" name="Group 7">
                    <a:extLst>
                      <a:ext uri="{FF2B5EF4-FFF2-40B4-BE49-F238E27FC236}">
                        <a16:creationId xmlns:a16="http://schemas.microsoft.com/office/drawing/2014/main" id="{21200928-7A90-7C4A-6496-BE2FFFB3561D}"/>
                      </a:ext>
                    </a:extLst>
                  </p:cNvPr>
                  <p:cNvGrpSpPr/>
                  <p:nvPr/>
                </p:nvGrpSpPr>
                <p:grpSpPr>
                  <a:xfrm>
                    <a:off x="3979515" y="1521619"/>
                    <a:ext cx="326050" cy="258140"/>
                    <a:chOff x="3331811" y="2511251"/>
                    <a:chExt cx="1621318" cy="1283630"/>
                  </a:xfrm>
                </p:grpSpPr>
                <p:sp>
                  <p:nvSpPr>
                    <p:cNvPr id="9" name="Freeform: Shape 8">
                      <a:extLst>
                        <a:ext uri="{FF2B5EF4-FFF2-40B4-BE49-F238E27FC236}">
                          <a16:creationId xmlns:a16="http://schemas.microsoft.com/office/drawing/2014/main" id="{8B24D268-90E0-BDA2-448B-B7D29E291AD5}"/>
                        </a:ext>
                      </a:extLst>
                    </p:cNvPr>
                    <p:cNvSpPr/>
                    <p:nvPr/>
                  </p:nvSpPr>
                  <p:spPr>
                    <a:xfrm>
                      <a:off x="3804008" y="2755725"/>
                      <a:ext cx="765851" cy="683543"/>
                    </a:xfrm>
                    <a:custGeom>
                      <a:avLst/>
                      <a:gdLst>
                        <a:gd name="connsiteX0" fmla="*/ 556588 w 765851"/>
                        <a:gd name="connsiteY0" fmla="*/ 554 h 683543"/>
                        <a:gd name="connsiteX1" fmla="*/ 384588 w 765851"/>
                        <a:gd name="connsiteY1" fmla="*/ 88388 h 683543"/>
                        <a:gd name="connsiteX2" fmla="*/ 194006 w 765851"/>
                        <a:gd name="connsiteY2" fmla="*/ 1166 h 683543"/>
                        <a:gd name="connsiteX3" fmla="*/ 31786 w 765851"/>
                        <a:gd name="connsiteY3" fmla="*/ 346511 h 683543"/>
                        <a:gd name="connsiteX4" fmla="*/ 193945 w 765851"/>
                        <a:gd name="connsiteY4" fmla="*/ 536970 h 683543"/>
                        <a:gd name="connsiteX5" fmla="*/ 384588 w 765851"/>
                        <a:gd name="connsiteY5" fmla="*/ 683543 h 683543"/>
                        <a:gd name="connsiteX6" fmla="*/ 575230 w 765851"/>
                        <a:gd name="connsiteY6" fmla="*/ 536970 h 683543"/>
                        <a:gd name="connsiteX7" fmla="*/ 737390 w 765851"/>
                        <a:gd name="connsiteY7" fmla="*/ 346511 h 683543"/>
                        <a:gd name="connsiteX8" fmla="*/ 556588 w 765851"/>
                        <a:gd name="connsiteY8" fmla="*/ 554 h 683543"/>
                        <a:gd name="connsiteX9" fmla="*/ 699982 w 765851"/>
                        <a:gd name="connsiteY9" fmla="*/ 324934 h 683543"/>
                        <a:gd name="connsiteX10" fmla="*/ 553348 w 765851"/>
                        <a:gd name="connsiteY10" fmla="*/ 328663 h 683543"/>
                        <a:gd name="connsiteX11" fmla="*/ 544180 w 765851"/>
                        <a:gd name="connsiteY11" fmla="*/ 322122 h 683543"/>
                        <a:gd name="connsiteX12" fmla="*/ 500110 w 765851"/>
                        <a:gd name="connsiteY12" fmla="*/ 162164 h 683543"/>
                        <a:gd name="connsiteX13" fmla="*/ 494976 w 765851"/>
                        <a:gd name="connsiteY13" fmla="*/ 177383 h 683543"/>
                        <a:gd name="connsiteX14" fmla="*/ 387094 w 765851"/>
                        <a:gd name="connsiteY14" fmla="*/ 495895 h 683543"/>
                        <a:gd name="connsiteX15" fmla="*/ 368818 w 765851"/>
                        <a:gd name="connsiteY15" fmla="*/ 495895 h 683543"/>
                        <a:gd name="connsiteX16" fmla="*/ 357021 w 765851"/>
                        <a:gd name="connsiteY16" fmla="*/ 462277 h 683543"/>
                        <a:gd name="connsiteX17" fmla="*/ 281779 w 765851"/>
                        <a:gd name="connsiteY17" fmla="*/ 247186 h 683543"/>
                        <a:gd name="connsiteX18" fmla="*/ 236059 w 765851"/>
                        <a:gd name="connsiteY18" fmla="*/ 334469 h 683543"/>
                        <a:gd name="connsiteX19" fmla="*/ 227868 w 765851"/>
                        <a:gd name="connsiteY19" fmla="*/ 338870 h 683543"/>
                        <a:gd name="connsiteX20" fmla="*/ 66015 w 765851"/>
                        <a:gd name="connsiteY20" fmla="*/ 338870 h 683543"/>
                        <a:gd name="connsiteX21" fmla="*/ 66015 w 765851"/>
                        <a:gd name="connsiteY21" fmla="*/ 321022 h 683543"/>
                        <a:gd name="connsiteX22" fmla="*/ 222000 w 765851"/>
                        <a:gd name="connsiteY22" fmla="*/ 321022 h 683543"/>
                        <a:gd name="connsiteX23" fmla="*/ 275361 w 765851"/>
                        <a:gd name="connsiteY23" fmla="*/ 219191 h 683543"/>
                        <a:gd name="connsiteX24" fmla="*/ 292720 w 765851"/>
                        <a:gd name="connsiteY24" fmla="*/ 221331 h 683543"/>
                        <a:gd name="connsiteX25" fmla="*/ 304516 w 765851"/>
                        <a:gd name="connsiteY25" fmla="*/ 254948 h 683543"/>
                        <a:gd name="connsiteX26" fmla="*/ 377864 w 765851"/>
                        <a:gd name="connsiteY26" fmla="*/ 464600 h 683543"/>
                        <a:gd name="connsiteX27" fmla="*/ 384099 w 765851"/>
                        <a:gd name="connsiteY27" fmla="*/ 446141 h 683543"/>
                        <a:gd name="connsiteX28" fmla="*/ 491981 w 765851"/>
                        <a:gd name="connsiteY28" fmla="*/ 127629 h 683543"/>
                        <a:gd name="connsiteX29" fmla="*/ 510256 w 765851"/>
                        <a:gd name="connsiteY29" fmla="*/ 127629 h 683543"/>
                        <a:gd name="connsiteX30" fmla="*/ 560683 w 765851"/>
                        <a:gd name="connsiteY30" fmla="*/ 310570 h 683543"/>
                        <a:gd name="connsiteX31" fmla="*/ 700043 w 765851"/>
                        <a:gd name="connsiteY31" fmla="*/ 307025 h 683543"/>
                        <a:gd name="connsiteX32" fmla="*/ 699982 w 765851"/>
                        <a:gd name="connsiteY32" fmla="*/ 324934 h 683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5851" h="683543">
                          <a:moveTo>
                            <a:pt x="556588" y="554"/>
                          </a:moveTo>
                          <a:cubicBezTo>
                            <a:pt x="489352" y="-4947"/>
                            <a:pt x="404758" y="30933"/>
                            <a:pt x="384588" y="88388"/>
                          </a:cubicBezTo>
                          <a:cubicBezTo>
                            <a:pt x="364417" y="30994"/>
                            <a:pt x="261241" y="-4335"/>
                            <a:pt x="194006" y="1166"/>
                          </a:cubicBezTo>
                          <a:cubicBezTo>
                            <a:pt x="16566" y="15591"/>
                            <a:pt x="-43457" y="213446"/>
                            <a:pt x="31786" y="346511"/>
                          </a:cubicBezTo>
                          <a:cubicBezTo>
                            <a:pt x="72249" y="418147"/>
                            <a:pt x="130438" y="480737"/>
                            <a:pt x="193945" y="536970"/>
                          </a:cubicBezTo>
                          <a:cubicBezTo>
                            <a:pt x="247122" y="584035"/>
                            <a:pt x="384221" y="683909"/>
                            <a:pt x="384588" y="683543"/>
                          </a:cubicBezTo>
                          <a:cubicBezTo>
                            <a:pt x="385015" y="683909"/>
                            <a:pt x="522114" y="584035"/>
                            <a:pt x="575230" y="536970"/>
                          </a:cubicBezTo>
                          <a:cubicBezTo>
                            <a:pt x="638676" y="480737"/>
                            <a:pt x="696865" y="418147"/>
                            <a:pt x="737390" y="346511"/>
                          </a:cubicBezTo>
                          <a:cubicBezTo>
                            <a:pt x="812632" y="213446"/>
                            <a:pt x="734028" y="15041"/>
                            <a:pt x="556588" y="554"/>
                          </a:cubicBezTo>
                          <a:close/>
                          <a:moveTo>
                            <a:pt x="699982" y="324934"/>
                          </a:moveTo>
                          <a:cubicBezTo>
                            <a:pt x="651084" y="326157"/>
                            <a:pt x="602186" y="327440"/>
                            <a:pt x="553348" y="328663"/>
                          </a:cubicBezTo>
                          <a:cubicBezTo>
                            <a:pt x="549253" y="328785"/>
                            <a:pt x="545219" y="325790"/>
                            <a:pt x="544180" y="322122"/>
                          </a:cubicBezTo>
                          <a:cubicBezTo>
                            <a:pt x="529510" y="268823"/>
                            <a:pt x="514779" y="215524"/>
                            <a:pt x="500110" y="162164"/>
                          </a:cubicBezTo>
                          <a:cubicBezTo>
                            <a:pt x="498399" y="167237"/>
                            <a:pt x="496687" y="172310"/>
                            <a:pt x="494976" y="177383"/>
                          </a:cubicBezTo>
                          <a:cubicBezTo>
                            <a:pt x="459035" y="283554"/>
                            <a:pt x="423034" y="389724"/>
                            <a:pt x="387094" y="495895"/>
                          </a:cubicBezTo>
                          <a:cubicBezTo>
                            <a:pt x="384221" y="504452"/>
                            <a:pt x="371752" y="504330"/>
                            <a:pt x="368818" y="495895"/>
                          </a:cubicBezTo>
                          <a:cubicBezTo>
                            <a:pt x="364906" y="484710"/>
                            <a:pt x="360994" y="473463"/>
                            <a:pt x="357021" y="462277"/>
                          </a:cubicBezTo>
                          <a:cubicBezTo>
                            <a:pt x="331961" y="390580"/>
                            <a:pt x="306839" y="318883"/>
                            <a:pt x="281779" y="247186"/>
                          </a:cubicBezTo>
                          <a:cubicBezTo>
                            <a:pt x="266559" y="276280"/>
                            <a:pt x="251278" y="305375"/>
                            <a:pt x="236059" y="334469"/>
                          </a:cubicBezTo>
                          <a:cubicBezTo>
                            <a:pt x="234592" y="337220"/>
                            <a:pt x="231047" y="338870"/>
                            <a:pt x="227868" y="338870"/>
                          </a:cubicBezTo>
                          <a:cubicBezTo>
                            <a:pt x="173897" y="338870"/>
                            <a:pt x="119986" y="338870"/>
                            <a:pt x="66015" y="338870"/>
                          </a:cubicBezTo>
                          <a:cubicBezTo>
                            <a:pt x="53790" y="338870"/>
                            <a:pt x="53790" y="321022"/>
                            <a:pt x="66015" y="321022"/>
                          </a:cubicBezTo>
                          <a:cubicBezTo>
                            <a:pt x="118030" y="321022"/>
                            <a:pt x="169985" y="321022"/>
                            <a:pt x="222000" y="321022"/>
                          </a:cubicBezTo>
                          <a:cubicBezTo>
                            <a:pt x="239787" y="287038"/>
                            <a:pt x="257574" y="253115"/>
                            <a:pt x="275361" y="219191"/>
                          </a:cubicBezTo>
                          <a:cubicBezTo>
                            <a:pt x="279212" y="211918"/>
                            <a:pt x="290336" y="214546"/>
                            <a:pt x="292720" y="221331"/>
                          </a:cubicBezTo>
                          <a:cubicBezTo>
                            <a:pt x="296632" y="232516"/>
                            <a:pt x="300543" y="243763"/>
                            <a:pt x="304516" y="254948"/>
                          </a:cubicBezTo>
                          <a:cubicBezTo>
                            <a:pt x="328966" y="324812"/>
                            <a:pt x="353415" y="394737"/>
                            <a:pt x="377864" y="464600"/>
                          </a:cubicBezTo>
                          <a:cubicBezTo>
                            <a:pt x="379942" y="458427"/>
                            <a:pt x="382020" y="452314"/>
                            <a:pt x="384099" y="446141"/>
                          </a:cubicBezTo>
                          <a:cubicBezTo>
                            <a:pt x="420039" y="339970"/>
                            <a:pt x="456040" y="233800"/>
                            <a:pt x="491981" y="127629"/>
                          </a:cubicBezTo>
                          <a:cubicBezTo>
                            <a:pt x="494731" y="119500"/>
                            <a:pt x="507873" y="118827"/>
                            <a:pt x="510256" y="127629"/>
                          </a:cubicBezTo>
                          <a:cubicBezTo>
                            <a:pt x="527065" y="188630"/>
                            <a:pt x="543874" y="249631"/>
                            <a:pt x="560683" y="310570"/>
                          </a:cubicBezTo>
                          <a:cubicBezTo>
                            <a:pt x="607136" y="309409"/>
                            <a:pt x="653590" y="308186"/>
                            <a:pt x="700043" y="307025"/>
                          </a:cubicBezTo>
                          <a:cubicBezTo>
                            <a:pt x="712207" y="306720"/>
                            <a:pt x="712146" y="324629"/>
                            <a:pt x="699982" y="324934"/>
                          </a:cubicBezTo>
                          <a:close/>
                        </a:path>
                      </a:pathLst>
                    </a:custGeom>
                    <a:solidFill>
                      <a:schemeClr val="accent2"/>
                    </a:solidFill>
                    <a:ln w="6112" cap="flat">
                      <a:noFill/>
                      <a:prstDash val="solid"/>
                      <a:miter/>
                    </a:ln>
                  </p:spPr>
                  <p:txBody>
                    <a:bodyPr rtlCol="0" anchor="ctr"/>
                    <a:lstStyle/>
                    <a:p>
                      <a:endParaRPr lang="en-CA">
                        <a:ea typeface="Yu Gothic UI Semibold" panose="020B0700000000000000" pitchFamily="34" charset="-128"/>
                      </a:endParaRPr>
                    </a:p>
                  </p:txBody>
                </p:sp>
                <p:sp>
                  <p:nvSpPr>
                    <p:cNvPr id="19" name="Freeform: Shape 18">
                      <a:extLst>
                        <a:ext uri="{FF2B5EF4-FFF2-40B4-BE49-F238E27FC236}">
                          <a16:creationId xmlns:a16="http://schemas.microsoft.com/office/drawing/2014/main" id="{4B89D342-74CD-0458-0B1E-EF0FF2A17DE8}"/>
                        </a:ext>
                      </a:extLst>
                    </p:cNvPr>
                    <p:cNvSpPr/>
                    <p:nvPr/>
                  </p:nvSpPr>
                  <p:spPr>
                    <a:xfrm>
                      <a:off x="3331811" y="2511251"/>
                      <a:ext cx="1621318" cy="1283630"/>
                    </a:xfrm>
                    <a:custGeom>
                      <a:avLst/>
                      <a:gdLst>
                        <a:gd name="connsiteX0" fmla="*/ 1600406 w 1621318"/>
                        <a:gd name="connsiteY0" fmla="*/ 1239316 h 1283630"/>
                        <a:gd name="connsiteX1" fmla="*/ 1155431 w 1621318"/>
                        <a:gd name="connsiteY1" fmla="*/ 1239316 h 1283630"/>
                        <a:gd name="connsiteX2" fmla="*/ 921758 w 1621318"/>
                        <a:gd name="connsiteY2" fmla="*/ 1239316 h 1283630"/>
                        <a:gd name="connsiteX3" fmla="*/ 915279 w 1621318"/>
                        <a:gd name="connsiteY3" fmla="*/ 1238400 h 1283630"/>
                        <a:gd name="connsiteX4" fmla="*/ 851100 w 1621318"/>
                        <a:gd name="connsiteY4" fmla="*/ 1238400 h 1283630"/>
                        <a:gd name="connsiteX5" fmla="*/ 849327 w 1621318"/>
                        <a:gd name="connsiteY5" fmla="*/ 1189012 h 1283630"/>
                        <a:gd name="connsiteX6" fmla="*/ 853544 w 1621318"/>
                        <a:gd name="connsiteY6" fmla="*/ 1170003 h 1283630"/>
                        <a:gd name="connsiteX7" fmla="*/ 882822 w 1621318"/>
                        <a:gd name="connsiteY7" fmla="*/ 1170003 h 1283630"/>
                        <a:gd name="connsiteX8" fmla="*/ 952380 w 1621318"/>
                        <a:gd name="connsiteY8" fmla="*/ 1160774 h 1283630"/>
                        <a:gd name="connsiteX9" fmla="*/ 964788 w 1621318"/>
                        <a:gd name="connsiteY9" fmla="*/ 1081069 h 1283630"/>
                        <a:gd name="connsiteX10" fmla="*/ 893213 w 1621318"/>
                        <a:gd name="connsiteY10" fmla="*/ 1057292 h 1283630"/>
                        <a:gd name="connsiteX11" fmla="*/ 875304 w 1621318"/>
                        <a:gd name="connsiteY11" fmla="*/ 1045679 h 1283630"/>
                        <a:gd name="connsiteX12" fmla="*/ 874754 w 1621318"/>
                        <a:gd name="connsiteY12" fmla="*/ 1030459 h 1283630"/>
                        <a:gd name="connsiteX13" fmla="*/ 954275 w 1621318"/>
                        <a:gd name="connsiteY13" fmla="*/ 1021596 h 1283630"/>
                        <a:gd name="connsiteX14" fmla="*/ 1370462 w 1621318"/>
                        <a:gd name="connsiteY14" fmla="*/ 515437 h 1283630"/>
                        <a:gd name="connsiteX15" fmla="*/ 1031596 w 1621318"/>
                        <a:gd name="connsiteY15" fmla="*/ 30854 h 1283630"/>
                        <a:gd name="connsiteX16" fmla="*/ 455023 w 1621318"/>
                        <a:gd name="connsiteY16" fmla="*/ 189346 h 1283630"/>
                        <a:gd name="connsiteX17" fmla="*/ 413031 w 1621318"/>
                        <a:gd name="connsiteY17" fmla="*/ 782178 h 1283630"/>
                        <a:gd name="connsiteX18" fmla="*/ 831296 w 1621318"/>
                        <a:gd name="connsiteY18" fmla="*/ 1029970 h 1283630"/>
                        <a:gd name="connsiteX19" fmla="*/ 835085 w 1621318"/>
                        <a:gd name="connsiteY19" fmla="*/ 1070923 h 1283630"/>
                        <a:gd name="connsiteX20" fmla="*/ 898592 w 1621318"/>
                        <a:gd name="connsiteY20" fmla="*/ 1100567 h 1283630"/>
                        <a:gd name="connsiteX21" fmla="*/ 927320 w 1621318"/>
                        <a:gd name="connsiteY21" fmla="*/ 1104357 h 1283630"/>
                        <a:gd name="connsiteX22" fmla="*/ 919068 w 1621318"/>
                        <a:gd name="connsiteY22" fmla="*/ 1126606 h 1283630"/>
                        <a:gd name="connsiteX23" fmla="*/ 853483 w 1621318"/>
                        <a:gd name="connsiteY23" fmla="*/ 1126606 h 1283630"/>
                        <a:gd name="connsiteX24" fmla="*/ 805930 w 1621318"/>
                        <a:gd name="connsiteY24" fmla="*/ 1234916 h 1283630"/>
                        <a:gd name="connsiteX25" fmla="*/ 806296 w 1621318"/>
                        <a:gd name="connsiteY25" fmla="*/ 1238400 h 1283630"/>
                        <a:gd name="connsiteX26" fmla="*/ 132843 w 1621318"/>
                        <a:gd name="connsiteY26" fmla="*/ 1238400 h 1283630"/>
                        <a:gd name="connsiteX27" fmla="*/ 21844 w 1621318"/>
                        <a:gd name="connsiteY27" fmla="*/ 1238400 h 1283630"/>
                        <a:gd name="connsiteX28" fmla="*/ 21844 w 1621318"/>
                        <a:gd name="connsiteY28" fmla="*/ 1283631 h 1283630"/>
                        <a:gd name="connsiteX29" fmla="*/ 804218 w 1621318"/>
                        <a:gd name="connsiteY29" fmla="*/ 1283631 h 1283630"/>
                        <a:gd name="connsiteX30" fmla="*/ 915218 w 1621318"/>
                        <a:gd name="connsiteY30" fmla="*/ 1283631 h 1283630"/>
                        <a:gd name="connsiteX31" fmla="*/ 921697 w 1621318"/>
                        <a:gd name="connsiteY31" fmla="*/ 1282714 h 1283630"/>
                        <a:gd name="connsiteX32" fmla="*/ 1408664 w 1621318"/>
                        <a:gd name="connsiteY32" fmla="*/ 1282714 h 1283630"/>
                        <a:gd name="connsiteX33" fmla="*/ 1600284 w 1621318"/>
                        <a:gd name="connsiteY33" fmla="*/ 1282714 h 1283630"/>
                        <a:gd name="connsiteX34" fmla="*/ 1600406 w 1621318"/>
                        <a:gd name="connsiteY34" fmla="*/ 1239316 h 1283630"/>
                        <a:gd name="connsiteX35" fmla="*/ 490413 w 1621318"/>
                        <a:gd name="connsiteY35" fmla="*/ 816590 h 1283630"/>
                        <a:gd name="connsiteX36" fmla="*/ 450499 w 1621318"/>
                        <a:gd name="connsiteY36" fmla="*/ 270517 h 1283630"/>
                        <a:gd name="connsiteX37" fmla="*/ 950363 w 1621318"/>
                        <a:gd name="connsiteY37" fmla="*/ 52613 h 1283630"/>
                        <a:gd name="connsiteX38" fmla="*/ 1327126 w 1621318"/>
                        <a:gd name="connsiteY38" fmla="*/ 515437 h 1283630"/>
                        <a:gd name="connsiteX39" fmla="*/ 1016559 w 1621318"/>
                        <a:gd name="connsiteY39" fmla="*/ 959557 h 1283630"/>
                        <a:gd name="connsiteX40" fmla="*/ 490413 w 1621318"/>
                        <a:gd name="connsiteY40" fmla="*/ 816590 h 128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21318" h="1283630">
                          <a:moveTo>
                            <a:pt x="1600406" y="1239316"/>
                          </a:moveTo>
                          <a:cubicBezTo>
                            <a:pt x="1452061" y="1239316"/>
                            <a:pt x="1303777" y="1239316"/>
                            <a:pt x="1155431" y="1239316"/>
                          </a:cubicBezTo>
                          <a:cubicBezTo>
                            <a:pt x="1077560" y="1239316"/>
                            <a:pt x="999690" y="1239316"/>
                            <a:pt x="921758" y="1239316"/>
                          </a:cubicBezTo>
                          <a:cubicBezTo>
                            <a:pt x="919741" y="1238767"/>
                            <a:pt x="917662" y="1238400"/>
                            <a:pt x="915279" y="1238400"/>
                          </a:cubicBezTo>
                          <a:cubicBezTo>
                            <a:pt x="893886" y="1238400"/>
                            <a:pt x="872493" y="1238400"/>
                            <a:pt x="851100" y="1238400"/>
                          </a:cubicBezTo>
                          <a:cubicBezTo>
                            <a:pt x="844315" y="1230515"/>
                            <a:pt x="849327" y="1198181"/>
                            <a:pt x="849327" y="1189012"/>
                          </a:cubicBezTo>
                          <a:cubicBezTo>
                            <a:pt x="849327" y="1181433"/>
                            <a:pt x="847004" y="1173609"/>
                            <a:pt x="853544" y="1170003"/>
                          </a:cubicBezTo>
                          <a:cubicBezTo>
                            <a:pt x="859535" y="1166641"/>
                            <a:pt x="876099" y="1170003"/>
                            <a:pt x="882822" y="1170003"/>
                          </a:cubicBezTo>
                          <a:cubicBezTo>
                            <a:pt x="904704" y="1170003"/>
                            <a:pt x="933738" y="1174709"/>
                            <a:pt x="952380" y="1160774"/>
                          </a:cubicBezTo>
                          <a:cubicBezTo>
                            <a:pt x="973712" y="1144759"/>
                            <a:pt x="977196" y="1103807"/>
                            <a:pt x="964788" y="1081069"/>
                          </a:cubicBezTo>
                          <a:cubicBezTo>
                            <a:pt x="949935" y="1053747"/>
                            <a:pt x="919557" y="1057292"/>
                            <a:pt x="893213" y="1057292"/>
                          </a:cubicBezTo>
                          <a:cubicBezTo>
                            <a:pt x="880011" y="1057292"/>
                            <a:pt x="876955" y="1058698"/>
                            <a:pt x="875304" y="1045679"/>
                          </a:cubicBezTo>
                          <a:cubicBezTo>
                            <a:pt x="874693" y="1040789"/>
                            <a:pt x="874632" y="1035655"/>
                            <a:pt x="874754" y="1030459"/>
                          </a:cubicBezTo>
                          <a:cubicBezTo>
                            <a:pt x="901220" y="1029603"/>
                            <a:pt x="927809" y="1026670"/>
                            <a:pt x="954275" y="1021596"/>
                          </a:cubicBezTo>
                          <a:cubicBezTo>
                            <a:pt x="1194672" y="975571"/>
                            <a:pt x="1368506" y="758156"/>
                            <a:pt x="1370462" y="515437"/>
                          </a:cubicBezTo>
                          <a:cubicBezTo>
                            <a:pt x="1368750" y="300284"/>
                            <a:pt x="1233913" y="105607"/>
                            <a:pt x="1031596" y="30854"/>
                          </a:cubicBezTo>
                          <a:cubicBezTo>
                            <a:pt x="828423" y="-44205"/>
                            <a:pt x="591205" y="21135"/>
                            <a:pt x="455023" y="189346"/>
                          </a:cubicBezTo>
                          <a:cubicBezTo>
                            <a:pt x="319452" y="356762"/>
                            <a:pt x="300931" y="597281"/>
                            <a:pt x="413031" y="782178"/>
                          </a:cubicBezTo>
                          <a:cubicBezTo>
                            <a:pt x="503004" y="930523"/>
                            <a:pt x="662352" y="1021413"/>
                            <a:pt x="831296" y="1029970"/>
                          </a:cubicBezTo>
                          <a:cubicBezTo>
                            <a:pt x="830684" y="1044090"/>
                            <a:pt x="830501" y="1058820"/>
                            <a:pt x="835085" y="1070923"/>
                          </a:cubicBezTo>
                          <a:cubicBezTo>
                            <a:pt x="845843" y="1099345"/>
                            <a:pt x="872859" y="1100567"/>
                            <a:pt x="898592" y="1100567"/>
                          </a:cubicBezTo>
                          <a:cubicBezTo>
                            <a:pt x="906232" y="1100567"/>
                            <a:pt x="922797" y="1097083"/>
                            <a:pt x="927320" y="1104357"/>
                          </a:cubicBezTo>
                          <a:cubicBezTo>
                            <a:pt x="933249" y="1113770"/>
                            <a:pt x="926220" y="1124589"/>
                            <a:pt x="919068" y="1126606"/>
                          </a:cubicBezTo>
                          <a:cubicBezTo>
                            <a:pt x="899753" y="1132107"/>
                            <a:pt x="873715" y="1125383"/>
                            <a:pt x="853483" y="1126606"/>
                          </a:cubicBezTo>
                          <a:cubicBezTo>
                            <a:pt x="797189" y="1129967"/>
                            <a:pt x="803240" y="1193535"/>
                            <a:pt x="805930" y="1234916"/>
                          </a:cubicBezTo>
                          <a:cubicBezTo>
                            <a:pt x="805991" y="1236138"/>
                            <a:pt x="806174" y="1237238"/>
                            <a:pt x="806296" y="1238400"/>
                          </a:cubicBezTo>
                          <a:cubicBezTo>
                            <a:pt x="581792" y="1238400"/>
                            <a:pt x="357348" y="1238400"/>
                            <a:pt x="132843" y="1238400"/>
                          </a:cubicBezTo>
                          <a:cubicBezTo>
                            <a:pt x="95864" y="1238400"/>
                            <a:pt x="58823" y="1238400"/>
                            <a:pt x="21844" y="1238400"/>
                          </a:cubicBezTo>
                          <a:cubicBezTo>
                            <a:pt x="-7251" y="1238400"/>
                            <a:pt x="-7312" y="1283631"/>
                            <a:pt x="21844" y="1283631"/>
                          </a:cubicBezTo>
                          <a:cubicBezTo>
                            <a:pt x="282656" y="1283631"/>
                            <a:pt x="543406" y="1283631"/>
                            <a:pt x="804218" y="1283631"/>
                          </a:cubicBezTo>
                          <a:cubicBezTo>
                            <a:pt x="841198" y="1283631"/>
                            <a:pt x="878238" y="1283631"/>
                            <a:pt x="915218" y="1283631"/>
                          </a:cubicBezTo>
                          <a:cubicBezTo>
                            <a:pt x="917601" y="1283631"/>
                            <a:pt x="919680" y="1283264"/>
                            <a:pt x="921697" y="1282714"/>
                          </a:cubicBezTo>
                          <a:cubicBezTo>
                            <a:pt x="1084039" y="1282714"/>
                            <a:pt x="1246321" y="1282714"/>
                            <a:pt x="1408664" y="1282714"/>
                          </a:cubicBezTo>
                          <a:cubicBezTo>
                            <a:pt x="1472537" y="1282714"/>
                            <a:pt x="1536411" y="1282714"/>
                            <a:pt x="1600284" y="1282714"/>
                          </a:cubicBezTo>
                          <a:cubicBezTo>
                            <a:pt x="1628278" y="1282714"/>
                            <a:pt x="1628340" y="1239316"/>
                            <a:pt x="1600406" y="1239316"/>
                          </a:cubicBezTo>
                          <a:close/>
                          <a:moveTo>
                            <a:pt x="490413" y="816590"/>
                          </a:moveTo>
                          <a:cubicBezTo>
                            <a:pt x="363094" y="664027"/>
                            <a:pt x="347691" y="440011"/>
                            <a:pt x="450499" y="270517"/>
                          </a:cubicBezTo>
                          <a:cubicBezTo>
                            <a:pt x="552942" y="101512"/>
                            <a:pt x="756603" y="12150"/>
                            <a:pt x="950363" y="52613"/>
                          </a:cubicBezTo>
                          <a:cubicBezTo>
                            <a:pt x="1168511" y="98150"/>
                            <a:pt x="1325353" y="293560"/>
                            <a:pt x="1327126" y="515437"/>
                          </a:cubicBezTo>
                          <a:cubicBezTo>
                            <a:pt x="1325597" y="711458"/>
                            <a:pt x="1202373" y="892627"/>
                            <a:pt x="1016559" y="959557"/>
                          </a:cubicBezTo>
                          <a:cubicBezTo>
                            <a:pt x="829584" y="1026792"/>
                            <a:pt x="617671" y="969031"/>
                            <a:pt x="490413" y="816590"/>
                          </a:cubicBezTo>
                          <a:close/>
                        </a:path>
                      </a:pathLst>
                    </a:custGeom>
                    <a:solidFill>
                      <a:schemeClr val="accent1"/>
                    </a:solidFill>
                    <a:ln w="6112" cap="flat">
                      <a:noFill/>
                      <a:prstDash val="solid"/>
                      <a:miter/>
                    </a:ln>
                  </p:spPr>
                  <p:txBody>
                    <a:bodyPr rtlCol="0" anchor="ctr"/>
                    <a:lstStyle/>
                    <a:p>
                      <a:endParaRPr lang="en-CA" dirty="0">
                        <a:ea typeface="Yu Gothic UI Semibold" panose="020B0700000000000000" pitchFamily="34" charset="-128"/>
                      </a:endParaRPr>
                    </a:p>
                  </p:txBody>
                </p:sp>
              </p:grpSp>
            </p:grpSp>
          </p:grpSp>
          <p:grpSp>
            <p:nvGrpSpPr>
              <p:cNvPr id="36" name="Group 35">
                <a:extLst>
                  <a:ext uri="{FF2B5EF4-FFF2-40B4-BE49-F238E27FC236}">
                    <a16:creationId xmlns:a16="http://schemas.microsoft.com/office/drawing/2014/main" id="{0B22F8F3-89CE-B248-A105-9DE3062EE031}"/>
                  </a:ext>
                </a:extLst>
              </p:cNvPr>
              <p:cNvGrpSpPr/>
              <p:nvPr/>
            </p:nvGrpSpPr>
            <p:grpSpPr>
              <a:xfrm>
                <a:off x="6367323" y="3242003"/>
                <a:ext cx="1709808" cy="1437044"/>
                <a:chOff x="6367323" y="3242003"/>
                <a:chExt cx="1709808" cy="1437044"/>
              </a:xfrm>
            </p:grpSpPr>
            <p:sp>
              <p:nvSpPr>
                <p:cNvPr id="11" name="Freeform: Shape 10">
                  <a:extLst>
                    <a:ext uri="{FF2B5EF4-FFF2-40B4-BE49-F238E27FC236}">
                      <a16:creationId xmlns:a16="http://schemas.microsoft.com/office/drawing/2014/main" id="{8E8F6841-4737-9AB9-BE16-24D2D107F251}"/>
                    </a:ext>
                  </a:extLst>
                </p:cNvPr>
                <p:cNvSpPr/>
                <p:nvPr/>
              </p:nvSpPr>
              <p:spPr>
                <a:xfrm>
                  <a:off x="6367323" y="3242003"/>
                  <a:ext cx="1709808" cy="1437044"/>
                </a:xfrm>
                <a:custGeom>
                  <a:avLst/>
                  <a:gdLst>
                    <a:gd name="connsiteX0" fmla="*/ 270887 w 1536488"/>
                    <a:gd name="connsiteY0" fmla="*/ 164485 h 1291374"/>
                    <a:gd name="connsiteX1" fmla="*/ 205736 w 1536488"/>
                    <a:gd name="connsiteY1" fmla="*/ 226969 h 1291374"/>
                    <a:gd name="connsiteX2" fmla="*/ 2282 w 1536488"/>
                    <a:gd name="connsiteY2" fmla="*/ 831902 h 1291374"/>
                    <a:gd name="connsiteX3" fmla="*/ 79625 w 1536488"/>
                    <a:gd name="connsiteY3" fmla="*/ 1085457 h 1291374"/>
                    <a:gd name="connsiteX4" fmla="*/ 375662 w 1536488"/>
                    <a:gd name="connsiteY4" fmla="*/ 1271671 h 1291374"/>
                    <a:gd name="connsiteX5" fmla="*/ 1409124 w 1536488"/>
                    <a:gd name="connsiteY5" fmla="*/ 920389 h 1291374"/>
                    <a:gd name="connsiteX6" fmla="*/ 1511708 w 1536488"/>
                    <a:gd name="connsiteY6" fmla="*/ 431089 h 1291374"/>
                    <a:gd name="connsiteX7" fmla="*/ 1344735 w 1536488"/>
                    <a:gd name="connsiteY7" fmla="*/ 214015 h 1291374"/>
                    <a:gd name="connsiteX8" fmla="*/ 270887 w 1536488"/>
                    <a:gd name="connsiteY8" fmla="*/ 164485 h 129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6488" h="1291374">
                      <a:moveTo>
                        <a:pt x="270887" y="164485"/>
                      </a:moveTo>
                      <a:cubicBezTo>
                        <a:pt x="248217" y="183535"/>
                        <a:pt x="226405" y="204394"/>
                        <a:pt x="205736" y="226969"/>
                      </a:cubicBezTo>
                      <a:cubicBezTo>
                        <a:pt x="61908" y="383846"/>
                        <a:pt x="-14482" y="611112"/>
                        <a:pt x="2282" y="831902"/>
                      </a:cubicBezTo>
                      <a:cubicBezTo>
                        <a:pt x="9140" y="921722"/>
                        <a:pt x="31428" y="1012114"/>
                        <a:pt x="79625" y="1085457"/>
                      </a:cubicBezTo>
                      <a:cubicBezTo>
                        <a:pt x="147633" y="1188803"/>
                        <a:pt x="260790" y="1248335"/>
                        <a:pt x="375662" y="1271671"/>
                      </a:cubicBezTo>
                      <a:cubicBezTo>
                        <a:pt x="728277" y="1343108"/>
                        <a:pt x="1168523" y="1218998"/>
                        <a:pt x="1409124" y="920389"/>
                      </a:cubicBezTo>
                      <a:cubicBezTo>
                        <a:pt x="1515804" y="787896"/>
                        <a:pt x="1572192" y="594443"/>
                        <a:pt x="1511708" y="431089"/>
                      </a:cubicBezTo>
                      <a:cubicBezTo>
                        <a:pt x="1478942" y="342412"/>
                        <a:pt x="1415506" y="270689"/>
                        <a:pt x="1344735" y="214015"/>
                      </a:cubicBezTo>
                      <a:cubicBezTo>
                        <a:pt x="1043650" y="-26873"/>
                        <a:pt x="576830" y="-92690"/>
                        <a:pt x="270887" y="164485"/>
                      </a:cubicBezTo>
                      <a:close/>
                    </a:path>
                  </a:pathLst>
                </a:custGeom>
                <a:solidFill>
                  <a:schemeClr val="accent1"/>
                </a:solidFill>
                <a:ln w="9525" cap="flat">
                  <a:noFill/>
                  <a:prstDash val="solid"/>
                  <a:miter/>
                </a:ln>
              </p:spPr>
              <p:txBody>
                <a:bodyPr rtlCol="0" anchor="ctr"/>
                <a:lstStyle/>
                <a:p>
                  <a:endParaRPr lang="en-US">
                    <a:ea typeface="Yu Gothic UI Semibold" panose="020B0700000000000000" pitchFamily="34" charset="-128"/>
                  </a:endParaRPr>
                </a:p>
              </p:txBody>
            </p:sp>
            <p:grpSp>
              <p:nvGrpSpPr>
                <p:cNvPr id="20" name="Group 19">
                  <a:extLst>
                    <a:ext uri="{FF2B5EF4-FFF2-40B4-BE49-F238E27FC236}">
                      <a16:creationId xmlns:a16="http://schemas.microsoft.com/office/drawing/2014/main" id="{0E0B7A7E-C8EF-E30E-3FDF-AA7E511F92AC}"/>
                    </a:ext>
                  </a:extLst>
                </p:cNvPr>
                <p:cNvGrpSpPr/>
                <p:nvPr/>
              </p:nvGrpSpPr>
              <p:grpSpPr>
                <a:xfrm>
                  <a:off x="6902268" y="3640566"/>
                  <a:ext cx="639918" cy="639918"/>
                  <a:chOff x="7082560" y="1344648"/>
                  <a:chExt cx="612082" cy="612082"/>
                </a:xfrm>
              </p:grpSpPr>
              <p:sp>
                <p:nvSpPr>
                  <p:cNvPr id="21" name="Oval 20">
                    <a:extLst>
                      <a:ext uri="{FF2B5EF4-FFF2-40B4-BE49-F238E27FC236}">
                        <a16:creationId xmlns:a16="http://schemas.microsoft.com/office/drawing/2014/main" id="{53E6FF24-5FBC-A9A9-6527-A1036FE6B02D}"/>
                      </a:ext>
                    </a:extLst>
                  </p:cNvPr>
                  <p:cNvSpPr/>
                  <p:nvPr/>
                </p:nvSpPr>
                <p:spPr>
                  <a:xfrm>
                    <a:off x="7082560" y="1344648"/>
                    <a:ext cx="612082" cy="612082"/>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Yu Gothic UI Semibold" panose="020B0700000000000000" pitchFamily="34" charset="-128"/>
                    </a:endParaRPr>
                  </a:p>
                </p:txBody>
              </p:sp>
              <p:grpSp>
                <p:nvGrpSpPr>
                  <p:cNvPr id="22" name="Group 21">
                    <a:extLst>
                      <a:ext uri="{FF2B5EF4-FFF2-40B4-BE49-F238E27FC236}">
                        <a16:creationId xmlns:a16="http://schemas.microsoft.com/office/drawing/2014/main" id="{F22F6D29-AEAD-474F-9DF4-9C08135013B4}"/>
                      </a:ext>
                    </a:extLst>
                  </p:cNvPr>
                  <p:cNvGrpSpPr/>
                  <p:nvPr/>
                </p:nvGrpSpPr>
                <p:grpSpPr>
                  <a:xfrm>
                    <a:off x="7208216" y="1481452"/>
                    <a:ext cx="360770" cy="338474"/>
                    <a:chOff x="5752855" y="2527863"/>
                    <a:chExt cx="1377416" cy="1292294"/>
                  </a:xfrm>
                </p:grpSpPr>
                <p:sp>
                  <p:nvSpPr>
                    <p:cNvPr id="23" name="Freeform: Shape 22">
                      <a:extLst>
                        <a:ext uri="{FF2B5EF4-FFF2-40B4-BE49-F238E27FC236}">
                          <a16:creationId xmlns:a16="http://schemas.microsoft.com/office/drawing/2014/main" id="{8732E414-4BB0-2428-D42F-B208D6F63826}"/>
                        </a:ext>
                      </a:extLst>
                    </p:cNvPr>
                    <p:cNvSpPr/>
                    <p:nvPr/>
                  </p:nvSpPr>
                  <p:spPr>
                    <a:xfrm>
                      <a:off x="5876778" y="2695201"/>
                      <a:ext cx="614778" cy="559904"/>
                    </a:xfrm>
                    <a:custGeom>
                      <a:avLst/>
                      <a:gdLst>
                        <a:gd name="connsiteX0" fmla="*/ 23506 w 614778"/>
                        <a:gd name="connsiteY0" fmla="*/ 279288 h 559904"/>
                        <a:gd name="connsiteX1" fmla="*/ 150520 w 614778"/>
                        <a:gd name="connsiteY1" fmla="*/ 437230 h 559904"/>
                        <a:gd name="connsiteX2" fmla="*/ 207181 w 614778"/>
                        <a:gd name="connsiteY2" fmla="*/ 485761 h 559904"/>
                        <a:gd name="connsiteX3" fmla="*/ 206814 w 614778"/>
                        <a:gd name="connsiteY3" fmla="*/ 485700 h 559904"/>
                        <a:gd name="connsiteX4" fmla="*/ 300393 w 614778"/>
                        <a:gd name="connsiteY4" fmla="*/ 559476 h 559904"/>
                        <a:gd name="connsiteX5" fmla="*/ 300454 w 614778"/>
                        <a:gd name="connsiteY5" fmla="*/ 559414 h 559904"/>
                        <a:gd name="connsiteX6" fmla="*/ 301127 w 614778"/>
                        <a:gd name="connsiteY6" fmla="*/ 559903 h 559904"/>
                        <a:gd name="connsiteX7" fmla="*/ 456684 w 614778"/>
                        <a:gd name="connsiteY7" fmla="*/ 443403 h 559904"/>
                        <a:gd name="connsiteX8" fmla="*/ 590055 w 614778"/>
                        <a:gd name="connsiteY8" fmla="*/ 290657 h 559904"/>
                        <a:gd name="connsiteX9" fmla="*/ 450633 w 614778"/>
                        <a:gd name="connsiteY9" fmla="*/ 5579 h 559904"/>
                        <a:gd name="connsiteX10" fmla="*/ 311029 w 614778"/>
                        <a:gd name="connsiteY10" fmla="*/ 74465 h 559904"/>
                        <a:gd name="connsiteX11" fmla="*/ 159443 w 614778"/>
                        <a:gd name="connsiteY11" fmla="*/ 261 h 559904"/>
                        <a:gd name="connsiteX12" fmla="*/ 23506 w 614778"/>
                        <a:gd name="connsiteY12" fmla="*/ 279288 h 559904"/>
                        <a:gd name="connsiteX13" fmla="*/ 176130 w 614778"/>
                        <a:gd name="connsiteY13" fmla="*/ 253188 h 559904"/>
                        <a:gd name="connsiteX14" fmla="*/ 182487 w 614778"/>
                        <a:gd name="connsiteY14" fmla="*/ 246893 h 559904"/>
                        <a:gd name="connsiteX15" fmla="*/ 213354 w 614778"/>
                        <a:gd name="connsiteY15" fmla="*/ 247015 h 559904"/>
                        <a:gd name="connsiteX16" fmla="*/ 274905 w 614778"/>
                        <a:gd name="connsiteY16" fmla="*/ 247198 h 559904"/>
                        <a:gd name="connsiteX17" fmla="*/ 274905 w 614778"/>
                        <a:gd name="connsiteY17" fmla="*/ 239252 h 559904"/>
                        <a:gd name="connsiteX18" fmla="*/ 275210 w 614778"/>
                        <a:gd name="connsiteY18" fmla="*/ 154719 h 559904"/>
                        <a:gd name="connsiteX19" fmla="*/ 281567 w 614778"/>
                        <a:gd name="connsiteY19" fmla="*/ 148424 h 559904"/>
                        <a:gd name="connsiteX20" fmla="*/ 334133 w 614778"/>
                        <a:gd name="connsiteY20" fmla="*/ 148607 h 559904"/>
                        <a:gd name="connsiteX21" fmla="*/ 340429 w 614778"/>
                        <a:gd name="connsiteY21" fmla="*/ 154964 h 559904"/>
                        <a:gd name="connsiteX22" fmla="*/ 340306 w 614778"/>
                        <a:gd name="connsiteY22" fmla="*/ 185831 h 559904"/>
                        <a:gd name="connsiteX23" fmla="*/ 340123 w 614778"/>
                        <a:gd name="connsiteY23" fmla="*/ 247382 h 559904"/>
                        <a:gd name="connsiteX24" fmla="*/ 348069 w 614778"/>
                        <a:gd name="connsiteY24" fmla="*/ 247382 h 559904"/>
                        <a:gd name="connsiteX25" fmla="*/ 432602 w 614778"/>
                        <a:gd name="connsiteY25" fmla="*/ 247687 h 559904"/>
                        <a:gd name="connsiteX26" fmla="*/ 438898 w 614778"/>
                        <a:gd name="connsiteY26" fmla="*/ 254044 h 559904"/>
                        <a:gd name="connsiteX27" fmla="*/ 438714 w 614778"/>
                        <a:gd name="connsiteY27" fmla="*/ 306610 h 559904"/>
                        <a:gd name="connsiteX28" fmla="*/ 432358 w 614778"/>
                        <a:gd name="connsiteY28" fmla="*/ 312906 h 559904"/>
                        <a:gd name="connsiteX29" fmla="*/ 401491 w 614778"/>
                        <a:gd name="connsiteY29" fmla="*/ 312783 h 559904"/>
                        <a:gd name="connsiteX30" fmla="*/ 339940 w 614778"/>
                        <a:gd name="connsiteY30" fmla="*/ 312600 h 559904"/>
                        <a:gd name="connsiteX31" fmla="*/ 339940 w 614778"/>
                        <a:gd name="connsiteY31" fmla="*/ 320546 h 559904"/>
                        <a:gd name="connsiteX32" fmla="*/ 339634 w 614778"/>
                        <a:gd name="connsiteY32" fmla="*/ 405079 h 559904"/>
                        <a:gd name="connsiteX33" fmla="*/ 337739 w 614778"/>
                        <a:gd name="connsiteY33" fmla="*/ 409602 h 559904"/>
                        <a:gd name="connsiteX34" fmla="*/ 333277 w 614778"/>
                        <a:gd name="connsiteY34" fmla="*/ 411436 h 559904"/>
                        <a:gd name="connsiteX35" fmla="*/ 280711 w 614778"/>
                        <a:gd name="connsiteY35" fmla="*/ 411252 h 559904"/>
                        <a:gd name="connsiteX36" fmla="*/ 274416 w 614778"/>
                        <a:gd name="connsiteY36" fmla="*/ 404896 h 559904"/>
                        <a:gd name="connsiteX37" fmla="*/ 274538 w 614778"/>
                        <a:gd name="connsiteY37" fmla="*/ 374029 h 559904"/>
                        <a:gd name="connsiteX38" fmla="*/ 274722 w 614778"/>
                        <a:gd name="connsiteY38" fmla="*/ 312478 h 559904"/>
                        <a:gd name="connsiteX39" fmla="*/ 266776 w 614778"/>
                        <a:gd name="connsiteY39" fmla="*/ 312478 h 559904"/>
                        <a:gd name="connsiteX40" fmla="*/ 182242 w 614778"/>
                        <a:gd name="connsiteY40" fmla="*/ 312172 h 559904"/>
                        <a:gd name="connsiteX41" fmla="*/ 177719 w 614778"/>
                        <a:gd name="connsiteY41" fmla="*/ 310277 h 559904"/>
                        <a:gd name="connsiteX42" fmla="*/ 175885 w 614778"/>
                        <a:gd name="connsiteY42" fmla="*/ 305815 h 559904"/>
                        <a:gd name="connsiteX43" fmla="*/ 176130 w 614778"/>
                        <a:gd name="connsiteY43" fmla="*/ 253188 h 55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14778" h="559904">
                          <a:moveTo>
                            <a:pt x="23506" y="279288"/>
                          </a:moveTo>
                          <a:cubicBezTo>
                            <a:pt x="54801" y="338333"/>
                            <a:pt x="100521" y="390348"/>
                            <a:pt x="150520" y="437230"/>
                          </a:cubicBezTo>
                          <a:cubicBezTo>
                            <a:pt x="164272" y="450127"/>
                            <a:pt x="185237" y="467852"/>
                            <a:pt x="207181" y="485761"/>
                          </a:cubicBezTo>
                          <a:cubicBezTo>
                            <a:pt x="207058" y="485761"/>
                            <a:pt x="206936" y="485700"/>
                            <a:pt x="206814" y="485700"/>
                          </a:cubicBezTo>
                          <a:cubicBezTo>
                            <a:pt x="251556" y="522252"/>
                            <a:pt x="300210" y="559659"/>
                            <a:pt x="300393" y="559476"/>
                          </a:cubicBezTo>
                          <a:cubicBezTo>
                            <a:pt x="300393" y="559476"/>
                            <a:pt x="300454" y="559414"/>
                            <a:pt x="300454" y="559414"/>
                          </a:cubicBezTo>
                          <a:cubicBezTo>
                            <a:pt x="300821" y="559720"/>
                            <a:pt x="301127" y="559903"/>
                            <a:pt x="301127" y="559903"/>
                          </a:cubicBezTo>
                          <a:cubicBezTo>
                            <a:pt x="301432" y="560209"/>
                            <a:pt x="413226" y="480933"/>
                            <a:pt x="456684" y="443403"/>
                          </a:cubicBezTo>
                          <a:cubicBezTo>
                            <a:pt x="508578" y="398539"/>
                            <a:pt x="556376" y="348418"/>
                            <a:pt x="590055" y="290657"/>
                          </a:cubicBezTo>
                          <a:cubicBezTo>
                            <a:pt x="652645" y="183325"/>
                            <a:pt x="592867" y="20187"/>
                            <a:pt x="450633" y="5579"/>
                          </a:cubicBezTo>
                          <a:cubicBezTo>
                            <a:pt x="396723" y="17"/>
                            <a:pt x="328204" y="27950"/>
                            <a:pt x="311029" y="74465"/>
                          </a:cubicBezTo>
                          <a:cubicBezTo>
                            <a:pt x="295748" y="27339"/>
                            <a:pt x="213537" y="-3162"/>
                            <a:pt x="159443" y="261"/>
                          </a:cubicBezTo>
                          <a:cubicBezTo>
                            <a:pt x="16844" y="9124"/>
                            <a:pt x="-34683" y="169572"/>
                            <a:pt x="23506" y="279288"/>
                          </a:cubicBezTo>
                          <a:close/>
                          <a:moveTo>
                            <a:pt x="176130" y="253188"/>
                          </a:moveTo>
                          <a:cubicBezTo>
                            <a:pt x="176130" y="249765"/>
                            <a:pt x="179064" y="246831"/>
                            <a:pt x="182487" y="246893"/>
                          </a:cubicBezTo>
                          <a:cubicBezTo>
                            <a:pt x="192755" y="246954"/>
                            <a:pt x="203085" y="246954"/>
                            <a:pt x="213354" y="247015"/>
                          </a:cubicBezTo>
                          <a:cubicBezTo>
                            <a:pt x="233891" y="247076"/>
                            <a:pt x="254429" y="247137"/>
                            <a:pt x="274905" y="247198"/>
                          </a:cubicBezTo>
                          <a:cubicBezTo>
                            <a:pt x="274905" y="244570"/>
                            <a:pt x="274905" y="241942"/>
                            <a:pt x="274905" y="239252"/>
                          </a:cubicBezTo>
                          <a:cubicBezTo>
                            <a:pt x="275027" y="211075"/>
                            <a:pt x="275088" y="182897"/>
                            <a:pt x="275210" y="154719"/>
                          </a:cubicBezTo>
                          <a:cubicBezTo>
                            <a:pt x="275210" y="151296"/>
                            <a:pt x="278144" y="148362"/>
                            <a:pt x="281567" y="148424"/>
                          </a:cubicBezTo>
                          <a:cubicBezTo>
                            <a:pt x="299110" y="148485"/>
                            <a:pt x="316591" y="148546"/>
                            <a:pt x="334133" y="148607"/>
                          </a:cubicBezTo>
                          <a:cubicBezTo>
                            <a:pt x="337556" y="148607"/>
                            <a:pt x="340490" y="151541"/>
                            <a:pt x="340429" y="154964"/>
                          </a:cubicBezTo>
                          <a:cubicBezTo>
                            <a:pt x="340368" y="165232"/>
                            <a:pt x="340368" y="175562"/>
                            <a:pt x="340306" y="185831"/>
                          </a:cubicBezTo>
                          <a:cubicBezTo>
                            <a:pt x="340245" y="206368"/>
                            <a:pt x="340184" y="226905"/>
                            <a:pt x="340123" y="247382"/>
                          </a:cubicBezTo>
                          <a:cubicBezTo>
                            <a:pt x="342751" y="247382"/>
                            <a:pt x="345380" y="247382"/>
                            <a:pt x="348069" y="247382"/>
                          </a:cubicBezTo>
                          <a:cubicBezTo>
                            <a:pt x="376247" y="247504"/>
                            <a:pt x="404424" y="247565"/>
                            <a:pt x="432602" y="247687"/>
                          </a:cubicBezTo>
                          <a:cubicBezTo>
                            <a:pt x="436025" y="247687"/>
                            <a:pt x="438959" y="250621"/>
                            <a:pt x="438898" y="254044"/>
                          </a:cubicBezTo>
                          <a:cubicBezTo>
                            <a:pt x="438837" y="271586"/>
                            <a:pt x="438775" y="289067"/>
                            <a:pt x="438714" y="306610"/>
                          </a:cubicBezTo>
                          <a:cubicBezTo>
                            <a:pt x="438714" y="310033"/>
                            <a:pt x="435780" y="312967"/>
                            <a:pt x="432358" y="312906"/>
                          </a:cubicBezTo>
                          <a:cubicBezTo>
                            <a:pt x="422089" y="312844"/>
                            <a:pt x="411759" y="312844"/>
                            <a:pt x="401491" y="312783"/>
                          </a:cubicBezTo>
                          <a:cubicBezTo>
                            <a:pt x="380953" y="312722"/>
                            <a:pt x="360416" y="312661"/>
                            <a:pt x="339940" y="312600"/>
                          </a:cubicBezTo>
                          <a:cubicBezTo>
                            <a:pt x="339940" y="315228"/>
                            <a:pt x="339940" y="317857"/>
                            <a:pt x="339940" y="320546"/>
                          </a:cubicBezTo>
                          <a:cubicBezTo>
                            <a:pt x="339817" y="348724"/>
                            <a:pt x="339756" y="376901"/>
                            <a:pt x="339634" y="405079"/>
                          </a:cubicBezTo>
                          <a:cubicBezTo>
                            <a:pt x="339634" y="407096"/>
                            <a:pt x="338839" y="408563"/>
                            <a:pt x="337739" y="409602"/>
                          </a:cubicBezTo>
                          <a:cubicBezTo>
                            <a:pt x="336700" y="410702"/>
                            <a:pt x="335233" y="411436"/>
                            <a:pt x="333277" y="411436"/>
                          </a:cubicBezTo>
                          <a:cubicBezTo>
                            <a:pt x="315735" y="411375"/>
                            <a:pt x="298254" y="411313"/>
                            <a:pt x="280711" y="411252"/>
                          </a:cubicBezTo>
                          <a:cubicBezTo>
                            <a:pt x="277289" y="411252"/>
                            <a:pt x="274355" y="408318"/>
                            <a:pt x="274416" y="404896"/>
                          </a:cubicBezTo>
                          <a:cubicBezTo>
                            <a:pt x="274477" y="394627"/>
                            <a:pt x="274477" y="384297"/>
                            <a:pt x="274538" y="374029"/>
                          </a:cubicBezTo>
                          <a:cubicBezTo>
                            <a:pt x="274599" y="353491"/>
                            <a:pt x="274660" y="332954"/>
                            <a:pt x="274722" y="312478"/>
                          </a:cubicBezTo>
                          <a:cubicBezTo>
                            <a:pt x="272093" y="312478"/>
                            <a:pt x="269465" y="312478"/>
                            <a:pt x="266776" y="312478"/>
                          </a:cubicBezTo>
                          <a:cubicBezTo>
                            <a:pt x="238598" y="312355"/>
                            <a:pt x="210420" y="312294"/>
                            <a:pt x="182242" y="312172"/>
                          </a:cubicBezTo>
                          <a:cubicBezTo>
                            <a:pt x="180225" y="312172"/>
                            <a:pt x="178758" y="311377"/>
                            <a:pt x="177719" y="310277"/>
                          </a:cubicBezTo>
                          <a:cubicBezTo>
                            <a:pt x="176619" y="309238"/>
                            <a:pt x="175885" y="307771"/>
                            <a:pt x="175885" y="305815"/>
                          </a:cubicBezTo>
                          <a:cubicBezTo>
                            <a:pt x="176008" y="288212"/>
                            <a:pt x="176069" y="270670"/>
                            <a:pt x="176130" y="253188"/>
                          </a:cubicBezTo>
                          <a:close/>
                        </a:path>
                      </a:pathLst>
                    </a:custGeom>
                    <a:solidFill>
                      <a:schemeClr val="accent1"/>
                    </a:solidFill>
                    <a:ln w="6112" cap="flat">
                      <a:noFill/>
                      <a:prstDash val="solid"/>
                      <a:miter/>
                    </a:ln>
                  </p:spPr>
                  <p:txBody>
                    <a:bodyPr rtlCol="0" anchor="ctr"/>
                    <a:lstStyle/>
                    <a:p>
                      <a:endParaRPr lang="en-CA">
                        <a:ea typeface="Yu Gothic UI Semibold" panose="020B0700000000000000" pitchFamily="34" charset="-128"/>
                      </a:endParaRPr>
                    </a:p>
                  </p:txBody>
                </p:sp>
                <p:sp>
                  <p:nvSpPr>
                    <p:cNvPr id="24" name="Freeform: Shape 23">
                      <a:extLst>
                        <a:ext uri="{FF2B5EF4-FFF2-40B4-BE49-F238E27FC236}">
                          <a16:creationId xmlns:a16="http://schemas.microsoft.com/office/drawing/2014/main" id="{D824C8BC-079F-E1FD-2118-80A14D5529E3}"/>
                        </a:ext>
                      </a:extLst>
                    </p:cNvPr>
                    <p:cNvSpPr/>
                    <p:nvPr/>
                  </p:nvSpPr>
                  <p:spPr>
                    <a:xfrm>
                      <a:off x="5752855" y="2527863"/>
                      <a:ext cx="1377416" cy="1292294"/>
                    </a:xfrm>
                    <a:custGeom>
                      <a:avLst/>
                      <a:gdLst>
                        <a:gd name="connsiteX0" fmla="*/ 1231384 w 1377416"/>
                        <a:gd name="connsiteY0" fmla="*/ 59900 h 1292294"/>
                        <a:gd name="connsiteX1" fmla="*/ 1070019 w 1377416"/>
                        <a:gd name="connsiteY1" fmla="*/ 205679 h 1292294"/>
                        <a:gd name="connsiteX2" fmla="*/ 1195321 w 1377416"/>
                        <a:gd name="connsiteY2" fmla="*/ 364599 h 1292294"/>
                        <a:gd name="connsiteX3" fmla="*/ 1179002 w 1377416"/>
                        <a:gd name="connsiteY3" fmla="*/ 686778 h 1292294"/>
                        <a:gd name="connsiteX4" fmla="*/ 1160848 w 1377416"/>
                        <a:gd name="connsiteY4" fmla="*/ 709943 h 1292294"/>
                        <a:gd name="connsiteX5" fmla="*/ 1156447 w 1377416"/>
                        <a:gd name="connsiteY5" fmla="*/ 765321 h 1292294"/>
                        <a:gd name="connsiteX6" fmla="*/ 1147768 w 1377416"/>
                        <a:gd name="connsiteY6" fmla="*/ 825160 h 1292294"/>
                        <a:gd name="connsiteX7" fmla="*/ 1144528 w 1377416"/>
                        <a:gd name="connsiteY7" fmla="*/ 842397 h 1292294"/>
                        <a:gd name="connsiteX8" fmla="*/ 1144223 w 1377416"/>
                        <a:gd name="connsiteY8" fmla="*/ 843925 h 1292294"/>
                        <a:gd name="connsiteX9" fmla="*/ 1144039 w 1377416"/>
                        <a:gd name="connsiteY9" fmla="*/ 844720 h 1292294"/>
                        <a:gd name="connsiteX10" fmla="*/ 1141900 w 1377416"/>
                        <a:gd name="connsiteY10" fmla="*/ 854744 h 1292294"/>
                        <a:gd name="connsiteX11" fmla="*/ 1132854 w 1377416"/>
                        <a:gd name="connsiteY11" fmla="*/ 892579 h 1292294"/>
                        <a:gd name="connsiteX12" fmla="*/ 1070631 w 1377416"/>
                        <a:gd name="connsiteY12" fmla="*/ 1052966 h 1292294"/>
                        <a:gd name="connsiteX13" fmla="*/ 1066291 w 1377416"/>
                        <a:gd name="connsiteY13" fmla="*/ 1060667 h 1292294"/>
                        <a:gd name="connsiteX14" fmla="*/ 1062684 w 1377416"/>
                        <a:gd name="connsiteY14" fmla="*/ 1066719 h 1292294"/>
                        <a:gd name="connsiteX15" fmla="*/ 1049910 w 1377416"/>
                        <a:gd name="connsiteY15" fmla="*/ 1086644 h 1292294"/>
                        <a:gd name="connsiteX16" fmla="*/ 1022710 w 1377416"/>
                        <a:gd name="connsiteY16" fmla="*/ 1122768 h 1292294"/>
                        <a:gd name="connsiteX17" fmla="*/ 1008407 w 1377416"/>
                        <a:gd name="connsiteY17" fmla="*/ 1138905 h 1292294"/>
                        <a:gd name="connsiteX18" fmla="*/ 1001317 w 1377416"/>
                        <a:gd name="connsiteY18" fmla="*/ 1146301 h 1292294"/>
                        <a:gd name="connsiteX19" fmla="*/ 996488 w 1377416"/>
                        <a:gd name="connsiteY19" fmla="*/ 1151130 h 1292294"/>
                        <a:gd name="connsiteX20" fmla="*/ 994043 w 1377416"/>
                        <a:gd name="connsiteY20" fmla="*/ 1153452 h 1292294"/>
                        <a:gd name="connsiteX21" fmla="*/ 960243 w 1377416"/>
                        <a:gd name="connsiteY21" fmla="*/ 1180896 h 1292294"/>
                        <a:gd name="connsiteX22" fmla="*/ 941783 w 1377416"/>
                        <a:gd name="connsiteY22" fmla="*/ 1193121 h 1292294"/>
                        <a:gd name="connsiteX23" fmla="*/ 932676 w 1377416"/>
                        <a:gd name="connsiteY23" fmla="*/ 1198500 h 1292294"/>
                        <a:gd name="connsiteX24" fmla="*/ 925647 w 1377416"/>
                        <a:gd name="connsiteY24" fmla="*/ 1202167 h 1292294"/>
                        <a:gd name="connsiteX25" fmla="*/ 880660 w 1377416"/>
                        <a:gd name="connsiteY25" fmla="*/ 1220871 h 1292294"/>
                        <a:gd name="connsiteX26" fmla="*/ 875892 w 1377416"/>
                        <a:gd name="connsiteY26" fmla="*/ 1222399 h 1292294"/>
                        <a:gd name="connsiteX27" fmla="*/ 875343 w 1377416"/>
                        <a:gd name="connsiteY27" fmla="*/ 1222582 h 1292294"/>
                        <a:gd name="connsiteX28" fmla="*/ 875098 w 1377416"/>
                        <a:gd name="connsiteY28" fmla="*/ 1222643 h 1292294"/>
                        <a:gd name="connsiteX29" fmla="*/ 863913 w 1377416"/>
                        <a:gd name="connsiteY29" fmla="*/ 1225577 h 1292294"/>
                        <a:gd name="connsiteX30" fmla="*/ 836896 w 1377416"/>
                        <a:gd name="connsiteY30" fmla="*/ 1231078 h 1292294"/>
                        <a:gd name="connsiteX31" fmla="*/ 811163 w 1377416"/>
                        <a:gd name="connsiteY31" fmla="*/ 1234379 h 1292294"/>
                        <a:gd name="connsiteX32" fmla="*/ 808902 w 1377416"/>
                        <a:gd name="connsiteY32" fmla="*/ 1234562 h 1292294"/>
                        <a:gd name="connsiteX33" fmla="*/ 811225 w 1377416"/>
                        <a:gd name="connsiteY33" fmla="*/ 1234440 h 1292294"/>
                        <a:gd name="connsiteX34" fmla="*/ 807374 w 1377416"/>
                        <a:gd name="connsiteY34" fmla="*/ 1234685 h 1292294"/>
                        <a:gd name="connsiteX35" fmla="*/ 806702 w 1377416"/>
                        <a:gd name="connsiteY35" fmla="*/ 1234746 h 1292294"/>
                        <a:gd name="connsiteX36" fmla="*/ 805601 w 1377416"/>
                        <a:gd name="connsiteY36" fmla="*/ 1234807 h 1292294"/>
                        <a:gd name="connsiteX37" fmla="*/ 788242 w 1377416"/>
                        <a:gd name="connsiteY37" fmla="*/ 1235418 h 1292294"/>
                        <a:gd name="connsiteX38" fmla="*/ 727853 w 1377416"/>
                        <a:gd name="connsiteY38" fmla="*/ 1232423 h 1292294"/>
                        <a:gd name="connsiteX39" fmla="*/ 727486 w 1377416"/>
                        <a:gd name="connsiteY39" fmla="*/ 1232362 h 1292294"/>
                        <a:gd name="connsiteX40" fmla="*/ 721802 w 1377416"/>
                        <a:gd name="connsiteY40" fmla="*/ 1231567 h 1292294"/>
                        <a:gd name="connsiteX41" fmla="*/ 709210 w 1377416"/>
                        <a:gd name="connsiteY41" fmla="*/ 1229489 h 1292294"/>
                        <a:gd name="connsiteX42" fmla="*/ 679810 w 1377416"/>
                        <a:gd name="connsiteY42" fmla="*/ 1222949 h 1292294"/>
                        <a:gd name="connsiteX43" fmla="*/ 657133 w 1377416"/>
                        <a:gd name="connsiteY43" fmla="*/ 1216164 h 1292294"/>
                        <a:gd name="connsiteX44" fmla="*/ 656644 w 1377416"/>
                        <a:gd name="connsiteY44" fmla="*/ 1216042 h 1292294"/>
                        <a:gd name="connsiteX45" fmla="*/ 656156 w 1377416"/>
                        <a:gd name="connsiteY45" fmla="*/ 1215859 h 1292294"/>
                        <a:gd name="connsiteX46" fmla="*/ 651388 w 1377416"/>
                        <a:gd name="connsiteY46" fmla="*/ 1214086 h 1292294"/>
                        <a:gd name="connsiteX47" fmla="*/ 637452 w 1377416"/>
                        <a:gd name="connsiteY47" fmla="*/ 1208402 h 1292294"/>
                        <a:gd name="connsiteX48" fmla="*/ 617587 w 1377416"/>
                        <a:gd name="connsiteY48" fmla="*/ 1198927 h 1292294"/>
                        <a:gd name="connsiteX49" fmla="*/ 607012 w 1377416"/>
                        <a:gd name="connsiteY49" fmla="*/ 1193243 h 1292294"/>
                        <a:gd name="connsiteX50" fmla="*/ 597905 w 1377416"/>
                        <a:gd name="connsiteY50" fmla="*/ 1187803 h 1292294"/>
                        <a:gd name="connsiteX51" fmla="*/ 563249 w 1377416"/>
                        <a:gd name="connsiteY51" fmla="*/ 1161887 h 1292294"/>
                        <a:gd name="connsiteX52" fmla="*/ 548273 w 1377416"/>
                        <a:gd name="connsiteY52" fmla="*/ 1148195 h 1292294"/>
                        <a:gd name="connsiteX53" fmla="*/ 542956 w 1377416"/>
                        <a:gd name="connsiteY53" fmla="*/ 1142878 h 1292294"/>
                        <a:gd name="connsiteX54" fmla="*/ 535498 w 1377416"/>
                        <a:gd name="connsiteY54" fmla="*/ 1134687 h 1292294"/>
                        <a:gd name="connsiteX55" fmla="*/ 485867 w 1377416"/>
                        <a:gd name="connsiteY55" fmla="*/ 1062440 h 1292294"/>
                        <a:gd name="connsiteX56" fmla="*/ 485011 w 1377416"/>
                        <a:gd name="connsiteY56" fmla="*/ 1060790 h 1292294"/>
                        <a:gd name="connsiteX57" fmla="*/ 483911 w 1377416"/>
                        <a:gd name="connsiteY57" fmla="*/ 1058650 h 1292294"/>
                        <a:gd name="connsiteX58" fmla="*/ 479632 w 1377416"/>
                        <a:gd name="connsiteY58" fmla="*/ 1049849 h 1292294"/>
                        <a:gd name="connsiteX59" fmla="*/ 470342 w 1377416"/>
                        <a:gd name="connsiteY59" fmla="*/ 1029067 h 1292294"/>
                        <a:gd name="connsiteX60" fmla="*/ 455305 w 1377416"/>
                        <a:gd name="connsiteY60" fmla="*/ 988848 h 1292294"/>
                        <a:gd name="connsiteX61" fmla="*/ 452494 w 1377416"/>
                        <a:gd name="connsiteY61" fmla="*/ 979618 h 1292294"/>
                        <a:gd name="connsiteX62" fmla="*/ 635251 w 1377416"/>
                        <a:gd name="connsiteY62" fmla="*/ 909143 h 1292294"/>
                        <a:gd name="connsiteX63" fmla="*/ 862690 w 1377416"/>
                        <a:gd name="connsiteY63" fmla="*/ 383058 h 1292294"/>
                        <a:gd name="connsiteX64" fmla="*/ 862690 w 1377416"/>
                        <a:gd name="connsiteY64" fmla="*/ 59778 h 1292294"/>
                        <a:gd name="connsiteX65" fmla="*/ 824488 w 1377416"/>
                        <a:gd name="connsiteY65" fmla="*/ 20721 h 1292294"/>
                        <a:gd name="connsiteX66" fmla="*/ 822349 w 1377416"/>
                        <a:gd name="connsiteY66" fmla="*/ 20476 h 1292294"/>
                        <a:gd name="connsiteX67" fmla="*/ 745884 w 1377416"/>
                        <a:gd name="connsiteY67" fmla="*/ 20293 h 1292294"/>
                        <a:gd name="connsiteX68" fmla="*/ 745945 w 1377416"/>
                        <a:gd name="connsiteY68" fmla="*/ 244 h 1292294"/>
                        <a:gd name="connsiteX69" fmla="*/ 642831 w 1377416"/>
                        <a:gd name="connsiteY69" fmla="*/ 0 h 1292294"/>
                        <a:gd name="connsiteX70" fmla="*/ 624066 w 1377416"/>
                        <a:gd name="connsiteY70" fmla="*/ 18642 h 1292294"/>
                        <a:gd name="connsiteX71" fmla="*/ 624005 w 1377416"/>
                        <a:gd name="connsiteY71" fmla="*/ 56783 h 1292294"/>
                        <a:gd name="connsiteX72" fmla="*/ 642647 w 1377416"/>
                        <a:gd name="connsiteY72" fmla="*/ 75548 h 1292294"/>
                        <a:gd name="connsiteX73" fmla="*/ 745823 w 1377416"/>
                        <a:gd name="connsiteY73" fmla="*/ 75792 h 1292294"/>
                        <a:gd name="connsiteX74" fmla="*/ 745884 w 1377416"/>
                        <a:gd name="connsiteY74" fmla="*/ 58067 h 1292294"/>
                        <a:gd name="connsiteX75" fmla="*/ 781702 w 1377416"/>
                        <a:gd name="connsiteY75" fmla="*/ 58128 h 1292294"/>
                        <a:gd name="connsiteX76" fmla="*/ 781641 w 1377416"/>
                        <a:gd name="connsiteY76" fmla="*/ 59778 h 1292294"/>
                        <a:gd name="connsiteX77" fmla="*/ 781641 w 1377416"/>
                        <a:gd name="connsiteY77" fmla="*/ 355002 h 1292294"/>
                        <a:gd name="connsiteX78" fmla="*/ 642708 w 1377416"/>
                        <a:gd name="connsiteY78" fmla="*/ 792704 h 1292294"/>
                        <a:gd name="connsiteX79" fmla="*/ 455183 w 1377416"/>
                        <a:gd name="connsiteY79" fmla="*/ 898447 h 1292294"/>
                        <a:gd name="connsiteX80" fmla="*/ 257267 w 1377416"/>
                        <a:gd name="connsiteY80" fmla="*/ 829745 h 1292294"/>
                        <a:gd name="connsiteX81" fmla="*/ 80988 w 1377416"/>
                        <a:gd name="connsiteY81" fmla="*/ 377740 h 1292294"/>
                        <a:gd name="connsiteX82" fmla="*/ 80988 w 1377416"/>
                        <a:gd name="connsiteY82" fmla="*/ 59839 h 1292294"/>
                        <a:gd name="connsiteX83" fmla="*/ 80927 w 1377416"/>
                        <a:gd name="connsiteY83" fmla="*/ 58189 h 1292294"/>
                        <a:gd name="connsiteX84" fmla="*/ 113016 w 1377416"/>
                        <a:gd name="connsiteY84" fmla="*/ 58128 h 1292294"/>
                        <a:gd name="connsiteX85" fmla="*/ 113078 w 1377416"/>
                        <a:gd name="connsiteY85" fmla="*/ 75854 h 1292294"/>
                        <a:gd name="connsiteX86" fmla="*/ 216253 w 1377416"/>
                        <a:gd name="connsiteY86" fmla="*/ 75609 h 1292294"/>
                        <a:gd name="connsiteX87" fmla="*/ 234896 w 1377416"/>
                        <a:gd name="connsiteY87" fmla="*/ 56844 h 1292294"/>
                        <a:gd name="connsiteX88" fmla="*/ 234835 w 1377416"/>
                        <a:gd name="connsiteY88" fmla="*/ 18704 h 1292294"/>
                        <a:gd name="connsiteX89" fmla="*/ 216070 w 1377416"/>
                        <a:gd name="connsiteY89" fmla="*/ 61 h 1292294"/>
                        <a:gd name="connsiteX90" fmla="*/ 112956 w 1377416"/>
                        <a:gd name="connsiteY90" fmla="*/ 306 h 1292294"/>
                        <a:gd name="connsiteX91" fmla="*/ 113016 w 1377416"/>
                        <a:gd name="connsiteY91" fmla="*/ 20354 h 1292294"/>
                        <a:gd name="connsiteX92" fmla="*/ 36552 w 1377416"/>
                        <a:gd name="connsiteY92" fmla="*/ 20537 h 1292294"/>
                        <a:gd name="connsiteX93" fmla="*/ 31539 w 1377416"/>
                        <a:gd name="connsiteY93" fmla="*/ 21637 h 1292294"/>
                        <a:gd name="connsiteX94" fmla="*/ 0 w 1377416"/>
                        <a:gd name="connsiteY94" fmla="*/ 59900 h 1292294"/>
                        <a:gd name="connsiteX95" fmla="*/ 0 w 1377416"/>
                        <a:gd name="connsiteY95" fmla="*/ 368388 h 1292294"/>
                        <a:gd name="connsiteX96" fmla="*/ 172000 w 1377416"/>
                        <a:gd name="connsiteY96" fmla="*/ 860306 h 1292294"/>
                        <a:gd name="connsiteX97" fmla="*/ 375479 w 1377416"/>
                        <a:gd name="connsiteY97" fmla="*/ 975095 h 1292294"/>
                        <a:gd name="connsiteX98" fmla="*/ 517101 w 1377416"/>
                        <a:gd name="connsiteY98" fmla="*/ 1206446 h 1292294"/>
                        <a:gd name="connsiteX99" fmla="*/ 959631 w 1377416"/>
                        <a:gd name="connsiteY99" fmla="*/ 1253083 h 1292294"/>
                        <a:gd name="connsiteX100" fmla="*/ 1190432 w 1377416"/>
                        <a:gd name="connsiteY100" fmla="*/ 955169 h 1292294"/>
                        <a:gd name="connsiteX101" fmla="*/ 1226188 w 1377416"/>
                        <a:gd name="connsiteY101" fmla="*/ 799061 h 1292294"/>
                        <a:gd name="connsiteX102" fmla="*/ 1234623 w 1377416"/>
                        <a:gd name="connsiteY102" fmla="*/ 715811 h 1292294"/>
                        <a:gd name="connsiteX103" fmla="*/ 1234746 w 1377416"/>
                        <a:gd name="connsiteY103" fmla="*/ 711961 h 1292294"/>
                        <a:gd name="connsiteX104" fmla="*/ 1220198 w 1377416"/>
                        <a:gd name="connsiteY104" fmla="*/ 689101 h 1292294"/>
                        <a:gd name="connsiteX105" fmla="*/ 1236518 w 1377416"/>
                        <a:gd name="connsiteY105" fmla="*/ 366799 h 1292294"/>
                        <a:gd name="connsiteX106" fmla="*/ 1377223 w 1377416"/>
                        <a:gd name="connsiteY106" fmla="*/ 221388 h 1292294"/>
                        <a:gd name="connsiteX107" fmla="*/ 1231384 w 1377416"/>
                        <a:gd name="connsiteY107" fmla="*/ 59900 h 1292294"/>
                        <a:gd name="connsiteX108" fmla="*/ 1329181 w 1377416"/>
                        <a:gd name="connsiteY108" fmla="*/ 218820 h 1292294"/>
                        <a:gd name="connsiteX109" fmla="*/ 1238963 w 1377416"/>
                        <a:gd name="connsiteY109" fmla="*/ 318023 h 1292294"/>
                        <a:gd name="connsiteX110" fmla="*/ 1240980 w 1377416"/>
                        <a:gd name="connsiteY110" fmla="*/ 278476 h 1292294"/>
                        <a:gd name="connsiteX111" fmla="*/ 1199844 w 1377416"/>
                        <a:gd name="connsiteY111" fmla="*/ 276398 h 1292294"/>
                        <a:gd name="connsiteX112" fmla="*/ 1197828 w 1377416"/>
                        <a:gd name="connsiteY112" fmla="*/ 315945 h 1292294"/>
                        <a:gd name="connsiteX113" fmla="*/ 1118123 w 1377416"/>
                        <a:gd name="connsiteY113" fmla="*/ 208124 h 1292294"/>
                        <a:gd name="connsiteX114" fmla="*/ 1229000 w 1377416"/>
                        <a:gd name="connsiteY114" fmla="*/ 107943 h 1292294"/>
                        <a:gd name="connsiteX115" fmla="*/ 1329181 w 1377416"/>
                        <a:gd name="connsiteY115" fmla="*/ 218820 h 1292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377416" h="1292294">
                          <a:moveTo>
                            <a:pt x="1231384" y="59900"/>
                          </a:moveTo>
                          <a:cubicBezTo>
                            <a:pt x="1146545" y="55622"/>
                            <a:pt x="1074359" y="120840"/>
                            <a:pt x="1070019" y="205679"/>
                          </a:cubicBezTo>
                          <a:cubicBezTo>
                            <a:pt x="1066046" y="283488"/>
                            <a:pt x="1120751" y="350724"/>
                            <a:pt x="1195321" y="364599"/>
                          </a:cubicBezTo>
                          <a:lnTo>
                            <a:pt x="1179002" y="686778"/>
                          </a:lnTo>
                          <a:cubicBezTo>
                            <a:pt x="1168794" y="690751"/>
                            <a:pt x="1161154" y="698391"/>
                            <a:pt x="1160848" y="709943"/>
                          </a:cubicBezTo>
                          <a:cubicBezTo>
                            <a:pt x="1160359" y="728464"/>
                            <a:pt x="1158526" y="746923"/>
                            <a:pt x="1156447" y="765321"/>
                          </a:cubicBezTo>
                          <a:cubicBezTo>
                            <a:pt x="1154186" y="785308"/>
                            <a:pt x="1151252" y="805295"/>
                            <a:pt x="1147768" y="825160"/>
                          </a:cubicBezTo>
                          <a:cubicBezTo>
                            <a:pt x="1146728" y="830906"/>
                            <a:pt x="1145628" y="836652"/>
                            <a:pt x="1144528" y="842397"/>
                          </a:cubicBezTo>
                          <a:cubicBezTo>
                            <a:pt x="1144406" y="843069"/>
                            <a:pt x="1144284" y="843559"/>
                            <a:pt x="1144223" y="843925"/>
                          </a:cubicBezTo>
                          <a:cubicBezTo>
                            <a:pt x="1144161" y="844170"/>
                            <a:pt x="1144100" y="844414"/>
                            <a:pt x="1144039" y="844720"/>
                          </a:cubicBezTo>
                          <a:cubicBezTo>
                            <a:pt x="1143306" y="848082"/>
                            <a:pt x="1142633" y="851382"/>
                            <a:pt x="1141900" y="854744"/>
                          </a:cubicBezTo>
                          <a:cubicBezTo>
                            <a:pt x="1139149" y="867396"/>
                            <a:pt x="1136154" y="880049"/>
                            <a:pt x="1132854" y="892579"/>
                          </a:cubicBezTo>
                          <a:cubicBezTo>
                            <a:pt x="1118490" y="947345"/>
                            <a:pt x="1098931" y="1001561"/>
                            <a:pt x="1070631" y="1052966"/>
                          </a:cubicBezTo>
                          <a:cubicBezTo>
                            <a:pt x="1069225" y="1055533"/>
                            <a:pt x="1067758" y="1058100"/>
                            <a:pt x="1066291" y="1060667"/>
                          </a:cubicBezTo>
                          <a:cubicBezTo>
                            <a:pt x="1066963" y="1059506"/>
                            <a:pt x="1063724" y="1065068"/>
                            <a:pt x="1062684" y="1066719"/>
                          </a:cubicBezTo>
                          <a:cubicBezTo>
                            <a:pt x="1058589" y="1073442"/>
                            <a:pt x="1054311" y="1080043"/>
                            <a:pt x="1049910" y="1086644"/>
                          </a:cubicBezTo>
                          <a:cubicBezTo>
                            <a:pt x="1041536" y="1098991"/>
                            <a:pt x="1032490" y="1111033"/>
                            <a:pt x="1022710" y="1122768"/>
                          </a:cubicBezTo>
                          <a:cubicBezTo>
                            <a:pt x="1018126" y="1128208"/>
                            <a:pt x="1013358" y="1133587"/>
                            <a:pt x="1008407" y="1138905"/>
                          </a:cubicBezTo>
                          <a:cubicBezTo>
                            <a:pt x="1006085" y="1141411"/>
                            <a:pt x="1003701" y="1143856"/>
                            <a:pt x="1001317" y="1146301"/>
                          </a:cubicBezTo>
                          <a:cubicBezTo>
                            <a:pt x="999728" y="1147890"/>
                            <a:pt x="998078" y="1149540"/>
                            <a:pt x="996488" y="1151130"/>
                          </a:cubicBezTo>
                          <a:cubicBezTo>
                            <a:pt x="995999" y="1151618"/>
                            <a:pt x="994899" y="1152658"/>
                            <a:pt x="994043" y="1153452"/>
                          </a:cubicBezTo>
                          <a:cubicBezTo>
                            <a:pt x="983469" y="1163109"/>
                            <a:pt x="972284" y="1172339"/>
                            <a:pt x="960243" y="1180896"/>
                          </a:cubicBezTo>
                          <a:cubicBezTo>
                            <a:pt x="954313" y="1185114"/>
                            <a:pt x="948140" y="1189209"/>
                            <a:pt x="941783" y="1193121"/>
                          </a:cubicBezTo>
                          <a:cubicBezTo>
                            <a:pt x="938788" y="1194955"/>
                            <a:pt x="935732" y="1196727"/>
                            <a:pt x="932676" y="1198500"/>
                          </a:cubicBezTo>
                          <a:cubicBezTo>
                            <a:pt x="940866" y="1193610"/>
                            <a:pt x="927786" y="1201067"/>
                            <a:pt x="925647" y="1202167"/>
                          </a:cubicBezTo>
                          <a:cubicBezTo>
                            <a:pt x="911405" y="1209380"/>
                            <a:pt x="896308" y="1215675"/>
                            <a:pt x="880660" y="1220871"/>
                          </a:cubicBezTo>
                          <a:cubicBezTo>
                            <a:pt x="879071" y="1221421"/>
                            <a:pt x="877421" y="1221849"/>
                            <a:pt x="875892" y="1222399"/>
                          </a:cubicBezTo>
                          <a:cubicBezTo>
                            <a:pt x="875709" y="1222460"/>
                            <a:pt x="875526" y="1222521"/>
                            <a:pt x="875343" y="1222582"/>
                          </a:cubicBezTo>
                          <a:cubicBezTo>
                            <a:pt x="875281" y="1222582"/>
                            <a:pt x="875159" y="1222643"/>
                            <a:pt x="875098" y="1222643"/>
                          </a:cubicBezTo>
                          <a:cubicBezTo>
                            <a:pt x="871369" y="1223621"/>
                            <a:pt x="867702" y="1224660"/>
                            <a:pt x="863913" y="1225577"/>
                          </a:cubicBezTo>
                          <a:cubicBezTo>
                            <a:pt x="855050" y="1227778"/>
                            <a:pt x="846004" y="1229611"/>
                            <a:pt x="836896" y="1231078"/>
                          </a:cubicBezTo>
                          <a:cubicBezTo>
                            <a:pt x="828400" y="1232484"/>
                            <a:pt x="819782" y="1233462"/>
                            <a:pt x="811163" y="1234379"/>
                          </a:cubicBezTo>
                          <a:cubicBezTo>
                            <a:pt x="810613" y="1234440"/>
                            <a:pt x="809758" y="1234501"/>
                            <a:pt x="808902" y="1234562"/>
                          </a:cubicBezTo>
                          <a:cubicBezTo>
                            <a:pt x="809513" y="1234501"/>
                            <a:pt x="810308" y="1234501"/>
                            <a:pt x="811225" y="1234440"/>
                          </a:cubicBezTo>
                          <a:cubicBezTo>
                            <a:pt x="809941" y="1234501"/>
                            <a:pt x="808657" y="1234623"/>
                            <a:pt x="807374" y="1234685"/>
                          </a:cubicBezTo>
                          <a:cubicBezTo>
                            <a:pt x="806885" y="1234746"/>
                            <a:pt x="806640" y="1234746"/>
                            <a:pt x="806702" y="1234746"/>
                          </a:cubicBezTo>
                          <a:cubicBezTo>
                            <a:pt x="806335" y="1234746"/>
                            <a:pt x="805968" y="1234807"/>
                            <a:pt x="805601" y="1234807"/>
                          </a:cubicBezTo>
                          <a:cubicBezTo>
                            <a:pt x="799795" y="1235051"/>
                            <a:pt x="794049" y="1235357"/>
                            <a:pt x="788242" y="1235418"/>
                          </a:cubicBezTo>
                          <a:cubicBezTo>
                            <a:pt x="767949" y="1235724"/>
                            <a:pt x="748023" y="1234195"/>
                            <a:pt x="727853" y="1232423"/>
                          </a:cubicBezTo>
                          <a:cubicBezTo>
                            <a:pt x="727730" y="1232423"/>
                            <a:pt x="727608" y="1232423"/>
                            <a:pt x="727486" y="1232362"/>
                          </a:cubicBezTo>
                          <a:cubicBezTo>
                            <a:pt x="725591" y="1232117"/>
                            <a:pt x="723696" y="1231812"/>
                            <a:pt x="721802" y="1231567"/>
                          </a:cubicBezTo>
                          <a:cubicBezTo>
                            <a:pt x="717584" y="1230956"/>
                            <a:pt x="713367" y="1230223"/>
                            <a:pt x="709210" y="1229489"/>
                          </a:cubicBezTo>
                          <a:cubicBezTo>
                            <a:pt x="699308" y="1227655"/>
                            <a:pt x="689467" y="1225516"/>
                            <a:pt x="679810" y="1222949"/>
                          </a:cubicBezTo>
                          <a:cubicBezTo>
                            <a:pt x="672109" y="1220932"/>
                            <a:pt x="664713" y="1218487"/>
                            <a:pt x="657133" y="1216164"/>
                          </a:cubicBezTo>
                          <a:cubicBezTo>
                            <a:pt x="656950" y="1216103"/>
                            <a:pt x="656828" y="1216042"/>
                            <a:pt x="656644" y="1216042"/>
                          </a:cubicBezTo>
                          <a:cubicBezTo>
                            <a:pt x="656522" y="1215981"/>
                            <a:pt x="656339" y="1215920"/>
                            <a:pt x="656156" y="1215859"/>
                          </a:cubicBezTo>
                          <a:cubicBezTo>
                            <a:pt x="654566" y="1215247"/>
                            <a:pt x="652977" y="1214697"/>
                            <a:pt x="651388" y="1214086"/>
                          </a:cubicBezTo>
                          <a:cubicBezTo>
                            <a:pt x="646681" y="1212253"/>
                            <a:pt x="642036" y="1210358"/>
                            <a:pt x="637452" y="1208402"/>
                          </a:cubicBezTo>
                          <a:cubicBezTo>
                            <a:pt x="630667" y="1205468"/>
                            <a:pt x="624005" y="1202289"/>
                            <a:pt x="617587" y="1198927"/>
                          </a:cubicBezTo>
                          <a:cubicBezTo>
                            <a:pt x="614042" y="1197094"/>
                            <a:pt x="610497" y="1195199"/>
                            <a:pt x="607012" y="1193243"/>
                          </a:cubicBezTo>
                          <a:cubicBezTo>
                            <a:pt x="605240" y="1192204"/>
                            <a:pt x="595583" y="1186214"/>
                            <a:pt x="597905" y="1187803"/>
                          </a:cubicBezTo>
                          <a:cubicBezTo>
                            <a:pt x="585681" y="1179674"/>
                            <a:pt x="574006" y="1171178"/>
                            <a:pt x="563249" y="1161887"/>
                          </a:cubicBezTo>
                          <a:cubicBezTo>
                            <a:pt x="558053" y="1157425"/>
                            <a:pt x="553102" y="1152902"/>
                            <a:pt x="548273" y="1148195"/>
                          </a:cubicBezTo>
                          <a:cubicBezTo>
                            <a:pt x="546929" y="1146912"/>
                            <a:pt x="540327" y="1140005"/>
                            <a:pt x="542956" y="1142878"/>
                          </a:cubicBezTo>
                          <a:cubicBezTo>
                            <a:pt x="540450" y="1140127"/>
                            <a:pt x="537944" y="1137438"/>
                            <a:pt x="535498" y="1134687"/>
                          </a:cubicBezTo>
                          <a:cubicBezTo>
                            <a:pt x="515573" y="1112011"/>
                            <a:pt x="499680" y="1087623"/>
                            <a:pt x="485867" y="1062440"/>
                          </a:cubicBezTo>
                          <a:cubicBezTo>
                            <a:pt x="485561" y="1061890"/>
                            <a:pt x="485256" y="1061340"/>
                            <a:pt x="485011" y="1060790"/>
                          </a:cubicBezTo>
                          <a:cubicBezTo>
                            <a:pt x="484644" y="1060117"/>
                            <a:pt x="484217" y="1059200"/>
                            <a:pt x="483911" y="1058650"/>
                          </a:cubicBezTo>
                          <a:cubicBezTo>
                            <a:pt x="482505" y="1055716"/>
                            <a:pt x="481038" y="1052782"/>
                            <a:pt x="479632" y="1049849"/>
                          </a:cubicBezTo>
                          <a:cubicBezTo>
                            <a:pt x="476331" y="1043003"/>
                            <a:pt x="473275" y="1036035"/>
                            <a:pt x="470342" y="1029067"/>
                          </a:cubicBezTo>
                          <a:cubicBezTo>
                            <a:pt x="464780" y="1015803"/>
                            <a:pt x="459767" y="1002356"/>
                            <a:pt x="455305" y="988848"/>
                          </a:cubicBezTo>
                          <a:cubicBezTo>
                            <a:pt x="454266" y="985791"/>
                            <a:pt x="453410" y="982675"/>
                            <a:pt x="452494" y="979618"/>
                          </a:cubicBezTo>
                          <a:cubicBezTo>
                            <a:pt x="518506" y="975034"/>
                            <a:pt x="582319" y="949118"/>
                            <a:pt x="635251" y="909143"/>
                          </a:cubicBezTo>
                          <a:cubicBezTo>
                            <a:pt x="794966" y="788425"/>
                            <a:pt x="861834" y="576634"/>
                            <a:pt x="862690" y="383058"/>
                          </a:cubicBezTo>
                          <a:cubicBezTo>
                            <a:pt x="863179" y="275298"/>
                            <a:pt x="862690" y="167538"/>
                            <a:pt x="862690" y="59778"/>
                          </a:cubicBezTo>
                          <a:cubicBezTo>
                            <a:pt x="862690" y="34718"/>
                            <a:pt x="843925" y="21699"/>
                            <a:pt x="824488" y="20721"/>
                          </a:cubicBezTo>
                          <a:cubicBezTo>
                            <a:pt x="823816" y="20598"/>
                            <a:pt x="823082" y="20476"/>
                            <a:pt x="822349" y="20476"/>
                          </a:cubicBezTo>
                          <a:cubicBezTo>
                            <a:pt x="796860" y="20415"/>
                            <a:pt x="771372" y="20354"/>
                            <a:pt x="745884" y="20293"/>
                          </a:cubicBezTo>
                          <a:lnTo>
                            <a:pt x="745945" y="244"/>
                          </a:lnTo>
                          <a:lnTo>
                            <a:pt x="642831" y="0"/>
                          </a:lnTo>
                          <a:cubicBezTo>
                            <a:pt x="632501" y="0"/>
                            <a:pt x="624127" y="8313"/>
                            <a:pt x="624066" y="18642"/>
                          </a:cubicBezTo>
                          <a:lnTo>
                            <a:pt x="624005" y="56783"/>
                          </a:lnTo>
                          <a:cubicBezTo>
                            <a:pt x="624005" y="67113"/>
                            <a:pt x="632317" y="75487"/>
                            <a:pt x="642647" y="75548"/>
                          </a:cubicBezTo>
                          <a:lnTo>
                            <a:pt x="745823" y="75792"/>
                          </a:lnTo>
                          <a:lnTo>
                            <a:pt x="745884" y="58067"/>
                          </a:lnTo>
                          <a:cubicBezTo>
                            <a:pt x="757803" y="58067"/>
                            <a:pt x="769783" y="58128"/>
                            <a:pt x="781702" y="58128"/>
                          </a:cubicBezTo>
                          <a:cubicBezTo>
                            <a:pt x="781702" y="58678"/>
                            <a:pt x="781641" y="59228"/>
                            <a:pt x="781641" y="59778"/>
                          </a:cubicBezTo>
                          <a:cubicBezTo>
                            <a:pt x="781641" y="158186"/>
                            <a:pt x="781641" y="256594"/>
                            <a:pt x="781641" y="355002"/>
                          </a:cubicBezTo>
                          <a:cubicBezTo>
                            <a:pt x="781641" y="510316"/>
                            <a:pt x="749551" y="673453"/>
                            <a:pt x="642708" y="792704"/>
                          </a:cubicBezTo>
                          <a:cubicBezTo>
                            <a:pt x="594116" y="846981"/>
                            <a:pt x="529447" y="891296"/>
                            <a:pt x="455183" y="898447"/>
                          </a:cubicBezTo>
                          <a:cubicBezTo>
                            <a:pt x="382324" y="905415"/>
                            <a:pt x="311788" y="877298"/>
                            <a:pt x="257267" y="829745"/>
                          </a:cubicBezTo>
                          <a:cubicBezTo>
                            <a:pt x="130192" y="718867"/>
                            <a:pt x="81233" y="541061"/>
                            <a:pt x="80988" y="377740"/>
                          </a:cubicBezTo>
                          <a:cubicBezTo>
                            <a:pt x="80866" y="271753"/>
                            <a:pt x="80988" y="165766"/>
                            <a:pt x="80988" y="59839"/>
                          </a:cubicBezTo>
                          <a:cubicBezTo>
                            <a:pt x="80988" y="59289"/>
                            <a:pt x="80927" y="58739"/>
                            <a:pt x="80927" y="58189"/>
                          </a:cubicBezTo>
                          <a:cubicBezTo>
                            <a:pt x="91623" y="58189"/>
                            <a:pt x="102320" y="58128"/>
                            <a:pt x="113016" y="58128"/>
                          </a:cubicBezTo>
                          <a:lnTo>
                            <a:pt x="113078" y="75854"/>
                          </a:lnTo>
                          <a:lnTo>
                            <a:pt x="216253" y="75609"/>
                          </a:lnTo>
                          <a:cubicBezTo>
                            <a:pt x="226583" y="75609"/>
                            <a:pt x="234957" y="67174"/>
                            <a:pt x="234896" y="56844"/>
                          </a:cubicBezTo>
                          <a:lnTo>
                            <a:pt x="234835" y="18704"/>
                          </a:lnTo>
                          <a:cubicBezTo>
                            <a:pt x="234835" y="8374"/>
                            <a:pt x="226400" y="0"/>
                            <a:pt x="216070" y="61"/>
                          </a:cubicBezTo>
                          <a:lnTo>
                            <a:pt x="112956" y="306"/>
                          </a:lnTo>
                          <a:lnTo>
                            <a:pt x="113016" y="20354"/>
                          </a:lnTo>
                          <a:cubicBezTo>
                            <a:pt x="87528" y="20415"/>
                            <a:pt x="62040" y="20476"/>
                            <a:pt x="36552" y="20537"/>
                          </a:cubicBezTo>
                          <a:cubicBezTo>
                            <a:pt x="34779" y="20537"/>
                            <a:pt x="33129" y="20965"/>
                            <a:pt x="31539" y="21637"/>
                          </a:cubicBezTo>
                          <a:cubicBezTo>
                            <a:pt x="14670" y="24938"/>
                            <a:pt x="0" y="37652"/>
                            <a:pt x="0" y="59900"/>
                          </a:cubicBezTo>
                          <a:cubicBezTo>
                            <a:pt x="0" y="162709"/>
                            <a:pt x="0" y="265579"/>
                            <a:pt x="0" y="368388"/>
                          </a:cubicBezTo>
                          <a:cubicBezTo>
                            <a:pt x="0" y="544789"/>
                            <a:pt x="47432" y="729564"/>
                            <a:pt x="172000" y="860306"/>
                          </a:cubicBezTo>
                          <a:cubicBezTo>
                            <a:pt x="227072" y="918129"/>
                            <a:pt x="297119" y="960487"/>
                            <a:pt x="375479" y="975095"/>
                          </a:cubicBezTo>
                          <a:cubicBezTo>
                            <a:pt x="398461" y="1059812"/>
                            <a:pt x="439413" y="1143367"/>
                            <a:pt x="517101" y="1206446"/>
                          </a:cubicBezTo>
                          <a:cubicBezTo>
                            <a:pt x="629017" y="1297397"/>
                            <a:pt x="822532" y="1321173"/>
                            <a:pt x="959631" y="1253083"/>
                          </a:cubicBezTo>
                          <a:cubicBezTo>
                            <a:pt x="1090496" y="1188109"/>
                            <a:pt x="1154186" y="1066963"/>
                            <a:pt x="1190432" y="955169"/>
                          </a:cubicBezTo>
                          <a:cubicBezTo>
                            <a:pt x="1207057" y="903948"/>
                            <a:pt x="1218426" y="851566"/>
                            <a:pt x="1226188" y="799061"/>
                          </a:cubicBezTo>
                          <a:cubicBezTo>
                            <a:pt x="1230223" y="771555"/>
                            <a:pt x="1234135" y="743622"/>
                            <a:pt x="1234623" y="715811"/>
                          </a:cubicBezTo>
                          <a:cubicBezTo>
                            <a:pt x="1234623" y="714528"/>
                            <a:pt x="1234746" y="713244"/>
                            <a:pt x="1234746" y="711961"/>
                          </a:cubicBezTo>
                          <a:cubicBezTo>
                            <a:pt x="1234990" y="701386"/>
                            <a:pt x="1228939" y="693746"/>
                            <a:pt x="1220198" y="689101"/>
                          </a:cubicBezTo>
                          <a:lnTo>
                            <a:pt x="1236518" y="366799"/>
                          </a:lnTo>
                          <a:cubicBezTo>
                            <a:pt x="1312128" y="360565"/>
                            <a:pt x="1373251" y="299197"/>
                            <a:pt x="1377223" y="221388"/>
                          </a:cubicBezTo>
                          <a:cubicBezTo>
                            <a:pt x="1381441" y="136427"/>
                            <a:pt x="1316223" y="64179"/>
                            <a:pt x="1231384" y="59900"/>
                          </a:cubicBezTo>
                          <a:close/>
                          <a:moveTo>
                            <a:pt x="1329181" y="218820"/>
                          </a:moveTo>
                          <a:cubicBezTo>
                            <a:pt x="1326614" y="270041"/>
                            <a:pt x="1287862" y="310933"/>
                            <a:pt x="1238963" y="318023"/>
                          </a:cubicBezTo>
                          <a:lnTo>
                            <a:pt x="1240980" y="278476"/>
                          </a:lnTo>
                          <a:lnTo>
                            <a:pt x="1199844" y="276398"/>
                          </a:lnTo>
                          <a:lnTo>
                            <a:pt x="1197828" y="315945"/>
                          </a:lnTo>
                          <a:cubicBezTo>
                            <a:pt x="1149846" y="303904"/>
                            <a:pt x="1115495" y="259345"/>
                            <a:pt x="1118123" y="208124"/>
                          </a:cubicBezTo>
                          <a:cubicBezTo>
                            <a:pt x="1121057" y="149812"/>
                            <a:pt x="1170750" y="104948"/>
                            <a:pt x="1229000" y="107943"/>
                          </a:cubicBezTo>
                          <a:cubicBezTo>
                            <a:pt x="1287251" y="110877"/>
                            <a:pt x="1332115" y="160509"/>
                            <a:pt x="1329181" y="218820"/>
                          </a:cubicBezTo>
                          <a:close/>
                        </a:path>
                      </a:pathLst>
                    </a:custGeom>
                    <a:solidFill>
                      <a:schemeClr val="accent2"/>
                    </a:solidFill>
                    <a:ln w="6112" cap="flat">
                      <a:noFill/>
                      <a:prstDash val="solid"/>
                      <a:miter/>
                    </a:ln>
                  </p:spPr>
                  <p:txBody>
                    <a:bodyPr rtlCol="0" anchor="ctr"/>
                    <a:lstStyle/>
                    <a:p>
                      <a:endParaRPr lang="en-CA">
                        <a:ea typeface="Yu Gothic UI Semibold" panose="020B0700000000000000" pitchFamily="34" charset="-128"/>
                      </a:endParaRPr>
                    </a:p>
                  </p:txBody>
                </p:sp>
              </p:grpSp>
            </p:grpSp>
          </p:grpSp>
          <p:grpSp>
            <p:nvGrpSpPr>
              <p:cNvPr id="38" name="Group 37">
                <a:extLst>
                  <a:ext uri="{FF2B5EF4-FFF2-40B4-BE49-F238E27FC236}">
                    <a16:creationId xmlns:a16="http://schemas.microsoft.com/office/drawing/2014/main" id="{92D8CE19-79C2-D5E5-8858-002781F62A3B}"/>
                  </a:ext>
                </a:extLst>
              </p:cNvPr>
              <p:cNvGrpSpPr/>
              <p:nvPr/>
            </p:nvGrpSpPr>
            <p:grpSpPr>
              <a:xfrm>
                <a:off x="4400086" y="3125403"/>
                <a:ext cx="1567733" cy="1566597"/>
                <a:chOff x="4400086" y="3125403"/>
                <a:chExt cx="1567733" cy="1566597"/>
              </a:xfrm>
            </p:grpSpPr>
            <p:sp>
              <p:nvSpPr>
                <p:cNvPr id="14" name="Freeform: Shape 13">
                  <a:extLst>
                    <a:ext uri="{FF2B5EF4-FFF2-40B4-BE49-F238E27FC236}">
                      <a16:creationId xmlns:a16="http://schemas.microsoft.com/office/drawing/2014/main" id="{5C7A9F6D-5649-D64B-8157-3326F8363649}"/>
                    </a:ext>
                  </a:extLst>
                </p:cNvPr>
                <p:cNvSpPr/>
                <p:nvPr/>
              </p:nvSpPr>
              <p:spPr>
                <a:xfrm>
                  <a:off x="4400086" y="3125403"/>
                  <a:ext cx="1567733" cy="1566597"/>
                </a:xfrm>
                <a:custGeom>
                  <a:avLst/>
                  <a:gdLst>
                    <a:gd name="connsiteX0" fmla="*/ 88656 w 1408815"/>
                    <a:gd name="connsiteY0" fmla="*/ 553301 h 1407794"/>
                    <a:gd name="connsiteX1" fmla="*/ 48555 w 1408815"/>
                    <a:gd name="connsiteY1" fmla="*/ 998976 h 1407794"/>
                    <a:gd name="connsiteX2" fmla="*/ 763692 w 1408815"/>
                    <a:gd name="connsiteY2" fmla="*/ 1392072 h 1407794"/>
                    <a:gd name="connsiteX3" fmla="*/ 1075541 w 1408815"/>
                    <a:gd name="connsiteY3" fmla="*/ 1387500 h 1407794"/>
                    <a:gd name="connsiteX4" fmla="*/ 1341860 w 1408815"/>
                    <a:gd name="connsiteY4" fmla="*/ 1184332 h 1407794"/>
                    <a:gd name="connsiteX5" fmla="*/ 1360243 w 1408815"/>
                    <a:gd name="connsiteY5" fmla="*/ 613213 h 1407794"/>
                    <a:gd name="connsiteX6" fmla="*/ 1161361 w 1408815"/>
                    <a:gd name="connsiteY6" fmla="*/ 203162 h 1407794"/>
                    <a:gd name="connsiteX7" fmla="*/ 470418 w 1408815"/>
                    <a:gd name="connsiteY7" fmla="*/ 133629 h 1407794"/>
                    <a:gd name="connsiteX8" fmla="*/ 88656 w 1408815"/>
                    <a:gd name="connsiteY8" fmla="*/ 553301 h 140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8815" h="1407794">
                      <a:moveTo>
                        <a:pt x="88656" y="553301"/>
                      </a:moveTo>
                      <a:cubicBezTo>
                        <a:pt x="2931" y="695509"/>
                        <a:pt x="-39265" y="860196"/>
                        <a:pt x="48555" y="998976"/>
                      </a:cubicBezTo>
                      <a:cubicBezTo>
                        <a:pt x="193526" y="1228052"/>
                        <a:pt x="525472" y="1348638"/>
                        <a:pt x="763692" y="1392072"/>
                      </a:cubicBezTo>
                      <a:cubicBezTo>
                        <a:pt x="865610" y="1410646"/>
                        <a:pt x="971909" y="1416933"/>
                        <a:pt x="1075541" y="1387500"/>
                      </a:cubicBezTo>
                      <a:cubicBezTo>
                        <a:pt x="1179268" y="1358068"/>
                        <a:pt x="1280710" y="1289202"/>
                        <a:pt x="1341860" y="1184332"/>
                      </a:cubicBezTo>
                      <a:cubicBezTo>
                        <a:pt x="1441396" y="1013835"/>
                        <a:pt x="1414631" y="794760"/>
                        <a:pt x="1360243" y="613213"/>
                      </a:cubicBezTo>
                      <a:cubicBezTo>
                        <a:pt x="1315190" y="462623"/>
                        <a:pt x="1253182" y="318319"/>
                        <a:pt x="1161361" y="203162"/>
                      </a:cubicBezTo>
                      <a:cubicBezTo>
                        <a:pt x="973433" y="-32487"/>
                        <a:pt x="717972" y="-72968"/>
                        <a:pt x="470418" y="133629"/>
                      </a:cubicBezTo>
                      <a:cubicBezTo>
                        <a:pt x="360118" y="225831"/>
                        <a:pt x="192002" y="382041"/>
                        <a:pt x="88656" y="553301"/>
                      </a:cubicBezTo>
                      <a:close/>
                    </a:path>
                  </a:pathLst>
                </a:custGeom>
                <a:solidFill>
                  <a:schemeClr val="accent2"/>
                </a:solidFill>
                <a:ln w="9525" cap="flat">
                  <a:noFill/>
                  <a:prstDash val="solid"/>
                  <a:miter/>
                </a:ln>
              </p:spPr>
              <p:txBody>
                <a:bodyPr rtlCol="0" anchor="ctr"/>
                <a:lstStyle/>
                <a:p>
                  <a:endParaRPr lang="en-US">
                    <a:ea typeface="Yu Gothic UI Semibold" panose="020B0700000000000000" pitchFamily="34" charset="-128"/>
                  </a:endParaRPr>
                </a:p>
              </p:txBody>
            </p:sp>
            <p:grpSp>
              <p:nvGrpSpPr>
                <p:cNvPr id="25" name="Group 24">
                  <a:extLst>
                    <a:ext uri="{FF2B5EF4-FFF2-40B4-BE49-F238E27FC236}">
                      <a16:creationId xmlns:a16="http://schemas.microsoft.com/office/drawing/2014/main" id="{E4FD86B6-D2FB-1875-C07A-DC145E06228F}"/>
                    </a:ext>
                  </a:extLst>
                </p:cNvPr>
                <p:cNvGrpSpPr/>
                <p:nvPr/>
              </p:nvGrpSpPr>
              <p:grpSpPr>
                <a:xfrm>
                  <a:off x="4914793" y="3588742"/>
                  <a:ext cx="639918" cy="639918"/>
                  <a:chOff x="5633179" y="5077583"/>
                  <a:chExt cx="612082" cy="612082"/>
                </a:xfrm>
              </p:grpSpPr>
              <p:sp>
                <p:nvSpPr>
                  <p:cNvPr id="26" name="Oval 25">
                    <a:extLst>
                      <a:ext uri="{FF2B5EF4-FFF2-40B4-BE49-F238E27FC236}">
                        <a16:creationId xmlns:a16="http://schemas.microsoft.com/office/drawing/2014/main" id="{F31F0AB9-C321-A497-0E3A-19B7988D6CCB}"/>
                      </a:ext>
                    </a:extLst>
                  </p:cNvPr>
                  <p:cNvSpPr/>
                  <p:nvPr/>
                </p:nvSpPr>
                <p:spPr>
                  <a:xfrm>
                    <a:off x="5633179" y="5077583"/>
                    <a:ext cx="612082" cy="612082"/>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Yu Gothic UI Semibold" panose="020B0700000000000000" pitchFamily="34" charset="-128"/>
                    </a:endParaRPr>
                  </a:p>
                </p:txBody>
              </p:sp>
              <p:grpSp>
                <p:nvGrpSpPr>
                  <p:cNvPr id="27" name="Group 26">
                    <a:extLst>
                      <a:ext uri="{FF2B5EF4-FFF2-40B4-BE49-F238E27FC236}">
                        <a16:creationId xmlns:a16="http://schemas.microsoft.com/office/drawing/2014/main" id="{7FC2CFF6-44FC-3E75-8A02-31C430137F4A}"/>
                      </a:ext>
                    </a:extLst>
                  </p:cNvPr>
                  <p:cNvGrpSpPr/>
                  <p:nvPr/>
                </p:nvGrpSpPr>
                <p:grpSpPr>
                  <a:xfrm>
                    <a:off x="5748623" y="5244467"/>
                    <a:ext cx="381194" cy="278314"/>
                    <a:chOff x="4014004" y="4347495"/>
                    <a:chExt cx="1455397" cy="1062603"/>
                  </a:xfrm>
                </p:grpSpPr>
                <p:sp>
                  <p:nvSpPr>
                    <p:cNvPr id="28" name="Freeform: Shape 27">
                      <a:extLst>
                        <a:ext uri="{FF2B5EF4-FFF2-40B4-BE49-F238E27FC236}">
                          <a16:creationId xmlns:a16="http://schemas.microsoft.com/office/drawing/2014/main" id="{8ACC0E1F-4659-85DB-6C90-2103816210D8}"/>
                        </a:ext>
                      </a:extLst>
                    </p:cNvPr>
                    <p:cNvSpPr/>
                    <p:nvPr/>
                  </p:nvSpPr>
                  <p:spPr>
                    <a:xfrm>
                      <a:off x="4482991" y="4347495"/>
                      <a:ext cx="986410" cy="1062603"/>
                    </a:xfrm>
                    <a:custGeom>
                      <a:avLst/>
                      <a:gdLst>
                        <a:gd name="connsiteX0" fmla="*/ 874069 w 986410"/>
                        <a:gd name="connsiteY0" fmla="*/ 440127 h 1062603"/>
                        <a:gd name="connsiteX1" fmla="*/ 858665 w 986410"/>
                        <a:gd name="connsiteY1" fmla="*/ 426068 h 1062603"/>
                        <a:gd name="connsiteX2" fmla="*/ 858299 w 986410"/>
                        <a:gd name="connsiteY2" fmla="*/ 411827 h 1062603"/>
                        <a:gd name="connsiteX3" fmla="*/ 868995 w 986410"/>
                        <a:gd name="connsiteY3" fmla="*/ 385116 h 1062603"/>
                        <a:gd name="connsiteX4" fmla="*/ 875658 w 986410"/>
                        <a:gd name="connsiteY4" fmla="*/ 299238 h 1062603"/>
                        <a:gd name="connsiteX5" fmla="*/ 853226 w 986410"/>
                        <a:gd name="connsiteY5" fmla="*/ 210549 h 1062603"/>
                        <a:gd name="connsiteX6" fmla="*/ 819730 w 986410"/>
                        <a:gd name="connsiteY6" fmla="*/ 135123 h 1062603"/>
                        <a:gd name="connsiteX7" fmla="*/ 696017 w 986410"/>
                        <a:gd name="connsiteY7" fmla="*/ 48145 h 1062603"/>
                        <a:gd name="connsiteX8" fmla="*/ 493150 w 986410"/>
                        <a:gd name="connsiteY8" fmla="*/ 3892 h 1062603"/>
                        <a:gd name="connsiteX9" fmla="*/ 276347 w 986410"/>
                        <a:gd name="connsiteY9" fmla="*/ 6826 h 1062603"/>
                        <a:gd name="connsiteX10" fmla="*/ 183256 w 986410"/>
                        <a:gd name="connsiteY10" fmla="*/ 31642 h 1062603"/>
                        <a:gd name="connsiteX11" fmla="*/ 183929 w 986410"/>
                        <a:gd name="connsiteY11" fmla="*/ 80357 h 1062603"/>
                        <a:gd name="connsiteX12" fmla="*/ 165959 w 986410"/>
                        <a:gd name="connsiteY12" fmla="*/ 87997 h 1062603"/>
                        <a:gd name="connsiteX13" fmla="*/ 127084 w 986410"/>
                        <a:gd name="connsiteY13" fmla="*/ 105662 h 1062603"/>
                        <a:gd name="connsiteX14" fmla="*/ 44018 w 986410"/>
                        <a:gd name="connsiteY14" fmla="*/ 191112 h 1062603"/>
                        <a:gd name="connsiteX15" fmla="*/ 6122 w 986410"/>
                        <a:gd name="connsiteY15" fmla="*/ 443672 h 1062603"/>
                        <a:gd name="connsiteX16" fmla="*/ 60460 w 986410"/>
                        <a:gd name="connsiteY16" fmla="*/ 587372 h 1062603"/>
                        <a:gd name="connsiteX17" fmla="*/ 99518 w 986410"/>
                        <a:gd name="connsiteY17" fmla="*/ 642444 h 1062603"/>
                        <a:gd name="connsiteX18" fmla="*/ 148111 w 986410"/>
                        <a:gd name="connsiteY18" fmla="*/ 712308 h 1062603"/>
                        <a:gd name="connsiteX19" fmla="*/ 180750 w 986410"/>
                        <a:gd name="connsiteY19" fmla="*/ 886386 h 1062603"/>
                        <a:gd name="connsiteX20" fmla="*/ 72501 w 986410"/>
                        <a:gd name="connsiteY20" fmla="*/ 1007532 h 1062603"/>
                        <a:gd name="connsiteX21" fmla="*/ 75619 w 986410"/>
                        <a:gd name="connsiteY21" fmla="*/ 1061809 h 1062603"/>
                        <a:gd name="connsiteX22" fmla="*/ 75741 w 986410"/>
                        <a:gd name="connsiteY22" fmla="*/ 1062298 h 1062603"/>
                        <a:gd name="connsiteX23" fmla="*/ 177328 w 986410"/>
                        <a:gd name="connsiteY23" fmla="*/ 1062603 h 1062603"/>
                        <a:gd name="connsiteX24" fmla="*/ 179711 w 986410"/>
                        <a:gd name="connsiteY24" fmla="*/ 1062603 h 1062603"/>
                        <a:gd name="connsiteX25" fmla="*/ 180139 w 986410"/>
                        <a:gd name="connsiteY25" fmla="*/ 928866 h 1062603"/>
                        <a:gd name="connsiteX26" fmla="*/ 192058 w 986410"/>
                        <a:gd name="connsiteY26" fmla="*/ 909001 h 1062603"/>
                        <a:gd name="connsiteX27" fmla="*/ 187352 w 986410"/>
                        <a:gd name="connsiteY27" fmla="*/ 744153 h 1062603"/>
                        <a:gd name="connsiteX28" fmla="*/ 180812 w 986410"/>
                        <a:gd name="connsiteY28" fmla="*/ 731378 h 1062603"/>
                        <a:gd name="connsiteX29" fmla="*/ 180934 w 986410"/>
                        <a:gd name="connsiteY29" fmla="*/ 702467 h 1062603"/>
                        <a:gd name="connsiteX30" fmla="*/ 181056 w 986410"/>
                        <a:gd name="connsiteY30" fmla="*/ 671111 h 1062603"/>
                        <a:gd name="connsiteX31" fmla="*/ 425059 w 986410"/>
                        <a:gd name="connsiteY31" fmla="*/ 671966 h 1062603"/>
                        <a:gd name="connsiteX32" fmla="*/ 572671 w 986410"/>
                        <a:gd name="connsiteY32" fmla="*/ 672455 h 1062603"/>
                        <a:gd name="connsiteX33" fmla="*/ 573527 w 986410"/>
                        <a:gd name="connsiteY33" fmla="*/ 413905 h 1062603"/>
                        <a:gd name="connsiteX34" fmla="*/ 213329 w 986410"/>
                        <a:gd name="connsiteY34" fmla="*/ 412682 h 1062603"/>
                        <a:gd name="connsiteX35" fmla="*/ 181973 w 986410"/>
                        <a:gd name="connsiteY35" fmla="*/ 412560 h 1062603"/>
                        <a:gd name="connsiteX36" fmla="*/ 182828 w 986410"/>
                        <a:gd name="connsiteY36" fmla="*/ 168557 h 1062603"/>
                        <a:gd name="connsiteX37" fmla="*/ 183134 w 986410"/>
                        <a:gd name="connsiteY37" fmla="*/ 81457 h 1062603"/>
                        <a:gd name="connsiteX38" fmla="*/ 312348 w 986410"/>
                        <a:gd name="connsiteY38" fmla="*/ 43867 h 1062603"/>
                        <a:gd name="connsiteX39" fmla="*/ 518455 w 986410"/>
                        <a:gd name="connsiteY39" fmla="*/ 52546 h 1062603"/>
                        <a:gd name="connsiteX40" fmla="*/ 703658 w 986410"/>
                        <a:gd name="connsiteY40" fmla="*/ 100955 h 1062603"/>
                        <a:gd name="connsiteX41" fmla="*/ 800232 w 986410"/>
                        <a:gd name="connsiteY41" fmla="*/ 199608 h 1062603"/>
                        <a:gd name="connsiteX42" fmla="*/ 827493 w 986410"/>
                        <a:gd name="connsiteY42" fmla="*/ 283408 h 1062603"/>
                        <a:gd name="connsiteX43" fmla="*/ 825904 w 986410"/>
                        <a:gd name="connsiteY43" fmla="*/ 365373 h 1062603"/>
                        <a:gd name="connsiteX44" fmla="*/ 806772 w 986410"/>
                        <a:gd name="connsiteY44" fmla="*/ 422890 h 1062603"/>
                        <a:gd name="connsiteX45" fmla="*/ 844240 w 986410"/>
                        <a:gd name="connsiteY45" fmla="*/ 474844 h 1062603"/>
                        <a:gd name="connsiteX46" fmla="*/ 932686 w 986410"/>
                        <a:gd name="connsiteY46" fmla="*/ 566529 h 1062603"/>
                        <a:gd name="connsiteX47" fmla="*/ 937820 w 986410"/>
                        <a:gd name="connsiteY47" fmla="*/ 575942 h 1062603"/>
                        <a:gd name="connsiteX48" fmla="*/ 938798 w 986410"/>
                        <a:gd name="connsiteY48" fmla="*/ 579609 h 1062603"/>
                        <a:gd name="connsiteX49" fmla="*/ 924801 w 986410"/>
                        <a:gd name="connsiteY49" fmla="*/ 581749 h 1062603"/>
                        <a:gd name="connsiteX50" fmla="*/ 856160 w 986410"/>
                        <a:gd name="connsiteY50" fmla="*/ 606137 h 1062603"/>
                        <a:gd name="connsiteX51" fmla="*/ 838251 w 986410"/>
                        <a:gd name="connsiteY51" fmla="*/ 752710 h 1062603"/>
                        <a:gd name="connsiteX52" fmla="*/ 838251 w 986410"/>
                        <a:gd name="connsiteY52" fmla="*/ 752710 h 1062603"/>
                        <a:gd name="connsiteX53" fmla="*/ 841795 w 986410"/>
                        <a:gd name="connsiteY53" fmla="*/ 787611 h 1062603"/>
                        <a:gd name="connsiteX54" fmla="*/ 779633 w 986410"/>
                        <a:gd name="connsiteY54" fmla="*/ 838771 h 1062603"/>
                        <a:gd name="connsiteX55" fmla="*/ 731591 w 986410"/>
                        <a:gd name="connsiteY55" fmla="*/ 842927 h 1062603"/>
                        <a:gd name="connsiteX56" fmla="*/ 685871 w 986410"/>
                        <a:gd name="connsiteY56" fmla="*/ 836326 h 1062603"/>
                        <a:gd name="connsiteX57" fmla="*/ 637033 w 986410"/>
                        <a:gd name="connsiteY57" fmla="*/ 841950 h 1062603"/>
                        <a:gd name="connsiteX58" fmla="*/ 604088 w 986410"/>
                        <a:gd name="connsiteY58" fmla="*/ 912791 h 1062603"/>
                        <a:gd name="connsiteX59" fmla="*/ 659527 w 986410"/>
                        <a:gd name="connsiteY59" fmla="*/ 1062542 h 1062603"/>
                        <a:gd name="connsiteX60" fmla="*/ 708914 w 986410"/>
                        <a:gd name="connsiteY60" fmla="*/ 1062542 h 1062603"/>
                        <a:gd name="connsiteX61" fmla="*/ 649747 w 986410"/>
                        <a:gd name="connsiteY61" fmla="*/ 909062 h 1062603"/>
                        <a:gd name="connsiteX62" fmla="*/ 691005 w 986410"/>
                        <a:gd name="connsiteY62" fmla="*/ 883452 h 1062603"/>
                        <a:gd name="connsiteX63" fmla="*/ 779633 w 986410"/>
                        <a:gd name="connsiteY63" fmla="*/ 884736 h 1062603"/>
                        <a:gd name="connsiteX64" fmla="*/ 862577 w 986410"/>
                        <a:gd name="connsiteY64" fmla="*/ 855885 h 1062603"/>
                        <a:gd name="connsiteX65" fmla="*/ 887821 w 986410"/>
                        <a:gd name="connsiteY65" fmla="*/ 791156 h 1062603"/>
                        <a:gd name="connsiteX66" fmla="*/ 884826 w 986410"/>
                        <a:gd name="connsiteY66" fmla="*/ 752893 h 1062603"/>
                        <a:gd name="connsiteX67" fmla="*/ 888616 w 986410"/>
                        <a:gd name="connsiteY67" fmla="*/ 638776 h 1062603"/>
                        <a:gd name="connsiteX68" fmla="*/ 945521 w 986410"/>
                        <a:gd name="connsiteY68" fmla="*/ 625207 h 1062603"/>
                        <a:gd name="connsiteX69" fmla="*/ 874069 w 986410"/>
                        <a:gd name="connsiteY69" fmla="*/ 440127 h 1062603"/>
                        <a:gd name="connsiteX70" fmla="*/ 941609 w 986410"/>
                        <a:gd name="connsiteY70" fmla="*/ 578876 h 1062603"/>
                        <a:gd name="connsiteX71" fmla="*/ 941609 w 986410"/>
                        <a:gd name="connsiteY71" fmla="*/ 578876 h 1062603"/>
                        <a:gd name="connsiteX72" fmla="*/ 941609 w 986410"/>
                        <a:gd name="connsiteY72" fmla="*/ 578876 h 106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986410" h="1062603">
                          <a:moveTo>
                            <a:pt x="874069" y="440127"/>
                          </a:moveTo>
                          <a:cubicBezTo>
                            <a:pt x="869179" y="436032"/>
                            <a:pt x="862272" y="431325"/>
                            <a:pt x="858665" y="426068"/>
                          </a:cubicBezTo>
                          <a:cubicBezTo>
                            <a:pt x="852125" y="416472"/>
                            <a:pt x="854448" y="421668"/>
                            <a:pt x="858299" y="411827"/>
                          </a:cubicBezTo>
                          <a:cubicBezTo>
                            <a:pt x="861966" y="402536"/>
                            <a:pt x="866856" y="395385"/>
                            <a:pt x="868995" y="385116"/>
                          </a:cubicBezTo>
                          <a:cubicBezTo>
                            <a:pt x="874558" y="357917"/>
                            <a:pt x="877981" y="326744"/>
                            <a:pt x="875658" y="299238"/>
                          </a:cubicBezTo>
                          <a:cubicBezTo>
                            <a:pt x="873030" y="268432"/>
                            <a:pt x="863922" y="239399"/>
                            <a:pt x="853226" y="210549"/>
                          </a:cubicBezTo>
                          <a:cubicBezTo>
                            <a:pt x="843751" y="185122"/>
                            <a:pt x="835072" y="157739"/>
                            <a:pt x="819730" y="135123"/>
                          </a:cubicBezTo>
                          <a:cubicBezTo>
                            <a:pt x="790697" y="92215"/>
                            <a:pt x="743632" y="65748"/>
                            <a:pt x="696017" y="48145"/>
                          </a:cubicBezTo>
                          <a:cubicBezTo>
                            <a:pt x="630860" y="24124"/>
                            <a:pt x="562158" y="10188"/>
                            <a:pt x="493150" y="3892"/>
                          </a:cubicBezTo>
                          <a:cubicBezTo>
                            <a:pt x="422186" y="-2526"/>
                            <a:pt x="347372" y="-631"/>
                            <a:pt x="276347" y="6826"/>
                          </a:cubicBezTo>
                          <a:cubicBezTo>
                            <a:pt x="244807" y="10127"/>
                            <a:pt x="213146" y="19051"/>
                            <a:pt x="183256" y="31642"/>
                          </a:cubicBezTo>
                          <a:lnTo>
                            <a:pt x="183929" y="80357"/>
                          </a:lnTo>
                          <a:cubicBezTo>
                            <a:pt x="174394" y="85858"/>
                            <a:pt x="183929" y="80357"/>
                            <a:pt x="165959" y="87997"/>
                          </a:cubicBezTo>
                          <a:cubicBezTo>
                            <a:pt x="150556" y="94537"/>
                            <a:pt x="133013" y="101994"/>
                            <a:pt x="127084" y="105662"/>
                          </a:cubicBezTo>
                          <a:cubicBezTo>
                            <a:pt x="94628" y="125649"/>
                            <a:pt x="65900" y="155171"/>
                            <a:pt x="44018" y="191112"/>
                          </a:cubicBezTo>
                          <a:cubicBezTo>
                            <a:pt x="-3658" y="269410"/>
                            <a:pt x="-5858" y="345814"/>
                            <a:pt x="6122" y="443672"/>
                          </a:cubicBezTo>
                          <a:cubicBezTo>
                            <a:pt x="12234" y="493854"/>
                            <a:pt x="30021" y="540858"/>
                            <a:pt x="60460" y="587372"/>
                          </a:cubicBezTo>
                          <a:cubicBezTo>
                            <a:pt x="72685" y="606076"/>
                            <a:pt x="86315" y="624535"/>
                            <a:pt x="99518" y="642444"/>
                          </a:cubicBezTo>
                          <a:cubicBezTo>
                            <a:pt x="116021" y="664815"/>
                            <a:pt x="133075" y="687920"/>
                            <a:pt x="148111" y="712308"/>
                          </a:cubicBezTo>
                          <a:cubicBezTo>
                            <a:pt x="174149" y="754482"/>
                            <a:pt x="205872" y="818417"/>
                            <a:pt x="180750" y="886386"/>
                          </a:cubicBezTo>
                          <a:cubicBezTo>
                            <a:pt x="163942" y="931984"/>
                            <a:pt x="127512" y="972691"/>
                            <a:pt x="72501" y="1007532"/>
                          </a:cubicBezTo>
                          <a:cubicBezTo>
                            <a:pt x="66022" y="1015722"/>
                            <a:pt x="68101" y="1053251"/>
                            <a:pt x="75619" y="1061809"/>
                          </a:cubicBezTo>
                          <a:lnTo>
                            <a:pt x="75741" y="1062298"/>
                          </a:lnTo>
                          <a:cubicBezTo>
                            <a:pt x="111315" y="1062420"/>
                            <a:pt x="146155" y="1062481"/>
                            <a:pt x="177328" y="1062603"/>
                          </a:cubicBezTo>
                          <a:lnTo>
                            <a:pt x="179711" y="1062603"/>
                          </a:lnTo>
                          <a:cubicBezTo>
                            <a:pt x="179833" y="1020673"/>
                            <a:pt x="180017" y="975198"/>
                            <a:pt x="180139" y="928866"/>
                          </a:cubicBezTo>
                          <a:cubicBezTo>
                            <a:pt x="184601" y="922265"/>
                            <a:pt x="188635" y="915603"/>
                            <a:pt x="192058" y="909001"/>
                          </a:cubicBezTo>
                          <a:cubicBezTo>
                            <a:pt x="220114" y="854846"/>
                            <a:pt x="213268" y="797635"/>
                            <a:pt x="187352" y="744153"/>
                          </a:cubicBezTo>
                          <a:cubicBezTo>
                            <a:pt x="185273" y="739813"/>
                            <a:pt x="183073" y="735595"/>
                            <a:pt x="180812" y="731378"/>
                          </a:cubicBezTo>
                          <a:cubicBezTo>
                            <a:pt x="180873" y="721598"/>
                            <a:pt x="180873" y="711941"/>
                            <a:pt x="180934" y="702467"/>
                          </a:cubicBezTo>
                          <a:cubicBezTo>
                            <a:pt x="180995" y="692015"/>
                            <a:pt x="180995" y="681562"/>
                            <a:pt x="181056" y="671111"/>
                          </a:cubicBezTo>
                          <a:cubicBezTo>
                            <a:pt x="262411" y="671416"/>
                            <a:pt x="343704" y="671661"/>
                            <a:pt x="425059" y="671966"/>
                          </a:cubicBezTo>
                          <a:cubicBezTo>
                            <a:pt x="474263" y="672150"/>
                            <a:pt x="523467" y="672333"/>
                            <a:pt x="572671" y="672455"/>
                          </a:cubicBezTo>
                          <a:cubicBezTo>
                            <a:pt x="572977" y="586272"/>
                            <a:pt x="573282" y="500088"/>
                            <a:pt x="573527" y="413905"/>
                          </a:cubicBezTo>
                          <a:cubicBezTo>
                            <a:pt x="453481" y="413477"/>
                            <a:pt x="333374" y="413110"/>
                            <a:pt x="213329" y="412682"/>
                          </a:cubicBezTo>
                          <a:cubicBezTo>
                            <a:pt x="202877" y="412621"/>
                            <a:pt x="192425" y="412621"/>
                            <a:pt x="181973" y="412560"/>
                          </a:cubicBezTo>
                          <a:cubicBezTo>
                            <a:pt x="182279" y="331205"/>
                            <a:pt x="182523" y="249912"/>
                            <a:pt x="182828" y="168557"/>
                          </a:cubicBezTo>
                          <a:cubicBezTo>
                            <a:pt x="182951" y="139524"/>
                            <a:pt x="183012" y="110490"/>
                            <a:pt x="183134" y="81457"/>
                          </a:cubicBezTo>
                          <a:cubicBezTo>
                            <a:pt x="223292" y="59269"/>
                            <a:pt x="262777" y="44906"/>
                            <a:pt x="312348" y="43867"/>
                          </a:cubicBezTo>
                          <a:cubicBezTo>
                            <a:pt x="380745" y="42522"/>
                            <a:pt x="450425" y="44416"/>
                            <a:pt x="518455" y="52546"/>
                          </a:cubicBezTo>
                          <a:cubicBezTo>
                            <a:pt x="580373" y="60003"/>
                            <a:pt x="646813" y="74306"/>
                            <a:pt x="703658" y="100955"/>
                          </a:cubicBezTo>
                          <a:cubicBezTo>
                            <a:pt x="750294" y="122837"/>
                            <a:pt x="781651" y="151199"/>
                            <a:pt x="800232" y="199608"/>
                          </a:cubicBezTo>
                          <a:cubicBezTo>
                            <a:pt x="810745" y="226930"/>
                            <a:pt x="821930" y="254557"/>
                            <a:pt x="827493" y="283408"/>
                          </a:cubicBezTo>
                          <a:cubicBezTo>
                            <a:pt x="832749" y="310424"/>
                            <a:pt x="829754" y="338357"/>
                            <a:pt x="825904" y="365373"/>
                          </a:cubicBezTo>
                          <a:cubicBezTo>
                            <a:pt x="822970" y="386033"/>
                            <a:pt x="804694" y="401742"/>
                            <a:pt x="806772" y="422890"/>
                          </a:cubicBezTo>
                          <a:cubicBezTo>
                            <a:pt x="808850" y="444894"/>
                            <a:pt x="828287" y="461703"/>
                            <a:pt x="844240" y="474844"/>
                          </a:cubicBezTo>
                          <a:cubicBezTo>
                            <a:pt x="877064" y="501800"/>
                            <a:pt x="910620" y="529488"/>
                            <a:pt x="932686" y="566529"/>
                          </a:cubicBezTo>
                          <a:cubicBezTo>
                            <a:pt x="934458" y="569463"/>
                            <a:pt x="935925" y="573069"/>
                            <a:pt x="937820" y="575942"/>
                          </a:cubicBezTo>
                          <a:cubicBezTo>
                            <a:pt x="938187" y="576492"/>
                            <a:pt x="938492" y="578081"/>
                            <a:pt x="938798" y="579609"/>
                          </a:cubicBezTo>
                          <a:cubicBezTo>
                            <a:pt x="934030" y="580404"/>
                            <a:pt x="929630" y="581321"/>
                            <a:pt x="924801" y="581749"/>
                          </a:cubicBezTo>
                          <a:cubicBezTo>
                            <a:pt x="903408" y="583644"/>
                            <a:pt x="888127" y="569769"/>
                            <a:pt x="856160" y="606137"/>
                          </a:cubicBezTo>
                          <a:cubicBezTo>
                            <a:pt x="837150" y="627774"/>
                            <a:pt x="832444" y="731317"/>
                            <a:pt x="838251" y="752710"/>
                          </a:cubicBezTo>
                          <a:lnTo>
                            <a:pt x="838251" y="752710"/>
                          </a:lnTo>
                          <a:cubicBezTo>
                            <a:pt x="839534" y="764506"/>
                            <a:pt x="841612" y="776364"/>
                            <a:pt x="841795" y="787611"/>
                          </a:cubicBezTo>
                          <a:cubicBezTo>
                            <a:pt x="842407" y="826363"/>
                            <a:pt x="812579" y="834248"/>
                            <a:pt x="779633" y="838771"/>
                          </a:cubicBezTo>
                          <a:cubicBezTo>
                            <a:pt x="763803" y="840971"/>
                            <a:pt x="747605" y="843355"/>
                            <a:pt x="731591" y="842927"/>
                          </a:cubicBezTo>
                          <a:cubicBezTo>
                            <a:pt x="716005" y="842499"/>
                            <a:pt x="701213" y="838099"/>
                            <a:pt x="685871" y="836326"/>
                          </a:cubicBezTo>
                          <a:cubicBezTo>
                            <a:pt x="669490" y="834431"/>
                            <a:pt x="652192" y="834676"/>
                            <a:pt x="637033" y="841950"/>
                          </a:cubicBezTo>
                          <a:cubicBezTo>
                            <a:pt x="609589" y="855152"/>
                            <a:pt x="601460" y="884369"/>
                            <a:pt x="604088" y="912791"/>
                          </a:cubicBezTo>
                          <a:cubicBezTo>
                            <a:pt x="609101" y="966090"/>
                            <a:pt x="639478" y="1016150"/>
                            <a:pt x="659527" y="1062542"/>
                          </a:cubicBezTo>
                          <a:lnTo>
                            <a:pt x="708914" y="1062542"/>
                          </a:lnTo>
                          <a:cubicBezTo>
                            <a:pt x="688927" y="1011933"/>
                            <a:pt x="654148" y="964440"/>
                            <a:pt x="649747" y="909062"/>
                          </a:cubicBezTo>
                          <a:cubicBezTo>
                            <a:pt x="647363" y="879418"/>
                            <a:pt x="664356" y="878562"/>
                            <a:pt x="691005" y="883452"/>
                          </a:cubicBezTo>
                          <a:cubicBezTo>
                            <a:pt x="721383" y="889014"/>
                            <a:pt x="748950" y="888708"/>
                            <a:pt x="779633" y="884736"/>
                          </a:cubicBezTo>
                          <a:cubicBezTo>
                            <a:pt x="808728" y="881007"/>
                            <a:pt x="840329" y="877156"/>
                            <a:pt x="862577" y="855885"/>
                          </a:cubicBezTo>
                          <a:cubicBezTo>
                            <a:pt x="880425" y="838832"/>
                            <a:pt x="887638" y="815422"/>
                            <a:pt x="887821" y="791156"/>
                          </a:cubicBezTo>
                          <a:cubicBezTo>
                            <a:pt x="887882" y="778320"/>
                            <a:pt x="885988" y="765668"/>
                            <a:pt x="884826" y="752893"/>
                          </a:cubicBezTo>
                          <a:cubicBezTo>
                            <a:pt x="884215" y="735167"/>
                            <a:pt x="888188" y="642138"/>
                            <a:pt x="888616" y="638776"/>
                          </a:cubicBezTo>
                          <a:cubicBezTo>
                            <a:pt x="890755" y="622029"/>
                            <a:pt x="932441" y="628080"/>
                            <a:pt x="945521" y="625207"/>
                          </a:cubicBezTo>
                          <a:cubicBezTo>
                            <a:pt x="1057376" y="600575"/>
                            <a:pt x="907931" y="468427"/>
                            <a:pt x="874069" y="440127"/>
                          </a:cubicBezTo>
                          <a:close/>
                          <a:moveTo>
                            <a:pt x="941609" y="578876"/>
                          </a:moveTo>
                          <a:cubicBezTo>
                            <a:pt x="942832" y="577959"/>
                            <a:pt x="943993" y="578204"/>
                            <a:pt x="941609" y="578876"/>
                          </a:cubicBezTo>
                          <a:lnTo>
                            <a:pt x="941609" y="578876"/>
                          </a:lnTo>
                          <a:close/>
                        </a:path>
                      </a:pathLst>
                    </a:custGeom>
                    <a:solidFill>
                      <a:schemeClr val="accent2"/>
                    </a:solidFill>
                    <a:ln w="6112" cap="flat">
                      <a:noFill/>
                      <a:prstDash val="solid"/>
                      <a:miter/>
                    </a:ln>
                  </p:spPr>
                  <p:txBody>
                    <a:bodyPr rtlCol="0" anchor="ctr"/>
                    <a:lstStyle/>
                    <a:p>
                      <a:endParaRPr lang="en-CA">
                        <a:ea typeface="Yu Gothic UI Semibold" panose="020B0700000000000000" pitchFamily="34" charset="-128"/>
                      </a:endParaRPr>
                    </a:p>
                  </p:txBody>
                </p:sp>
                <p:sp>
                  <p:nvSpPr>
                    <p:cNvPr id="29" name="Freeform: Shape 28">
                      <a:extLst>
                        <a:ext uri="{FF2B5EF4-FFF2-40B4-BE49-F238E27FC236}">
                          <a16:creationId xmlns:a16="http://schemas.microsoft.com/office/drawing/2014/main" id="{088F68FE-D409-FAB2-F1BC-EC61D459F09A}"/>
                        </a:ext>
                      </a:extLst>
                    </p:cNvPr>
                    <p:cNvSpPr/>
                    <p:nvPr/>
                  </p:nvSpPr>
                  <p:spPr>
                    <a:xfrm>
                      <a:off x="4014004" y="4367462"/>
                      <a:ext cx="652304" cy="1042147"/>
                    </a:xfrm>
                    <a:custGeom>
                      <a:avLst/>
                      <a:gdLst>
                        <a:gd name="connsiteX0" fmla="*/ 518567 w 652304"/>
                        <a:gd name="connsiteY0" fmla="*/ 952235 h 1042147"/>
                        <a:gd name="connsiteX1" fmla="*/ 610374 w 652304"/>
                        <a:gd name="connsiteY1" fmla="*/ 851749 h 1042147"/>
                        <a:gd name="connsiteX2" fmla="*/ 581402 w 652304"/>
                        <a:gd name="connsiteY2" fmla="*/ 714344 h 1042147"/>
                        <a:gd name="connsiteX3" fmla="*/ 534765 w 652304"/>
                        <a:gd name="connsiteY3" fmla="*/ 647354 h 1042147"/>
                        <a:gd name="connsiteX4" fmla="*/ 494363 w 652304"/>
                        <a:gd name="connsiteY4" fmla="*/ 590326 h 1042147"/>
                        <a:gd name="connsiteX5" fmla="*/ 433484 w 652304"/>
                        <a:gd name="connsiteY5" fmla="*/ 428717 h 1042147"/>
                        <a:gd name="connsiteX6" fmla="*/ 477187 w 652304"/>
                        <a:gd name="connsiteY6" fmla="*/ 149201 h 1042147"/>
                        <a:gd name="connsiteX7" fmla="*/ 574128 w 652304"/>
                        <a:gd name="connsiteY7" fmla="*/ 49815 h 1042147"/>
                        <a:gd name="connsiteX8" fmla="*/ 618443 w 652304"/>
                        <a:gd name="connsiteY8" fmla="*/ 25733 h 1042147"/>
                        <a:gd name="connsiteX9" fmla="*/ 652243 w 652304"/>
                        <a:gd name="connsiteY9" fmla="*/ 11552 h 1042147"/>
                        <a:gd name="connsiteX10" fmla="*/ 652305 w 652304"/>
                        <a:gd name="connsiteY10" fmla="*/ 856 h 1042147"/>
                        <a:gd name="connsiteX11" fmla="*/ 393754 w 652304"/>
                        <a:gd name="connsiteY11" fmla="*/ 0 h 1042147"/>
                        <a:gd name="connsiteX12" fmla="*/ 392532 w 652304"/>
                        <a:gd name="connsiteY12" fmla="*/ 360198 h 1042147"/>
                        <a:gd name="connsiteX13" fmla="*/ 392410 w 652304"/>
                        <a:gd name="connsiteY13" fmla="*/ 391554 h 1042147"/>
                        <a:gd name="connsiteX14" fmla="*/ 148407 w 652304"/>
                        <a:gd name="connsiteY14" fmla="*/ 390698 h 1042147"/>
                        <a:gd name="connsiteX15" fmla="*/ 795 w 652304"/>
                        <a:gd name="connsiteY15" fmla="*/ 390209 h 1042147"/>
                        <a:gd name="connsiteX16" fmla="*/ 795 w 652304"/>
                        <a:gd name="connsiteY16" fmla="*/ 390209 h 1042147"/>
                        <a:gd name="connsiteX17" fmla="*/ 61 w 652304"/>
                        <a:gd name="connsiteY17" fmla="*/ 600289 h 1042147"/>
                        <a:gd name="connsiteX18" fmla="*/ 0 w 652304"/>
                        <a:gd name="connsiteY18" fmla="*/ 600289 h 1042147"/>
                        <a:gd name="connsiteX19" fmla="*/ 0 w 652304"/>
                        <a:gd name="connsiteY19" fmla="*/ 648943 h 1042147"/>
                        <a:gd name="connsiteX20" fmla="*/ 42419 w 652304"/>
                        <a:gd name="connsiteY20" fmla="*/ 648943 h 1042147"/>
                        <a:gd name="connsiteX21" fmla="*/ 360137 w 652304"/>
                        <a:gd name="connsiteY21" fmla="*/ 650043 h 1042147"/>
                        <a:gd name="connsiteX22" fmla="*/ 391493 w 652304"/>
                        <a:gd name="connsiteY22" fmla="*/ 650165 h 1042147"/>
                        <a:gd name="connsiteX23" fmla="*/ 390637 w 652304"/>
                        <a:gd name="connsiteY23" fmla="*/ 894169 h 1042147"/>
                        <a:gd name="connsiteX24" fmla="*/ 390148 w 652304"/>
                        <a:gd name="connsiteY24" fmla="*/ 1041780 h 1042147"/>
                        <a:gd name="connsiteX25" fmla="*/ 390148 w 652304"/>
                        <a:gd name="connsiteY25" fmla="*/ 1041780 h 1042147"/>
                        <a:gd name="connsiteX26" fmla="*/ 499986 w 652304"/>
                        <a:gd name="connsiteY26" fmla="*/ 1042147 h 1042147"/>
                        <a:gd name="connsiteX27" fmla="*/ 518567 w 652304"/>
                        <a:gd name="connsiteY27" fmla="*/ 952235 h 1042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2304" h="1042147">
                          <a:moveTo>
                            <a:pt x="518567" y="952235"/>
                          </a:moveTo>
                          <a:cubicBezTo>
                            <a:pt x="565877" y="922407"/>
                            <a:pt x="596744" y="888606"/>
                            <a:pt x="610374" y="851749"/>
                          </a:cubicBezTo>
                          <a:cubicBezTo>
                            <a:pt x="624799" y="812630"/>
                            <a:pt x="615876" y="770211"/>
                            <a:pt x="581402" y="714344"/>
                          </a:cubicBezTo>
                          <a:cubicBezTo>
                            <a:pt x="567222" y="691423"/>
                            <a:pt x="550718" y="668991"/>
                            <a:pt x="534765" y="647354"/>
                          </a:cubicBezTo>
                          <a:cubicBezTo>
                            <a:pt x="521196" y="629017"/>
                            <a:pt x="507199" y="610007"/>
                            <a:pt x="494363" y="590326"/>
                          </a:cubicBezTo>
                          <a:cubicBezTo>
                            <a:pt x="460317" y="538310"/>
                            <a:pt x="440452" y="485500"/>
                            <a:pt x="433484" y="428717"/>
                          </a:cubicBezTo>
                          <a:cubicBezTo>
                            <a:pt x="420465" y="321874"/>
                            <a:pt x="423216" y="237830"/>
                            <a:pt x="477187" y="149201"/>
                          </a:cubicBezTo>
                          <a:cubicBezTo>
                            <a:pt x="502492" y="107638"/>
                            <a:pt x="536049" y="73286"/>
                            <a:pt x="574128" y="49815"/>
                          </a:cubicBezTo>
                          <a:cubicBezTo>
                            <a:pt x="582747" y="44498"/>
                            <a:pt x="599250" y="33923"/>
                            <a:pt x="618443" y="25733"/>
                          </a:cubicBezTo>
                          <a:cubicBezTo>
                            <a:pt x="633723" y="19254"/>
                            <a:pt x="644909" y="15770"/>
                            <a:pt x="652243" y="11552"/>
                          </a:cubicBezTo>
                          <a:cubicBezTo>
                            <a:pt x="652243" y="8007"/>
                            <a:pt x="652243" y="4401"/>
                            <a:pt x="652305" y="856"/>
                          </a:cubicBezTo>
                          <a:cubicBezTo>
                            <a:pt x="566121" y="550"/>
                            <a:pt x="479938" y="245"/>
                            <a:pt x="393754" y="0"/>
                          </a:cubicBezTo>
                          <a:cubicBezTo>
                            <a:pt x="393327" y="120046"/>
                            <a:pt x="392960" y="240152"/>
                            <a:pt x="392532" y="360198"/>
                          </a:cubicBezTo>
                          <a:cubicBezTo>
                            <a:pt x="392471" y="370650"/>
                            <a:pt x="392471" y="381102"/>
                            <a:pt x="392410" y="391554"/>
                          </a:cubicBezTo>
                          <a:cubicBezTo>
                            <a:pt x="311055" y="391248"/>
                            <a:pt x="229761" y="391004"/>
                            <a:pt x="148407" y="390698"/>
                          </a:cubicBezTo>
                          <a:lnTo>
                            <a:pt x="795" y="390209"/>
                          </a:lnTo>
                          <a:lnTo>
                            <a:pt x="795" y="390209"/>
                          </a:lnTo>
                          <a:cubicBezTo>
                            <a:pt x="550" y="460256"/>
                            <a:pt x="306" y="530242"/>
                            <a:pt x="61" y="600289"/>
                          </a:cubicBezTo>
                          <a:lnTo>
                            <a:pt x="0" y="600289"/>
                          </a:lnTo>
                          <a:lnTo>
                            <a:pt x="0" y="648943"/>
                          </a:lnTo>
                          <a:lnTo>
                            <a:pt x="42419" y="648943"/>
                          </a:lnTo>
                          <a:cubicBezTo>
                            <a:pt x="148346" y="649310"/>
                            <a:pt x="254211" y="649677"/>
                            <a:pt x="360137" y="650043"/>
                          </a:cubicBezTo>
                          <a:cubicBezTo>
                            <a:pt x="370589" y="650104"/>
                            <a:pt x="381041" y="650104"/>
                            <a:pt x="391493" y="650165"/>
                          </a:cubicBezTo>
                          <a:cubicBezTo>
                            <a:pt x="391187" y="731520"/>
                            <a:pt x="390943" y="812814"/>
                            <a:pt x="390637" y="894169"/>
                          </a:cubicBezTo>
                          <a:lnTo>
                            <a:pt x="390148" y="1041780"/>
                          </a:lnTo>
                          <a:lnTo>
                            <a:pt x="390148" y="1041780"/>
                          </a:lnTo>
                          <a:cubicBezTo>
                            <a:pt x="423705" y="1041903"/>
                            <a:pt x="461540" y="1042025"/>
                            <a:pt x="499986" y="1042147"/>
                          </a:cubicBezTo>
                          <a:cubicBezTo>
                            <a:pt x="491796" y="1011830"/>
                            <a:pt x="493202" y="968310"/>
                            <a:pt x="518567" y="952235"/>
                          </a:cubicBezTo>
                          <a:close/>
                        </a:path>
                      </a:pathLst>
                    </a:custGeom>
                    <a:solidFill>
                      <a:schemeClr val="accent1"/>
                    </a:solidFill>
                    <a:ln w="6112" cap="flat">
                      <a:noFill/>
                      <a:prstDash val="solid"/>
                      <a:miter/>
                    </a:ln>
                  </p:spPr>
                  <p:txBody>
                    <a:bodyPr rtlCol="0" anchor="ctr"/>
                    <a:lstStyle/>
                    <a:p>
                      <a:endParaRPr lang="en-CA">
                        <a:ea typeface="Yu Gothic UI Semibold" panose="020B0700000000000000" pitchFamily="34" charset="-128"/>
                      </a:endParaRPr>
                    </a:p>
                  </p:txBody>
                </p:sp>
              </p:grpSp>
            </p:grpSp>
          </p:grpSp>
          <p:grpSp>
            <p:nvGrpSpPr>
              <p:cNvPr id="35" name="Group 34">
                <a:extLst>
                  <a:ext uri="{FF2B5EF4-FFF2-40B4-BE49-F238E27FC236}">
                    <a16:creationId xmlns:a16="http://schemas.microsoft.com/office/drawing/2014/main" id="{811520AA-B105-B7D3-1632-FB2E641E84AF}"/>
                  </a:ext>
                </a:extLst>
              </p:cNvPr>
              <p:cNvGrpSpPr/>
              <p:nvPr/>
            </p:nvGrpSpPr>
            <p:grpSpPr>
              <a:xfrm>
                <a:off x="7661436" y="1749288"/>
                <a:ext cx="1533364" cy="1360034"/>
                <a:chOff x="7661436" y="1749288"/>
                <a:chExt cx="1533364" cy="1360034"/>
              </a:xfrm>
            </p:grpSpPr>
            <p:sp>
              <p:nvSpPr>
                <p:cNvPr id="13" name="Freeform: Shape 12">
                  <a:extLst>
                    <a:ext uri="{FF2B5EF4-FFF2-40B4-BE49-F238E27FC236}">
                      <a16:creationId xmlns:a16="http://schemas.microsoft.com/office/drawing/2014/main" id="{DE1E2B1A-8FC1-04A4-2CA9-DD8924B6A099}"/>
                    </a:ext>
                  </a:extLst>
                </p:cNvPr>
                <p:cNvSpPr/>
                <p:nvPr/>
              </p:nvSpPr>
              <p:spPr>
                <a:xfrm>
                  <a:off x="7661436" y="1749288"/>
                  <a:ext cx="1533364" cy="1360034"/>
                </a:xfrm>
                <a:custGeom>
                  <a:avLst/>
                  <a:gdLst>
                    <a:gd name="connsiteX0" fmla="*/ 326394 w 1377930"/>
                    <a:gd name="connsiteY0" fmla="*/ 140286 h 1222170"/>
                    <a:gd name="connsiteX1" fmla="*/ 3782 w 1377930"/>
                    <a:gd name="connsiteY1" fmla="*/ 615489 h 1222170"/>
                    <a:gd name="connsiteX2" fmla="*/ 856270 w 1377930"/>
                    <a:gd name="connsiteY2" fmla="*/ 1218231 h 1222170"/>
                    <a:gd name="connsiteX3" fmla="*/ 1354618 w 1377930"/>
                    <a:gd name="connsiteY3" fmla="*/ 852756 h 1222170"/>
                    <a:gd name="connsiteX4" fmla="*/ 1318518 w 1377930"/>
                    <a:gd name="connsiteY4" fmla="*/ 438705 h 1222170"/>
                    <a:gd name="connsiteX5" fmla="*/ 326394 w 1377930"/>
                    <a:gd name="connsiteY5" fmla="*/ 140286 h 1222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7930" h="1222170">
                      <a:moveTo>
                        <a:pt x="326394" y="140286"/>
                      </a:moveTo>
                      <a:cubicBezTo>
                        <a:pt x="182090" y="248395"/>
                        <a:pt x="27499" y="431656"/>
                        <a:pt x="3782" y="615489"/>
                      </a:cubicBezTo>
                      <a:cubicBezTo>
                        <a:pt x="-51653" y="1045066"/>
                        <a:pt x="515275" y="1254045"/>
                        <a:pt x="856270" y="1218231"/>
                      </a:cubicBezTo>
                      <a:cubicBezTo>
                        <a:pt x="1072963" y="1195466"/>
                        <a:pt x="1287085" y="1059925"/>
                        <a:pt x="1354618" y="852756"/>
                      </a:cubicBezTo>
                      <a:cubicBezTo>
                        <a:pt x="1398528" y="717978"/>
                        <a:pt x="1377001" y="567864"/>
                        <a:pt x="1318518" y="438705"/>
                      </a:cubicBezTo>
                      <a:cubicBezTo>
                        <a:pt x="1132399" y="27320"/>
                        <a:pt x="705203" y="-143654"/>
                        <a:pt x="326394" y="140286"/>
                      </a:cubicBezTo>
                      <a:close/>
                    </a:path>
                  </a:pathLst>
                </a:custGeom>
                <a:solidFill>
                  <a:schemeClr val="accent2"/>
                </a:solidFill>
                <a:ln w="9525" cap="flat">
                  <a:noFill/>
                  <a:prstDash val="solid"/>
                  <a:miter/>
                </a:ln>
              </p:spPr>
              <p:txBody>
                <a:bodyPr rtlCol="0" anchor="ctr"/>
                <a:lstStyle/>
                <a:p>
                  <a:endParaRPr lang="en-US">
                    <a:ea typeface="Yu Gothic UI Semibold" panose="020B0700000000000000" pitchFamily="34" charset="-128"/>
                  </a:endParaRPr>
                </a:p>
              </p:txBody>
            </p:sp>
            <p:grpSp>
              <p:nvGrpSpPr>
                <p:cNvPr id="30" name="Group 29">
                  <a:extLst>
                    <a:ext uri="{FF2B5EF4-FFF2-40B4-BE49-F238E27FC236}">
                      <a16:creationId xmlns:a16="http://schemas.microsoft.com/office/drawing/2014/main" id="{AC2228AD-45AE-39F7-F545-FA8C0F9983B4}"/>
                    </a:ext>
                  </a:extLst>
                </p:cNvPr>
                <p:cNvGrpSpPr/>
                <p:nvPr/>
              </p:nvGrpSpPr>
              <p:grpSpPr>
                <a:xfrm>
                  <a:off x="8108159" y="2109346"/>
                  <a:ext cx="639918" cy="639918"/>
                  <a:chOff x="8511402" y="5051841"/>
                  <a:chExt cx="612082" cy="612082"/>
                </a:xfrm>
              </p:grpSpPr>
              <p:sp>
                <p:nvSpPr>
                  <p:cNvPr id="31" name="Oval 30">
                    <a:extLst>
                      <a:ext uri="{FF2B5EF4-FFF2-40B4-BE49-F238E27FC236}">
                        <a16:creationId xmlns:a16="http://schemas.microsoft.com/office/drawing/2014/main" id="{4C1ED02F-F615-3637-98FF-AE29E91D2E08}"/>
                      </a:ext>
                    </a:extLst>
                  </p:cNvPr>
                  <p:cNvSpPr/>
                  <p:nvPr/>
                </p:nvSpPr>
                <p:spPr>
                  <a:xfrm>
                    <a:off x="8511402" y="5051841"/>
                    <a:ext cx="612082" cy="612082"/>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Yu Gothic UI Semibold" panose="020B0700000000000000" pitchFamily="34" charset="-128"/>
                    </a:endParaRPr>
                  </a:p>
                </p:txBody>
              </p:sp>
              <p:grpSp>
                <p:nvGrpSpPr>
                  <p:cNvPr id="32" name="Group 31">
                    <a:extLst>
                      <a:ext uri="{FF2B5EF4-FFF2-40B4-BE49-F238E27FC236}">
                        <a16:creationId xmlns:a16="http://schemas.microsoft.com/office/drawing/2014/main" id="{9ACAE78B-0E79-004A-B4F9-5AD19E74CC31}"/>
                      </a:ext>
                    </a:extLst>
                  </p:cNvPr>
                  <p:cNvGrpSpPr/>
                  <p:nvPr/>
                </p:nvGrpSpPr>
                <p:grpSpPr>
                  <a:xfrm>
                    <a:off x="8652013" y="5215716"/>
                    <a:ext cx="330860" cy="284332"/>
                    <a:chOff x="5748755" y="821576"/>
                    <a:chExt cx="1263226" cy="1085583"/>
                  </a:xfrm>
                </p:grpSpPr>
                <p:sp>
                  <p:nvSpPr>
                    <p:cNvPr id="33" name="Freeform: Shape 32">
                      <a:extLst>
                        <a:ext uri="{FF2B5EF4-FFF2-40B4-BE49-F238E27FC236}">
                          <a16:creationId xmlns:a16="http://schemas.microsoft.com/office/drawing/2014/main" id="{D3A886A2-92DB-D3A0-877B-2F5B4F37B690}"/>
                        </a:ext>
                      </a:extLst>
                    </p:cNvPr>
                    <p:cNvSpPr/>
                    <p:nvPr/>
                  </p:nvSpPr>
                  <p:spPr>
                    <a:xfrm>
                      <a:off x="5748755" y="821576"/>
                      <a:ext cx="1263226" cy="1085583"/>
                    </a:xfrm>
                    <a:custGeom>
                      <a:avLst/>
                      <a:gdLst>
                        <a:gd name="connsiteX0" fmla="*/ 926018 w 1263226"/>
                        <a:gd name="connsiteY0" fmla="*/ 11530 h 1085583"/>
                        <a:gd name="connsiteX1" fmla="*/ 639229 w 1263226"/>
                        <a:gd name="connsiteY1" fmla="*/ 153030 h 1085583"/>
                        <a:gd name="connsiteX2" fmla="*/ 327807 w 1263226"/>
                        <a:gd name="connsiteY2" fmla="*/ 528 h 1085583"/>
                        <a:gd name="connsiteX3" fmla="*/ 48292 w 1263226"/>
                        <a:gd name="connsiteY3" fmla="*/ 573984 h 1085583"/>
                        <a:gd name="connsiteX4" fmla="*/ 309287 w 1263226"/>
                        <a:gd name="connsiteY4" fmla="*/ 898486 h 1085583"/>
                        <a:gd name="connsiteX5" fmla="*/ 425727 w 1263226"/>
                        <a:gd name="connsiteY5" fmla="*/ 998178 h 1085583"/>
                        <a:gd name="connsiteX6" fmla="*/ 424993 w 1263226"/>
                        <a:gd name="connsiteY6" fmla="*/ 997994 h 1085583"/>
                        <a:gd name="connsiteX7" fmla="*/ 534403 w 1263226"/>
                        <a:gd name="connsiteY7" fmla="*/ 1085583 h 1085583"/>
                        <a:gd name="connsiteX8" fmla="*/ 549561 w 1263226"/>
                        <a:gd name="connsiteY8" fmla="*/ 953925 h 1085583"/>
                        <a:gd name="connsiteX9" fmla="*/ 503414 w 1263226"/>
                        <a:gd name="connsiteY9" fmla="*/ 860162 h 1085583"/>
                        <a:gd name="connsiteX10" fmla="*/ 424504 w 1263226"/>
                        <a:gd name="connsiteY10" fmla="*/ 783636 h 1085583"/>
                        <a:gd name="connsiteX11" fmla="*/ 396999 w 1263226"/>
                        <a:gd name="connsiteY11" fmla="*/ 743172 h 1085583"/>
                        <a:gd name="connsiteX12" fmla="*/ 366926 w 1263226"/>
                        <a:gd name="connsiteY12" fmla="*/ 704176 h 1085583"/>
                        <a:gd name="connsiteX13" fmla="*/ 300058 w 1263226"/>
                        <a:gd name="connsiteY13" fmla="*/ 628689 h 1085583"/>
                        <a:gd name="connsiteX14" fmla="*/ 242907 w 1263226"/>
                        <a:gd name="connsiteY14" fmla="*/ 564327 h 1085583"/>
                        <a:gd name="connsiteX15" fmla="*/ 233923 w 1263226"/>
                        <a:gd name="connsiteY15" fmla="*/ 509010 h 1085583"/>
                        <a:gd name="connsiteX16" fmla="*/ 276647 w 1263226"/>
                        <a:gd name="connsiteY16" fmla="*/ 496480 h 1085583"/>
                        <a:gd name="connsiteX17" fmla="*/ 324018 w 1263226"/>
                        <a:gd name="connsiteY17" fmla="*/ 534254 h 1085583"/>
                        <a:gd name="connsiteX18" fmla="*/ 373527 w 1263226"/>
                        <a:gd name="connsiteY18" fmla="*/ 589998 h 1085583"/>
                        <a:gd name="connsiteX19" fmla="*/ 406962 w 1263226"/>
                        <a:gd name="connsiteY19" fmla="*/ 625694 h 1085583"/>
                        <a:gd name="connsiteX20" fmla="*/ 489600 w 1263226"/>
                        <a:gd name="connsiteY20" fmla="*/ 618787 h 1085583"/>
                        <a:gd name="connsiteX21" fmla="*/ 497240 w 1263226"/>
                        <a:gd name="connsiteY21" fmla="*/ 556075 h 1085583"/>
                        <a:gd name="connsiteX22" fmla="*/ 472974 w 1263226"/>
                        <a:gd name="connsiteY22" fmla="*/ 466469 h 1085583"/>
                        <a:gd name="connsiteX23" fmla="*/ 447364 w 1263226"/>
                        <a:gd name="connsiteY23" fmla="*/ 289701 h 1085583"/>
                        <a:gd name="connsiteX24" fmla="*/ 449809 w 1263226"/>
                        <a:gd name="connsiteY24" fmla="*/ 238358 h 1085583"/>
                        <a:gd name="connsiteX25" fmla="*/ 469980 w 1263226"/>
                        <a:gd name="connsiteY25" fmla="*/ 219104 h 1085583"/>
                        <a:gd name="connsiteX26" fmla="*/ 526090 w 1263226"/>
                        <a:gd name="connsiteY26" fmla="*/ 281694 h 1085583"/>
                        <a:gd name="connsiteX27" fmla="*/ 545894 w 1263226"/>
                        <a:gd name="connsiteY27" fmla="*/ 389515 h 1085583"/>
                        <a:gd name="connsiteX28" fmla="*/ 578962 w 1263226"/>
                        <a:gd name="connsiteY28" fmla="*/ 451860 h 1085583"/>
                        <a:gd name="connsiteX29" fmla="*/ 594120 w 1263226"/>
                        <a:gd name="connsiteY29" fmla="*/ 457973 h 1085583"/>
                        <a:gd name="connsiteX30" fmla="*/ 597665 w 1263226"/>
                        <a:gd name="connsiteY30" fmla="*/ 418609 h 1085583"/>
                        <a:gd name="connsiteX31" fmla="*/ 601822 w 1263226"/>
                        <a:gd name="connsiteY31" fmla="*/ 365982 h 1085583"/>
                        <a:gd name="connsiteX32" fmla="*/ 600110 w 1263226"/>
                        <a:gd name="connsiteY32" fmla="*/ 306754 h 1085583"/>
                        <a:gd name="connsiteX33" fmla="*/ 600844 w 1263226"/>
                        <a:gd name="connsiteY33" fmla="*/ 221610 h 1085583"/>
                        <a:gd name="connsiteX34" fmla="*/ 639596 w 1263226"/>
                        <a:gd name="connsiteY34" fmla="*/ 189154 h 1085583"/>
                        <a:gd name="connsiteX35" fmla="*/ 667162 w 1263226"/>
                        <a:gd name="connsiteY35" fmla="*/ 229556 h 1085583"/>
                        <a:gd name="connsiteX36" fmla="*/ 668568 w 1263226"/>
                        <a:gd name="connsiteY36" fmla="*/ 261034 h 1085583"/>
                        <a:gd name="connsiteX37" fmla="*/ 667957 w 1263226"/>
                        <a:gd name="connsiteY37" fmla="*/ 298808 h 1085583"/>
                        <a:gd name="connsiteX38" fmla="*/ 679081 w 1263226"/>
                        <a:gd name="connsiteY38" fmla="*/ 436213 h 1085583"/>
                        <a:gd name="connsiteX39" fmla="*/ 687333 w 1263226"/>
                        <a:gd name="connsiteY39" fmla="*/ 458217 h 1085583"/>
                        <a:gd name="connsiteX40" fmla="*/ 700169 w 1263226"/>
                        <a:gd name="connsiteY40" fmla="*/ 449110 h 1085583"/>
                        <a:gd name="connsiteX41" fmla="*/ 711537 w 1263226"/>
                        <a:gd name="connsiteY41" fmla="*/ 368916 h 1085583"/>
                        <a:gd name="connsiteX42" fmla="*/ 711171 w 1263226"/>
                        <a:gd name="connsiteY42" fmla="*/ 297036 h 1085583"/>
                        <a:gd name="connsiteX43" fmla="*/ 722601 w 1263226"/>
                        <a:gd name="connsiteY43" fmla="*/ 230351 h 1085583"/>
                        <a:gd name="connsiteX44" fmla="*/ 763370 w 1263226"/>
                        <a:gd name="connsiteY44" fmla="*/ 228822 h 1085583"/>
                        <a:gd name="connsiteX45" fmla="*/ 779690 w 1263226"/>
                        <a:gd name="connsiteY45" fmla="*/ 281083 h 1085583"/>
                        <a:gd name="connsiteX46" fmla="*/ 774922 w 1263226"/>
                        <a:gd name="connsiteY46" fmla="*/ 416898 h 1085583"/>
                        <a:gd name="connsiteX47" fmla="*/ 769543 w 1263226"/>
                        <a:gd name="connsiteY47" fmla="*/ 481138 h 1085583"/>
                        <a:gd name="connsiteX48" fmla="*/ 783540 w 1263226"/>
                        <a:gd name="connsiteY48" fmla="*/ 515673 h 1085583"/>
                        <a:gd name="connsiteX49" fmla="*/ 813735 w 1263226"/>
                        <a:gd name="connsiteY49" fmla="*/ 460662 h 1085583"/>
                        <a:gd name="connsiteX50" fmla="*/ 825043 w 1263226"/>
                        <a:gd name="connsiteY50" fmla="*/ 390004 h 1085583"/>
                        <a:gd name="connsiteX51" fmla="*/ 840996 w 1263226"/>
                        <a:gd name="connsiteY51" fmla="*/ 339944 h 1085583"/>
                        <a:gd name="connsiteX52" fmla="*/ 872413 w 1263226"/>
                        <a:gd name="connsiteY52" fmla="*/ 329798 h 1085583"/>
                        <a:gd name="connsiteX53" fmla="*/ 886899 w 1263226"/>
                        <a:gd name="connsiteY53" fmla="*/ 357486 h 1085583"/>
                        <a:gd name="connsiteX54" fmla="*/ 885860 w 1263226"/>
                        <a:gd name="connsiteY54" fmla="*/ 431812 h 1085583"/>
                        <a:gd name="connsiteX55" fmla="*/ 869418 w 1263226"/>
                        <a:gd name="connsiteY55" fmla="*/ 599350 h 1085583"/>
                        <a:gd name="connsiteX56" fmla="*/ 829811 w 1263226"/>
                        <a:gd name="connsiteY56" fmla="*/ 770739 h 1085583"/>
                        <a:gd name="connsiteX57" fmla="*/ 806217 w 1263226"/>
                        <a:gd name="connsiteY57" fmla="*/ 836691 h 1085583"/>
                        <a:gd name="connsiteX58" fmla="*/ 771988 w 1263226"/>
                        <a:gd name="connsiteY58" fmla="*/ 899953 h 1085583"/>
                        <a:gd name="connsiteX59" fmla="*/ 766121 w 1263226"/>
                        <a:gd name="connsiteY59" fmla="*/ 923424 h 1085583"/>
                        <a:gd name="connsiteX60" fmla="*/ 771805 w 1263226"/>
                        <a:gd name="connsiteY60" fmla="*/ 953436 h 1085583"/>
                        <a:gd name="connsiteX61" fmla="*/ 772966 w 1263226"/>
                        <a:gd name="connsiteY61" fmla="*/ 962971 h 1085583"/>
                        <a:gd name="connsiteX62" fmla="*/ 783540 w 1263226"/>
                        <a:gd name="connsiteY62" fmla="*/ 1031551 h 1085583"/>
                        <a:gd name="connsiteX63" fmla="*/ 938243 w 1263226"/>
                        <a:gd name="connsiteY63" fmla="*/ 910955 h 1085583"/>
                        <a:gd name="connsiteX64" fmla="*/ 1212257 w 1263226"/>
                        <a:gd name="connsiteY64" fmla="*/ 597089 h 1085583"/>
                        <a:gd name="connsiteX65" fmla="*/ 926018 w 1263226"/>
                        <a:gd name="connsiteY65" fmla="*/ 11530 h 108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263226" h="1085583">
                          <a:moveTo>
                            <a:pt x="926018" y="11530"/>
                          </a:moveTo>
                          <a:cubicBezTo>
                            <a:pt x="815263" y="161"/>
                            <a:pt x="674497" y="57495"/>
                            <a:pt x="639229" y="153030"/>
                          </a:cubicBezTo>
                          <a:cubicBezTo>
                            <a:pt x="607873" y="56150"/>
                            <a:pt x="438929" y="-6440"/>
                            <a:pt x="327807" y="528"/>
                          </a:cubicBezTo>
                          <a:cubicBezTo>
                            <a:pt x="34600" y="18926"/>
                            <a:pt x="-71265" y="348501"/>
                            <a:pt x="48292" y="573984"/>
                          </a:cubicBezTo>
                          <a:cubicBezTo>
                            <a:pt x="112654" y="695313"/>
                            <a:pt x="206478" y="802156"/>
                            <a:pt x="309287" y="898486"/>
                          </a:cubicBezTo>
                          <a:cubicBezTo>
                            <a:pt x="337587" y="925013"/>
                            <a:pt x="380618" y="961320"/>
                            <a:pt x="425727" y="998178"/>
                          </a:cubicBezTo>
                          <a:cubicBezTo>
                            <a:pt x="425482" y="998116"/>
                            <a:pt x="425237" y="998055"/>
                            <a:pt x="424993" y="997994"/>
                          </a:cubicBezTo>
                          <a:cubicBezTo>
                            <a:pt x="462583" y="1028678"/>
                            <a:pt x="501458" y="1059667"/>
                            <a:pt x="534403" y="1085583"/>
                          </a:cubicBezTo>
                          <a:cubicBezTo>
                            <a:pt x="541371" y="1034423"/>
                            <a:pt x="551456" y="970917"/>
                            <a:pt x="549561" y="953925"/>
                          </a:cubicBezTo>
                          <a:cubicBezTo>
                            <a:pt x="545589" y="918045"/>
                            <a:pt x="529819" y="884978"/>
                            <a:pt x="503414" y="860162"/>
                          </a:cubicBezTo>
                          <a:cubicBezTo>
                            <a:pt x="476459" y="834796"/>
                            <a:pt x="447547" y="813036"/>
                            <a:pt x="424504" y="783636"/>
                          </a:cubicBezTo>
                          <a:cubicBezTo>
                            <a:pt x="414419" y="770739"/>
                            <a:pt x="406411" y="756497"/>
                            <a:pt x="396999" y="743172"/>
                          </a:cubicBezTo>
                          <a:cubicBezTo>
                            <a:pt x="387525" y="729787"/>
                            <a:pt x="377378" y="716828"/>
                            <a:pt x="366926" y="704176"/>
                          </a:cubicBezTo>
                          <a:cubicBezTo>
                            <a:pt x="345533" y="678260"/>
                            <a:pt x="322856" y="653383"/>
                            <a:pt x="300058" y="628689"/>
                          </a:cubicBezTo>
                          <a:cubicBezTo>
                            <a:pt x="280681" y="607663"/>
                            <a:pt x="260083" y="587187"/>
                            <a:pt x="242907" y="564327"/>
                          </a:cubicBezTo>
                          <a:cubicBezTo>
                            <a:pt x="231294" y="548862"/>
                            <a:pt x="217908" y="526186"/>
                            <a:pt x="233923" y="509010"/>
                          </a:cubicBezTo>
                          <a:cubicBezTo>
                            <a:pt x="245414" y="496724"/>
                            <a:pt x="260755" y="489451"/>
                            <a:pt x="276647" y="496480"/>
                          </a:cubicBezTo>
                          <a:cubicBezTo>
                            <a:pt x="294984" y="504548"/>
                            <a:pt x="310265" y="520135"/>
                            <a:pt x="324018" y="534254"/>
                          </a:cubicBezTo>
                          <a:cubicBezTo>
                            <a:pt x="341376" y="552041"/>
                            <a:pt x="357452" y="571050"/>
                            <a:pt x="373527" y="589998"/>
                          </a:cubicBezTo>
                          <a:cubicBezTo>
                            <a:pt x="383552" y="601795"/>
                            <a:pt x="393698" y="617259"/>
                            <a:pt x="406962" y="625694"/>
                          </a:cubicBezTo>
                          <a:cubicBezTo>
                            <a:pt x="430250" y="640486"/>
                            <a:pt x="470713" y="641158"/>
                            <a:pt x="489600" y="618787"/>
                          </a:cubicBezTo>
                          <a:cubicBezTo>
                            <a:pt x="504147" y="601612"/>
                            <a:pt x="502069" y="576490"/>
                            <a:pt x="497240" y="556075"/>
                          </a:cubicBezTo>
                          <a:cubicBezTo>
                            <a:pt x="490089" y="526002"/>
                            <a:pt x="479820" y="496724"/>
                            <a:pt x="472974" y="466469"/>
                          </a:cubicBezTo>
                          <a:cubicBezTo>
                            <a:pt x="459894" y="408585"/>
                            <a:pt x="449931" y="349112"/>
                            <a:pt x="447364" y="289701"/>
                          </a:cubicBezTo>
                          <a:cubicBezTo>
                            <a:pt x="446630" y="273014"/>
                            <a:pt x="445469" y="254739"/>
                            <a:pt x="449809" y="238358"/>
                          </a:cubicBezTo>
                          <a:cubicBezTo>
                            <a:pt x="452559" y="228028"/>
                            <a:pt x="460506" y="223199"/>
                            <a:pt x="469980" y="219104"/>
                          </a:cubicBezTo>
                          <a:cubicBezTo>
                            <a:pt x="509159" y="202356"/>
                            <a:pt x="522362" y="253394"/>
                            <a:pt x="526090" y="281694"/>
                          </a:cubicBezTo>
                          <a:cubicBezTo>
                            <a:pt x="530919" y="318307"/>
                            <a:pt x="534036" y="354186"/>
                            <a:pt x="545894" y="389515"/>
                          </a:cubicBezTo>
                          <a:cubicBezTo>
                            <a:pt x="553290" y="411519"/>
                            <a:pt x="563070" y="434501"/>
                            <a:pt x="578962" y="451860"/>
                          </a:cubicBezTo>
                          <a:cubicBezTo>
                            <a:pt x="582690" y="455955"/>
                            <a:pt x="590819" y="466408"/>
                            <a:pt x="594120" y="457973"/>
                          </a:cubicBezTo>
                          <a:cubicBezTo>
                            <a:pt x="598643" y="446298"/>
                            <a:pt x="597115" y="430895"/>
                            <a:pt x="597665" y="418609"/>
                          </a:cubicBezTo>
                          <a:cubicBezTo>
                            <a:pt x="598460" y="401006"/>
                            <a:pt x="601272" y="383586"/>
                            <a:pt x="601822" y="365982"/>
                          </a:cubicBezTo>
                          <a:cubicBezTo>
                            <a:pt x="602433" y="346240"/>
                            <a:pt x="601333" y="326436"/>
                            <a:pt x="600110" y="306754"/>
                          </a:cubicBezTo>
                          <a:cubicBezTo>
                            <a:pt x="598460" y="279127"/>
                            <a:pt x="594059" y="248932"/>
                            <a:pt x="600844" y="221610"/>
                          </a:cubicBezTo>
                          <a:cubicBezTo>
                            <a:pt x="605245" y="203945"/>
                            <a:pt x="619425" y="186709"/>
                            <a:pt x="639596" y="189154"/>
                          </a:cubicBezTo>
                          <a:cubicBezTo>
                            <a:pt x="658483" y="191415"/>
                            <a:pt x="664840" y="213725"/>
                            <a:pt x="667162" y="229556"/>
                          </a:cubicBezTo>
                          <a:cubicBezTo>
                            <a:pt x="668690" y="239947"/>
                            <a:pt x="668935" y="250521"/>
                            <a:pt x="668568" y="261034"/>
                          </a:cubicBezTo>
                          <a:cubicBezTo>
                            <a:pt x="668140" y="273748"/>
                            <a:pt x="667835" y="286095"/>
                            <a:pt x="667957" y="298808"/>
                          </a:cubicBezTo>
                          <a:cubicBezTo>
                            <a:pt x="668507" y="344284"/>
                            <a:pt x="668690" y="391715"/>
                            <a:pt x="679081" y="436213"/>
                          </a:cubicBezTo>
                          <a:cubicBezTo>
                            <a:pt x="680609" y="442753"/>
                            <a:pt x="682321" y="453205"/>
                            <a:pt x="687333" y="458217"/>
                          </a:cubicBezTo>
                          <a:cubicBezTo>
                            <a:pt x="693445" y="464390"/>
                            <a:pt x="698091" y="454366"/>
                            <a:pt x="700169" y="449110"/>
                          </a:cubicBezTo>
                          <a:cubicBezTo>
                            <a:pt x="709948" y="424477"/>
                            <a:pt x="710376" y="395077"/>
                            <a:pt x="711537" y="368916"/>
                          </a:cubicBezTo>
                          <a:cubicBezTo>
                            <a:pt x="712638" y="344895"/>
                            <a:pt x="713616" y="320996"/>
                            <a:pt x="711171" y="297036"/>
                          </a:cubicBezTo>
                          <a:cubicBezTo>
                            <a:pt x="709031" y="276009"/>
                            <a:pt x="708176" y="247648"/>
                            <a:pt x="722601" y="230351"/>
                          </a:cubicBezTo>
                          <a:cubicBezTo>
                            <a:pt x="733297" y="217515"/>
                            <a:pt x="752184" y="216292"/>
                            <a:pt x="763370" y="228822"/>
                          </a:cubicBezTo>
                          <a:cubicBezTo>
                            <a:pt x="775472" y="242392"/>
                            <a:pt x="778039" y="263785"/>
                            <a:pt x="779690" y="281083"/>
                          </a:cubicBezTo>
                          <a:cubicBezTo>
                            <a:pt x="783968" y="325641"/>
                            <a:pt x="780973" y="372584"/>
                            <a:pt x="774922" y="416898"/>
                          </a:cubicBezTo>
                          <a:cubicBezTo>
                            <a:pt x="771988" y="438169"/>
                            <a:pt x="769665" y="459684"/>
                            <a:pt x="769543" y="481138"/>
                          </a:cubicBezTo>
                          <a:cubicBezTo>
                            <a:pt x="769482" y="489268"/>
                            <a:pt x="767832" y="524719"/>
                            <a:pt x="783540" y="515673"/>
                          </a:cubicBezTo>
                          <a:cubicBezTo>
                            <a:pt x="802000" y="505037"/>
                            <a:pt x="809273" y="479855"/>
                            <a:pt x="813735" y="460662"/>
                          </a:cubicBezTo>
                          <a:cubicBezTo>
                            <a:pt x="819114" y="437374"/>
                            <a:pt x="821314" y="413536"/>
                            <a:pt x="825043" y="390004"/>
                          </a:cubicBezTo>
                          <a:cubicBezTo>
                            <a:pt x="827610" y="373623"/>
                            <a:pt x="829994" y="353208"/>
                            <a:pt x="840996" y="339944"/>
                          </a:cubicBezTo>
                          <a:cubicBezTo>
                            <a:pt x="847658" y="331876"/>
                            <a:pt x="862083" y="326375"/>
                            <a:pt x="872413" y="329798"/>
                          </a:cubicBezTo>
                          <a:cubicBezTo>
                            <a:pt x="883721" y="333587"/>
                            <a:pt x="885983" y="347218"/>
                            <a:pt x="886899" y="357486"/>
                          </a:cubicBezTo>
                          <a:cubicBezTo>
                            <a:pt x="889039" y="382058"/>
                            <a:pt x="886716" y="407179"/>
                            <a:pt x="885860" y="431812"/>
                          </a:cubicBezTo>
                          <a:cubicBezTo>
                            <a:pt x="883904" y="488351"/>
                            <a:pt x="879076" y="543545"/>
                            <a:pt x="869418" y="599350"/>
                          </a:cubicBezTo>
                          <a:cubicBezTo>
                            <a:pt x="859455" y="657111"/>
                            <a:pt x="846741" y="714628"/>
                            <a:pt x="829811" y="770739"/>
                          </a:cubicBezTo>
                          <a:cubicBezTo>
                            <a:pt x="823087" y="793110"/>
                            <a:pt x="815691" y="815359"/>
                            <a:pt x="806217" y="836691"/>
                          </a:cubicBezTo>
                          <a:cubicBezTo>
                            <a:pt x="796437" y="858695"/>
                            <a:pt x="781279" y="877704"/>
                            <a:pt x="771988" y="899953"/>
                          </a:cubicBezTo>
                          <a:cubicBezTo>
                            <a:pt x="768993" y="907165"/>
                            <a:pt x="765753" y="915417"/>
                            <a:pt x="766121" y="923424"/>
                          </a:cubicBezTo>
                          <a:cubicBezTo>
                            <a:pt x="766548" y="933265"/>
                            <a:pt x="770521" y="943472"/>
                            <a:pt x="771805" y="953436"/>
                          </a:cubicBezTo>
                          <a:cubicBezTo>
                            <a:pt x="772233" y="956614"/>
                            <a:pt x="772600" y="959792"/>
                            <a:pt x="772966" y="962971"/>
                          </a:cubicBezTo>
                          <a:cubicBezTo>
                            <a:pt x="774311" y="974462"/>
                            <a:pt x="779139" y="1004045"/>
                            <a:pt x="783540" y="1031551"/>
                          </a:cubicBezTo>
                          <a:cubicBezTo>
                            <a:pt x="841730" y="988398"/>
                            <a:pt x="901691" y="942494"/>
                            <a:pt x="938243" y="910955"/>
                          </a:cubicBezTo>
                          <a:cubicBezTo>
                            <a:pt x="1044902" y="818843"/>
                            <a:pt x="1143005" y="715789"/>
                            <a:pt x="1212257" y="597089"/>
                          </a:cubicBezTo>
                          <a:cubicBezTo>
                            <a:pt x="1341165" y="376740"/>
                            <a:pt x="1218247" y="41603"/>
                            <a:pt x="926018" y="11530"/>
                          </a:cubicBezTo>
                          <a:close/>
                        </a:path>
                      </a:pathLst>
                    </a:custGeom>
                    <a:solidFill>
                      <a:schemeClr val="accent1"/>
                    </a:solidFill>
                    <a:ln w="6112" cap="flat">
                      <a:noFill/>
                      <a:prstDash val="solid"/>
                      <a:miter/>
                    </a:ln>
                  </p:spPr>
                  <p:txBody>
                    <a:bodyPr rtlCol="0" anchor="ctr"/>
                    <a:lstStyle/>
                    <a:p>
                      <a:endParaRPr lang="en-CA">
                        <a:ea typeface="Yu Gothic UI Semibold" panose="020B0700000000000000" pitchFamily="34" charset="-128"/>
                      </a:endParaRPr>
                    </a:p>
                  </p:txBody>
                </p:sp>
                <p:sp>
                  <p:nvSpPr>
                    <p:cNvPr id="34" name="Freeform: Shape 33">
                      <a:extLst>
                        <a:ext uri="{FF2B5EF4-FFF2-40B4-BE49-F238E27FC236}">
                          <a16:creationId xmlns:a16="http://schemas.microsoft.com/office/drawing/2014/main" id="{D3417516-CCF2-C95D-BDED-E9995EAF62F8}"/>
                        </a:ext>
                      </a:extLst>
                    </p:cNvPr>
                    <p:cNvSpPr/>
                    <p:nvPr/>
                  </p:nvSpPr>
                  <p:spPr>
                    <a:xfrm>
                      <a:off x="6235665" y="1355402"/>
                      <a:ext cx="315272" cy="315272"/>
                    </a:xfrm>
                    <a:custGeom>
                      <a:avLst/>
                      <a:gdLst>
                        <a:gd name="connsiteX0" fmla="*/ 307693 w 315272"/>
                        <a:gd name="connsiteY0" fmla="*/ 119129 h 315272"/>
                        <a:gd name="connsiteX1" fmla="*/ 206412 w 315272"/>
                        <a:gd name="connsiteY1" fmla="*/ 118762 h 315272"/>
                        <a:gd name="connsiteX2" fmla="*/ 196938 w 315272"/>
                        <a:gd name="connsiteY2" fmla="*/ 118701 h 315272"/>
                        <a:gd name="connsiteX3" fmla="*/ 197183 w 315272"/>
                        <a:gd name="connsiteY3" fmla="*/ 44925 h 315272"/>
                        <a:gd name="connsiteX4" fmla="*/ 197305 w 315272"/>
                        <a:gd name="connsiteY4" fmla="*/ 7885 h 315272"/>
                        <a:gd name="connsiteX5" fmla="*/ 189726 w 315272"/>
                        <a:gd name="connsiteY5" fmla="*/ 244 h 315272"/>
                        <a:gd name="connsiteX6" fmla="*/ 126769 w 315272"/>
                        <a:gd name="connsiteY6" fmla="*/ 0 h 315272"/>
                        <a:gd name="connsiteX7" fmla="*/ 119129 w 315272"/>
                        <a:gd name="connsiteY7" fmla="*/ 7579 h 315272"/>
                        <a:gd name="connsiteX8" fmla="*/ 118762 w 315272"/>
                        <a:gd name="connsiteY8" fmla="*/ 108860 h 315272"/>
                        <a:gd name="connsiteX9" fmla="*/ 118701 w 315272"/>
                        <a:gd name="connsiteY9" fmla="*/ 118334 h 315272"/>
                        <a:gd name="connsiteX10" fmla="*/ 44926 w 315272"/>
                        <a:gd name="connsiteY10" fmla="*/ 118090 h 315272"/>
                        <a:gd name="connsiteX11" fmla="*/ 7885 w 315272"/>
                        <a:gd name="connsiteY11" fmla="*/ 117967 h 315272"/>
                        <a:gd name="connsiteX12" fmla="*/ 245 w 315272"/>
                        <a:gd name="connsiteY12" fmla="*/ 125547 h 315272"/>
                        <a:gd name="connsiteX13" fmla="*/ 0 w 315272"/>
                        <a:gd name="connsiteY13" fmla="*/ 188503 h 315272"/>
                        <a:gd name="connsiteX14" fmla="*/ 2140 w 315272"/>
                        <a:gd name="connsiteY14" fmla="*/ 193821 h 315272"/>
                        <a:gd name="connsiteX15" fmla="*/ 7580 w 315272"/>
                        <a:gd name="connsiteY15" fmla="*/ 196144 h 315272"/>
                        <a:gd name="connsiteX16" fmla="*/ 108860 w 315272"/>
                        <a:gd name="connsiteY16" fmla="*/ 196510 h 315272"/>
                        <a:gd name="connsiteX17" fmla="*/ 118334 w 315272"/>
                        <a:gd name="connsiteY17" fmla="*/ 196572 h 315272"/>
                        <a:gd name="connsiteX18" fmla="*/ 118090 w 315272"/>
                        <a:gd name="connsiteY18" fmla="*/ 270347 h 315272"/>
                        <a:gd name="connsiteX19" fmla="*/ 117968 w 315272"/>
                        <a:gd name="connsiteY19" fmla="*/ 307388 h 315272"/>
                        <a:gd name="connsiteX20" fmla="*/ 125547 w 315272"/>
                        <a:gd name="connsiteY20" fmla="*/ 315028 h 315272"/>
                        <a:gd name="connsiteX21" fmla="*/ 188503 w 315272"/>
                        <a:gd name="connsiteY21" fmla="*/ 315272 h 315272"/>
                        <a:gd name="connsiteX22" fmla="*/ 193821 w 315272"/>
                        <a:gd name="connsiteY22" fmla="*/ 313133 h 315272"/>
                        <a:gd name="connsiteX23" fmla="*/ 196144 w 315272"/>
                        <a:gd name="connsiteY23" fmla="*/ 307693 h 315272"/>
                        <a:gd name="connsiteX24" fmla="*/ 196511 w 315272"/>
                        <a:gd name="connsiteY24" fmla="*/ 206412 h 315272"/>
                        <a:gd name="connsiteX25" fmla="*/ 196572 w 315272"/>
                        <a:gd name="connsiteY25" fmla="*/ 196938 h 315272"/>
                        <a:gd name="connsiteX26" fmla="*/ 270347 w 315272"/>
                        <a:gd name="connsiteY26" fmla="*/ 197183 h 315272"/>
                        <a:gd name="connsiteX27" fmla="*/ 307388 w 315272"/>
                        <a:gd name="connsiteY27" fmla="*/ 197305 h 315272"/>
                        <a:gd name="connsiteX28" fmla="*/ 315028 w 315272"/>
                        <a:gd name="connsiteY28" fmla="*/ 189726 h 315272"/>
                        <a:gd name="connsiteX29" fmla="*/ 315273 w 315272"/>
                        <a:gd name="connsiteY29" fmla="*/ 126769 h 315272"/>
                        <a:gd name="connsiteX30" fmla="*/ 307693 w 315272"/>
                        <a:gd name="connsiteY30" fmla="*/ 119129 h 31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5272" h="315272">
                          <a:moveTo>
                            <a:pt x="307693" y="119129"/>
                          </a:moveTo>
                          <a:cubicBezTo>
                            <a:pt x="273953" y="119006"/>
                            <a:pt x="240152" y="118884"/>
                            <a:pt x="206412" y="118762"/>
                          </a:cubicBezTo>
                          <a:cubicBezTo>
                            <a:pt x="203234" y="118762"/>
                            <a:pt x="200117" y="118762"/>
                            <a:pt x="196938" y="118701"/>
                          </a:cubicBezTo>
                          <a:cubicBezTo>
                            <a:pt x="197000" y="94129"/>
                            <a:pt x="197122" y="69497"/>
                            <a:pt x="197183" y="44925"/>
                          </a:cubicBezTo>
                          <a:cubicBezTo>
                            <a:pt x="197244" y="32579"/>
                            <a:pt x="197244" y="20232"/>
                            <a:pt x="197305" y="7885"/>
                          </a:cubicBezTo>
                          <a:cubicBezTo>
                            <a:pt x="197305" y="3790"/>
                            <a:pt x="193821" y="244"/>
                            <a:pt x="189726" y="244"/>
                          </a:cubicBezTo>
                          <a:cubicBezTo>
                            <a:pt x="168761" y="183"/>
                            <a:pt x="147735" y="122"/>
                            <a:pt x="126769" y="0"/>
                          </a:cubicBezTo>
                          <a:cubicBezTo>
                            <a:pt x="122674" y="0"/>
                            <a:pt x="119129" y="3484"/>
                            <a:pt x="119129" y="7579"/>
                          </a:cubicBezTo>
                          <a:cubicBezTo>
                            <a:pt x="119007" y="41319"/>
                            <a:pt x="118884" y="75120"/>
                            <a:pt x="118762" y="108860"/>
                          </a:cubicBezTo>
                          <a:cubicBezTo>
                            <a:pt x="118762" y="112038"/>
                            <a:pt x="118762" y="115217"/>
                            <a:pt x="118701" y="118334"/>
                          </a:cubicBezTo>
                          <a:cubicBezTo>
                            <a:pt x="94130" y="118273"/>
                            <a:pt x="69497" y="118151"/>
                            <a:pt x="44926" y="118090"/>
                          </a:cubicBezTo>
                          <a:cubicBezTo>
                            <a:pt x="32579" y="118028"/>
                            <a:pt x="20232" y="118028"/>
                            <a:pt x="7885" y="117967"/>
                          </a:cubicBezTo>
                          <a:cubicBezTo>
                            <a:pt x="3790" y="117967"/>
                            <a:pt x="245" y="121451"/>
                            <a:pt x="245" y="125547"/>
                          </a:cubicBezTo>
                          <a:cubicBezTo>
                            <a:pt x="184" y="146512"/>
                            <a:pt x="122" y="167538"/>
                            <a:pt x="0" y="188503"/>
                          </a:cubicBezTo>
                          <a:cubicBezTo>
                            <a:pt x="0" y="190826"/>
                            <a:pt x="856" y="192599"/>
                            <a:pt x="2140" y="193821"/>
                          </a:cubicBezTo>
                          <a:cubicBezTo>
                            <a:pt x="3362" y="195227"/>
                            <a:pt x="5134" y="196144"/>
                            <a:pt x="7580" y="196144"/>
                          </a:cubicBezTo>
                          <a:cubicBezTo>
                            <a:pt x="41319" y="196266"/>
                            <a:pt x="75120" y="196388"/>
                            <a:pt x="108860" y="196510"/>
                          </a:cubicBezTo>
                          <a:cubicBezTo>
                            <a:pt x="112039" y="196510"/>
                            <a:pt x="115156" y="196510"/>
                            <a:pt x="118334" y="196572"/>
                          </a:cubicBezTo>
                          <a:cubicBezTo>
                            <a:pt x="118273" y="221143"/>
                            <a:pt x="118151" y="245776"/>
                            <a:pt x="118090" y="270347"/>
                          </a:cubicBezTo>
                          <a:cubicBezTo>
                            <a:pt x="118028" y="282694"/>
                            <a:pt x="118028" y="295041"/>
                            <a:pt x="117968" y="307388"/>
                          </a:cubicBezTo>
                          <a:cubicBezTo>
                            <a:pt x="117968" y="311483"/>
                            <a:pt x="121451" y="315028"/>
                            <a:pt x="125547" y="315028"/>
                          </a:cubicBezTo>
                          <a:cubicBezTo>
                            <a:pt x="146512" y="315089"/>
                            <a:pt x="167538" y="315150"/>
                            <a:pt x="188503" y="315272"/>
                          </a:cubicBezTo>
                          <a:cubicBezTo>
                            <a:pt x="190826" y="315272"/>
                            <a:pt x="192599" y="314417"/>
                            <a:pt x="193821" y="313133"/>
                          </a:cubicBezTo>
                          <a:cubicBezTo>
                            <a:pt x="195227" y="311911"/>
                            <a:pt x="196144" y="310138"/>
                            <a:pt x="196144" y="307693"/>
                          </a:cubicBezTo>
                          <a:cubicBezTo>
                            <a:pt x="196266" y="273953"/>
                            <a:pt x="196388" y="240152"/>
                            <a:pt x="196511" y="206412"/>
                          </a:cubicBezTo>
                          <a:cubicBezTo>
                            <a:pt x="196511" y="203234"/>
                            <a:pt x="196511" y="200056"/>
                            <a:pt x="196572" y="196938"/>
                          </a:cubicBezTo>
                          <a:cubicBezTo>
                            <a:pt x="221143" y="196999"/>
                            <a:pt x="245776" y="197122"/>
                            <a:pt x="270347" y="197183"/>
                          </a:cubicBezTo>
                          <a:cubicBezTo>
                            <a:pt x="282694" y="197244"/>
                            <a:pt x="295041" y="197244"/>
                            <a:pt x="307388" y="197305"/>
                          </a:cubicBezTo>
                          <a:cubicBezTo>
                            <a:pt x="311483" y="197305"/>
                            <a:pt x="315028" y="193821"/>
                            <a:pt x="315028" y="189726"/>
                          </a:cubicBezTo>
                          <a:cubicBezTo>
                            <a:pt x="315089" y="168761"/>
                            <a:pt x="315150" y="147734"/>
                            <a:pt x="315273" y="126769"/>
                          </a:cubicBezTo>
                          <a:cubicBezTo>
                            <a:pt x="315273" y="122674"/>
                            <a:pt x="311788" y="119129"/>
                            <a:pt x="307693" y="119129"/>
                          </a:cubicBezTo>
                          <a:close/>
                        </a:path>
                      </a:pathLst>
                    </a:custGeom>
                    <a:solidFill>
                      <a:schemeClr val="accent2"/>
                    </a:solidFill>
                    <a:ln w="6112" cap="flat">
                      <a:noFill/>
                      <a:prstDash val="solid"/>
                      <a:miter/>
                    </a:ln>
                  </p:spPr>
                  <p:txBody>
                    <a:bodyPr rtlCol="0" anchor="ctr"/>
                    <a:lstStyle/>
                    <a:p>
                      <a:endParaRPr lang="en-CA">
                        <a:ea typeface="Yu Gothic UI Semibold" panose="020B0700000000000000" pitchFamily="34" charset="-128"/>
                      </a:endParaRPr>
                    </a:p>
                  </p:txBody>
                </p:sp>
              </p:grpSp>
            </p:grpSp>
          </p:grpSp>
        </p:grpSp>
        <p:grpSp>
          <p:nvGrpSpPr>
            <p:cNvPr id="41" name="Group 40">
              <a:extLst>
                <a:ext uri="{FF2B5EF4-FFF2-40B4-BE49-F238E27FC236}">
                  <a16:creationId xmlns:a16="http://schemas.microsoft.com/office/drawing/2014/main" id="{9F7D1127-F3F0-4528-D976-59E903A10FB4}"/>
                </a:ext>
              </a:extLst>
            </p:cNvPr>
            <p:cNvGrpSpPr/>
            <p:nvPr/>
          </p:nvGrpSpPr>
          <p:grpSpPr>
            <a:xfrm>
              <a:off x="228032" y="2137518"/>
              <a:ext cx="2631746" cy="1435997"/>
              <a:chOff x="1051182" y="1850029"/>
              <a:chExt cx="2631746" cy="1435997"/>
            </a:xfrm>
          </p:grpSpPr>
          <p:sp>
            <p:nvSpPr>
              <p:cNvPr id="42" name="TextBox 41">
                <a:extLst>
                  <a:ext uri="{FF2B5EF4-FFF2-40B4-BE49-F238E27FC236}">
                    <a16:creationId xmlns:a16="http://schemas.microsoft.com/office/drawing/2014/main" id="{BB2A8189-ADE1-5B3F-642A-F5C5ACC4CED9}"/>
                  </a:ext>
                </a:extLst>
              </p:cNvPr>
              <p:cNvSpPr txBox="1"/>
              <p:nvPr/>
            </p:nvSpPr>
            <p:spPr>
              <a:xfrm>
                <a:off x="1051182" y="2224197"/>
                <a:ext cx="2631746" cy="1061829"/>
              </a:xfrm>
              <a:prstGeom prst="rect">
                <a:avLst/>
              </a:prstGeom>
              <a:noFill/>
            </p:spPr>
            <p:txBody>
              <a:bodyPr wrap="square">
                <a:spAutoFit/>
              </a:bodyPr>
              <a:lstStyle/>
              <a:p>
                <a:pPr marR="0" lvl="0" algn="r" defTabSz="914400" eaLnBrk="1" fontAlgn="auto" latinLnBrk="0" hangingPunct="1">
                  <a:lnSpc>
                    <a:spcPct val="100000"/>
                  </a:lnSpc>
                  <a:spcBef>
                    <a:spcPts val="0"/>
                  </a:spcBef>
                  <a:spcAft>
                    <a:spcPts val="0"/>
                  </a:spcAft>
                  <a:buClrTx/>
                  <a:buSzTx/>
                  <a:tabLst/>
                  <a:defRPr/>
                </a:pP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sp>
            <p:nvSpPr>
              <p:cNvPr id="43" name="TextBox 42">
                <a:extLst>
                  <a:ext uri="{FF2B5EF4-FFF2-40B4-BE49-F238E27FC236}">
                    <a16:creationId xmlns:a16="http://schemas.microsoft.com/office/drawing/2014/main" id="{24051F7D-6AED-90C2-4960-3E7CA5103CE8}"/>
                  </a:ext>
                </a:extLst>
              </p:cNvPr>
              <p:cNvSpPr txBox="1"/>
              <p:nvPr/>
            </p:nvSpPr>
            <p:spPr>
              <a:xfrm>
                <a:off x="1051182" y="1850029"/>
                <a:ext cx="2631746" cy="307777"/>
              </a:xfrm>
              <a:prstGeom prst="rect">
                <a:avLst/>
              </a:prstGeom>
              <a:noFill/>
            </p:spPr>
            <p:txBody>
              <a:bodyPr wrap="square">
                <a:spAutoFit/>
              </a:bodyPr>
              <a:lstStyle/>
              <a:p>
                <a:pPr algn="r"/>
                <a:r>
                  <a:rPr lang="en-CA" sz="1400" i="0" dirty="0">
                    <a:solidFill>
                      <a:schemeClr val="accent1"/>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1"/>
                  </a:solidFill>
                  <a:latin typeface="+mj-lt"/>
                  <a:ea typeface="Yu Gothic UI Semibold" panose="020B0700000000000000" pitchFamily="34" charset="-128"/>
                </a:endParaRPr>
              </a:p>
            </p:txBody>
          </p:sp>
        </p:grpSp>
        <p:grpSp>
          <p:nvGrpSpPr>
            <p:cNvPr id="44" name="Group 43">
              <a:extLst>
                <a:ext uri="{FF2B5EF4-FFF2-40B4-BE49-F238E27FC236}">
                  <a16:creationId xmlns:a16="http://schemas.microsoft.com/office/drawing/2014/main" id="{7DE36BA3-85FD-2AEA-2B4E-2B8D923D71B5}"/>
                </a:ext>
              </a:extLst>
            </p:cNvPr>
            <p:cNvGrpSpPr/>
            <p:nvPr/>
          </p:nvGrpSpPr>
          <p:grpSpPr>
            <a:xfrm>
              <a:off x="1873597" y="4670306"/>
              <a:ext cx="2631746" cy="1435997"/>
              <a:chOff x="1051182" y="1850029"/>
              <a:chExt cx="2631746" cy="1435997"/>
            </a:xfrm>
          </p:grpSpPr>
          <p:sp>
            <p:nvSpPr>
              <p:cNvPr id="45" name="TextBox 44">
                <a:extLst>
                  <a:ext uri="{FF2B5EF4-FFF2-40B4-BE49-F238E27FC236}">
                    <a16:creationId xmlns:a16="http://schemas.microsoft.com/office/drawing/2014/main" id="{CAC33DA3-7188-078E-8A87-F6721CA0F4FE}"/>
                  </a:ext>
                </a:extLst>
              </p:cNvPr>
              <p:cNvSpPr txBox="1"/>
              <p:nvPr/>
            </p:nvSpPr>
            <p:spPr>
              <a:xfrm>
                <a:off x="1051182" y="2224197"/>
                <a:ext cx="2631746" cy="1061829"/>
              </a:xfrm>
              <a:prstGeom prst="rect">
                <a:avLst/>
              </a:prstGeom>
              <a:noFill/>
            </p:spPr>
            <p:txBody>
              <a:bodyPr wrap="square">
                <a:spAutoFit/>
              </a:bodyPr>
              <a:lstStyle/>
              <a:p>
                <a:pPr marR="0" lvl="0" algn="r" defTabSz="914400" eaLnBrk="1" fontAlgn="auto" latinLnBrk="0" hangingPunct="1">
                  <a:lnSpc>
                    <a:spcPct val="100000"/>
                  </a:lnSpc>
                  <a:spcBef>
                    <a:spcPts val="0"/>
                  </a:spcBef>
                  <a:spcAft>
                    <a:spcPts val="0"/>
                  </a:spcAft>
                  <a:buClrTx/>
                  <a:buSzTx/>
                  <a:tabLst/>
                  <a:defRPr/>
                </a:pP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sp>
            <p:nvSpPr>
              <p:cNvPr id="46" name="TextBox 45">
                <a:extLst>
                  <a:ext uri="{FF2B5EF4-FFF2-40B4-BE49-F238E27FC236}">
                    <a16:creationId xmlns:a16="http://schemas.microsoft.com/office/drawing/2014/main" id="{FAC3913E-22C2-1DC3-8A2C-BA4C6AB52E25}"/>
                  </a:ext>
                </a:extLst>
              </p:cNvPr>
              <p:cNvSpPr txBox="1"/>
              <p:nvPr/>
            </p:nvSpPr>
            <p:spPr>
              <a:xfrm>
                <a:off x="1051182" y="1850029"/>
                <a:ext cx="2631746" cy="307777"/>
              </a:xfrm>
              <a:prstGeom prst="rect">
                <a:avLst/>
              </a:prstGeom>
              <a:noFill/>
            </p:spPr>
            <p:txBody>
              <a:bodyPr wrap="square">
                <a:spAutoFit/>
              </a:bodyPr>
              <a:lstStyle/>
              <a:p>
                <a:pPr algn="r"/>
                <a:r>
                  <a:rPr lang="en-CA" sz="1400" i="0" dirty="0">
                    <a:solidFill>
                      <a:schemeClr val="accent2"/>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2"/>
                  </a:solidFill>
                  <a:latin typeface="+mj-lt"/>
                  <a:ea typeface="Yu Gothic UI Semibold" panose="020B0700000000000000" pitchFamily="34" charset="-128"/>
                </a:endParaRPr>
              </a:p>
            </p:txBody>
          </p:sp>
        </p:grpSp>
        <p:grpSp>
          <p:nvGrpSpPr>
            <p:cNvPr id="47" name="Group 46">
              <a:extLst>
                <a:ext uri="{FF2B5EF4-FFF2-40B4-BE49-F238E27FC236}">
                  <a16:creationId xmlns:a16="http://schemas.microsoft.com/office/drawing/2014/main" id="{53752CD0-D61F-CF99-401B-92D2E9024D10}"/>
                </a:ext>
              </a:extLst>
            </p:cNvPr>
            <p:cNvGrpSpPr/>
            <p:nvPr/>
          </p:nvGrpSpPr>
          <p:grpSpPr>
            <a:xfrm>
              <a:off x="9413482" y="2137518"/>
              <a:ext cx="2631746" cy="1435997"/>
              <a:chOff x="1051182" y="1850029"/>
              <a:chExt cx="2631746" cy="1435997"/>
            </a:xfrm>
          </p:grpSpPr>
          <p:sp>
            <p:nvSpPr>
              <p:cNvPr id="48" name="TextBox 47">
                <a:extLst>
                  <a:ext uri="{FF2B5EF4-FFF2-40B4-BE49-F238E27FC236}">
                    <a16:creationId xmlns:a16="http://schemas.microsoft.com/office/drawing/2014/main" id="{954F9DF6-16B5-82FF-B450-2064FADA6D6C}"/>
                  </a:ext>
                </a:extLst>
              </p:cNvPr>
              <p:cNvSpPr txBox="1"/>
              <p:nvPr/>
            </p:nvSpPr>
            <p:spPr>
              <a:xfrm>
                <a:off x="1051182" y="2224197"/>
                <a:ext cx="2631746" cy="1061829"/>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Tx/>
                  <a:buSzTx/>
                  <a:tabLst/>
                  <a:defRPr/>
                </a:pP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sp>
            <p:nvSpPr>
              <p:cNvPr id="49" name="TextBox 48">
                <a:extLst>
                  <a:ext uri="{FF2B5EF4-FFF2-40B4-BE49-F238E27FC236}">
                    <a16:creationId xmlns:a16="http://schemas.microsoft.com/office/drawing/2014/main" id="{5AD906A1-1C32-E06E-75DA-5DBF39FA1952}"/>
                  </a:ext>
                </a:extLst>
              </p:cNvPr>
              <p:cNvSpPr txBox="1"/>
              <p:nvPr/>
            </p:nvSpPr>
            <p:spPr>
              <a:xfrm>
                <a:off x="1051182" y="1850029"/>
                <a:ext cx="2631746" cy="307777"/>
              </a:xfrm>
              <a:prstGeom prst="rect">
                <a:avLst/>
              </a:prstGeom>
              <a:noFill/>
            </p:spPr>
            <p:txBody>
              <a:bodyPr wrap="square">
                <a:spAutoFit/>
              </a:bodyPr>
              <a:lstStyle/>
              <a:p>
                <a:r>
                  <a:rPr lang="en-CA" sz="1400" i="0" dirty="0">
                    <a:solidFill>
                      <a:schemeClr val="accent2"/>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2"/>
                  </a:solidFill>
                  <a:latin typeface="+mj-lt"/>
                  <a:ea typeface="Yu Gothic UI Semibold" panose="020B0700000000000000" pitchFamily="34" charset="-128"/>
                </a:endParaRPr>
              </a:p>
            </p:txBody>
          </p:sp>
        </p:grpSp>
        <p:grpSp>
          <p:nvGrpSpPr>
            <p:cNvPr id="50" name="Group 49">
              <a:extLst>
                <a:ext uri="{FF2B5EF4-FFF2-40B4-BE49-F238E27FC236}">
                  <a16:creationId xmlns:a16="http://schemas.microsoft.com/office/drawing/2014/main" id="{416E3E48-1ED9-35B6-1519-9901881B4F1F}"/>
                </a:ext>
              </a:extLst>
            </p:cNvPr>
            <p:cNvGrpSpPr/>
            <p:nvPr/>
          </p:nvGrpSpPr>
          <p:grpSpPr>
            <a:xfrm>
              <a:off x="8045595" y="4670306"/>
              <a:ext cx="2631746" cy="1435997"/>
              <a:chOff x="1051182" y="1850029"/>
              <a:chExt cx="2631746" cy="1435997"/>
            </a:xfrm>
          </p:grpSpPr>
          <p:sp>
            <p:nvSpPr>
              <p:cNvPr id="51" name="TextBox 50">
                <a:extLst>
                  <a:ext uri="{FF2B5EF4-FFF2-40B4-BE49-F238E27FC236}">
                    <a16:creationId xmlns:a16="http://schemas.microsoft.com/office/drawing/2014/main" id="{B6BA3E06-1548-1574-0DF0-6192CC767B5D}"/>
                  </a:ext>
                </a:extLst>
              </p:cNvPr>
              <p:cNvSpPr txBox="1"/>
              <p:nvPr/>
            </p:nvSpPr>
            <p:spPr>
              <a:xfrm>
                <a:off x="1051182" y="2224197"/>
                <a:ext cx="2631746" cy="1061829"/>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Tx/>
                  <a:buSzTx/>
                  <a:tabLst/>
                  <a:defRPr/>
                </a:pP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b="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050" b="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sp>
            <p:nvSpPr>
              <p:cNvPr id="52" name="TextBox 51">
                <a:extLst>
                  <a:ext uri="{FF2B5EF4-FFF2-40B4-BE49-F238E27FC236}">
                    <a16:creationId xmlns:a16="http://schemas.microsoft.com/office/drawing/2014/main" id="{25E2C417-3917-12AC-8905-1E1CC06BDAAB}"/>
                  </a:ext>
                </a:extLst>
              </p:cNvPr>
              <p:cNvSpPr txBox="1"/>
              <p:nvPr/>
            </p:nvSpPr>
            <p:spPr>
              <a:xfrm>
                <a:off x="1051182" y="1850029"/>
                <a:ext cx="2631746" cy="307777"/>
              </a:xfrm>
              <a:prstGeom prst="rect">
                <a:avLst/>
              </a:prstGeom>
              <a:noFill/>
            </p:spPr>
            <p:txBody>
              <a:bodyPr wrap="square">
                <a:spAutoFit/>
              </a:bodyPr>
              <a:lstStyle/>
              <a:p>
                <a:r>
                  <a:rPr lang="en-CA" sz="1400" i="0" dirty="0">
                    <a:solidFill>
                      <a:schemeClr val="accent1"/>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1"/>
                  </a:solidFill>
                  <a:latin typeface="+mj-lt"/>
                  <a:ea typeface="Yu Gothic UI Semibold" panose="020B0700000000000000" pitchFamily="34" charset="-128"/>
                </a:endParaRPr>
              </a:p>
            </p:txBody>
          </p:sp>
        </p:grpSp>
      </p:grpSp>
      <p:grpSp>
        <p:nvGrpSpPr>
          <p:cNvPr id="2" name="Group 1">
            <a:extLst>
              <a:ext uri="{FF2B5EF4-FFF2-40B4-BE49-F238E27FC236}">
                <a16:creationId xmlns:a16="http://schemas.microsoft.com/office/drawing/2014/main" id="{0ABFEB0B-5367-8369-02AE-C5E0CDD2EAEF}"/>
              </a:ext>
            </a:extLst>
          </p:cNvPr>
          <p:cNvGrpSpPr/>
          <p:nvPr/>
        </p:nvGrpSpPr>
        <p:grpSpPr>
          <a:xfrm>
            <a:off x="10740845" y="560993"/>
            <a:ext cx="762966" cy="609511"/>
            <a:chOff x="2606535" y="1235456"/>
            <a:chExt cx="762966" cy="609511"/>
          </a:xfrm>
        </p:grpSpPr>
        <p:sp>
          <p:nvSpPr>
            <p:cNvPr id="10" name="Freeform: Shape 9">
              <a:extLst>
                <a:ext uri="{FF2B5EF4-FFF2-40B4-BE49-F238E27FC236}">
                  <a16:creationId xmlns:a16="http://schemas.microsoft.com/office/drawing/2014/main" id="{6E3730EA-B681-D524-B744-FF56E39EF5DE}"/>
                </a:ext>
              </a:extLst>
            </p:cNvPr>
            <p:cNvSpPr/>
            <p:nvPr/>
          </p:nvSpPr>
          <p:spPr>
            <a:xfrm>
              <a:off x="2606535" y="1235456"/>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37" name="Freeform: Shape 36">
              <a:extLst>
                <a:ext uri="{FF2B5EF4-FFF2-40B4-BE49-F238E27FC236}">
                  <a16:creationId xmlns:a16="http://schemas.microsoft.com/office/drawing/2014/main" id="{F43B5AE6-A31C-447B-4156-7C202107CB99}"/>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grpSp>
    </p:spTree>
    <p:extLst>
      <p:ext uri="{BB962C8B-B14F-4D97-AF65-F5344CB8AC3E}">
        <p14:creationId xmlns:p14="http://schemas.microsoft.com/office/powerpoint/2010/main" val="3328748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A5F68C-3796-021B-9B27-51E4EAAAFF7A}"/>
              </a:ext>
            </a:extLst>
          </p:cNvPr>
          <p:cNvSpPr>
            <a:spLocks noGrp="1"/>
          </p:cNvSpPr>
          <p:nvPr>
            <p:ph type="title"/>
          </p:nvPr>
        </p:nvSpPr>
        <p:spPr/>
        <p:txBody>
          <a:bodyPr/>
          <a:lstStyle/>
          <a:p>
            <a:r>
              <a:rPr lang="en-CA" dirty="0"/>
              <a:t>Advanced Equipment</a:t>
            </a:r>
            <a:endParaRPr lang="en-US" dirty="0"/>
          </a:p>
        </p:txBody>
      </p:sp>
      <p:sp>
        <p:nvSpPr>
          <p:cNvPr id="3" name="Footer Placeholder 2">
            <a:extLst>
              <a:ext uri="{FF2B5EF4-FFF2-40B4-BE49-F238E27FC236}">
                <a16:creationId xmlns:a16="http://schemas.microsoft.com/office/drawing/2014/main" id="{E63D6354-EE7A-E279-0036-2124991B1A93}"/>
              </a:ext>
            </a:extLst>
          </p:cNvPr>
          <p:cNvSpPr>
            <a:spLocks noGrp="1"/>
          </p:cNvSpPr>
          <p:nvPr>
            <p:ph type="ftr" sz="quarter" idx="3"/>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78DE1B3B-8840-6F6F-9138-EFD1A097AA22}"/>
              </a:ext>
            </a:extLst>
          </p:cNvPr>
          <p:cNvSpPr>
            <a:spLocks noGrp="1"/>
          </p:cNvSpPr>
          <p:nvPr>
            <p:ph type="sldNum" sz="quarter" idx="4"/>
          </p:nvPr>
        </p:nvSpPr>
        <p:spPr/>
        <p:txBody>
          <a:bodyPr/>
          <a:lstStyle/>
          <a:p>
            <a:r>
              <a:rPr lang="en-US">
                <a:solidFill>
                  <a:schemeClr val="bg2">
                    <a:lumMod val="50000"/>
                  </a:schemeClr>
                </a:solidFill>
              </a:rPr>
              <a:t>Slide </a:t>
            </a:r>
            <a:fld id="{6CB62808-88BB-4E82-9200-19DAFECDBB5A}" type="slidenum">
              <a:rPr lang="en-IN" smtClean="0"/>
              <a:pPr/>
              <a:t>8</a:t>
            </a:fld>
            <a:endParaRPr lang="en-IN" dirty="0"/>
          </a:p>
        </p:txBody>
      </p:sp>
      <p:sp>
        <p:nvSpPr>
          <p:cNvPr id="6" name="Freeform: Shape 5">
            <a:extLst>
              <a:ext uri="{FF2B5EF4-FFF2-40B4-BE49-F238E27FC236}">
                <a16:creationId xmlns:a16="http://schemas.microsoft.com/office/drawing/2014/main" id="{EB8CDA6F-027D-3852-1BE0-1DC56C1FA638}"/>
              </a:ext>
            </a:extLst>
          </p:cNvPr>
          <p:cNvSpPr/>
          <p:nvPr/>
        </p:nvSpPr>
        <p:spPr>
          <a:xfrm>
            <a:off x="4662328" y="2295239"/>
            <a:ext cx="2908957" cy="2908957"/>
          </a:xfrm>
          <a:custGeom>
            <a:avLst/>
            <a:gdLst>
              <a:gd name="connsiteX0" fmla="*/ 2622804 w 2622804"/>
              <a:gd name="connsiteY0" fmla="*/ 1311402 h 2622804"/>
              <a:gd name="connsiteX1" fmla="*/ 1311402 w 2622804"/>
              <a:gd name="connsiteY1" fmla="*/ 2622804 h 2622804"/>
              <a:gd name="connsiteX2" fmla="*/ 0 w 2622804"/>
              <a:gd name="connsiteY2" fmla="*/ 1311402 h 2622804"/>
              <a:gd name="connsiteX3" fmla="*/ 1311402 w 2622804"/>
              <a:gd name="connsiteY3" fmla="*/ 0 h 2622804"/>
              <a:gd name="connsiteX4" fmla="*/ 2622804 w 2622804"/>
              <a:gd name="connsiteY4" fmla="*/ 1311402 h 262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2804" h="2622804">
                <a:moveTo>
                  <a:pt x="2622804" y="1311402"/>
                </a:moveTo>
                <a:cubicBezTo>
                  <a:pt x="2622804" y="2035669"/>
                  <a:pt x="2035669" y="2622804"/>
                  <a:pt x="1311402" y="2622804"/>
                </a:cubicBezTo>
                <a:cubicBezTo>
                  <a:pt x="587135" y="2622804"/>
                  <a:pt x="0" y="2035669"/>
                  <a:pt x="0" y="1311402"/>
                </a:cubicBezTo>
                <a:cubicBezTo>
                  <a:pt x="0" y="587135"/>
                  <a:pt x="587135" y="0"/>
                  <a:pt x="1311402" y="0"/>
                </a:cubicBezTo>
                <a:cubicBezTo>
                  <a:pt x="2035669" y="0"/>
                  <a:pt x="2622804" y="587135"/>
                  <a:pt x="2622804" y="1311402"/>
                </a:cubicBezTo>
                <a:close/>
              </a:path>
            </a:pathLst>
          </a:custGeom>
          <a:solidFill>
            <a:schemeClr val="bg2"/>
          </a:solidFill>
          <a:ln w="9525" cap="flat">
            <a:noFill/>
            <a:prstDash val="solid"/>
            <a:miter/>
          </a:ln>
        </p:spPr>
        <p:txBody>
          <a:bodyPr rtlCol="0" anchor="ctr"/>
          <a:lstStyle/>
          <a:p>
            <a:endParaRPr lang="en-US"/>
          </a:p>
        </p:txBody>
      </p:sp>
      <p:grpSp>
        <p:nvGrpSpPr>
          <p:cNvPr id="88" name="Group 87">
            <a:extLst>
              <a:ext uri="{FF2B5EF4-FFF2-40B4-BE49-F238E27FC236}">
                <a16:creationId xmlns:a16="http://schemas.microsoft.com/office/drawing/2014/main" id="{6AC89F9F-9096-9737-4647-CA826532D57D}"/>
              </a:ext>
            </a:extLst>
          </p:cNvPr>
          <p:cNvGrpSpPr/>
          <p:nvPr/>
        </p:nvGrpSpPr>
        <p:grpSpPr>
          <a:xfrm>
            <a:off x="-1" y="1721213"/>
            <a:ext cx="12192001" cy="4275875"/>
            <a:chOff x="-1" y="1645013"/>
            <a:chExt cx="12192001" cy="4275875"/>
          </a:xfrm>
        </p:grpSpPr>
        <p:sp>
          <p:nvSpPr>
            <p:cNvPr id="10" name="Freeform: Shape 9">
              <a:extLst>
                <a:ext uri="{FF2B5EF4-FFF2-40B4-BE49-F238E27FC236}">
                  <a16:creationId xmlns:a16="http://schemas.microsoft.com/office/drawing/2014/main" id="{F19C9BC9-2F1D-3BCA-F745-708FCBAB65F0}"/>
                </a:ext>
              </a:extLst>
            </p:cNvPr>
            <p:cNvSpPr/>
            <p:nvPr/>
          </p:nvSpPr>
          <p:spPr>
            <a:xfrm>
              <a:off x="-1" y="3581399"/>
              <a:ext cx="12192001" cy="157734"/>
            </a:xfrm>
            <a:custGeom>
              <a:avLst/>
              <a:gdLst>
                <a:gd name="connsiteX0" fmla="*/ 0 w 6485191"/>
                <a:gd name="connsiteY0" fmla="*/ 0 h 157734"/>
                <a:gd name="connsiteX1" fmla="*/ 6485192 w 6485191"/>
                <a:gd name="connsiteY1" fmla="*/ 0 h 157734"/>
                <a:gd name="connsiteX2" fmla="*/ 6485192 w 6485191"/>
                <a:gd name="connsiteY2" fmla="*/ 157734 h 157734"/>
                <a:gd name="connsiteX3" fmla="*/ 0 w 6485191"/>
                <a:gd name="connsiteY3" fmla="*/ 157734 h 157734"/>
              </a:gdLst>
              <a:ahLst/>
              <a:cxnLst>
                <a:cxn ang="0">
                  <a:pos x="connsiteX0" y="connsiteY0"/>
                </a:cxn>
                <a:cxn ang="0">
                  <a:pos x="connsiteX1" y="connsiteY1"/>
                </a:cxn>
                <a:cxn ang="0">
                  <a:pos x="connsiteX2" y="connsiteY2"/>
                </a:cxn>
                <a:cxn ang="0">
                  <a:pos x="connsiteX3" y="connsiteY3"/>
                </a:cxn>
              </a:cxnLst>
              <a:rect l="l" t="t" r="r" b="b"/>
              <a:pathLst>
                <a:path w="6485191" h="157734">
                  <a:moveTo>
                    <a:pt x="0" y="0"/>
                  </a:moveTo>
                  <a:lnTo>
                    <a:pt x="6485192" y="0"/>
                  </a:lnTo>
                  <a:lnTo>
                    <a:pt x="6485192" y="157734"/>
                  </a:lnTo>
                  <a:lnTo>
                    <a:pt x="0" y="157734"/>
                  </a:lnTo>
                  <a:close/>
                </a:path>
              </a:pathLst>
            </a:custGeom>
            <a:solidFill>
              <a:schemeClr val="bg2"/>
            </a:solidFill>
            <a:ln w="9525" cap="flat">
              <a:noFill/>
              <a:prstDash val="solid"/>
              <a:miter/>
            </a:ln>
          </p:spPr>
          <p:txBody>
            <a:bodyPr rtlCol="0" anchor="ctr"/>
            <a:lstStyle/>
            <a:p>
              <a:endParaRPr lang="en-US">
                <a:latin typeface="+mj-lt"/>
                <a:ea typeface="Yu Gothic UI Semibold" panose="020B0700000000000000" pitchFamily="34" charset="-128"/>
              </a:endParaRPr>
            </a:p>
          </p:txBody>
        </p:sp>
        <p:grpSp>
          <p:nvGrpSpPr>
            <p:cNvPr id="87" name="Group 86">
              <a:extLst>
                <a:ext uri="{FF2B5EF4-FFF2-40B4-BE49-F238E27FC236}">
                  <a16:creationId xmlns:a16="http://schemas.microsoft.com/office/drawing/2014/main" id="{557F716D-3F18-8166-1F57-6B8B69909297}"/>
                </a:ext>
              </a:extLst>
            </p:cNvPr>
            <p:cNvGrpSpPr/>
            <p:nvPr/>
          </p:nvGrpSpPr>
          <p:grpSpPr>
            <a:xfrm>
              <a:off x="253800" y="1645013"/>
              <a:ext cx="11618434" cy="4275875"/>
              <a:chOff x="253800" y="1645013"/>
              <a:chExt cx="11618434" cy="4275875"/>
            </a:xfrm>
          </p:grpSpPr>
          <p:grpSp>
            <p:nvGrpSpPr>
              <p:cNvPr id="16" name="Graphic 5">
                <a:extLst>
                  <a:ext uri="{FF2B5EF4-FFF2-40B4-BE49-F238E27FC236}">
                    <a16:creationId xmlns:a16="http://schemas.microsoft.com/office/drawing/2014/main" id="{71984F51-90CB-783F-3D53-93A074CD6A6D}"/>
                  </a:ext>
                </a:extLst>
              </p:cNvPr>
              <p:cNvGrpSpPr/>
              <p:nvPr/>
            </p:nvGrpSpPr>
            <p:grpSpPr>
              <a:xfrm>
                <a:off x="5246845" y="2256888"/>
                <a:ext cx="1696880" cy="2652450"/>
                <a:chOff x="5517070" y="2488786"/>
                <a:chExt cx="1156430" cy="1807654"/>
              </a:xfrm>
            </p:grpSpPr>
            <p:sp>
              <p:nvSpPr>
                <p:cNvPr id="17" name="Freeform: Shape 16">
                  <a:extLst>
                    <a:ext uri="{FF2B5EF4-FFF2-40B4-BE49-F238E27FC236}">
                      <a16:creationId xmlns:a16="http://schemas.microsoft.com/office/drawing/2014/main" id="{2EDAECE5-B295-A67A-9D3B-511CB5EABDC1}"/>
                    </a:ext>
                  </a:extLst>
                </p:cNvPr>
                <p:cNvSpPr/>
                <p:nvPr/>
              </p:nvSpPr>
              <p:spPr>
                <a:xfrm>
                  <a:off x="5517070" y="2898837"/>
                  <a:ext cx="1156430" cy="1397603"/>
                </a:xfrm>
                <a:custGeom>
                  <a:avLst/>
                  <a:gdLst>
                    <a:gd name="connsiteX0" fmla="*/ 1104138 w 1156430"/>
                    <a:gd name="connsiteY0" fmla="*/ 1397603 h 1397603"/>
                    <a:gd name="connsiteX1" fmla="*/ 52388 w 1156430"/>
                    <a:gd name="connsiteY1" fmla="*/ 1397603 h 1397603"/>
                    <a:gd name="connsiteX2" fmla="*/ 0 w 1156430"/>
                    <a:gd name="connsiteY2" fmla="*/ 1345216 h 1397603"/>
                    <a:gd name="connsiteX3" fmla="*/ 0 w 1156430"/>
                    <a:gd name="connsiteY3" fmla="*/ 52388 h 1397603"/>
                    <a:gd name="connsiteX4" fmla="*/ 52388 w 1156430"/>
                    <a:gd name="connsiteY4" fmla="*/ 0 h 1397603"/>
                    <a:gd name="connsiteX5" fmla="*/ 1104043 w 1156430"/>
                    <a:gd name="connsiteY5" fmla="*/ 0 h 1397603"/>
                    <a:gd name="connsiteX6" fmla="*/ 1156430 w 1156430"/>
                    <a:gd name="connsiteY6" fmla="*/ 52388 h 1397603"/>
                    <a:gd name="connsiteX7" fmla="*/ 1156430 w 1156430"/>
                    <a:gd name="connsiteY7" fmla="*/ 1345216 h 1397603"/>
                    <a:gd name="connsiteX8" fmla="*/ 1104138 w 1156430"/>
                    <a:gd name="connsiteY8" fmla="*/ 1397603 h 1397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6430" h="1397603">
                      <a:moveTo>
                        <a:pt x="1104138" y="1397603"/>
                      </a:moveTo>
                      <a:lnTo>
                        <a:pt x="52388" y="1397603"/>
                      </a:lnTo>
                      <a:cubicBezTo>
                        <a:pt x="23431" y="1397603"/>
                        <a:pt x="0" y="1374172"/>
                        <a:pt x="0" y="1345216"/>
                      </a:cubicBezTo>
                      <a:lnTo>
                        <a:pt x="0" y="52388"/>
                      </a:lnTo>
                      <a:cubicBezTo>
                        <a:pt x="0" y="23432"/>
                        <a:pt x="23431" y="0"/>
                        <a:pt x="52388" y="0"/>
                      </a:cubicBezTo>
                      <a:lnTo>
                        <a:pt x="1104043" y="0"/>
                      </a:lnTo>
                      <a:cubicBezTo>
                        <a:pt x="1132999" y="0"/>
                        <a:pt x="1156430" y="23432"/>
                        <a:pt x="1156430" y="52388"/>
                      </a:cubicBezTo>
                      <a:lnTo>
                        <a:pt x="1156430" y="1345216"/>
                      </a:lnTo>
                      <a:cubicBezTo>
                        <a:pt x="1156526" y="1374172"/>
                        <a:pt x="1132999" y="1397603"/>
                        <a:pt x="1104138" y="1397603"/>
                      </a:cubicBezTo>
                      <a:close/>
                    </a:path>
                  </a:pathLst>
                </a:custGeom>
                <a:solidFill>
                  <a:schemeClr val="accent1"/>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18" name="Freeform: Shape 17">
                  <a:extLst>
                    <a:ext uri="{FF2B5EF4-FFF2-40B4-BE49-F238E27FC236}">
                      <a16:creationId xmlns:a16="http://schemas.microsoft.com/office/drawing/2014/main" id="{17B59739-691E-4286-5D11-3822682FC19B}"/>
                    </a:ext>
                  </a:extLst>
                </p:cNvPr>
                <p:cNvSpPr/>
                <p:nvPr/>
              </p:nvSpPr>
              <p:spPr>
                <a:xfrm>
                  <a:off x="5673756" y="2796825"/>
                  <a:ext cx="856297" cy="102107"/>
                </a:xfrm>
                <a:custGeom>
                  <a:avLst/>
                  <a:gdLst>
                    <a:gd name="connsiteX0" fmla="*/ 0 w 856297"/>
                    <a:gd name="connsiteY0" fmla="*/ 0 h 102107"/>
                    <a:gd name="connsiteX1" fmla="*/ 856298 w 856297"/>
                    <a:gd name="connsiteY1" fmla="*/ 0 h 102107"/>
                    <a:gd name="connsiteX2" fmla="*/ 856298 w 856297"/>
                    <a:gd name="connsiteY2" fmla="*/ 102108 h 102107"/>
                    <a:gd name="connsiteX3" fmla="*/ 0 w 856297"/>
                    <a:gd name="connsiteY3" fmla="*/ 102108 h 102107"/>
                  </a:gdLst>
                  <a:ahLst/>
                  <a:cxnLst>
                    <a:cxn ang="0">
                      <a:pos x="connsiteX0" y="connsiteY0"/>
                    </a:cxn>
                    <a:cxn ang="0">
                      <a:pos x="connsiteX1" y="connsiteY1"/>
                    </a:cxn>
                    <a:cxn ang="0">
                      <a:pos x="connsiteX2" y="connsiteY2"/>
                    </a:cxn>
                    <a:cxn ang="0">
                      <a:pos x="connsiteX3" y="connsiteY3"/>
                    </a:cxn>
                  </a:cxnLst>
                  <a:rect l="l" t="t" r="r" b="b"/>
                  <a:pathLst>
                    <a:path w="856297" h="102107">
                      <a:moveTo>
                        <a:pt x="0" y="0"/>
                      </a:moveTo>
                      <a:lnTo>
                        <a:pt x="856298" y="0"/>
                      </a:lnTo>
                      <a:lnTo>
                        <a:pt x="856298" y="102108"/>
                      </a:lnTo>
                      <a:lnTo>
                        <a:pt x="0" y="102108"/>
                      </a:lnTo>
                      <a:close/>
                    </a:path>
                  </a:pathLst>
                </a:custGeom>
                <a:solidFill>
                  <a:schemeClr val="accent1">
                    <a:lumMod val="60000"/>
                    <a:lumOff val="40000"/>
                  </a:schemeClr>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19" name="Freeform: Shape 18">
                  <a:extLst>
                    <a:ext uri="{FF2B5EF4-FFF2-40B4-BE49-F238E27FC236}">
                      <a16:creationId xmlns:a16="http://schemas.microsoft.com/office/drawing/2014/main" id="{7FC31484-6D1A-11C3-F4B7-231BE18C1789}"/>
                    </a:ext>
                  </a:extLst>
                </p:cNvPr>
                <p:cNvSpPr/>
                <p:nvPr/>
              </p:nvSpPr>
              <p:spPr>
                <a:xfrm>
                  <a:off x="5562409" y="2488786"/>
                  <a:ext cx="1086040" cy="308038"/>
                </a:xfrm>
                <a:custGeom>
                  <a:avLst/>
                  <a:gdLst>
                    <a:gd name="connsiteX0" fmla="*/ 0 w 1086040"/>
                    <a:gd name="connsiteY0" fmla="*/ 0 h 308038"/>
                    <a:gd name="connsiteX1" fmla="*/ 1086041 w 1086040"/>
                    <a:gd name="connsiteY1" fmla="*/ 0 h 308038"/>
                    <a:gd name="connsiteX2" fmla="*/ 1086041 w 1086040"/>
                    <a:gd name="connsiteY2" fmla="*/ 308038 h 308038"/>
                    <a:gd name="connsiteX3" fmla="*/ 0 w 1086040"/>
                    <a:gd name="connsiteY3" fmla="*/ 308038 h 308038"/>
                  </a:gdLst>
                  <a:ahLst/>
                  <a:cxnLst>
                    <a:cxn ang="0">
                      <a:pos x="connsiteX0" y="connsiteY0"/>
                    </a:cxn>
                    <a:cxn ang="0">
                      <a:pos x="connsiteX1" y="connsiteY1"/>
                    </a:cxn>
                    <a:cxn ang="0">
                      <a:pos x="connsiteX2" y="connsiteY2"/>
                    </a:cxn>
                    <a:cxn ang="0">
                      <a:pos x="connsiteX3" y="connsiteY3"/>
                    </a:cxn>
                  </a:cxnLst>
                  <a:rect l="l" t="t" r="r" b="b"/>
                  <a:pathLst>
                    <a:path w="1086040" h="308038">
                      <a:moveTo>
                        <a:pt x="0" y="0"/>
                      </a:moveTo>
                      <a:lnTo>
                        <a:pt x="1086041" y="0"/>
                      </a:lnTo>
                      <a:lnTo>
                        <a:pt x="1086041" y="308038"/>
                      </a:lnTo>
                      <a:lnTo>
                        <a:pt x="0" y="308038"/>
                      </a:lnTo>
                      <a:close/>
                    </a:path>
                  </a:pathLst>
                </a:custGeom>
                <a:solidFill>
                  <a:schemeClr val="accent1"/>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20" name="Freeform: Shape 19">
                  <a:extLst>
                    <a:ext uri="{FF2B5EF4-FFF2-40B4-BE49-F238E27FC236}">
                      <a16:creationId xmlns:a16="http://schemas.microsoft.com/office/drawing/2014/main" id="{6E7BDC1D-E36A-3957-26D5-78EC981242D7}"/>
                    </a:ext>
                  </a:extLst>
                </p:cNvPr>
                <p:cNvSpPr/>
                <p:nvPr/>
              </p:nvSpPr>
              <p:spPr>
                <a:xfrm>
                  <a:off x="5562409" y="2488786"/>
                  <a:ext cx="1086040" cy="154019"/>
                </a:xfrm>
                <a:custGeom>
                  <a:avLst/>
                  <a:gdLst>
                    <a:gd name="connsiteX0" fmla="*/ 0 w 1086040"/>
                    <a:gd name="connsiteY0" fmla="*/ 0 h 154019"/>
                    <a:gd name="connsiteX1" fmla="*/ 1086041 w 1086040"/>
                    <a:gd name="connsiteY1" fmla="*/ 0 h 154019"/>
                    <a:gd name="connsiteX2" fmla="*/ 1086041 w 1086040"/>
                    <a:gd name="connsiteY2" fmla="*/ 154019 h 154019"/>
                    <a:gd name="connsiteX3" fmla="*/ 0 w 1086040"/>
                    <a:gd name="connsiteY3" fmla="*/ 154019 h 154019"/>
                  </a:gdLst>
                  <a:ahLst/>
                  <a:cxnLst>
                    <a:cxn ang="0">
                      <a:pos x="connsiteX0" y="connsiteY0"/>
                    </a:cxn>
                    <a:cxn ang="0">
                      <a:pos x="connsiteX1" y="connsiteY1"/>
                    </a:cxn>
                    <a:cxn ang="0">
                      <a:pos x="connsiteX2" y="connsiteY2"/>
                    </a:cxn>
                    <a:cxn ang="0">
                      <a:pos x="connsiteX3" y="connsiteY3"/>
                    </a:cxn>
                  </a:cxnLst>
                  <a:rect l="l" t="t" r="r" b="b"/>
                  <a:pathLst>
                    <a:path w="1086040" h="154019">
                      <a:moveTo>
                        <a:pt x="0" y="0"/>
                      </a:moveTo>
                      <a:lnTo>
                        <a:pt x="1086041" y="0"/>
                      </a:lnTo>
                      <a:lnTo>
                        <a:pt x="1086041" y="154019"/>
                      </a:lnTo>
                      <a:lnTo>
                        <a:pt x="0" y="154019"/>
                      </a:lnTo>
                      <a:close/>
                    </a:path>
                  </a:pathLst>
                </a:custGeom>
                <a:solidFill>
                  <a:schemeClr val="accent1">
                    <a:lumMod val="75000"/>
                  </a:schemeClr>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21" name="Freeform: Shape 20">
                  <a:extLst>
                    <a:ext uri="{FF2B5EF4-FFF2-40B4-BE49-F238E27FC236}">
                      <a16:creationId xmlns:a16="http://schemas.microsoft.com/office/drawing/2014/main" id="{DB04F9AB-D500-B6C5-2F58-8B849E13E8FB}"/>
                    </a:ext>
                  </a:extLst>
                </p:cNvPr>
                <p:cNvSpPr/>
                <p:nvPr/>
              </p:nvSpPr>
              <p:spPr>
                <a:xfrm>
                  <a:off x="5673756" y="2796825"/>
                  <a:ext cx="856297" cy="51053"/>
                </a:xfrm>
                <a:custGeom>
                  <a:avLst/>
                  <a:gdLst>
                    <a:gd name="connsiteX0" fmla="*/ 0 w 856297"/>
                    <a:gd name="connsiteY0" fmla="*/ 0 h 51053"/>
                    <a:gd name="connsiteX1" fmla="*/ 856298 w 856297"/>
                    <a:gd name="connsiteY1" fmla="*/ 0 h 51053"/>
                    <a:gd name="connsiteX2" fmla="*/ 856298 w 856297"/>
                    <a:gd name="connsiteY2" fmla="*/ 51054 h 51053"/>
                    <a:gd name="connsiteX3" fmla="*/ 0 w 856297"/>
                    <a:gd name="connsiteY3" fmla="*/ 51054 h 51053"/>
                  </a:gdLst>
                  <a:ahLst/>
                  <a:cxnLst>
                    <a:cxn ang="0">
                      <a:pos x="connsiteX0" y="connsiteY0"/>
                    </a:cxn>
                    <a:cxn ang="0">
                      <a:pos x="connsiteX1" y="connsiteY1"/>
                    </a:cxn>
                    <a:cxn ang="0">
                      <a:pos x="connsiteX2" y="connsiteY2"/>
                    </a:cxn>
                    <a:cxn ang="0">
                      <a:pos x="connsiteX3" y="connsiteY3"/>
                    </a:cxn>
                  </a:cxnLst>
                  <a:rect l="l" t="t" r="r" b="b"/>
                  <a:pathLst>
                    <a:path w="856297" h="51053">
                      <a:moveTo>
                        <a:pt x="0" y="0"/>
                      </a:moveTo>
                      <a:lnTo>
                        <a:pt x="856298" y="0"/>
                      </a:lnTo>
                      <a:lnTo>
                        <a:pt x="856298" y="51054"/>
                      </a:lnTo>
                      <a:lnTo>
                        <a:pt x="0" y="51054"/>
                      </a:lnTo>
                      <a:close/>
                    </a:path>
                  </a:pathLst>
                </a:custGeom>
                <a:solidFill>
                  <a:schemeClr val="accent1">
                    <a:lumMod val="75000"/>
                  </a:schemeClr>
                </a:solidFill>
                <a:ln w="9525" cap="flat">
                  <a:noFill/>
                  <a:prstDash val="solid"/>
                  <a:miter/>
                </a:ln>
              </p:spPr>
              <p:txBody>
                <a:bodyPr rtlCol="0" anchor="ctr"/>
                <a:lstStyle/>
                <a:p>
                  <a:endParaRPr lang="en-US">
                    <a:latin typeface="+mj-lt"/>
                    <a:ea typeface="Yu Gothic UI Semibold" panose="020B0700000000000000" pitchFamily="34" charset="-128"/>
                  </a:endParaRPr>
                </a:p>
              </p:txBody>
            </p:sp>
            <p:grpSp>
              <p:nvGrpSpPr>
                <p:cNvPr id="22" name="Graphic 5">
                  <a:extLst>
                    <a:ext uri="{FF2B5EF4-FFF2-40B4-BE49-F238E27FC236}">
                      <a16:creationId xmlns:a16="http://schemas.microsoft.com/office/drawing/2014/main" id="{80AF55E2-F85B-D7E0-0F83-04D0A1FD886B}"/>
                    </a:ext>
                  </a:extLst>
                </p:cNvPr>
                <p:cNvGrpSpPr/>
                <p:nvPr/>
              </p:nvGrpSpPr>
              <p:grpSpPr>
                <a:xfrm>
                  <a:off x="5636608" y="2523192"/>
                  <a:ext cx="946785" cy="113561"/>
                  <a:chOff x="5636608" y="2523192"/>
                  <a:chExt cx="946785" cy="113561"/>
                </a:xfrm>
                <a:solidFill>
                  <a:srgbClr val="305BC6"/>
                </a:solidFill>
              </p:grpSpPr>
              <p:sp>
                <p:nvSpPr>
                  <p:cNvPr id="28" name="Freeform: Shape 27">
                    <a:extLst>
                      <a:ext uri="{FF2B5EF4-FFF2-40B4-BE49-F238E27FC236}">
                        <a16:creationId xmlns:a16="http://schemas.microsoft.com/office/drawing/2014/main" id="{EFCC3184-562D-2D15-F99E-B19C2737B350}"/>
                      </a:ext>
                    </a:extLst>
                  </p:cNvPr>
                  <p:cNvSpPr/>
                  <p:nvPr/>
                </p:nvSpPr>
                <p:spPr>
                  <a:xfrm>
                    <a:off x="5636608" y="2523192"/>
                    <a:ext cx="14763" cy="113561"/>
                  </a:xfrm>
                  <a:custGeom>
                    <a:avLst/>
                    <a:gdLst>
                      <a:gd name="connsiteX0" fmla="*/ 0 w 14763"/>
                      <a:gd name="connsiteY0" fmla="*/ 0 h 133159"/>
                      <a:gd name="connsiteX1" fmla="*/ 14764 w 14763"/>
                      <a:gd name="connsiteY1" fmla="*/ 0 h 133159"/>
                      <a:gd name="connsiteX2" fmla="*/ 14764 w 14763"/>
                      <a:gd name="connsiteY2" fmla="*/ 133160 h 133159"/>
                      <a:gd name="connsiteX3" fmla="*/ 0 w 14763"/>
                      <a:gd name="connsiteY3" fmla="*/ 133160 h 133159"/>
                    </a:gdLst>
                    <a:ahLst/>
                    <a:cxnLst>
                      <a:cxn ang="0">
                        <a:pos x="connsiteX0" y="connsiteY0"/>
                      </a:cxn>
                      <a:cxn ang="0">
                        <a:pos x="connsiteX1" y="connsiteY1"/>
                      </a:cxn>
                      <a:cxn ang="0">
                        <a:pos x="connsiteX2" y="connsiteY2"/>
                      </a:cxn>
                      <a:cxn ang="0">
                        <a:pos x="connsiteX3" y="connsiteY3"/>
                      </a:cxn>
                    </a:cxnLst>
                    <a:rect l="l" t="t" r="r" b="b"/>
                    <a:pathLst>
                      <a:path w="14763" h="133159">
                        <a:moveTo>
                          <a:pt x="0" y="0"/>
                        </a:moveTo>
                        <a:lnTo>
                          <a:pt x="14764" y="0"/>
                        </a:lnTo>
                        <a:lnTo>
                          <a:pt x="14764" y="133160"/>
                        </a:lnTo>
                        <a:lnTo>
                          <a:pt x="0" y="133160"/>
                        </a:lnTo>
                        <a:close/>
                      </a:path>
                    </a:pathLst>
                  </a:custGeom>
                  <a:solidFill>
                    <a:schemeClr val="accent1">
                      <a:lumMod val="20000"/>
                      <a:lumOff val="80000"/>
                    </a:schemeClr>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29" name="Freeform: Shape 28">
                    <a:extLst>
                      <a:ext uri="{FF2B5EF4-FFF2-40B4-BE49-F238E27FC236}">
                        <a16:creationId xmlns:a16="http://schemas.microsoft.com/office/drawing/2014/main" id="{83FC4847-EC12-B691-314C-7CDD09D0365F}"/>
                      </a:ext>
                    </a:extLst>
                  </p:cNvPr>
                  <p:cNvSpPr/>
                  <p:nvPr/>
                </p:nvSpPr>
                <p:spPr>
                  <a:xfrm>
                    <a:off x="5714237" y="2523192"/>
                    <a:ext cx="14763" cy="113561"/>
                  </a:xfrm>
                  <a:custGeom>
                    <a:avLst/>
                    <a:gdLst>
                      <a:gd name="connsiteX0" fmla="*/ 0 w 14763"/>
                      <a:gd name="connsiteY0" fmla="*/ 0 h 133159"/>
                      <a:gd name="connsiteX1" fmla="*/ 14764 w 14763"/>
                      <a:gd name="connsiteY1" fmla="*/ 0 h 133159"/>
                      <a:gd name="connsiteX2" fmla="*/ 14764 w 14763"/>
                      <a:gd name="connsiteY2" fmla="*/ 133160 h 133159"/>
                      <a:gd name="connsiteX3" fmla="*/ 0 w 14763"/>
                      <a:gd name="connsiteY3" fmla="*/ 133160 h 133159"/>
                    </a:gdLst>
                    <a:ahLst/>
                    <a:cxnLst>
                      <a:cxn ang="0">
                        <a:pos x="connsiteX0" y="connsiteY0"/>
                      </a:cxn>
                      <a:cxn ang="0">
                        <a:pos x="connsiteX1" y="connsiteY1"/>
                      </a:cxn>
                      <a:cxn ang="0">
                        <a:pos x="connsiteX2" y="connsiteY2"/>
                      </a:cxn>
                      <a:cxn ang="0">
                        <a:pos x="connsiteX3" y="connsiteY3"/>
                      </a:cxn>
                    </a:cxnLst>
                    <a:rect l="l" t="t" r="r" b="b"/>
                    <a:pathLst>
                      <a:path w="14763" h="133159">
                        <a:moveTo>
                          <a:pt x="0" y="0"/>
                        </a:moveTo>
                        <a:lnTo>
                          <a:pt x="14764" y="0"/>
                        </a:lnTo>
                        <a:lnTo>
                          <a:pt x="14764" y="133160"/>
                        </a:lnTo>
                        <a:lnTo>
                          <a:pt x="0" y="133160"/>
                        </a:lnTo>
                        <a:close/>
                      </a:path>
                    </a:pathLst>
                  </a:custGeom>
                  <a:solidFill>
                    <a:schemeClr val="accent1">
                      <a:lumMod val="20000"/>
                      <a:lumOff val="80000"/>
                    </a:schemeClr>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30" name="Freeform: Shape 29">
                    <a:extLst>
                      <a:ext uri="{FF2B5EF4-FFF2-40B4-BE49-F238E27FC236}">
                        <a16:creationId xmlns:a16="http://schemas.microsoft.com/office/drawing/2014/main" id="{82D2183A-C2C2-C967-1968-E68451FC7B82}"/>
                      </a:ext>
                    </a:extLst>
                  </p:cNvPr>
                  <p:cNvSpPr/>
                  <p:nvPr/>
                </p:nvSpPr>
                <p:spPr>
                  <a:xfrm>
                    <a:off x="5791866" y="2523192"/>
                    <a:ext cx="14763" cy="113561"/>
                  </a:xfrm>
                  <a:custGeom>
                    <a:avLst/>
                    <a:gdLst>
                      <a:gd name="connsiteX0" fmla="*/ 0 w 14763"/>
                      <a:gd name="connsiteY0" fmla="*/ 0 h 133159"/>
                      <a:gd name="connsiteX1" fmla="*/ 14764 w 14763"/>
                      <a:gd name="connsiteY1" fmla="*/ 0 h 133159"/>
                      <a:gd name="connsiteX2" fmla="*/ 14764 w 14763"/>
                      <a:gd name="connsiteY2" fmla="*/ 133160 h 133159"/>
                      <a:gd name="connsiteX3" fmla="*/ 0 w 14763"/>
                      <a:gd name="connsiteY3" fmla="*/ 133160 h 133159"/>
                    </a:gdLst>
                    <a:ahLst/>
                    <a:cxnLst>
                      <a:cxn ang="0">
                        <a:pos x="connsiteX0" y="connsiteY0"/>
                      </a:cxn>
                      <a:cxn ang="0">
                        <a:pos x="connsiteX1" y="connsiteY1"/>
                      </a:cxn>
                      <a:cxn ang="0">
                        <a:pos x="connsiteX2" y="connsiteY2"/>
                      </a:cxn>
                      <a:cxn ang="0">
                        <a:pos x="connsiteX3" y="connsiteY3"/>
                      </a:cxn>
                    </a:cxnLst>
                    <a:rect l="l" t="t" r="r" b="b"/>
                    <a:pathLst>
                      <a:path w="14763" h="133159">
                        <a:moveTo>
                          <a:pt x="0" y="0"/>
                        </a:moveTo>
                        <a:lnTo>
                          <a:pt x="14764" y="0"/>
                        </a:lnTo>
                        <a:lnTo>
                          <a:pt x="14764" y="133160"/>
                        </a:lnTo>
                        <a:lnTo>
                          <a:pt x="0" y="133160"/>
                        </a:lnTo>
                        <a:close/>
                      </a:path>
                    </a:pathLst>
                  </a:custGeom>
                  <a:solidFill>
                    <a:schemeClr val="accent1">
                      <a:lumMod val="20000"/>
                      <a:lumOff val="80000"/>
                    </a:schemeClr>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31" name="Freeform: Shape 30">
                    <a:extLst>
                      <a:ext uri="{FF2B5EF4-FFF2-40B4-BE49-F238E27FC236}">
                        <a16:creationId xmlns:a16="http://schemas.microsoft.com/office/drawing/2014/main" id="{0ADB34D2-22F4-123B-1764-333C3A386BF1}"/>
                      </a:ext>
                    </a:extLst>
                  </p:cNvPr>
                  <p:cNvSpPr/>
                  <p:nvPr/>
                </p:nvSpPr>
                <p:spPr>
                  <a:xfrm>
                    <a:off x="5869590" y="2523192"/>
                    <a:ext cx="14763" cy="113561"/>
                  </a:xfrm>
                  <a:custGeom>
                    <a:avLst/>
                    <a:gdLst>
                      <a:gd name="connsiteX0" fmla="*/ 0 w 14763"/>
                      <a:gd name="connsiteY0" fmla="*/ 0 h 133159"/>
                      <a:gd name="connsiteX1" fmla="*/ 14764 w 14763"/>
                      <a:gd name="connsiteY1" fmla="*/ 0 h 133159"/>
                      <a:gd name="connsiteX2" fmla="*/ 14764 w 14763"/>
                      <a:gd name="connsiteY2" fmla="*/ 133160 h 133159"/>
                      <a:gd name="connsiteX3" fmla="*/ 0 w 14763"/>
                      <a:gd name="connsiteY3" fmla="*/ 133160 h 133159"/>
                    </a:gdLst>
                    <a:ahLst/>
                    <a:cxnLst>
                      <a:cxn ang="0">
                        <a:pos x="connsiteX0" y="connsiteY0"/>
                      </a:cxn>
                      <a:cxn ang="0">
                        <a:pos x="connsiteX1" y="connsiteY1"/>
                      </a:cxn>
                      <a:cxn ang="0">
                        <a:pos x="connsiteX2" y="connsiteY2"/>
                      </a:cxn>
                      <a:cxn ang="0">
                        <a:pos x="connsiteX3" y="connsiteY3"/>
                      </a:cxn>
                    </a:cxnLst>
                    <a:rect l="l" t="t" r="r" b="b"/>
                    <a:pathLst>
                      <a:path w="14763" h="133159">
                        <a:moveTo>
                          <a:pt x="0" y="0"/>
                        </a:moveTo>
                        <a:lnTo>
                          <a:pt x="14764" y="0"/>
                        </a:lnTo>
                        <a:lnTo>
                          <a:pt x="14764" y="133160"/>
                        </a:lnTo>
                        <a:lnTo>
                          <a:pt x="0" y="133160"/>
                        </a:lnTo>
                        <a:close/>
                      </a:path>
                    </a:pathLst>
                  </a:custGeom>
                  <a:solidFill>
                    <a:schemeClr val="accent1">
                      <a:lumMod val="20000"/>
                      <a:lumOff val="80000"/>
                    </a:schemeClr>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32" name="Freeform: Shape 31">
                    <a:extLst>
                      <a:ext uri="{FF2B5EF4-FFF2-40B4-BE49-F238E27FC236}">
                        <a16:creationId xmlns:a16="http://schemas.microsoft.com/office/drawing/2014/main" id="{DDC34B62-79B9-76A3-C4B7-3ADF5739AC55}"/>
                      </a:ext>
                    </a:extLst>
                  </p:cNvPr>
                  <p:cNvSpPr/>
                  <p:nvPr/>
                </p:nvSpPr>
                <p:spPr>
                  <a:xfrm>
                    <a:off x="5947219" y="2523192"/>
                    <a:ext cx="14763" cy="113561"/>
                  </a:xfrm>
                  <a:custGeom>
                    <a:avLst/>
                    <a:gdLst>
                      <a:gd name="connsiteX0" fmla="*/ 0 w 14763"/>
                      <a:gd name="connsiteY0" fmla="*/ 0 h 133159"/>
                      <a:gd name="connsiteX1" fmla="*/ 14764 w 14763"/>
                      <a:gd name="connsiteY1" fmla="*/ 0 h 133159"/>
                      <a:gd name="connsiteX2" fmla="*/ 14764 w 14763"/>
                      <a:gd name="connsiteY2" fmla="*/ 133160 h 133159"/>
                      <a:gd name="connsiteX3" fmla="*/ 0 w 14763"/>
                      <a:gd name="connsiteY3" fmla="*/ 133160 h 133159"/>
                    </a:gdLst>
                    <a:ahLst/>
                    <a:cxnLst>
                      <a:cxn ang="0">
                        <a:pos x="connsiteX0" y="connsiteY0"/>
                      </a:cxn>
                      <a:cxn ang="0">
                        <a:pos x="connsiteX1" y="connsiteY1"/>
                      </a:cxn>
                      <a:cxn ang="0">
                        <a:pos x="connsiteX2" y="connsiteY2"/>
                      </a:cxn>
                      <a:cxn ang="0">
                        <a:pos x="connsiteX3" y="connsiteY3"/>
                      </a:cxn>
                    </a:cxnLst>
                    <a:rect l="l" t="t" r="r" b="b"/>
                    <a:pathLst>
                      <a:path w="14763" h="133159">
                        <a:moveTo>
                          <a:pt x="0" y="0"/>
                        </a:moveTo>
                        <a:lnTo>
                          <a:pt x="14764" y="0"/>
                        </a:lnTo>
                        <a:lnTo>
                          <a:pt x="14764" y="133160"/>
                        </a:lnTo>
                        <a:lnTo>
                          <a:pt x="0" y="133160"/>
                        </a:lnTo>
                        <a:close/>
                      </a:path>
                    </a:pathLst>
                  </a:custGeom>
                  <a:solidFill>
                    <a:schemeClr val="accent1">
                      <a:lumMod val="20000"/>
                      <a:lumOff val="80000"/>
                    </a:schemeClr>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33" name="Freeform: Shape 32">
                    <a:extLst>
                      <a:ext uri="{FF2B5EF4-FFF2-40B4-BE49-F238E27FC236}">
                        <a16:creationId xmlns:a16="http://schemas.microsoft.com/office/drawing/2014/main" id="{37253049-7FC5-F3F4-638F-6C15167F1935}"/>
                      </a:ext>
                    </a:extLst>
                  </p:cNvPr>
                  <p:cNvSpPr/>
                  <p:nvPr/>
                </p:nvSpPr>
                <p:spPr>
                  <a:xfrm>
                    <a:off x="6024943" y="2523192"/>
                    <a:ext cx="14763" cy="113561"/>
                  </a:xfrm>
                  <a:custGeom>
                    <a:avLst/>
                    <a:gdLst>
                      <a:gd name="connsiteX0" fmla="*/ 0 w 14763"/>
                      <a:gd name="connsiteY0" fmla="*/ 0 h 133159"/>
                      <a:gd name="connsiteX1" fmla="*/ 14764 w 14763"/>
                      <a:gd name="connsiteY1" fmla="*/ 0 h 133159"/>
                      <a:gd name="connsiteX2" fmla="*/ 14764 w 14763"/>
                      <a:gd name="connsiteY2" fmla="*/ 133160 h 133159"/>
                      <a:gd name="connsiteX3" fmla="*/ 0 w 14763"/>
                      <a:gd name="connsiteY3" fmla="*/ 133160 h 133159"/>
                    </a:gdLst>
                    <a:ahLst/>
                    <a:cxnLst>
                      <a:cxn ang="0">
                        <a:pos x="connsiteX0" y="connsiteY0"/>
                      </a:cxn>
                      <a:cxn ang="0">
                        <a:pos x="connsiteX1" y="connsiteY1"/>
                      </a:cxn>
                      <a:cxn ang="0">
                        <a:pos x="connsiteX2" y="connsiteY2"/>
                      </a:cxn>
                      <a:cxn ang="0">
                        <a:pos x="connsiteX3" y="connsiteY3"/>
                      </a:cxn>
                    </a:cxnLst>
                    <a:rect l="l" t="t" r="r" b="b"/>
                    <a:pathLst>
                      <a:path w="14763" h="133159">
                        <a:moveTo>
                          <a:pt x="0" y="0"/>
                        </a:moveTo>
                        <a:lnTo>
                          <a:pt x="14764" y="0"/>
                        </a:lnTo>
                        <a:lnTo>
                          <a:pt x="14764" y="133160"/>
                        </a:lnTo>
                        <a:lnTo>
                          <a:pt x="0" y="133160"/>
                        </a:lnTo>
                        <a:close/>
                      </a:path>
                    </a:pathLst>
                  </a:custGeom>
                  <a:solidFill>
                    <a:schemeClr val="accent1">
                      <a:lumMod val="20000"/>
                      <a:lumOff val="80000"/>
                    </a:schemeClr>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34" name="Freeform: Shape 33">
                    <a:extLst>
                      <a:ext uri="{FF2B5EF4-FFF2-40B4-BE49-F238E27FC236}">
                        <a16:creationId xmlns:a16="http://schemas.microsoft.com/office/drawing/2014/main" id="{944F02D2-195B-8E10-D197-61C7CE3CC5BC}"/>
                      </a:ext>
                    </a:extLst>
                  </p:cNvPr>
                  <p:cNvSpPr/>
                  <p:nvPr/>
                </p:nvSpPr>
                <p:spPr>
                  <a:xfrm>
                    <a:off x="6102571" y="2523192"/>
                    <a:ext cx="14763" cy="113561"/>
                  </a:xfrm>
                  <a:custGeom>
                    <a:avLst/>
                    <a:gdLst>
                      <a:gd name="connsiteX0" fmla="*/ 0 w 14763"/>
                      <a:gd name="connsiteY0" fmla="*/ 0 h 133159"/>
                      <a:gd name="connsiteX1" fmla="*/ 14764 w 14763"/>
                      <a:gd name="connsiteY1" fmla="*/ 0 h 133159"/>
                      <a:gd name="connsiteX2" fmla="*/ 14764 w 14763"/>
                      <a:gd name="connsiteY2" fmla="*/ 133160 h 133159"/>
                      <a:gd name="connsiteX3" fmla="*/ 0 w 14763"/>
                      <a:gd name="connsiteY3" fmla="*/ 133160 h 133159"/>
                    </a:gdLst>
                    <a:ahLst/>
                    <a:cxnLst>
                      <a:cxn ang="0">
                        <a:pos x="connsiteX0" y="connsiteY0"/>
                      </a:cxn>
                      <a:cxn ang="0">
                        <a:pos x="connsiteX1" y="connsiteY1"/>
                      </a:cxn>
                      <a:cxn ang="0">
                        <a:pos x="connsiteX2" y="connsiteY2"/>
                      </a:cxn>
                      <a:cxn ang="0">
                        <a:pos x="connsiteX3" y="connsiteY3"/>
                      </a:cxn>
                    </a:cxnLst>
                    <a:rect l="l" t="t" r="r" b="b"/>
                    <a:pathLst>
                      <a:path w="14763" h="133159">
                        <a:moveTo>
                          <a:pt x="0" y="0"/>
                        </a:moveTo>
                        <a:lnTo>
                          <a:pt x="14764" y="0"/>
                        </a:lnTo>
                        <a:lnTo>
                          <a:pt x="14764" y="133160"/>
                        </a:lnTo>
                        <a:lnTo>
                          <a:pt x="0" y="133160"/>
                        </a:lnTo>
                        <a:close/>
                      </a:path>
                    </a:pathLst>
                  </a:custGeom>
                  <a:solidFill>
                    <a:schemeClr val="accent1">
                      <a:lumMod val="20000"/>
                      <a:lumOff val="80000"/>
                    </a:schemeClr>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35" name="Freeform: Shape 34">
                    <a:extLst>
                      <a:ext uri="{FF2B5EF4-FFF2-40B4-BE49-F238E27FC236}">
                        <a16:creationId xmlns:a16="http://schemas.microsoft.com/office/drawing/2014/main" id="{37B9F45D-C275-36FE-D7B8-5B8BFE786A89}"/>
                      </a:ext>
                    </a:extLst>
                  </p:cNvPr>
                  <p:cNvSpPr/>
                  <p:nvPr/>
                </p:nvSpPr>
                <p:spPr>
                  <a:xfrm>
                    <a:off x="6180295" y="2523192"/>
                    <a:ext cx="14763" cy="113561"/>
                  </a:xfrm>
                  <a:custGeom>
                    <a:avLst/>
                    <a:gdLst>
                      <a:gd name="connsiteX0" fmla="*/ 0 w 14763"/>
                      <a:gd name="connsiteY0" fmla="*/ 0 h 133159"/>
                      <a:gd name="connsiteX1" fmla="*/ 14764 w 14763"/>
                      <a:gd name="connsiteY1" fmla="*/ 0 h 133159"/>
                      <a:gd name="connsiteX2" fmla="*/ 14764 w 14763"/>
                      <a:gd name="connsiteY2" fmla="*/ 133160 h 133159"/>
                      <a:gd name="connsiteX3" fmla="*/ 0 w 14763"/>
                      <a:gd name="connsiteY3" fmla="*/ 133160 h 133159"/>
                    </a:gdLst>
                    <a:ahLst/>
                    <a:cxnLst>
                      <a:cxn ang="0">
                        <a:pos x="connsiteX0" y="connsiteY0"/>
                      </a:cxn>
                      <a:cxn ang="0">
                        <a:pos x="connsiteX1" y="connsiteY1"/>
                      </a:cxn>
                      <a:cxn ang="0">
                        <a:pos x="connsiteX2" y="connsiteY2"/>
                      </a:cxn>
                      <a:cxn ang="0">
                        <a:pos x="connsiteX3" y="connsiteY3"/>
                      </a:cxn>
                    </a:cxnLst>
                    <a:rect l="l" t="t" r="r" b="b"/>
                    <a:pathLst>
                      <a:path w="14763" h="133159">
                        <a:moveTo>
                          <a:pt x="0" y="0"/>
                        </a:moveTo>
                        <a:lnTo>
                          <a:pt x="14764" y="0"/>
                        </a:lnTo>
                        <a:lnTo>
                          <a:pt x="14764" y="133160"/>
                        </a:lnTo>
                        <a:lnTo>
                          <a:pt x="0" y="133160"/>
                        </a:lnTo>
                        <a:close/>
                      </a:path>
                    </a:pathLst>
                  </a:custGeom>
                  <a:solidFill>
                    <a:schemeClr val="accent1">
                      <a:lumMod val="20000"/>
                      <a:lumOff val="80000"/>
                    </a:schemeClr>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36" name="Freeform: Shape 35">
                    <a:extLst>
                      <a:ext uri="{FF2B5EF4-FFF2-40B4-BE49-F238E27FC236}">
                        <a16:creationId xmlns:a16="http://schemas.microsoft.com/office/drawing/2014/main" id="{5E2F9F7C-EC9E-37D4-67A5-52D548B0B02C}"/>
                      </a:ext>
                    </a:extLst>
                  </p:cNvPr>
                  <p:cNvSpPr/>
                  <p:nvPr/>
                </p:nvSpPr>
                <p:spPr>
                  <a:xfrm>
                    <a:off x="6257924" y="2523192"/>
                    <a:ext cx="14763" cy="113561"/>
                  </a:xfrm>
                  <a:custGeom>
                    <a:avLst/>
                    <a:gdLst>
                      <a:gd name="connsiteX0" fmla="*/ 0 w 14763"/>
                      <a:gd name="connsiteY0" fmla="*/ 0 h 133159"/>
                      <a:gd name="connsiteX1" fmla="*/ 14764 w 14763"/>
                      <a:gd name="connsiteY1" fmla="*/ 0 h 133159"/>
                      <a:gd name="connsiteX2" fmla="*/ 14764 w 14763"/>
                      <a:gd name="connsiteY2" fmla="*/ 133160 h 133159"/>
                      <a:gd name="connsiteX3" fmla="*/ 0 w 14763"/>
                      <a:gd name="connsiteY3" fmla="*/ 133160 h 133159"/>
                    </a:gdLst>
                    <a:ahLst/>
                    <a:cxnLst>
                      <a:cxn ang="0">
                        <a:pos x="connsiteX0" y="connsiteY0"/>
                      </a:cxn>
                      <a:cxn ang="0">
                        <a:pos x="connsiteX1" y="connsiteY1"/>
                      </a:cxn>
                      <a:cxn ang="0">
                        <a:pos x="connsiteX2" y="connsiteY2"/>
                      </a:cxn>
                      <a:cxn ang="0">
                        <a:pos x="connsiteX3" y="connsiteY3"/>
                      </a:cxn>
                    </a:cxnLst>
                    <a:rect l="l" t="t" r="r" b="b"/>
                    <a:pathLst>
                      <a:path w="14763" h="133159">
                        <a:moveTo>
                          <a:pt x="0" y="0"/>
                        </a:moveTo>
                        <a:lnTo>
                          <a:pt x="14764" y="0"/>
                        </a:lnTo>
                        <a:lnTo>
                          <a:pt x="14764" y="133160"/>
                        </a:lnTo>
                        <a:lnTo>
                          <a:pt x="0" y="133160"/>
                        </a:lnTo>
                        <a:close/>
                      </a:path>
                    </a:pathLst>
                  </a:custGeom>
                  <a:solidFill>
                    <a:schemeClr val="accent1">
                      <a:lumMod val="20000"/>
                      <a:lumOff val="80000"/>
                    </a:schemeClr>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37" name="Freeform: Shape 36">
                    <a:extLst>
                      <a:ext uri="{FF2B5EF4-FFF2-40B4-BE49-F238E27FC236}">
                        <a16:creationId xmlns:a16="http://schemas.microsoft.com/office/drawing/2014/main" id="{C07A4DDF-B3AF-25AB-8016-2551D1AB56A3}"/>
                      </a:ext>
                    </a:extLst>
                  </p:cNvPr>
                  <p:cNvSpPr/>
                  <p:nvPr/>
                </p:nvSpPr>
                <p:spPr>
                  <a:xfrm>
                    <a:off x="6335648" y="2523192"/>
                    <a:ext cx="14763" cy="113561"/>
                  </a:xfrm>
                  <a:custGeom>
                    <a:avLst/>
                    <a:gdLst>
                      <a:gd name="connsiteX0" fmla="*/ 0 w 14763"/>
                      <a:gd name="connsiteY0" fmla="*/ 0 h 133159"/>
                      <a:gd name="connsiteX1" fmla="*/ 14764 w 14763"/>
                      <a:gd name="connsiteY1" fmla="*/ 0 h 133159"/>
                      <a:gd name="connsiteX2" fmla="*/ 14764 w 14763"/>
                      <a:gd name="connsiteY2" fmla="*/ 133160 h 133159"/>
                      <a:gd name="connsiteX3" fmla="*/ 0 w 14763"/>
                      <a:gd name="connsiteY3" fmla="*/ 133160 h 133159"/>
                    </a:gdLst>
                    <a:ahLst/>
                    <a:cxnLst>
                      <a:cxn ang="0">
                        <a:pos x="connsiteX0" y="connsiteY0"/>
                      </a:cxn>
                      <a:cxn ang="0">
                        <a:pos x="connsiteX1" y="connsiteY1"/>
                      </a:cxn>
                      <a:cxn ang="0">
                        <a:pos x="connsiteX2" y="connsiteY2"/>
                      </a:cxn>
                      <a:cxn ang="0">
                        <a:pos x="connsiteX3" y="connsiteY3"/>
                      </a:cxn>
                    </a:cxnLst>
                    <a:rect l="l" t="t" r="r" b="b"/>
                    <a:pathLst>
                      <a:path w="14763" h="133159">
                        <a:moveTo>
                          <a:pt x="0" y="0"/>
                        </a:moveTo>
                        <a:lnTo>
                          <a:pt x="14764" y="0"/>
                        </a:lnTo>
                        <a:lnTo>
                          <a:pt x="14764" y="133160"/>
                        </a:lnTo>
                        <a:lnTo>
                          <a:pt x="0" y="133160"/>
                        </a:lnTo>
                        <a:close/>
                      </a:path>
                    </a:pathLst>
                  </a:custGeom>
                  <a:solidFill>
                    <a:schemeClr val="accent1">
                      <a:lumMod val="20000"/>
                      <a:lumOff val="80000"/>
                    </a:schemeClr>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38" name="Freeform: Shape 37">
                    <a:extLst>
                      <a:ext uri="{FF2B5EF4-FFF2-40B4-BE49-F238E27FC236}">
                        <a16:creationId xmlns:a16="http://schemas.microsoft.com/office/drawing/2014/main" id="{767A25E8-843C-DD54-2EFF-74A0B16577DD}"/>
                      </a:ext>
                    </a:extLst>
                  </p:cNvPr>
                  <p:cNvSpPr/>
                  <p:nvPr/>
                </p:nvSpPr>
                <p:spPr>
                  <a:xfrm>
                    <a:off x="6413277" y="2523192"/>
                    <a:ext cx="14763" cy="113561"/>
                  </a:xfrm>
                  <a:custGeom>
                    <a:avLst/>
                    <a:gdLst>
                      <a:gd name="connsiteX0" fmla="*/ 0 w 14763"/>
                      <a:gd name="connsiteY0" fmla="*/ 0 h 133159"/>
                      <a:gd name="connsiteX1" fmla="*/ 14764 w 14763"/>
                      <a:gd name="connsiteY1" fmla="*/ 0 h 133159"/>
                      <a:gd name="connsiteX2" fmla="*/ 14764 w 14763"/>
                      <a:gd name="connsiteY2" fmla="*/ 133160 h 133159"/>
                      <a:gd name="connsiteX3" fmla="*/ 0 w 14763"/>
                      <a:gd name="connsiteY3" fmla="*/ 133160 h 133159"/>
                    </a:gdLst>
                    <a:ahLst/>
                    <a:cxnLst>
                      <a:cxn ang="0">
                        <a:pos x="connsiteX0" y="connsiteY0"/>
                      </a:cxn>
                      <a:cxn ang="0">
                        <a:pos x="connsiteX1" y="connsiteY1"/>
                      </a:cxn>
                      <a:cxn ang="0">
                        <a:pos x="connsiteX2" y="connsiteY2"/>
                      </a:cxn>
                      <a:cxn ang="0">
                        <a:pos x="connsiteX3" y="connsiteY3"/>
                      </a:cxn>
                    </a:cxnLst>
                    <a:rect l="l" t="t" r="r" b="b"/>
                    <a:pathLst>
                      <a:path w="14763" h="133159">
                        <a:moveTo>
                          <a:pt x="0" y="0"/>
                        </a:moveTo>
                        <a:lnTo>
                          <a:pt x="14764" y="0"/>
                        </a:lnTo>
                        <a:lnTo>
                          <a:pt x="14764" y="133160"/>
                        </a:lnTo>
                        <a:lnTo>
                          <a:pt x="0" y="133160"/>
                        </a:lnTo>
                        <a:close/>
                      </a:path>
                    </a:pathLst>
                  </a:custGeom>
                  <a:solidFill>
                    <a:schemeClr val="accent1">
                      <a:lumMod val="20000"/>
                      <a:lumOff val="80000"/>
                    </a:schemeClr>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39" name="Freeform: Shape 38">
                    <a:extLst>
                      <a:ext uri="{FF2B5EF4-FFF2-40B4-BE49-F238E27FC236}">
                        <a16:creationId xmlns:a16="http://schemas.microsoft.com/office/drawing/2014/main" id="{D3F4DCC4-EA88-C38C-4D1E-BD25E70E004A}"/>
                      </a:ext>
                    </a:extLst>
                  </p:cNvPr>
                  <p:cNvSpPr/>
                  <p:nvPr/>
                </p:nvSpPr>
                <p:spPr>
                  <a:xfrm>
                    <a:off x="6491001" y="2523192"/>
                    <a:ext cx="14763" cy="113561"/>
                  </a:xfrm>
                  <a:custGeom>
                    <a:avLst/>
                    <a:gdLst>
                      <a:gd name="connsiteX0" fmla="*/ 0 w 14763"/>
                      <a:gd name="connsiteY0" fmla="*/ 0 h 133159"/>
                      <a:gd name="connsiteX1" fmla="*/ 14764 w 14763"/>
                      <a:gd name="connsiteY1" fmla="*/ 0 h 133159"/>
                      <a:gd name="connsiteX2" fmla="*/ 14764 w 14763"/>
                      <a:gd name="connsiteY2" fmla="*/ 133160 h 133159"/>
                      <a:gd name="connsiteX3" fmla="*/ 0 w 14763"/>
                      <a:gd name="connsiteY3" fmla="*/ 133160 h 133159"/>
                    </a:gdLst>
                    <a:ahLst/>
                    <a:cxnLst>
                      <a:cxn ang="0">
                        <a:pos x="connsiteX0" y="connsiteY0"/>
                      </a:cxn>
                      <a:cxn ang="0">
                        <a:pos x="connsiteX1" y="connsiteY1"/>
                      </a:cxn>
                      <a:cxn ang="0">
                        <a:pos x="connsiteX2" y="connsiteY2"/>
                      </a:cxn>
                      <a:cxn ang="0">
                        <a:pos x="connsiteX3" y="connsiteY3"/>
                      </a:cxn>
                    </a:cxnLst>
                    <a:rect l="l" t="t" r="r" b="b"/>
                    <a:pathLst>
                      <a:path w="14763" h="133159">
                        <a:moveTo>
                          <a:pt x="0" y="0"/>
                        </a:moveTo>
                        <a:lnTo>
                          <a:pt x="14764" y="0"/>
                        </a:lnTo>
                        <a:lnTo>
                          <a:pt x="14764" y="133160"/>
                        </a:lnTo>
                        <a:lnTo>
                          <a:pt x="0" y="133160"/>
                        </a:lnTo>
                        <a:close/>
                      </a:path>
                    </a:pathLst>
                  </a:custGeom>
                  <a:solidFill>
                    <a:schemeClr val="accent1">
                      <a:lumMod val="20000"/>
                      <a:lumOff val="80000"/>
                    </a:schemeClr>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40" name="Freeform: Shape 39">
                    <a:extLst>
                      <a:ext uri="{FF2B5EF4-FFF2-40B4-BE49-F238E27FC236}">
                        <a16:creationId xmlns:a16="http://schemas.microsoft.com/office/drawing/2014/main" id="{3A78F8EB-BCC7-FADD-2658-0CE752D10539}"/>
                      </a:ext>
                    </a:extLst>
                  </p:cNvPr>
                  <p:cNvSpPr/>
                  <p:nvPr/>
                </p:nvSpPr>
                <p:spPr>
                  <a:xfrm>
                    <a:off x="6568630" y="2523192"/>
                    <a:ext cx="14763" cy="113561"/>
                  </a:xfrm>
                  <a:custGeom>
                    <a:avLst/>
                    <a:gdLst>
                      <a:gd name="connsiteX0" fmla="*/ 0 w 14763"/>
                      <a:gd name="connsiteY0" fmla="*/ 0 h 133159"/>
                      <a:gd name="connsiteX1" fmla="*/ 14764 w 14763"/>
                      <a:gd name="connsiteY1" fmla="*/ 0 h 133159"/>
                      <a:gd name="connsiteX2" fmla="*/ 14764 w 14763"/>
                      <a:gd name="connsiteY2" fmla="*/ 133160 h 133159"/>
                      <a:gd name="connsiteX3" fmla="*/ 0 w 14763"/>
                      <a:gd name="connsiteY3" fmla="*/ 133160 h 133159"/>
                    </a:gdLst>
                    <a:ahLst/>
                    <a:cxnLst>
                      <a:cxn ang="0">
                        <a:pos x="connsiteX0" y="connsiteY0"/>
                      </a:cxn>
                      <a:cxn ang="0">
                        <a:pos x="connsiteX1" y="connsiteY1"/>
                      </a:cxn>
                      <a:cxn ang="0">
                        <a:pos x="connsiteX2" y="connsiteY2"/>
                      </a:cxn>
                      <a:cxn ang="0">
                        <a:pos x="connsiteX3" y="connsiteY3"/>
                      </a:cxn>
                    </a:cxnLst>
                    <a:rect l="l" t="t" r="r" b="b"/>
                    <a:pathLst>
                      <a:path w="14763" h="133159">
                        <a:moveTo>
                          <a:pt x="0" y="0"/>
                        </a:moveTo>
                        <a:lnTo>
                          <a:pt x="14764" y="0"/>
                        </a:lnTo>
                        <a:lnTo>
                          <a:pt x="14764" y="133160"/>
                        </a:lnTo>
                        <a:lnTo>
                          <a:pt x="0" y="133160"/>
                        </a:lnTo>
                        <a:close/>
                      </a:path>
                    </a:pathLst>
                  </a:custGeom>
                  <a:solidFill>
                    <a:schemeClr val="accent1">
                      <a:lumMod val="20000"/>
                      <a:lumOff val="80000"/>
                    </a:schemeClr>
                  </a:solidFill>
                  <a:ln w="9525" cap="flat">
                    <a:noFill/>
                    <a:prstDash val="solid"/>
                    <a:miter/>
                  </a:ln>
                </p:spPr>
                <p:txBody>
                  <a:bodyPr rtlCol="0" anchor="ctr"/>
                  <a:lstStyle/>
                  <a:p>
                    <a:endParaRPr lang="en-US">
                      <a:latin typeface="+mj-lt"/>
                      <a:ea typeface="Yu Gothic UI Semibold" panose="020B0700000000000000" pitchFamily="34" charset="-128"/>
                    </a:endParaRPr>
                  </a:p>
                </p:txBody>
              </p:sp>
            </p:grpSp>
            <p:sp>
              <p:nvSpPr>
                <p:cNvPr id="23" name="Freeform: Shape 22">
                  <a:extLst>
                    <a:ext uri="{FF2B5EF4-FFF2-40B4-BE49-F238E27FC236}">
                      <a16:creationId xmlns:a16="http://schemas.microsoft.com/office/drawing/2014/main" id="{42B92C55-4CE9-F080-7C85-9A12AE19C3A4}"/>
                    </a:ext>
                  </a:extLst>
                </p:cNvPr>
                <p:cNvSpPr/>
                <p:nvPr/>
              </p:nvSpPr>
              <p:spPr>
                <a:xfrm>
                  <a:off x="5517070" y="3319747"/>
                  <a:ext cx="933926" cy="602361"/>
                </a:xfrm>
                <a:custGeom>
                  <a:avLst/>
                  <a:gdLst>
                    <a:gd name="connsiteX0" fmla="*/ 0 w 933926"/>
                    <a:gd name="connsiteY0" fmla="*/ 0 h 602361"/>
                    <a:gd name="connsiteX1" fmla="*/ 933926 w 933926"/>
                    <a:gd name="connsiteY1" fmla="*/ 0 h 602361"/>
                    <a:gd name="connsiteX2" fmla="*/ 933926 w 933926"/>
                    <a:gd name="connsiteY2" fmla="*/ 602361 h 602361"/>
                    <a:gd name="connsiteX3" fmla="*/ 0 w 933926"/>
                    <a:gd name="connsiteY3" fmla="*/ 602361 h 602361"/>
                  </a:gdLst>
                  <a:ahLst/>
                  <a:cxnLst>
                    <a:cxn ang="0">
                      <a:pos x="connsiteX0" y="connsiteY0"/>
                    </a:cxn>
                    <a:cxn ang="0">
                      <a:pos x="connsiteX1" y="connsiteY1"/>
                    </a:cxn>
                    <a:cxn ang="0">
                      <a:pos x="connsiteX2" y="connsiteY2"/>
                    </a:cxn>
                    <a:cxn ang="0">
                      <a:pos x="connsiteX3" y="connsiteY3"/>
                    </a:cxn>
                  </a:cxnLst>
                  <a:rect l="l" t="t" r="r" b="b"/>
                  <a:pathLst>
                    <a:path w="933926" h="602361">
                      <a:moveTo>
                        <a:pt x="0" y="0"/>
                      </a:moveTo>
                      <a:lnTo>
                        <a:pt x="933926" y="0"/>
                      </a:lnTo>
                      <a:lnTo>
                        <a:pt x="933926" y="602361"/>
                      </a:lnTo>
                      <a:lnTo>
                        <a:pt x="0" y="602361"/>
                      </a:lnTo>
                      <a:close/>
                    </a:path>
                  </a:pathLst>
                </a:custGeom>
                <a:solidFill>
                  <a:schemeClr val="accent2"/>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24" name="Freeform: Shape 23">
                  <a:extLst>
                    <a:ext uri="{FF2B5EF4-FFF2-40B4-BE49-F238E27FC236}">
                      <a16:creationId xmlns:a16="http://schemas.microsoft.com/office/drawing/2014/main" id="{5F50F110-81F3-221A-9726-74B2ADAF21F9}"/>
                    </a:ext>
                  </a:extLst>
                </p:cNvPr>
                <p:cNvSpPr/>
                <p:nvPr/>
              </p:nvSpPr>
              <p:spPr>
                <a:xfrm>
                  <a:off x="6597109" y="3319747"/>
                  <a:ext cx="76390" cy="602361"/>
                </a:xfrm>
                <a:custGeom>
                  <a:avLst/>
                  <a:gdLst>
                    <a:gd name="connsiteX0" fmla="*/ 0 w 76390"/>
                    <a:gd name="connsiteY0" fmla="*/ 0 h 602361"/>
                    <a:gd name="connsiteX1" fmla="*/ 76390 w 76390"/>
                    <a:gd name="connsiteY1" fmla="*/ 0 h 602361"/>
                    <a:gd name="connsiteX2" fmla="*/ 76390 w 76390"/>
                    <a:gd name="connsiteY2" fmla="*/ 602361 h 602361"/>
                    <a:gd name="connsiteX3" fmla="*/ 0 w 76390"/>
                    <a:gd name="connsiteY3" fmla="*/ 602361 h 602361"/>
                  </a:gdLst>
                  <a:ahLst/>
                  <a:cxnLst>
                    <a:cxn ang="0">
                      <a:pos x="connsiteX0" y="connsiteY0"/>
                    </a:cxn>
                    <a:cxn ang="0">
                      <a:pos x="connsiteX1" y="connsiteY1"/>
                    </a:cxn>
                    <a:cxn ang="0">
                      <a:pos x="connsiteX2" y="connsiteY2"/>
                    </a:cxn>
                    <a:cxn ang="0">
                      <a:pos x="connsiteX3" y="connsiteY3"/>
                    </a:cxn>
                  </a:cxnLst>
                  <a:rect l="l" t="t" r="r" b="b"/>
                  <a:pathLst>
                    <a:path w="76390" h="602361">
                      <a:moveTo>
                        <a:pt x="0" y="0"/>
                      </a:moveTo>
                      <a:lnTo>
                        <a:pt x="76390" y="0"/>
                      </a:lnTo>
                      <a:lnTo>
                        <a:pt x="76390" y="602361"/>
                      </a:lnTo>
                      <a:lnTo>
                        <a:pt x="0" y="602361"/>
                      </a:lnTo>
                      <a:close/>
                    </a:path>
                  </a:pathLst>
                </a:custGeom>
                <a:solidFill>
                  <a:schemeClr val="accent2"/>
                </a:solidFill>
                <a:ln w="9525" cap="flat">
                  <a:noFill/>
                  <a:prstDash val="solid"/>
                  <a:miter/>
                </a:ln>
              </p:spPr>
              <p:txBody>
                <a:bodyPr rtlCol="0" anchor="ctr"/>
                <a:lstStyle/>
                <a:p>
                  <a:endParaRPr lang="en-US">
                    <a:latin typeface="+mj-lt"/>
                    <a:ea typeface="Yu Gothic UI Semibold" panose="020B0700000000000000" pitchFamily="34" charset="-128"/>
                  </a:endParaRPr>
                </a:p>
              </p:txBody>
            </p:sp>
            <p:grpSp>
              <p:nvGrpSpPr>
                <p:cNvPr id="25" name="Graphic 5">
                  <a:extLst>
                    <a:ext uri="{FF2B5EF4-FFF2-40B4-BE49-F238E27FC236}">
                      <a16:creationId xmlns:a16="http://schemas.microsoft.com/office/drawing/2014/main" id="{1FC58103-22E7-CC60-8D32-7A2331AF08FE}"/>
                    </a:ext>
                  </a:extLst>
                </p:cNvPr>
                <p:cNvGrpSpPr/>
                <p:nvPr/>
              </p:nvGrpSpPr>
              <p:grpSpPr>
                <a:xfrm>
                  <a:off x="5672346" y="3413283"/>
                  <a:ext cx="415480" cy="415480"/>
                  <a:chOff x="5672346" y="3413283"/>
                  <a:chExt cx="415480" cy="415480"/>
                </a:xfrm>
                <a:solidFill>
                  <a:srgbClr val="FFFFFF"/>
                </a:solidFill>
              </p:grpSpPr>
              <p:sp>
                <p:nvSpPr>
                  <p:cNvPr id="26" name="Freeform: Shape 25">
                    <a:extLst>
                      <a:ext uri="{FF2B5EF4-FFF2-40B4-BE49-F238E27FC236}">
                        <a16:creationId xmlns:a16="http://schemas.microsoft.com/office/drawing/2014/main" id="{15499ACE-12E7-AC03-2141-FB03CD4FF7A2}"/>
                      </a:ext>
                    </a:extLst>
                  </p:cNvPr>
                  <p:cNvSpPr/>
                  <p:nvPr/>
                </p:nvSpPr>
                <p:spPr>
                  <a:xfrm>
                    <a:off x="5813011" y="3413283"/>
                    <a:ext cx="134111" cy="415480"/>
                  </a:xfrm>
                  <a:custGeom>
                    <a:avLst/>
                    <a:gdLst>
                      <a:gd name="connsiteX0" fmla="*/ 0 w 134111"/>
                      <a:gd name="connsiteY0" fmla="*/ 0 h 415480"/>
                      <a:gd name="connsiteX1" fmla="*/ 134112 w 134111"/>
                      <a:gd name="connsiteY1" fmla="*/ 0 h 415480"/>
                      <a:gd name="connsiteX2" fmla="*/ 134112 w 134111"/>
                      <a:gd name="connsiteY2" fmla="*/ 415481 h 415480"/>
                      <a:gd name="connsiteX3" fmla="*/ 0 w 134111"/>
                      <a:gd name="connsiteY3" fmla="*/ 415481 h 415480"/>
                    </a:gdLst>
                    <a:ahLst/>
                    <a:cxnLst>
                      <a:cxn ang="0">
                        <a:pos x="connsiteX0" y="connsiteY0"/>
                      </a:cxn>
                      <a:cxn ang="0">
                        <a:pos x="connsiteX1" y="connsiteY1"/>
                      </a:cxn>
                      <a:cxn ang="0">
                        <a:pos x="connsiteX2" y="connsiteY2"/>
                      </a:cxn>
                      <a:cxn ang="0">
                        <a:pos x="connsiteX3" y="connsiteY3"/>
                      </a:cxn>
                    </a:cxnLst>
                    <a:rect l="l" t="t" r="r" b="b"/>
                    <a:pathLst>
                      <a:path w="134111" h="415480">
                        <a:moveTo>
                          <a:pt x="0" y="0"/>
                        </a:moveTo>
                        <a:lnTo>
                          <a:pt x="134112" y="0"/>
                        </a:lnTo>
                        <a:lnTo>
                          <a:pt x="134112" y="415481"/>
                        </a:lnTo>
                        <a:lnTo>
                          <a:pt x="0" y="415481"/>
                        </a:lnTo>
                        <a:close/>
                      </a:path>
                    </a:pathLst>
                  </a:custGeom>
                  <a:solidFill>
                    <a:schemeClr val="bg2"/>
                  </a:solidFill>
                  <a:ln w="9525" cap="flat">
                    <a:noFill/>
                    <a:prstDash val="solid"/>
                    <a:miter/>
                  </a:ln>
                </p:spPr>
                <p:txBody>
                  <a:bodyPr rtlCol="0" anchor="ctr"/>
                  <a:lstStyle/>
                  <a:p>
                    <a:endParaRPr lang="en-US">
                      <a:latin typeface="+mj-lt"/>
                      <a:ea typeface="Yu Gothic UI Semibold" panose="020B0700000000000000" pitchFamily="34" charset="-128"/>
                    </a:endParaRPr>
                  </a:p>
                </p:txBody>
              </p:sp>
              <p:sp>
                <p:nvSpPr>
                  <p:cNvPr id="27" name="Freeform: Shape 26">
                    <a:extLst>
                      <a:ext uri="{FF2B5EF4-FFF2-40B4-BE49-F238E27FC236}">
                        <a16:creationId xmlns:a16="http://schemas.microsoft.com/office/drawing/2014/main" id="{82FC6CB2-2342-FB26-2327-E6A5C50D4F5F}"/>
                      </a:ext>
                    </a:extLst>
                  </p:cNvPr>
                  <p:cNvSpPr/>
                  <p:nvPr/>
                </p:nvSpPr>
                <p:spPr>
                  <a:xfrm rot="5400000">
                    <a:off x="5813030" y="3413188"/>
                    <a:ext cx="134111" cy="415480"/>
                  </a:xfrm>
                  <a:custGeom>
                    <a:avLst/>
                    <a:gdLst>
                      <a:gd name="connsiteX0" fmla="*/ 0 w 134111"/>
                      <a:gd name="connsiteY0" fmla="*/ 0 h 415480"/>
                      <a:gd name="connsiteX1" fmla="*/ 134112 w 134111"/>
                      <a:gd name="connsiteY1" fmla="*/ 0 h 415480"/>
                      <a:gd name="connsiteX2" fmla="*/ 134112 w 134111"/>
                      <a:gd name="connsiteY2" fmla="*/ 415481 h 415480"/>
                      <a:gd name="connsiteX3" fmla="*/ 0 w 134111"/>
                      <a:gd name="connsiteY3" fmla="*/ 415481 h 415480"/>
                    </a:gdLst>
                    <a:ahLst/>
                    <a:cxnLst>
                      <a:cxn ang="0">
                        <a:pos x="connsiteX0" y="connsiteY0"/>
                      </a:cxn>
                      <a:cxn ang="0">
                        <a:pos x="connsiteX1" y="connsiteY1"/>
                      </a:cxn>
                      <a:cxn ang="0">
                        <a:pos x="connsiteX2" y="connsiteY2"/>
                      </a:cxn>
                      <a:cxn ang="0">
                        <a:pos x="connsiteX3" y="connsiteY3"/>
                      </a:cxn>
                    </a:cxnLst>
                    <a:rect l="l" t="t" r="r" b="b"/>
                    <a:pathLst>
                      <a:path w="134111" h="415480">
                        <a:moveTo>
                          <a:pt x="0" y="0"/>
                        </a:moveTo>
                        <a:lnTo>
                          <a:pt x="134112" y="0"/>
                        </a:lnTo>
                        <a:lnTo>
                          <a:pt x="134112" y="415481"/>
                        </a:lnTo>
                        <a:lnTo>
                          <a:pt x="0" y="415481"/>
                        </a:lnTo>
                        <a:close/>
                      </a:path>
                    </a:pathLst>
                  </a:custGeom>
                  <a:solidFill>
                    <a:schemeClr val="bg2"/>
                  </a:solidFill>
                  <a:ln w="9525" cap="flat">
                    <a:noFill/>
                    <a:prstDash val="solid"/>
                    <a:miter/>
                  </a:ln>
                </p:spPr>
                <p:txBody>
                  <a:bodyPr rtlCol="0" anchor="ctr"/>
                  <a:lstStyle/>
                  <a:p>
                    <a:endParaRPr lang="en-US">
                      <a:latin typeface="+mj-lt"/>
                      <a:ea typeface="Yu Gothic UI Semibold" panose="020B0700000000000000" pitchFamily="34" charset="-128"/>
                    </a:endParaRPr>
                  </a:p>
                </p:txBody>
              </p:sp>
            </p:grpSp>
          </p:grpSp>
          <p:grpSp>
            <p:nvGrpSpPr>
              <p:cNvPr id="83" name="Group 82">
                <a:extLst>
                  <a:ext uri="{FF2B5EF4-FFF2-40B4-BE49-F238E27FC236}">
                    <a16:creationId xmlns:a16="http://schemas.microsoft.com/office/drawing/2014/main" id="{1893FE58-9C9E-6FC5-74EE-855C2706E523}"/>
                  </a:ext>
                </a:extLst>
              </p:cNvPr>
              <p:cNvGrpSpPr/>
              <p:nvPr/>
            </p:nvGrpSpPr>
            <p:grpSpPr>
              <a:xfrm>
                <a:off x="253800" y="1645013"/>
                <a:ext cx="2631746" cy="2554464"/>
                <a:chOff x="253800" y="1645013"/>
                <a:chExt cx="2631746" cy="2554464"/>
              </a:xfrm>
            </p:grpSpPr>
            <p:grpSp>
              <p:nvGrpSpPr>
                <p:cNvPr id="62" name="Group 61">
                  <a:extLst>
                    <a:ext uri="{FF2B5EF4-FFF2-40B4-BE49-F238E27FC236}">
                      <a16:creationId xmlns:a16="http://schemas.microsoft.com/office/drawing/2014/main" id="{583CDBBE-A261-1E5A-A6B0-B20E34099082}"/>
                    </a:ext>
                  </a:extLst>
                </p:cNvPr>
                <p:cNvGrpSpPr/>
                <p:nvPr/>
              </p:nvGrpSpPr>
              <p:grpSpPr>
                <a:xfrm>
                  <a:off x="1029986" y="3120103"/>
                  <a:ext cx="1079374" cy="1079374"/>
                  <a:chOff x="3056190" y="2929603"/>
                  <a:chExt cx="1079374" cy="1079374"/>
                </a:xfrm>
              </p:grpSpPr>
              <p:sp>
                <p:nvSpPr>
                  <p:cNvPr id="11" name="Freeform: Shape 10">
                    <a:extLst>
                      <a:ext uri="{FF2B5EF4-FFF2-40B4-BE49-F238E27FC236}">
                        <a16:creationId xmlns:a16="http://schemas.microsoft.com/office/drawing/2014/main" id="{D65CFD20-DA9C-31F7-8F31-CC7DDF553631}"/>
                      </a:ext>
                    </a:extLst>
                  </p:cNvPr>
                  <p:cNvSpPr/>
                  <p:nvPr/>
                </p:nvSpPr>
                <p:spPr>
                  <a:xfrm>
                    <a:off x="3056190" y="2929603"/>
                    <a:ext cx="1079374" cy="1079374"/>
                  </a:xfrm>
                  <a:custGeom>
                    <a:avLst/>
                    <a:gdLst>
                      <a:gd name="connsiteX0" fmla="*/ 435102 w 435102"/>
                      <a:gd name="connsiteY0" fmla="*/ 217551 h 435102"/>
                      <a:gd name="connsiteX1" fmla="*/ 217551 w 435102"/>
                      <a:gd name="connsiteY1" fmla="*/ 435102 h 435102"/>
                      <a:gd name="connsiteX2" fmla="*/ 0 w 435102"/>
                      <a:gd name="connsiteY2" fmla="*/ 217551 h 435102"/>
                      <a:gd name="connsiteX3" fmla="*/ 217551 w 435102"/>
                      <a:gd name="connsiteY3" fmla="*/ 0 h 435102"/>
                      <a:gd name="connsiteX4" fmla="*/ 435102 w 435102"/>
                      <a:gd name="connsiteY4" fmla="*/ 217551 h 435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102" h="435102">
                        <a:moveTo>
                          <a:pt x="435102" y="217551"/>
                        </a:moveTo>
                        <a:cubicBezTo>
                          <a:pt x="435102" y="337701"/>
                          <a:pt x="337701" y="435102"/>
                          <a:pt x="217551" y="435102"/>
                        </a:cubicBezTo>
                        <a:cubicBezTo>
                          <a:pt x="97401" y="435102"/>
                          <a:pt x="0" y="337701"/>
                          <a:pt x="0" y="217551"/>
                        </a:cubicBezTo>
                        <a:cubicBezTo>
                          <a:pt x="0" y="97401"/>
                          <a:pt x="97401" y="0"/>
                          <a:pt x="217551" y="0"/>
                        </a:cubicBezTo>
                        <a:cubicBezTo>
                          <a:pt x="337701" y="0"/>
                          <a:pt x="435102" y="97401"/>
                          <a:pt x="435102" y="217551"/>
                        </a:cubicBezTo>
                        <a:close/>
                      </a:path>
                    </a:pathLst>
                  </a:custGeom>
                  <a:solidFill>
                    <a:schemeClr val="accent1"/>
                  </a:solidFill>
                  <a:ln w="38100" cap="flat">
                    <a:noFill/>
                    <a:prstDash val="solid"/>
                    <a:miter/>
                  </a:ln>
                </p:spPr>
                <p:txBody>
                  <a:bodyPr rtlCol="0" anchor="ctr"/>
                  <a:lstStyle/>
                  <a:p>
                    <a:endParaRPr lang="en-US" dirty="0">
                      <a:latin typeface="+mj-lt"/>
                      <a:ea typeface="Yu Gothic UI Semibold" panose="020B0700000000000000" pitchFamily="34" charset="-128"/>
                    </a:endParaRPr>
                  </a:p>
                </p:txBody>
              </p:sp>
              <p:grpSp>
                <p:nvGrpSpPr>
                  <p:cNvPr id="42" name="Group 41">
                    <a:extLst>
                      <a:ext uri="{FF2B5EF4-FFF2-40B4-BE49-F238E27FC236}">
                        <a16:creationId xmlns:a16="http://schemas.microsoft.com/office/drawing/2014/main" id="{CCD64725-A636-AEFE-26B2-85C016EA8A9C}"/>
                      </a:ext>
                    </a:extLst>
                  </p:cNvPr>
                  <p:cNvGrpSpPr/>
                  <p:nvPr/>
                </p:nvGrpSpPr>
                <p:grpSpPr>
                  <a:xfrm>
                    <a:off x="3275918" y="3149331"/>
                    <a:ext cx="639918" cy="639918"/>
                    <a:chOff x="3836499" y="1344648"/>
                    <a:chExt cx="612082" cy="612082"/>
                  </a:xfrm>
                </p:grpSpPr>
                <p:sp>
                  <p:nvSpPr>
                    <p:cNvPr id="43" name="Oval 42">
                      <a:extLst>
                        <a:ext uri="{FF2B5EF4-FFF2-40B4-BE49-F238E27FC236}">
                          <a16:creationId xmlns:a16="http://schemas.microsoft.com/office/drawing/2014/main" id="{111EDF43-83AD-98E0-A66A-C484A911AD96}"/>
                        </a:ext>
                      </a:extLst>
                    </p:cNvPr>
                    <p:cNvSpPr/>
                    <p:nvPr/>
                  </p:nvSpPr>
                  <p:spPr>
                    <a:xfrm>
                      <a:off x="3836499" y="1344648"/>
                      <a:ext cx="612082" cy="612082"/>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grpSp>
                  <p:nvGrpSpPr>
                    <p:cNvPr id="44" name="Group 43">
                      <a:extLst>
                        <a:ext uri="{FF2B5EF4-FFF2-40B4-BE49-F238E27FC236}">
                          <a16:creationId xmlns:a16="http://schemas.microsoft.com/office/drawing/2014/main" id="{BBDE3783-EE46-D1E9-C81D-69D57B1EEB81}"/>
                        </a:ext>
                      </a:extLst>
                    </p:cNvPr>
                    <p:cNvGrpSpPr/>
                    <p:nvPr/>
                  </p:nvGrpSpPr>
                  <p:grpSpPr>
                    <a:xfrm>
                      <a:off x="3979515" y="1521619"/>
                      <a:ext cx="326050" cy="258140"/>
                      <a:chOff x="3331811" y="2511251"/>
                      <a:chExt cx="1621318" cy="1283630"/>
                    </a:xfrm>
                  </p:grpSpPr>
                  <p:sp>
                    <p:nvSpPr>
                      <p:cNvPr id="45" name="Freeform: Shape 44">
                        <a:extLst>
                          <a:ext uri="{FF2B5EF4-FFF2-40B4-BE49-F238E27FC236}">
                            <a16:creationId xmlns:a16="http://schemas.microsoft.com/office/drawing/2014/main" id="{C7DB811B-D602-2235-776D-44E0BA55E8C3}"/>
                          </a:ext>
                        </a:extLst>
                      </p:cNvPr>
                      <p:cNvSpPr/>
                      <p:nvPr/>
                    </p:nvSpPr>
                    <p:spPr>
                      <a:xfrm>
                        <a:off x="3804008" y="2755725"/>
                        <a:ext cx="765851" cy="683543"/>
                      </a:xfrm>
                      <a:custGeom>
                        <a:avLst/>
                        <a:gdLst>
                          <a:gd name="connsiteX0" fmla="*/ 556588 w 765851"/>
                          <a:gd name="connsiteY0" fmla="*/ 554 h 683543"/>
                          <a:gd name="connsiteX1" fmla="*/ 384588 w 765851"/>
                          <a:gd name="connsiteY1" fmla="*/ 88388 h 683543"/>
                          <a:gd name="connsiteX2" fmla="*/ 194006 w 765851"/>
                          <a:gd name="connsiteY2" fmla="*/ 1166 h 683543"/>
                          <a:gd name="connsiteX3" fmla="*/ 31786 w 765851"/>
                          <a:gd name="connsiteY3" fmla="*/ 346511 h 683543"/>
                          <a:gd name="connsiteX4" fmla="*/ 193945 w 765851"/>
                          <a:gd name="connsiteY4" fmla="*/ 536970 h 683543"/>
                          <a:gd name="connsiteX5" fmla="*/ 384588 w 765851"/>
                          <a:gd name="connsiteY5" fmla="*/ 683543 h 683543"/>
                          <a:gd name="connsiteX6" fmla="*/ 575230 w 765851"/>
                          <a:gd name="connsiteY6" fmla="*/ 536970 h 683543"/>
                          <a:gd name="connsiteX7" fmla="*/ 737390 w 765851"/>
                          <a:gd name="connsiteY7" fmla="*/ 346511 h 683543"/>
                          <a:gd name="connsiteX8" fmla="*/ 556588 w 765851"/>
                          <a:gd name="connsiteY8" fmla="*/ 554 h 683543"/>
                          <a:gd name="connsiteX9" fmla="*/ 699982 w 765851"/>
                          <a:gd name="connsiteY9" fmla="*/ 324934 h 683543"/>
                          <a:gd name="connsiteX10" fmla="*/ 553348 w 765851"/>
                          <a:gd name="connsiteY10" fmla="*/ 328663 h 683543"/>
                          <a:gd name="connsiteX11" fmla="*/ 544180 w 765851"/>
                          <a:gd name="connsiteY11" fmla="*/ 322122 h 683543"/>
                          <a:gd name="connsiteX12" fmla="*/ 500110 w 765851"/>
                          <a:gd name="connsiteY12" fmla="*/ 162164 h 683543"/>
                          <a:gd name="connsiteX13" fmla="*/ 494976 w 765851"/>
                          <a:gd name="connsiteY13" fmla="*/ 177383 h 683543"/>
                          <a:gd name="connsiteX14" fmla="*/ 387094 w 765851"/>
                          <a:gd name="connsiteY14" fmla="*/ 495895 h 683543"/>
                          <a:gd name="connsiteX15" fmla="*/ 368818 w 765851"/>
                          <a:gd name="connsiteY15" fmla="*/ 495895 h 683543"/>
                          <a:gd name="connsiteX16" fmla="*/ 357021 w 765851"/>
                          <a:gd name="connsiteY16" fmla="*/ 462277 h 683543"/>
                          <a:gd name="connsiteX17" fmla="*/ 281779 w 765851"/>
                          <a:gd name="connsiteY17" fmla="*/ 247186 h 683543"/>
                          <a:gd name="connsiteX18" fmla="*/ 236059 w 765851"/>
                          <a:gd name="connsiteY18" fmla="*/ 334469 h 683543"/>
                          <a:gd name="connsiteX19" fmla="*/ 227868 w 765851"/>
                          <a:gd name="connsiteY19" fmla="*/ 338870 h 683543"/>
                          <a:gd name="connsiteX20" fmla="*/ 66015 w 765851"/>
                          <a:gd name="connsiteY20" fmla="*/ 338870 h 683543"/>
                          <a:gd name="connsiteX21" fmla="*/ 66015 w 765851"/>
                          <a:gd name="connsiteY21" fmla="*/ 321022 h 683543"/>
                          <a:gd name="connsiteX22" fmla="*/ 222000 w 765851"/>
                          <a:gd name="connsiteY22" fmla="*/ 321022 h 683543"/>
                          <a:gd name="connsiteX23" fmla="*/ 275361 w 765851"/>
                          <a:gd name="connsiteY23" fmla="*/ 219191 h 683543"/>
                          <a:gd name="connsiteX24" fmla="*/ 292720 w 765851"/>
                          <a:gd name="connsiteY24" fmla="*/ 221331 h 683543"/>
                          <a:gd name="connsiteX25" fmla="*/ 304516 w 765851"/>
                          <a:gd name="connsiteY25" fmla="*/ 254948 h 683543"/>
                          <a:gd name="connsiteX26" fmla="*/ 377864 w 765851"/>
                          <a:gd name="connsiteY26" fmla="*/ 464600 h 683543"/>
                          <a:gd name="connsiteX27" fmla="*/ 384099 w 765851"/>
                          <a:gd name="connsiteY27" fmla="*/ 446141 h 683543"/>
                          <a:gd name="connsiteX28" fmla="*/ 491981 w 765851"/>
                          <a:gd name="connsiteY28" fmla="*/ 127629 h 683543"/>
                          <a:gd name="connsiteX29" fmla="*/ 510256 w 765851"/>
                          <a:gd name="connsiteY29" fmla="*/ 127629 h 683543"/>
                          <a:gd name="connsiteX30" fmla="*/ 560683 w 765851"/>
                          <a:gd name="connsiteY30" fmla="*/ 310570 h 683543"/>
                          <a:gd name="connsiteX31" fmla="*/ 700043 w 765851"/>
                          <a:gd name="connsiteY31" fmla="*/ 307025 h 683543"/>
                          <a:gd name="connsiteX32" fmla="*/ 699982 w 765851"/>
                          <a:gd name="connsiteY32" fmla="*/ 324934 h 683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5851" h="683543">
                            <a:moveTo>
                              <a:pt x="556588" y="554"/>
                            </a:moveTo>
                            <a:cubicBezTo>
                              <a:pt x="489352" y="-4947"/>
                              <a:pt x="404758" y="30933"/>
                              <a:pt x="384588" y="88388"/>
                            </a:cubicBezTo>
                            <a:cubicBezTo>
                              <a:pt x="364417" y="30994"/>
                              <a:pt x="261241" y="-4335"/>
                              <a:pt x="194006" y="1166"/>
                            </a:cubicBezTo>
                            <a:cubicBezTo>
                              <a:pt x="16566" y="15591"/>
                              <a:pt x="-43457" y="213446"/>
                              <a:pt x="31786" y="346511"/>
                            </a:cubicBezTo>
                            <a:cubicBezTo>
                              <a:pt x="72249" y="418147"/>
                              <a:pt x="130438" y="480737"/>
                              <a:pt x="193945" y="536970"/>
                            </a:cubicBezTo>
                            <a:cubicBezTo>
                              <a:pt x="247122" y="584035"/>
                              <a:pt x="384221" y="683909"/>
                              <a:pt x="384588" y="683543"/>
                            </a:cubicBezTo>
                            <a:cubicBezTo>
                              <a:pt x="385015" y="683909"/>
                              <a:pt x="522114" y="584035"/>
                              <a:pt x="575230" y="536970"/>
                            </a:cubicBezTo>
                            <a:cubicBezTo>
                              <a:pt x="638676" y="480737"/>
                              <a:pt x="696865" y="418147"/>
                              <a:pt x="737390" y="346511"/>
                            </a:cubicBezTo>
                            <a:cubicBezTo>
                              <a:pt x="812632" y="213446"/>
                              <a:pt x="734028" y="15041"/>
                              <a:pt x="556588" y="554"/>
                            </a:cubicBezTo>
                            <a:close/>
                            <a:moveTo>
                              <a:pt x="699982" y="324934"/>
                            </a:moveTo>
                            <a:cubicBezTo>
                              <a:pt x="651084" y="326157"/>
                              <a:pt x="602186" y="327440"/>
                              <a:pt x="553348" y="328663"/>
                            </a:cubicBezTo>
                            <a:cubicBezTo>
                              <a:pt x="549253" y="328785"/>
                              <a:pt x="545219" y="325790"/>
                              <a:pt x="544180" y="322122"/>
                            </a:cubicBezTo>
                            <a:cubicBezTo>
                              <a:pt x="529510" y="268823"/>
                              <a:pt x="514779" y="215524"/>
                              <a:pt x="500110" y="162164"/>
                            </a:cubicBezTo>
                            <a:cubicBezTo>
                              <a:pt x="498399" y="167237"/>
                              <a:pt x="496687" y="172310"/>
                              <a:pt x="494976" y="177383"/>
                            </a:cubicBezTo>
                            <a:cubicBezTo>
                              <a:pt x="459035" y="283554"/>
                              <a:pt x="423034" y="389724"/>
                              <a:pt x="387094" y="495895"/>
                            </a:cubicBezTo>
                            <a:cubicBezTo>
                              <a:pt x="384221" y="504452"/>
                              <a:pt x="371752" y="504330"/>
                              <a:pt x="368818" y="495895"/>
                            </a:cubicBezTo>
                            <a:cubicBezTo>
                              <a:pt x="364906" y="484710"/>
                              <a:pt x="360994" y="473463"/>
                              <a:pt x="357021" y="462277"/>
                            </a:cubicBezTo>
                            <a:cubicBezTo>
                              <a:pt x="331961" y="390580"/>
                              <a:pt x="306839" y="318883"/>
                              <a:pt x="281779" y="247186"/>
                            </a:cubicBezTo>
                            <a:cubicBezTo>
                              <a:pt x="266559" y="276280"/>
                              <a:pt x="251278" y="305375"/>
                              <a:pt x="236059" y="334469"/>
                            </a:cubicBezTo>
                            <a:cubicBezTo>
                              <a:pt x="234592" y="337220"/>
                              <a:pt x="231047" y="338870"/>
                              <a:pt x="227868" y="338870"/>
                            </a:cubicBezTo>
                            <a:cubicBezTo>
                              <a:pt x="173897" y="338870"/>
                              <a:pt x="119986" y="338870"/>
                              <a:pt x="66015" y="338870"/>
                            </a:cubicBezTo>
                            <a:cubicBezTo>
                              <a:pt x="53790" y="338870"/>
                              <a:pt x="53790" y="321022"/>
                              <a:pt x="66015" y="321022"/>
                            </a:cubicBezTo>
                            <a:cubicBezTo>
                              <a:pt x="118030" y="321022"/>
                              <a:pt x="169985" y="321022"/>
                              <a:pt x="222000" y="321022"/>
                            </a:cubicBezTo>
                            <a:cubicBezTo>
                              <a:pt x="239787" y="287038"/>
                              <a:pt x="257574" y="253115"/>
                              <a:pt x="275361" y="219191"/>
                            </a:cubicBezTo>
                            <a:cubicBezTo>
                              <a:pt x="279212" y="211918"/>
                              <a:pt x="290336" y="214546"/>
                              <a:pt x="292720" y="221331"/>
                            </a:cubicBezTo>
                            <a:cubicBezTo>
                              <a:pt x="296632" y="232516"/>
                              <a:pt x="300543" y="243763"/>
                              <a:pt x="304516" y="254948"/>
                            </a:cubicBezTo>
                            <a:cubicBezTo>
                              <a:pt x="328966" y="324812"/>
                              <a:pt x="353415" y="394737"/>
                              <a:pt x="377864" y="464600"/>
                            </a:cubicBezTo>
                            <a:cubicBezTo>
                              <a:pt x="379942" y="458427"/>
                              <a:pt x="382020" y="452314"/>
                              <a:pt x="384099" y="446141"/>
                            </a:cubicBezTo>
                            <a:cubicBezTo>
                              <a:pt x="420039" y="339970"/>
                              <a:pt x="456040" y="233800"/>
                              <a:pt x="491981" y="127629"/>
                            </a:cubicBezTo>
                            <a:cubicBezTo>
                              <a:pt x="494731" y="119500"/>
                              <a:pt x="507873" y="118827"/>
                              <a:pt x="510256" y="127629"/>
                            </a:cubicBezTo>
                            <a:cubicBezTo>
                              <a:pt x="527065" y="188630"/>
                              <a:pt x="543874" y="249631"/>
                              <a:pt x="560683" y="310570"/>
                            </a:cubicBezTo>
                            <a:cubicBezTo>
                              <a:pt x="607136" y="309409"/>
                              <a:pt x="653590" y="308186"/>
                              <a:pt x="700043" y="307025"/>
                            </a:cubicBezTo>
                            <a:cubicBezTo>
                              <a:pt x="712207" y="306720"/>
                              <a:pt x="712146" y="324629"/>
                              <a:pt x="699982" y="324934"/>
                            </a:cubicBezTo>
                            <a:close/>
                          </a:path>
                        </a:pathLst>
                      </a:custGeom>
                      <a:solidFill>
                        <a:schemeClr val="accent2"/>
                      </a:solidFill>
                      <a:ln w="6112" cap="flat">
                        <a:noFill/>
                        <a:prstDash val="solid"/>
                        <a:miter/>
                      </a:ln>
                    </p:spPr>
                    <p:txBody>
                      <a:bodyPr rtlCol="0" anchor="ctr"/>
                      <a:lstStyle/>
                      <a:p>
                        <a:endParaRPr lang="en-CA">
                          <a:latin typeface="+mj-lt"/>
                          <a:ea typeface="Yu Gothic UI Semibold" panose="020B0700000000000000" pitchFamily="34" charset="-128"/>
                        </a:endParaRPr>
                      </a:p>
                    </p:txBody>
                  </p:sp>
                  <p:sp>
                    <p:nvSpPr>
                      <p:cNvPr id="46" name="Freeform: Shape 45">
                        <a:extLst>
                          <a:ext uri="{FF2B5EF4-FFF2-40B4-BE49-F238E27FC236}">
                            <a16:creationId xmlns:a16="http://schemas.microsoft.com/office/drawing/2014/main" id="{4F9CBF99-AF2D-B232-7986-4AEAC1D0C457}"/>
                          </a:ext>
                        </a:extLst>
                      </p:cNvPr>
                      <p:cNvSpPr/>
                      <p:nvPr/>
                    </p:nvSpPr>
                    <p:spPr>
                      <a:xfrm>
                        <a:off x="3331811" y="2511251"/>
                        <a:ext cx="1621318" cy="1283630"/>
                      </a:xfrm>
                      <a:custGeom>
                        <a:avLst/>
                        <a:gdLst>
                          <a:gd name="connsiteX0" fmla="*/ 1600406 w 1621318"/>
                          <a:gd name="connsiteY0" fmla="*/ 1239316 h 1283630"/>
                          <a:gd name="connsiteX1" fmla="*/ 1155431 w 1621318"/>
                          <a:gd name="connsiteY1" fmla="*/ 1239316 h 1283630"/>
                          <a:gd name="connsiteX2" fmla="*/ 921758 w 1621318"/>
                          <a:gd name="connsiteY2" fmla="*/ 1239316 h 1283630"/>
                          <a:gd name="connsiteX3" fmla="*/ 915279 w 1621318"/>
                          <a:gd name="connsiteY3" fmla="*/ 1238400 h 1283630"/>
                          <a:gd name="connsiteX4" fmla="*/ 851100 w 1621318"/>
                          <a:gd name="connsiteY4" fmla="*/ 1238400 h 1283630"/>
                          <a:gd name="connsiteX5" fmla="*/ 849327 w 1621318"/>
                          <a:gd name="connsiteY5" fmla="*/ 1189012 h 1283630"/>
                          <a:gd name="connsiteX6" fmla="*/ 853544 w 1621318"/>
                          <a:gd name="connsiteY6" fmla="*/ 1170003 h 1283630"/>
                          <a:gd name="connsiteX7" fmla="*/ 882822 w 1621318"/>
                          <a:gd name="connsiteY7" fmla="*/ 1170003 h 1283630"/>
                          <a:gd name="connsiteX8" fmla="*/ 952380 w 1621318"/>
                          <a:gd name="connsiteY8" fmla="*/ 1160774 h 1283630"/>
                          <a:gd name="connsiteX9" fmla="*/ 964788 w 1621318"/>
                          <a:gd name="connsiteY9" fmla="*/ 1081069 h 1283630"/>
                          <a:gd name="connsiteX10" fmla="*/ 893213 w 1621318"/>
                          <a:gd name="connsiteY10" fmla="*/ 1057292 h 1283630"/>
                          <a:gd name="connsiteX11" fmla="*/ 875304 w 1621318"/>
                          <a:gd name="connsiteY11" fmla="*/ 1045679 h 1283630"/>
                          <a:gd name="connsiteX12" fmla="*/ 874754 w 1621318"/>
                          <a:gd name="connsiteY12" fmla="*/ 1030459 h 1283630"/>
                          <a:gd name="connsiteX13" fmla="*/ 954275 w 1621318"/>
                          <a:gd name="connsiteY13" fmla="*/ 1021596 h 1283630"/>
                          <a:gd name="connsiteX14" fmla="*/ 1370462 w 1621318"/>
                          <a:gd name="connsiteY14" fmla="*/ 515437 h 1283630"/>
                          <a:gd name="connsiteX15" fmla="*/ 1031596 w 1621318"/>
                          <a:gd name="connsiteY15" fmla="*/ 30854 h 1283630"/>
                          <a:gd name="connsiteX16" fmla="*/ 455023 w 1621318"/>
                          <a:gd name="connsiteY16" fmla="*/ 189346 h 1283630"/>
                          <a:gd name="connsiteX17" fmla="*/ 413031 w 1621318"/>
                          <a:gd name="connsiteY17" fmla="*/ 782178 h 1283630"/>
                          <a:gd name="connsiteX18" fmla="*/ 831296 w 1621318"/>
                          <a:gd name="connsiteY18" fmla="*/ 1029970 h 1283630"/>
                          <a:gd name="connsiteX19" fmla="*/ 835085 w 1621318"/>
                          <a:gd name="connsiteY19" fmla="*/ 1070923 h 1283630"/>
                          <a:gd name="connsiteX20" fmla="*/ 898592 w 1621318"/>
                          <a:gd name="connsiteY20" fmla="*/ 1100567 h 1283630"/>
                          <a:gd name="connsiteX21" fmla="*/ 927320 w 1621318"/>
                          <a:gd name="connsiteY21" fmla="*/ 1104357 h 1283630"/>
                          <a:gd name="connsiteX22" fmla="*/ 919068 w 1621318"/>
                          <a:gd name="connsiteY22" fmla="*/ 1126606 h 1283630"/>
                          <a:gd name="connsiteX23" fmla="*/ 853483 w 1621318"/>
                          <a:gd name="connsiteY23" fmla="*/ 1126606 h 1283630"/>
                          <a:gd name="connsiteX24" fmla="*/ 805930 w 1621318"/>
                          <a:gd name="connsiteY24" fmla="*/ 1234916 h 1283630"/>
                          <a:gd name="connsiteX25" fmla="*/ 806296 w 1621318"/>
                          <a:gd name="connsiteY25" fmla="*/ 1238400 h 1283630"/>
                          <a:gd name="connsiteX26" fmla="*/ 132843 w 1621318"/>
                          <a:gd name="connsiteY26" fmla="*/ 1238400 h 1283630"/>
                          <a:gd name="connsiteX27" fmla="*/ 21844 w 1621318"/>
                          <a:gd name="connsiteY27" fmla="*/ 1238400 h 1283630"/>
                          <a:gd name="connsiteX28" fmla="*/ 21844 w 1621318"/>
                          <a:gd name="connsiteY28" fmla="*/ 1283631 h 1283630"/>
                          <a:gd name="connsiteX29" fmla="*/ 804218 w 1621318"/>
                          <a:gd name="connsiteY29" fmla="*/ 1283631 h 1283630"/>
                          <a:gd name="connsiteX30" fmla="*/ 915218 w 1621318"/>
                          <a:gd name="connsiteY30" fmla="*/ 1283631 h 1283630"/>
                          <a:gd name="connsiteX31" fmla="*/ 921697 w 1621318"/>
                          <a:gd name="connsiteY31" fmla="*/ 1282714 h 1283630"/>
                          <a:gd name="connsiteX32" fmla="*/ 1408664 w 1621318"/>
                          <a:gd name="connsiteY32" fmla="*/ 1282714 h 1283630"/>
                          <a:gd name="connsiteX33" fmla="*/ 1600284 w 1621318"/>
                          <a:gd name="connsiteY33" fmla="*/ 1282714 h 1283630"/>
                          <a:gd name="connsiteX34" fmla="*/ 1600406 w 1621318"/>
                          <a:gd name="connsiteY34" fmla="*/ 1239316 h 1283630"/>
                          <a:gd name="connsiteX35" fmla="*/ 490413 w 1621318"/>
                          <a:gd name="connsiteY35" fmla="*/ 816590 h 1283630"/>
                          <a:gd name="connsiteX36" fmla="*/ 450499 w 1621318"/>
                          <a:gd name="connsiteY36" fmla="*/ 270517 h 1283630"/>
                          <a:gd name="connsiteX37" fmla="*/ 950363 w 1621318"/>
                          <a:gd name="connsiteY37" fmla="*/ 52613 h 1283630"/>
                          <a:gd name="connsiteX38" fmla="*/ 1327126 w 1621318"/>
                          <a:gd name="connsiteY38" fmla="*/ 515437 h 1283630"/>
                          <a:gd name="connsiteX39" fmla="*/ 1016559 w 1621318"/>
                          <a:gd name="connsiteY39" fmla="*/ 959557 h 1283630"/>
                          <a:gd name="connsiteX40" fmla="*/ 490413 w 1621318"/>
                          <a:gd name="connsiteY40" fmla="*/ 816590 h 128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21318" h="1283630">
                            <a:moveTo>
                              <a:pt x="1600406" y="1239316"/>
                            </a:moveTo>
                            <a:cubicBezTo>
                              <a:pt x="1452061" y="1239316"/>
                              <a:pt x="1303777" y="1239316"/>
                              <a:pt x="1155431" y="1239316"/>
                            </a:cubicBezTo>
                            <a:cubicBezTo>
                              <a:pt x="1077560" y="1239316"/>
                              <a:pt x="999690" y="1239316"/>
                              <a:pt x="921758" y="1239316"/>
                            </a:cubicBezTo>
                            <a:cubicBezTo>
                              <a:pt x="919741" y="1238767"/>
                              <a:pt x="917662" y="1238400"/>
                              <a:pt x="915279" y="1238400"/>
                            </a:cubicBezTo>
                            <a:cubicBezTo>
                              <a:pt x="893886" y="1238400"/>
                              <a:pt x="872493" y="1238400"/>
                              <a:pt x="851100" y="1238400"/>
                            </a:cubicBezTo>
                            <a:cubicBezTo>
                              <a:pt x="844315" y="1230515"/>
                              <a:pt x="849327" y="1198181"/>
                              <a:pt x="849327" y="1189012"/>
                            </a:cubicBezTo>
                            <a:cubicBezTo>
                              <a:pt x="849327" y="1181433"/>
                              <a:pt x="847004" y="1173609"/>
                              <a:pt x="853544" y="1170003"/>
                            </a:cubicBezTo>
                            <a:cubicBezTo>
                              <a:pt x="859535" y="1166641"/>
                              <a:pt x="876099" y="1170003"/>
                              <a:pt x="882822" y="1170003"/>
                            </a:cubicBezTo>
                            <a:cubicBezTo>
                              <a:pt x="904704" y="1170003"/>
                              <a:pt x="933738" y="1174709"/>
                              <a:pt x="952380" y="1160774"/>
                            </a:cubicBezTo>
                            <a:cubicBezTo>
                              <a:pt x="973712" y="1144759"/>
                              <a:pt x="977196" y="1103807"/>
                              <a:pt x="964788" y="1081069"/>
                            </a:cubicBezTo>
                            <a:cubicBezTo>
                              <a:pt x="949935" y="1053747"/>
                              <a:pt x="919557" y="1057292"/>
                              <a:pt x="893213" y="1057292"/>
                            </a:cubicBezTo>
                            <a:cubicBezTo>
                              <a:pt x="880011" y="1057292"/>
                              <a:pt x="876955" y="1058698"/>
                              <a:pt x="875304" y="1045679"/>
                            </a:cubicBezTo>
                            <a:cubicBezTo>
                              <a:pt x="874693" y="1040789"/>
                              <a:pt x="874632" y="1035655"/>
                              <a:pt x="874754" y="1030459"/>
                            </a:cubicBezTo>
                            <a:cubicBezTo>
                              <a:pt x="901220" y="1029603"/>
                              <a:pt x="927809" y="1026670"/>
                              <a:pt x="954275" y="1021596"/>
                            </a:cubicBezTo>
                            <a:cubicBezTo>
                              <a:pt x="1194672" y="975571"/>
                              <a:pt x="1368506" y="758156"/>
                              <a:pt x="1370462" y="515437"/>
                            </a:cubicBezTo>
                            <a:cubicBezTo>
                              <a:pt x="1368750" y="300284"/>
                              <a:pt x="1233913" y="105607"/>
                              <a:pt x="1031596" y="30854"/>
                            </a:cubicBezTo>
                            <a:cubicBezTo>
                              <a:pt x="828423" y="-44205"/>
                              <a:pt x="591205" y="21135"/>
                              <a:pt x="455023" y="189346"/>
                            </a:cubicBezTo>
                            <a:cubicBezTo>
                              <a:pt x="319452" y="356762"/>
                              <a:pt x="300931" y="597281"/>
                              <a:pt x="413031" y="782178"/>
                            </a:cubicBezTo>
                            <a:cubicBezTo>
                              <a:pt x="503004" y="930523"/>
                              <a:pt x="662352" y="1021413"/>
                              <a:pt x="831296" y="1029970"/>
                            </a:cubicBezTo>
                            <a:cubicBezTo>
                              <a:pt x="830684" y="1044090"/>
                              <a:pt x="830501" y="1058820"/>
                              <a:pt x="835085" y="1070923"/>
                            </a:cubicBezTo>
                            <a:cubicBezTo>
                              <a:pt x="845843" y="1099345"/>
                              <a:pt x="872859" y="1100567"/>
                              <a:pt x="898592" y="1100567"/>
                            </a:cubicBezTo>
                            <a:cubicBezTo>
                              <a:pt x="906232" y="1100567"/>
                              <a:pt x="922797" y="1097083"/>
                              <a:pt x="927320" y="1104357"/>
                            </a:cubicBezTo>
                            <a:cubicBezTo>
                              <a:pt x="933249" y="1113770"/>
                              <a:pt x="926220" y="1124589"/>
                              <a:pt x="919068" y="1126606"/>
                            </a:cubicBezTo>
                            <a:cubicBezTo>
                              <a:pt x="899753" y="1132107"/>
                              <a:pt x="873715" y="1125383"/>
                              <a:pt x="853483" y="1126606"/>
                            </a:cubicBezTo>
                            <a:cubicBezTo>
                              <a:pt x="797189" y="1129967"/>
                              <a:pt x="803240" y="1193535"/>
                              <a:pt x="805930" y="1234916"/>
                            </a:cubicBezTo>
                            <a:cubicBezTo>
                              <a:pt x="805991" y="1236138"/>
                              <a:pt x="806174" y="1237238"/>
                              <a:pt x="806296" y="1238400"/>
                            </a:cubicBezTo>
                            <a:cubicBezTo>
                              <a:pt x="581792" y="1238400"/>
                              <a:pt x="357348" y="1238400"/>
                              <a:pt x="132843" y="1238400"/>
                            </a:cubicBezTo>
                            <a:cubicBezTo>
                              <a:pt x="95864" y="1238400"/>
                              <a:pt x="58823" y="1238400"/>
                              <a:pt x="21844" y="1238400"/>
                            </a:cubicBezTo>
                            <a:cubicBezTo>
                              <a:pt x="-7251" y="1238400"/>
                              <a:pt x="-7312" y="1283631"/>
                              <a:pt x="21844" y="1283631"/>
                            </a:cubicBezTo>
                            <a:cubicBezTo>
                              <a:pt x="282656" y="1283631"/>
                              <a:pt x="543406" y="1283631"/>
                              <a:pt x="804218" y="1283631"/>
                            </a:cubicBezTo>
                            <a:cubicBezTo>
                              <a:pt x="841198" y="1283631"/>
                              <a:pt x="878238" y="1283631"/>
                              <a:pt x="915218" y="1283631"/>
                            </a:cubicBezTo>
                            <a:cubicBezTo>
                              <a:pt x="917601" y="1283631"/>
                              <a:pt x="919680" y="1283264"/>
                              <a:pt x="921697" y="1282714"/>
                            </a:cubicBezTo>
                            <a:cubicBezTo>
                              <a:pt x="1084039" y="1282714"/>
                              <a:pt x="1246321" y="1282714"/>
                              <a:pt x="1408664" y="1282714"/>
                            </a:cubicBezTo>
                            <a:cubicBezTo>
                              <a:pt x="1472537" y="1282714"/>
                              <a:pt x="1536411" y="1282714"/>
                              <a:pt x="1600284" y="1282714"/>
                            </a:cubicBezTo>
                            <a:cubicBezTo>
                              <a:pt x="1628278" y="1282714"/>
                              <a:pt x="1628340" y="1239316"/>
                              <a:pt x="1600406" y="1239316"/>
                            </a:cubicBezTo>
                            <a:close/>
                            <a:moveTo>
                              <a:pt x="490413" y="816590"/>
                            </a:moveTo>
                            <a:cubicBezTo>
                              <a:pt x="363094" y="664027"/>
                              <a:pt x="347691" y="440011"/>
                              <a:pt x="450499" y="270517"/>
                            </a:cubicBezTo>
                            <a:cubicBezTo>
                              <a:pt x="552942" y="101512"/>
                              <a:pt x="756603" y="12150"/>
                              <a:pt x="950363" y="52613"/>
                            </a:cubicBezTo>
                            <a:cubicBezTo>
                              <a:pt x="1168511" y="98150"/>
                              <a:pt x="1325353" y="293560"/>
                              <a:pt x="1327126" y="515437"/>
                            </a:cubicBezTo>
                            <a:cubicBezTo>
                              <a:pt x="1325597" y="711458"/>
                              <a:pt x="1202373" y="892627"/>
                              <a:pt x="1016559" y="959557"/>
                            </a:cubicBezTo>
                            <a:cubicBezTo>
                              <a:pt x="829584" y="1026792"/>
                              <a:pt x="617671" y="969031"/>
                              <a:pt x="490413" y="816590"/>
                            </a:cubicBezTo>
                            <a:close/>
                          </a:path>
                        </a:pathLst>
                      </a:custGeom>
                      <a:solidFill>
                        <a:schemeClr val="accent1"/>
                      </a:solidFill>
                      <a:ln w="6112" cap="flat">
                        <a:noFill/>
                        <a:prstDash val="solid"/>
                        <a:miter/>
                      </a:ln>
                    </p:spPr>
                    <p:txBody>
                      <a:bodyPr rtlCol="0" anchor="ctr"/>
                      <a:lstStyle/>
                      <a:p>
                        <a:endParaRPr lang="en-CA" dirty="0">
                          <a:latin typeface="+mj-lt"/>
                          <a:ea typeface="Yu Gothic UI Semibold" panose="020B0700000000000000" pitchFamily="34" charset="-128"/>
                        </a:endParaRPr>
                      </a:p>
                    </p:txBody>
                  </p:sp>
                </p:grpSp>
              </p:grpSp>
            </p:grpSp>
            <p:grpSp>
              <p:nvGrpSpPr>
                <p:cNvPr id="70" name="Group 69">
                  <a:extLst>
                    <a:ext uri="{FF2B5EF4-FFF2-40B4-BE49-F238E27FC236}">
                      <a16:creationId xmlns:a16="http://schemas.microsoft.com/office/drawing/2014/main" id="{FDD0F2B3-B09C-6850-5B34-F7E9B9E343B3}"/>
                    </a:ext>
                  </a:extLst>
                </p:cNvPr>
                <p:cNvGrpSpPr/>
                <p:nvPr/>
              </p:nvGrpSpPr>
              <p:grpSpPr>
                <a:xfrm>
                  <a:off x="253800" y="1645013"/>
                  <a:ext cx="2631746" cy="1435997"/>
                  <a:chOff x="1051182" y="2396129"/>
                  <a:chExt cx="2631746" cy="1435997"/>
                </a:xfrm>
              </p:grpSpPr>
              <p:sp>
                <p:nvSpPr>
                  <p:cNvPr id="71" name="TextBox 70">
                    <a:extLst>
                      <a:ext uri="{FF2B5EF4-FFF2-40B4-BE49-F238E27FC236}">
                        <a16:creationId xmlns:a16="http://schemas.microsoft.com/office/drawing/2014/main" id="{78134528-D9A2-1140-B321-334D6EAB7F36}"/>
                      </a:ext>
                    </a:extLst>
                  </p:cNvPr>
                  <p:cNvSpPr txBox="1"/>
                  <p:nvPr/>
                </p:nvSpPr>
                <p:spPr>
                  <a:xfrm>
                    <a:off x="1051182" y="2770297"/>
                    <a:ext cx="2631746" cy="1061829"/>
                  </a:xfrm>
                  <a:prstGeom prst="rect">
                    <a:avLst/>
                  </a:prstGeom>
                  <a:noFill/>
                </p:spPr>
                <p:txBody>
                  <a:bodyPr wrap="square">
                    <a:spAutoFit/>
                  </a:bodyPr>
                  <a:lstStyle/>
                  <a:p>
                    <a:pPr marR="0" lvl="0" algn="ctr" defTabSz="914400" eaLnBrk="1" fontAlgn="auto" latinLnBrk="0" hangingPunct="1">
                      <a:lnSpc>
                        <a:spcPct val="100000"/>
                      </a:lnSpc>
                      <a:spcBef>
                        <a:spcPts val="0"/>
                      </a:spcBef>
                      <a:spcAft>
                        <a:spcPts val="0"/>
                      </a:spcAft>
                      <a:buClrTx/>
                      <a:buSzTx/>
                      <a:tabLst/>
                      <a:defRPr/>
                    </a:pP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sp>
                <p:nvSpPr>
                  <p:cNvPr id="72" name="TextBox 71">
                    <a:extLst>
                      <a:ext uri="{FF2B5EF4-FFF2-40B4-BE49-F238E27FC236}">
                        <a16:creationId xmlns:a16="http://schemas.microsoft.com/office/drawing/2014/main" id="{67434DAD-017D-F1BA-9CB3-38B1608E66BB}"/>
                      </a:ext>
                    </a:extLst>
                  </p:cNvPr>
                  <p:cNvSpPr txBox="1"/>
                  <p:nvPr/>
                </p:nvSpPr>
                <p:spPr>
                  <a:xfrm>
                    <a:off x="1051182" y="2396129"/>
                    <a:ext cx="2631746" cy="307777"/>
                  </a:xfrm>
                  <a:prstGeom prst="rect">
                    <a:avLst/>
                  </a:prstGeom>
                  <a:noFill/>
                </p:spPr>
                <p:txBody>
                  <a:bodyPr wrap="square">
                    <a:spAutoFit/>
                  </a:bodyPr>
                  <a:lstStyle/>
                  <a:p>
                    <a:pPr algn="ctr"/>
                    <a:r>
                      <a:rPr lang="en-CA" sz="1400" i="0" dirty="0">
                        <a:solidFill>
                          <a:schemeClr val="accent1"/>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1"/>
                      </a:solidFill>
                      <a:latin typeface="+mj-lt"/>
                      <a:ea typeface="Yu Gothic UI Semibold" panose="020B0700000000000000" pitchFamily="34" charset="-128"/>
                    </a:endParaRPr>
                  </a:p>
                </p:txBody>
              </p:sp>
            </p:grpSp>
          </p:grpSp>
          <p:grpSp>
            <p:nvGrpSpPr>
              <p:cNvPr id="84" name="Group 83">
                <a:extLst>
                  <a:ext uri="{FF2B5EF4-FFF2-40B4-BE49-F238E27FC236}">
                    <a16:creationId xmlns:a16="http://schemas.microsoft.com/office/drawing/2014/main" id="{CDBEF4A2-DD97-ED67-BD9C-9C41845B7C5B}"/>
                  </a:ext>
                </a:extLst>
              </p:cNvPr>
              <p:cNvGrpSpPr/>
              <p:nvPr/>
            </p:nvGrpSpPr>
            <p:grpSpPr>
              <a:xfrm>
                <a:off x="2371658" y="3159918"/>
                <a:ext cx="2631746" cy="2760970"/>
                <a:chOff x="2371658" y="3159918"/>
                <a:chExt cx="2631746" cy="2760970"/>
              </a:xfrm>
            </p:grpSpPr>
            <p:grpSp>
              <p:nvGrpSpPr>
                <p:cNvPr id="63" name="Group 62">
                  <a:extLst>
                    <a:ext uri="{FF2B5EF4-FFF2-40B4-BE49-F238E27FC236}">
                      <a16:creationId xmlns:a16="http://schemas.microsoft.com/office/drawing/2014/main" id="{3100CD53-02A5-1FD5-18FF-9D0AAC6398DD}"/>
                    </a:ext>
                  </a:extLst>
                </p:cNvPr>
                <p:cNvGrpSpPr/>
                <p:nvPr/>
              </p:nvGrpSpPr>
              <p:grpSpPr>
                <a:xfrm>
                  <a:off x="3138415" y="3159918"/>
                  <a:ext cx="1079374" cy="1079374"/>
                  <a:chOff x="4252721" y="2929603"/>
                  <a:chExt cx="1079374" cy="1079374"/>
                </a:xfrm>
              </p:grpSpPr>
              <p:sp>
                <p:nvSpPr>
                  <p:cNvPr id="12" name="Freeform: Shape 11">
                    <a:extLst>
                      <a:ext uri="{FF2B5EF4-FFF2-40B4-BE49-F238E27FC236}">
                        <a16:creationId xmlns:a16="http://schemas.microsoft.com/office/drawing/2014/main" id="{093406EA-268B-3EB6-001B-375E5682F42C}"/>
                      </a:ext>
                    </a:extLst>
                  </p:cNvPr>
                  <p:cNvSpPr/>
                  <p:nvPr/>
                </p:nvSpPr>
                <p:spPr>
                  <a:xfrm>
                    <a:off x="4252721" y="2929603"/>
                    <a:ext cx="1079374" cy="1079374"/>
                  </a:xfrm>
                  <a:custGeom>
                    <a:avLst/>
                    <a:gdLst>
                      <a:gd name="connsiteX0" fmla="*/ 435102 w 435102"/>
                      <a:gd name="connsiteY0" fmla="*/ 217551 h 435102"/>
                      <a:gd name="connsiteX1" fmla="*/ 217551 w 435102"/>
                      <a:gd name="connsiteY1" fmla="*/ 435102 h 435102"/>
                      <a:gd name="connsiteX2" fmla="*/ 0 w 435102"/>
                      <a:gd name="connsiteY2" fmla="*/ 217551 h 435102"/>
                      <a:gd name="connsiteX3" fmla="*/ 217551 w 435102"/>
                      <a:gd name="connsiteY3" fmla="*/ 0 h 435102"/>
                      <a:gd name="connsiteX4" fmla="*/ 435102 w 435102"/>
                      <a:gd name="connsiteY4" fmla="*/ 217551 h 435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102" h="435102">
                        <a:moveTo>
                          <a:pt x="435102" y="217551"/>
                        </a:moveTo>
                        <a:cubicBezTo>
                          <a:pt x="435102" y="337701"/>
                          <a:pt x="337701" y="435102"/>
                          <a:pt x="217551" y="435102"/>
                        </a:cubicBezTo>
                        <a:cubicBezTo>
                          <a:pt x="97401" y="435102"/>
                          <a:pt x="0" y="337701"/>
                          <a:pt x="0" y="217551"/>
                        </a:cubicBezTo>
                        <a:cubicBezTo>
                          <a:pt x="0" y="97401"/>
                          <a:pt x="97401" y="0"/>
                          <a:pt x="217551" y="0"/>
                        </a:cubicBezTo>
                        <a:cubicBezTo>
                          <a:pt x="337701" y="0"/>
                          <a:pt x="435102" y="97401"/>
                          <a:pt x="435102" y="217551"/>
                        </a:cubicBezTo>
                        <a:close/>
                      </a:path>
                    </a:pathLst>
                  </a:custGeom>
                  <a:solidFill>
                    <a:schemeClr val="accent2"/>
                  </a:solidFill>
                  <a:ln w="38100" cap="flat">
                    <a:noFill/>
                    <a:prstDash val="solid"/>
                    <a:miter/>
                  </a:ln>
                </p:spPr>
                <p:txBody>
                  <a:bodyPr rtlCol="0" anchor="ctr"/>
                  <a:lstStyle/>
                  <a:p>
                    <a:endParaRPr lang="en-US">
                      <a:latin typeface="+mj-lt"/>
                      <a:ea typeface="Yu Gothic UI Semibold" panose="020B0700000000000000" pitchFamily="34" charset="-128"/>
                    </a:endParaRPr>
                  </a:p>
                </p:txBody>
              </p:sp>
              <p:grpSp>
                <p:nvGrpSpPr>
                  <p:cNvPr id="52" name="Group 51">
                    <a:extLst>
                      <a:ext uri="{FF2B5EF4-FFF2-40B4-BE49-F238E27FC236}">
                        <a16:creationId xmlns:a16="http://schemas.microsoft.com/office/drawing/2014/main" id="{1235C37A-5238-C447-85AA-BBA506BFE7E8}"/>
                      </a:ext>
                    </a:extLst>
                  </p:cNvPr>
                  <p:cNvGrpSpPr/>
                  <p:nvPr/>
                </p:nvGrpSpPr>
                <p:grpSpPr>
                  <a:xfrm>
                    <a:off x="4472449" y="3149331"/>
                    <a:ext cx="639918" cy="639918"/>
                    <a:chOff x="5633179" y="5077583"/>
                    <a:chExt cx="612082" cy="612082"/>
                  </a:xfrm>
                </p:grpSpPr>
                <p:sp>
                  <p:nvSpPr>
                    <p:cNvPr id="53" name="Oval 52">
                      <a:extLst>
                        <a:ext uri="{FF2B5EF4-FFF2-40B4-BE49-F238E27FC236}">
                          <a16:creationId xmlns:a16="http://schemas.microsoft.com/office/drawing/2014/main" id="{5745DF88-8164-4677-9854-0B5CA722B1ED}"/>
                        </a:ext>
                      </a:extLst>
                    </p:cNvPr>
                    <p:cNvSpPr/>
                    <p:nvPr/>
                  </p:nvSpPr>
                  <p:spPr>
                    <a:xfrm>
                      <a:off x="5633179" y="5077583"/>
                      <a:ext cx="612082" cy="612082"/>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grpSp>
                  <p:nvGrpSpPr>
                    <p:cNvPr id="54" name="Group 53">
                      <a:extLst>
                        <a:ext uri="{FF2B5EF4-FFF2-40B4-BE49-F238E27FC236}">
                          <a16:creationId xmlns:a16="http://schemas.microsoft.com/office/drawing/2014/main" id="{470410BF-586A-B276-0E6A-D263AE7775B5}"/>
                        </a:ext>
                      </a:extLst>
                    </p:cNvPr>
                    <p:cNvGrpSpPr/>
                    <p:nvPr/>
                  </p:nvGrpSpPr>
                  <p:grpSpPr>
                    <a:xfrm>
                      <a:off x="5748623" y="5244467"/>
                      <a:ext cx="381194" cy="278314"/>
                      <a:chOff x="4014004" y="4347495"/>
                      <a:chExt cx="1455397" cy="1062603"/>
                    </a:xfrm>
                  </p:grpSpPr>
                  <p:sp>
                    <p:nvSpPr>
                      <p:cNvPr id="55" name="Freeform: Shape 54">
                        <a:extLst>
                          <a:ext uri="{FF2B5EF4-FFF2-40B4-BE49-F238E27FC236}">
                            <a16:creationId xmlns:a16="http://schemas.microsoft.com/office/drawing/2014/main" id="{BB9D1AE9-A2A8-8F47-DCC4-7998FB2026A4}"/>
                          </a:ext>
                        </a:extLst>
                      </p:cNvPr>
                      <p:cNvSpPr/>
                      <p:nvPr/>
                    </p:nvSpPr>
                    <p:spPr>
                      <a:xfrm>
                        <a:off x="4482991" y="4347495"/>
                        <a:ext cx="986410" cy="1062603"/>
                      </a:xfrm>
                      <a:custGeom>
                        <a:avLst/>
                        <a:gdLst>
                          <a:gd name="connsiteX0" fmla="*/ 874069 w 986410"/>
                          <a:gd name="connsiteY0" fmla="*/ 440127 h 1062603"/>
                          <a:gd name="connsiteX1" fmla="*/ 858665 w 986410"/>
                          <a:gd name="connsiteY1" fmla="*/ 426068 h 1062603"/>
                          <a:gd name="connsiteX2" fmla="*/ 858299 w 986410"/>
                          <a:gd name="connsiteY2" fmla="*/ 411827 h 1062603"/>
                          <a:gd name="connsiteX3" fmla="*/ 868995 w 986410"/>
                          <a:gd name="connsiteY3" fmla="*/ 385116 h 1062603"/>
                          <a:gd name="connsiteX4" fmla="*/ 875658 w 986410"/>
                          <a:gd name="connsiteY4" fmla="*/ 299238 h 1062603"/>
                          <a:gd name="connsiteX5" fmla="*/ 853226 w 986410"/>
                          <a:gd name="connsiteY5" fmla="*/ 210549 h 1062603"/>
                          <a:gd name="connsiteX6" fmla="*/ 819730 w 986410"/>
                          <a:gd name="connsiteY6" fmla="*/ 135123 h 1062603"/>
                          <a:gd name="connsiteX7" fmla="*/ 696017 w 986410"/>
                          <a:gd name="connsiteY7" fmla="*/ 48145 h 1062603"/>
                          <a:gd name="connsiteX8" fmla="*/ 493150 w 986410"/>
                          <a:gd name="connsiteY8" fmla="*/ 3892 h 1062603"/>
                          <a:gd name="connsiteX9" fmla="*/ 276347 w 986410"/>
                          <a:gd name="connsiteY9" fmla="*/ 6826 h 1062603"/>
                          <a:gd name="connsiteX10" fmla="*/ 183256 w 986410"/>
                          <a:gd name="connsiteY10" fmla="*/ 31642 h 1062603"/>
                          <a:gd name="connsiteX11" fmla="*/ 183929 w 986410"/>
                          <a:gd name="connsiteY11" fmla="*/ 80357 h 1062603"/>
                          <a:gd name="connsiteX12" fmla="*/ 165959 w 986410"/>
                          <a:gd name="connsiteY12" fmla="*/ 87997 h 1062603"/>
                          <a:gd name="connsiteX13" fmla="*/ 127084 w 986410"/>
                          <a:gd name="connsiteY13" fmla="*/ 105662 h 1062603"/>
                          <a:gd name="connsiteX14" fmla="*/ 44018 w 986410"/>
                          <a:gd name="connsiteY14" fmla="*/ 191112 h 1062603"/>
                          <a:gd name="connsiteX15" fmla="*/ 6122 w 986410"/>
                          <a:gd name="connsiteY15" fmla="*/ 443672 h 1062603"/>
                          <a:gd name="connsiteX16" fmla="*/ 60460 w 986410"/>
                          <a:gd name="connsiteY16" fmla="*/ 587372 h 1062603"/>
                          <a:gd name="connsiteX17" fmla="*/ 99518 w 986410"/>
                          <a:gd name="connsiteY17" fmla="*/ 642444 h 1062603"/>
                          <a:gd name="connsiteX18" fmla="*/ 148111 w 986410"/>
                          <a:gd name="connsiteY18" fmla="*/ 712308 h 1062603"/>
                          <a:gd name="connsiteX19" fmla="*/ 180750 w 986410"/>
                          <a:gd name="connsiteY19" fmla="*/ 886386 h 1062603"/>
                          <a:gd name="connsiteX20" fmla="*/ 72501 w 986410"/>
                          <a:gd name="connsiteY20" fmla="*/ 1007532 h 1062603"/>
                          <a:gd name="connsiteX21" fmla="*/ 75619 w 986410"/>
                          <a:gd name="connsiteY21" fmla="*/ 1061809 h 1062603"/>
                          <a:gd name="connsiteX22" fmla="*/ 75741 w 986410"/>
                          <a:gd name="connsiteY22" fmla="*/ 1062298 h 1062603"/>
                          <a:gd name="connsiteX23" fmla="*/ 177328 w 986410"/>
                          <a:gd name="connsiteY23" fmla="*/ 1062603 h 1062603"/>
                          <a:gd name="connsiteX24" fmla="*/ 179711 w 986410"/>
                          <a:gd name="connsiteY24" fmla="*/ 1062603 h 1062603"/>
                          <a:gd name="connsiteX25" fmla="*/ 180139 w 986410"/>
                          <a:gd name="connsiteY25" fmla="*/ 928866 h 1062603"/>
                          <a:gd name="connsiteX26" fmla="*/ 192058 w 986410"/>
                          <a:gd name="connsiteY26" fmla="*/ 909001 h 1062603"/>
                          <a:gd name="connsiteX27" fmla="*/ 187352 w 986410"/>
                          <a:gd name="connsiteY27" fmla="*/ 744153 h 1062603"/>
                          <a:gd name="connsiteX28" fmla="*/ 180812 w 986410"/>
                          <a:gd name="connsiteY28" fmla="*/ 731378 h 1062603"/>
                          <a:gd name="connsiteX29" fmla="*/ 180934 w 986410"/>
                          <a:gd name="connsiteY29" fmla="*/ 702467 h 1062603"/>
                          <a:gd name="connsiteX30" fmla="*/ 181056 w 986410"/>
                          <a:gd name="connsiteY30" fmla="*/ 671111 h 1062603"/>
                          <a:gd name="connsiteX31" fmla="*/ 425059 w 986410"/>
                          <a:gd name="connsiteY31" fmla="*/ 671966 h 1062603"/>
                          <a:gd name="connsiteX32" fmla="*/ 572671 w 986410"/>
                          <a:gd name="connsiteY32" fmla="*/ 672455 h 1062603"/>
                          <a:gd name="connsiteX33" fmla="*/ 573527 w 986410"/>
                          <a:gd name="connsiteY33" fmla="*/ 413905 h 1062603"/>
                          <a:gd name="connsiteX34" fmla="*/ 213329 w 986410"/>
                          <a:gd name="connsiteY34" fmla="*/ 412682 h 1062603"/>
                          <a:gd name="connsiteX35" fmla="*/ 181973 w 986410"/>
                          <a:gd name="connsiteY35" fmla="*/ 412560 h 1062603"/>
                          <a:gd name="connsiteX36" fmla="*/ 182828 w 986410"/>
                          <a:gd name="connsiteY36" fmla="*/ 168557 h 1062603"/>
                          <a:gd name="connsiteX37" fmla="*/ 183134 w 986410"/>
                          <a:gd name="connsiteY37" fmla="*/ 81457 h 1062603"/>
                          <a:gd name="connsiteX38" fmla="*/ 312348 w 986410"/>
                          <a:gd name="connsiteY38" fmla="*/ 43867 h 1062603"/>
                          <a:gd name="connsiteX39" fmla="*/ 518455 w 986410"/>
                          <a:gd name="connsiteY39" fmla="*/ 52546 h 1062603"/>
                          <a:gd name="connsiteX40" fmla="*/ 703658 w 986410"/>
                          <a:gd name="connsiteY40" fmla="*/ 100955 h 1062603"/>
                          <a:gd name="connsiteX41" fmla="*/ 800232 w 986410"/>
                          <a:gd name="connsiteY41" fmla="*/ 199608 h 1062603"/>
                          <a:gd name="connsiteX42" fmla="*/ 827493 w 986410"/>
                          <a:gd name="connsiteY42" fmla="*/ 283408 h 1062603"/>
                          <a:gd name="connsiteX43" fmla="*/ 825904 w 986410"/>
                          <a:gd name="connsiteY43" fmla="*/ 365373 h 1062603"/>
                          <a:gd name="connsiteX44" fmla="*/ 806772 w 986410"/>
                          <a:gd name="connsiteY44" fmla="*/ 422890 h 1062603"/>
                          <a:gd name="connsiteX45" fmla="*/ 844240 w 986410"/>
                          <a:gd name="connsiteY45" fmla="*/ 474844 h 1062603"/>
                          <a:gd name="connsiteX46" fmla="*/ 932686 w 986410"/>
                          <a:gd name="connsiteY46" fmla="*/ 566529 h 1062603"/>
                          <a:gd name="connsiteX47" fmla="*/ 937820 w 986410"/>
                          <a:gd name="connsiteY47" fmla="*/ 575942 h 1062603"/>
                          <a:gd name="connsiteX48" fmla="*/ 938798 w 986410"/>
                          <a:gd name="connsiteY48" fmla="*/ 579609 h 1062603"/>
                          <a:gd name="connsiteX49" fmla="*/ 924801 w 986410"/>
                          <a:gd name="connsiteY49" fmla="*/ 581749 h 1062603"/>
                          <a:gd name="connsiteX50" fmla="*/ 856160 w 986410"/>
                          <a:gd name="connsiteY50" fmla="*/ 606137 h 1062603"/>
                          <a:gd name="connsiteX51" fmla="*/ 838251 w 986410"/>
                          <a:gd name="connsiteY51" fmla="*/ 752710 h 1062603"/>
                          <a:gd name="connsiteX52" fmla="*/ 838251 w 986410"/>
                          <a:gd name="connsiteY52" fmla="*/ 752710 h 1062603"/>
                          <a:gd name="connsiteX53" fmla="*/ 841795 w 986410"/>
                          <a:gd name="connsiteY53" fmla="*/ 787611 h 1062603"/>
                          <a:gd name="connsiteX54" fmla="*/ 779633 w 986410"/>
                          <a:gd name="connsiteY54" fmla="*/ 838771 h 1062603"/>
                          <a:gd name="connsiteX55" fmla="*/ 731591 w 986410"/>
                          <a:gd name="connsiteY55" fmla="*/ 842927 h 1062603"/>
                          <a:gd name="connsiteX56" fmla="*/ 685871 w 986410"/>
                          <a:gd name="connsiteY56" fmla="*/ 836326 h 1062603"/>
                          <a:gd name="connsiteX57" fmla="*/ 637033 w 986410"/>
                          <a:gd name="connsiteY57" fmla="*/ 841950 h 1062603"/>
                          <a:gd name="connsiteX58" fmla="*/ 604088 w 986410"/>
                          <a:gd name="connsiteY58" fmla="*/ 912791 h 1062603"/>
                          <a:gd name="connsiteX59" fmla="*/ 659527 w 986410"/>
                          <a:gd name="connsiteY59" fmla="*/ 1062542 h 1062603"/>
                          <a:gd name="connsiteX60" fmla="*/ 708914 w 986410"/>
                          <a:gd name="connsiteY60" fmla="*/ 1062542 h 1062603"/>
                          <a:gd name="connsiteX61" fmla="*/ 649747 w 986410"/>
                          <a:gd name="connsiteY61" fmla="*/ 909062 h 1062603"/>
                          <a:gd name="connsiteX62" fmla="*/ 691005 w 986410"/>
                          <a:gd name="connsiteY62" fmla="*/ 883452 h 1062603"/>
                          <a:gd name="connsiteX63" fmla="*/ 779633 w 986410"/>
                          <a:gd name="connsiteY63" fmla="*/ 884736 h 1062603"/>
                          <a:gd name="connsiteX64" fmla="*/ 862577 w 986410"/>
                          <a:gd name="connsiteY64" fmla="*/ 855885 h 1062603"/>
                          <a:gd name="connsiteX65" fmla="*/ 887821 w 986410"/>
                          <a:gd name="connsiteY65" fmla="*/ 791156 h 1062603"/>
                          <a:gd name="connsiteX66" fmla="*/ 884826 w 986410"/>
                          <a:gd name="connsiteY66" fmla="*/ 752893 h 1062603"/>
                          <a:gd name="connsiteX67" fmla="*/ 888616 w 986410"/>
                          <a:gd name="connsiteY67" fmla="*/ 638776 h 1062603"/>
                          <a:gd name="connsiteX68" fmla="*/ 945521 w 986410"/>
                          <a:gd name="connsiteY68" fmla="*/ 625207 h 1062603"/>
                          <a:gd name="connsiteX69" fmla="*/ 874069 w 986410"/>
                          <a:gd name="connsiteY69" fmla="*/ 440127 h 1062603"/>
                          <a:gd name="connsiteX70" fmla="*/ 941609 w 986410"/>
                          <a:gd name="connsiteY70" fmla="*/ 578876 h 1062603"/>
                          <a:gd name="connsiteX71" fmla="*/ 941609 w 986410"/>
                          <a:gd name="connsiteY71" fmla="*/ 578876 h 1062603"/>
                          <a:gd name="connsiteX72" fmla="*/ 941609 w 986410"/>
                          <a:gd name="connsiteY72" fmla="*/ 578876 h 106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986410" h="1062603">
                            <a:moveTo>
                              <a:pt x="874069" y="440127"/>
                            </a:moveTo>
                            <a:cubicBezTo>
                              <a:pt x="869179" y="436032"/>
                              <a:pt x="862272" y="431325"/>
                              <a:pt x="858665" y="426068"/>
                            </a:cubicBezTo>
                            <a:cubicBezTo>
                              <a:pt x="852125" y="416472"/>
                              <a:pt x="854448" y="421668"/>
                              <a:pt x="858299" y="411827"/>
                            </a:cubicBezTo>
                            <a:cubicBezTo>
                              <a:pt x="861966" y="402536"/>
                              <a:pt x="866856" y="395385"/>
                              <a:pt x="868995" y="385116"/>
                            </a:cubicBezTo>
                            <a:cubicBezTo>
                              <a:pt x="874558" y="357917"/>
                              <a:pt x="877981" y="326744"/>
                              <a:pt x="875658" y="299238"/>
                            </a:cubicBezTo>
                            <a:cubicBezTo>
                              <a:pt x="873030" y="268432"/>
                              <a:pt x="863922" y="239399"/>
                              <a:pt x="853226" y="210549"/>
                            </a:cubicBezTo>
                            <a:cubicBezTo>
                              <a:pt x="843751" y="185122"/>
                              <a:pt x="835072" y="157739"/>
                              <a:pt x="819730" y="135123"/>
                            </a:cubicBezTo>
                            <a:cubicBezTo>
                              <a:pt x="790697" y="92215"/>
                              <a:pt x="743632" y="65748"/>
                              <a:pt x="696017" y="48145"/>
                            </a:cubicBezTo>
                            <a:cubicBezTo>
                              <a:pt x="630860" y="24124"/>
                              <a:pt x="562158" y="10188"/>
                              <a:pt x="493150" y="3892"/>
                            </a:cubicBezTo>
                            <a:cubicBezTo>
                              <a:pt x="422186" y="-2526"/>
                              <a:pt x="347372" y="-631"/>
                              <a:pt x="276347" y="6826"/>
                            </a:cubicBezTo>
                            <a:cubicBezTo>
                              <a:pt x="244807" y="10127"/>
                              <a:pt x="213146" y="19051"/>
                              <a:pt x="183256" y="31642"/>
                            </a:cubicBezTo>
                            <a:lnTo>
                              <a:pt x="183929" y="80357"/>
                            </a:lnTo>
                            <a:cubicBezTo>
                              <a:pt x="174394" y="85858"/>
                              <a:pt x="183929" y="80357"/>
                              <a:pt x="165959" y="87997"/>
                            </a:cubicBezTo>
                            <a:cubicBezTo>
                              <a:pt x="150556" y="94537"/>
                              <a:pt x="133013" y="101994"/>
                              <a:pt x="127084" y="105662"/>
                            </a:cubicBezTo>
                            <a:cubicBezTo>
                              <a:pt x="94628" y="125649"/>
                              <a:pt x="65900" y="155171"/>
                              <a:pt x="44018" y="191112"/>
                            </a:cubicBezTo>
                            <a:cubicBezTo>
                              <a:pt x="-3658" y="269410"/>
                              <a:pt x="-5858" y="345814"/>
                              <a:pt x="6122" y="443672"/>
                            </a:cubicBezTo>
                            <a:cubicBezTo>
                              <a:pt x="12234" y="493854"/>
                              <a:pt x="30021" y="540858"/>
                              <a:pt x="60460" y="587372"/>
                            </a:cubicBezTo>
                            <a:cubicBezTo>
                              <a:pt x="72685" y="606076"/>
                              <a:pt x="86315" y="624535"/>
                              <a:pt x="99518" y="642444"/>
                            </a:cubicBezTo>
                            <a:cubicBezTo>
                              <a:pt x="116021" y="664815"/>
                              <a:pt x="133075" y="687920"/>
                              <a:pt x="148111" y="712308"/>
                            </a:cubicBezTo>
                            <a:cubicBezTo>
                              <a:pt x="174149" y="754482"/>
                              <a:pt x="205872" y="818417"/>
                              <a:pt x="180750" y="886386"/>
                            </a:cubicBezTo>
                            <a:cubicBezTo>
                              <a:pt x="163942" y="931984"/>
                              <a:pt x="127512" y="972691"/>
                              <a:pt x="72501" y="1007532"/>
                            </a:cubicBezTo>
                            <a:cubicBezTo>
                              <a:pt x="66022" y="1015722"/>
                              <a:pt x="68101" y="1053251"/>
                              <a:pt x="75619" y="1061809"/>
                            </a:cubicBezTo>
                            <a:lnTo>
                              <a:pt x="75741" y="1062298"/>
                            </a:lnTo>
                            <a:cubicBezTo>
                              <a:pt x="111315" y="1062420"/>
                              <a:pt x="146155" y="1062481"/>
                              <a:pt x="177328" y="1062603"/>
                            </a:cubicBezTo>
                            <a:lnTo>
                              <a:pt x="179711" y="1062603"/>
                            </a:lnTo>
                            <a:cubicBezTo>
                              <a:pt x="179833" y="1020673"/>
                              <a:pt x="180017" y="975198"/>
                              <a:pt x="180139" y="928866"/>
                            </a:cubicBezTo>
                            <a:cubicBezTo>
                              <a:pt x="184601" y="922265"/>
                              <a:pt x="188635" y="915603"/>
                              <a:pt x="192058" y="909001"/>
                            </a:cubicBezTo>
                            <a:cubicBezTo>
                              <a:pt x="220114" y="854846"/>
                              <a:pt x="213268" y="797635"/>
                              <a:pt x="187352" y="744153"/>
                            </a:cubicBezTo>
                            <a:cubicBezTo>
                              <a:pt x="185273" y="739813"/>
                              <a:pt x="183073" y="735595"/>
                              <a:pt x="180812" y="731378"/>
                            </a:cubicBezTo>
                            <a:cubicBezTo>
                              <a:pt x="180873" y="721598"/>
                              <a:pt x="180873" y="711941"/>
                              <a:pt x="180934" y="702467"/>
                            </a:cubicBezTo>
                            <a:cubicBezTo>
                              <a:pt x="180995" y="692015"/>
                              <a:pt x="180995" y="681562"/>
                              <a:pt x="181056" y="671111"/>
                            </a:cubicBezTo>
                            <a:cubicBezTo>
                              <a:pt x="262411" y="671416"/>
                              <a:pt x="343704" y="671661"/>
                              <a:pt x="425059" y="671966"/>
                            </a:cubicBezTo>
                            <a:cubicBezTo>
                              <a:pt x="474263" y="672150"/>
                              <a:pt x="523467" y="672333"/>
                              <a:pt x="572671" y="672455"/>
                            </a:cubicBezTo>
                            <a:cubicBezTo>
                              <a:pt x="572977" y="586272"/>
                              <a:pt x="573282" y="500088"/>
                              <a:pt x="573527" y="413905"/>
                            </a:cubicBezTo>
                            <a:cubicBezTo>
                              <a:pt x="453481" y="413477"/>
                              <a:pt x="333374" y="413110"/>
                              <a:pt x="213329" y="412682"/>
                            </a:cubicBezTo>
                            <a:cubicBezTo>
                              <a:pt x="202877" y="412621"/>
                              <a:pt x="192425" y="412621"/>
                              <a:pt x="181973" y="412560"/>
                            </a:cubicBezTo>
                            <a:cubicBezTo>
                              <a:pt x="182279" y="331205"/>
                              <a:pt x="182523" y="249912"/>
                              <a:pt x="182828" y="168557"/>
                            </a:cubicBezTo>
                            <a:cubicBezTo>
                              <a:pt x="182951" y="139524"/>
                              <a:pt x="183012" y="110490"/>
                              <a:pt x="183134" y="81457"/>
                            </a:cubicBezTo>
                            <a:cubicBezTo>
                              <a:pt x="223292" y="59269"/>
                              <a:pt x="262777" y="44906"/>
                              <a:pt x="312348" y="43867"/>
                            </a:cubicBezTo>
                            <a:cubicBezTo>
                              <a:pt x="380745" y="42522"/>
                              <a:pt x="450425" y="44416"/>
                              <a:pt x="518455" y="52546"/>
                            </a:cubicBezTo>
                            <a:cubicBezTo>
                              <a:pt x="580373" y="60003"/>
                              <a:pt x="646813" y="74306"/>
                              <a:pt x="703658" y="100955"/>
                            </a:cubicBezTo>
                            <a:cubicBezTo>
                              <a:pt x="750294" y="122837"/>
                              <a:pt x="781651" y="151199"/>
                              <a:pt x="800232" y="199608"/>
                            </a:cubicBezTo>
                            <a:cubicBezTo>
                              <a:pt x="810745" y="226930"/>
                              <a:pt x="821930" y="254557"/>
                              <a:pt x="827493" y="283408"/>
                            </a:cubicBezTo>
                            <a:cubicBezTo>
                              <a:pt x="832749" y="310424"/>
                              <a:pt x="829754" y="338357"/>
                              <a:pt x="825904" y="365373"/>
                            </a:cubicBezTo>
                            <a:cubicBezTo>
                              <a:pt x="822970" y="386033"/>
                              <a:pt x="804694" y="401742"/>
                              <a:pt x="806772" y="422890"/>
                            </a:cubicBezTo>
                            <a:cubicBezTo>
                              <a:pt x="808850" y="444894"/>
                              <a:pt x="828287" y="461703"/>
                              <a:pt x="844240" y="474844"/>
                            </a:cubicBezTo>
                            <a:cubicBezTo>
                              <a:pt x="877064" y="501800"/>
                              <a:pt x="910620" y="529488"/>
                              <a:pt x="932686" y="566529"/>
                            </a:cubicBezTo>
                            <a:cubicBezTo>
                              <a:pt x="934458" y="569463"/>
                              <a:pt x="935925" y="573069"/>
                              <a:pt x="937820" y="575942"/>
                            </a:cubicBezTo>
                            <a:cubicBezTo>
                              <a:pt x="938187" y="576492"/>
                              <a:pt x="938492" y="578081"/>
                              <a:pt x="938798" y="579609"/>
                            </a:cubicBezTo>
                            <a:cubicBezTo>
                              <a:pt x="934030" y="580404"/>
                              <a:pt x="929630" y="581321"/>
                              <a:pt x="924801" y="581749"/>
                            </a:cubicBezTo>
                            <a:cubicBezTo>
                              <a:pt x="903408" y="583644"/>
                              <a:pt x="888127" y="569769"/>
                              <a:pt x="856160" y="606137"/>
                            </a:cubicBezTo>
                            <a:cubicBezTo>
                              <a:pt x="837150" y="627774"/>
                              <a:pt x="832444" y="731317"/>
                              <a:pt x="838251" y="752710"/>
                            </a:cubicBezTo>
                            <a:lnTo>
                              <a:pt x="838251" y="752710"/>
                            </a:lnTo>
                            <a:cubicBezTo>
                              <a:pt x="839534" y="764506"/>
                              <a:pt x="841612" y="776364"/>
                              <a:pt x="841795" y="787611"/>
                            </a:cubicBezTo>
                            <a:cubicBezTo>
                              <a:pt x="842407" y="826363"/>
                              <a:pt x="812579" y="834248"/>
                              <a:pt x="779633" y="838771"/>
                            </a:cubicBezTo>
                            <a:cubicBezTo>
                              <a:pt x="763803" y="840971"/>
                              <a:pt x="747605" y="843355"/>
                              <a:pt x="731591" y="842927"/>
                            </a:cubicBezTo>
                            <a:cubicBezTo>
                              <a:pt x="716005" y="842499"/>
                              <a:pt x="701213" y="838099"/>
                              <a:pt x="685871" y="836326"/>
                            </a:cubicBezTo>
                            <a:cubicBezTo>
                              <a:pt x="669490" y="834431"/>
                              <a:pt x="652192" y="834676"/>
                              <a:pt x="637033" y="841950"/>
                            </a:cubicBezTo>
                            <a:cubicBezTo>
                              <a:pt x="609589" y="855152"/>
                              <a:pt x="601460" y="884369"/>
                              <a:pt x="604088" y="912791"/>
                            </a:cubicBezTo>
                            <a:cubicBezTo>
                              <a:pt x="609101" y="966090"/>
                              <a:pt x="639478" y="1016150"/>
                              <a:pt x="659527" y="1062542"/>
                            </a:cubicBezTo>
                            <a:lnTo>
                              <a:pt x="708914" y="1062542"/>
                            </a:lnTo>
                            <a:cubicBezTo>
                              <a:pt x="688927" y="1011933"/>
                              <a:pt x="654148" y="964440"/>
                              <a:pt x="649747" y="909062"/>
                            </a:cubicBezTo>
                            <a:cubicBezTo>
                              <a:pt x="647363" y="879418"/>
                              <a:pt x="664356" y="878562"/>
                              <a:pt x="691005" y="883452"/>
                            </a:cubicBezTo>
                            <a:cubicBezTo>
                              <a:pt x="721383" y="889014"/>
                              <a:pt x="748950" y="888708"/>
                              <a:pt x="779633" y="884736"/>
                            </a:cubicBezTo>
                            <a:cubicBezTo>
                              <a:pt x="808728" y="881007"/>
                              <a:pt x="840329" y="877156"/>
                              <a:pt x="862577" y="855885"/>
                            </a:cubicBezTo>
                            <a:cubicBezTo>
                              <a:pt x="880425" y="838832"/>
                              <a:pt x="887638" y="815422"/>
                              <a:pt x="887821" y="791156"/>
                            </a:cubicBezTo>
                            <a:cubicBezTo>
                              <a:pt x="887882" y="778320"/>
                              <a:pt x="885988" y="765668"/>
                              <a:pt x="884826" y="752893"/>
                            </a:cubicBezTo>
                            <a:cubicBezTo>
                              <a:pt x="884215" y="735167"/>
                              <a:pt x="888188" y="642138"/>
                              <a:pt x="888616" y="638776"/>
                            </a:cubicBezTo>
                            <a:cubicBezTo>
                              <a:pt x="890755" y="622029"/>
                              <a:pt x="932441" y="628080"/>
                              <a:pt x="945521" y="625207"/>
                            </a:cubicBezTo>
                            <a:cubicBezTo>
                              <a:pt x="1057376" y="600575"/>
                              <a:pt x="907931" y="468427"/>
                              <a:pt x="874069" y="440127"/>
                            </a:cubicBezTo>
                            <a:close/>
                            <a:moveTo>
                              <a:pt x="941609" y="578876"/>
                            </a:moveTo>
                            <a:cubicBezTo>
                              <a:pt x="942832" y="577959"/>
                              <a:pt x="943993" y="578204"/>
                              <a:pt x="941609" y="578876"/>
                            </a:cubicBezTo>
                            <a:lnTo>
                              <a:pt x="941609" y="578876"/>
                            </a:lnTo>
                            <a:close/>
                          </a:path>
                        </a:pathLst>
                      </a:custGeom>
                      <a:solidFill>
                        <a:schemeClr val="accent2"/>
                      </a:solidFill>
                      <a:ln w="6112" cap="flat">
                        <a:noFill/>
                        <a:prstDash val="solid"/>
                        <a:miter/>
                      </a:ln>
                    </p:spPr>
                    <p:txBody>
                      <a:bodyPr rtlCol="0" anchor="ctr"/>
                      <a:lstStyle/>
                      <a:p>
                        <a:endParaRPr lang="en-CA">
                          <a:latin typeface="+mj-lt"/>
                          <a:ea typeface="Yu Gothic UI Semibold" panose="020B0700000000000000" pitchFamily="34" charset="-128"/>
                        </a:endParaRPr>
                      </a:p>
                    </p:txBody>
                  </p:sp>
                  <p:sp>
                    <p:nvSpPr>
                      <p:cNvPr id="56" name="Freeform: Shape 55">
                        <a:extLst>
                          <a:ext uri="{FF2B5EF4-FFF2-40B4-BE49-F238E27FC236}">
                            <a16:creationId xmlns:a16="http://schemas.microsoft.com/office/drawing/2014/main" id="{AF6CFB85-8DC4-B242-BB59-BDDBBC22AE11}"/>
                          </a:ext>
                        </a:extLst>
                      </p:cNvPr>
                      <p:cNvSpPr/>
                      <p:nvPr/>
                    </p:nvSpPr>
                    <p:spPr>
                      <a:xfrm>
                        <a:off x="4014004" y="4367462"/>
                        <a:ext cx="652304" cy="1042147"/>
                      </a:xfrm>
                      <a:custGeom>
                        <a:avLst/>
                        <a:gdLst>
                          <a:gd name="connsiteX0" fmla="*/ 518567 w 652304"/>
                          <a:gd name="connsiteY0" fmla="*/ 952235 h 1042147"/>
                          <a:gd name="connsiteX1" fmla="*/ 610374 w 652304"/>
                          <a:gd name="connsiteY1" fmla="*/ 851749 h 1042147"/>
                          <a:gd name="connsiteX2" fmla="*/ 581402 w 652304"/>
                          <a:gd name="connsiteY2" fmla="*/ 714344 h 1042147"/>
                          <a:gd name="connsiteX3" fmla="*/ 534765 w 652304"/>
                          <a:gd name="connsiteY3" fmla="*/ 647354 h 1042147"/>
                          <a:gd name="connsiteX4" fmla="*/ 494363 w 652304"/>
                          <a:gd name="connsiteY4" fmla="*/ 590326 h 1042147"/>
                          <a:gd name="connsiteX5" fmla="*/ 433484 w 652304"/>
                          <a:gd name="connsiteY5" fmla="*/ 428717 h 1042147"/>
                          <a:gd name="connsiteX6" fmla="*/ 477187 w 652304"/>
                          <a:gd name="connsiteY6" fmla="*/ 149201 h 1042147"/>
                          <a:gd name="connsiteX7" fmla="*/ 574128 w 652304"/>
                          <a:gd name="connsiteY7" fmla="*/ 49815 h 1042147"/>
                          <a:gd name="connsiteX8" fmla="*/ 618443 w 652304"/>
                          <a:gd name="connsiteY8" fmla="*/ 25733 h 1042147"/>
                          <a:gd name="connsiteX9" fmla="*/ 652243 w 652304"/>
                          <a:gd name="connsiteY9" fmla="*/ 11552 h 1042147"/>
                          <a:gd name="connsiteX10" fmla="*/ 652305 w 652304"/>
                          <a:gd name="connsiteY10" fmla="*/ 856 h 1042147"/>
                          <a:gd name="connsiteX11" fmla="*/ 393754 w 652304"/>
                          <a:gd name="connsiteY11" fmla="*/ 0 h 1042147"/>
                          <a:gd name="connsiteX12" fmla="*/ 392532 w 652304"/>
                          <a:gd name="connsiteY12" fmla="*/ 360198 h 1042147"/>
                          <a:gd name="connsiteX13" fmla="*/ 392410 w 652304"/>
                          <a:gd name="connsiteY13" fmla="*/ 391554 h 1042147"/>
                          <a:gd name="connsiteX14" fmla="*/ 148407 w 652304"/>
                          <a:gd name="connsiteY14" fmla="*/ 390698 h 1042147"/>
                          <a:gd name="connsiteX15" fmla="*/ 795 w 652304"/>
                          <a:gd name="connsiteY15" fmla="*/ 390209 h 1042147"/>
                          <a:gd name="connsiteX16" fmla="*/ 795 w 652304"/>
                          <a:gd name="connsiteY16" fmla="*/ 390209 h 1042147"/>
                          <a:gd name="connsiteX17" fmla="*/ 61 w 652304"/>
                          <a:gd name="connsiteY17" fmla="*/ 600289 h 1042147"/>
                          <a:gd name="connsiteX18" fmla="*/ 0 w 652304"/>
                          <a:gd name="connsiteY18" fmla="*/ 600289 h 1042147"/>
                          <a:gd name="connsiteX19" fmla="*/ 0 w 652304"/>
                          <a:gd name="connsiteY19" fmla="*/ 648943 h 1042147"/>
                          <a:gd name="connsiteX20" fmla="*/ 42419 w 652304"/>
                          <a:gd name="connsiteY20" fmla="*/ 648943 h 1042147"/>
                          <a:gd name="connsiteX21" fmla="*/ 360137 w 652304"/>
                          <a:gd name="connsiteY21" fmla="*/ 650043 h 1042147"/>
                          <a:gd name="connsiteX22" fmla="*/ 391493 w 652304"/>
                          <a:gd name="connsiteY22" fmla="*/ 650165 h 1042147"/>
                          <a:gd name="connsiteX23" fmla="*/ 390637 w 652304"/>
                          <a:gd name="connsiteY23" fmla="*/ 894169 h 1042147"/>
                          <a:gd name="connsiteX24" fmla="*/ 390148 w 652304"/>
                          <a:gd name="connsiteY24" fmla="*/ 1041780 h 1042147"/>
                          <a:gd name="connsiteX25" fmla="*/ 390148 w 652304"/>
                          <a:gd name="connsiteY25" fmla="*/ 1041780 h 1042147"/>
                          <a:gd name="connsiteX26" fmla="*/ 499986 w 652304"/>
                          <a:gd name="connsiteY26" fmla="*/ 1042147 h 1042147"/>
                          <a:gd name="connsiteX27" fmla="*/ 518567 w 652304"/>
                          <a:gd name="connsiteY27" fmla="*/ 952235 h 1042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2304" h="1042147">
                            <a:moveTo>
                              <a:pt x="518567" y="952235"/>
                            </a:moveTo>
                            <a:cubicBezTo>
                              <a:pt x="565877" y="922407"/>
                              <a:pt x="596744" y="888606"/>
                              <a:pt x="610374" y="851749"/>
                            </a:cubicBezTo>
                            <a:cubicBezTo>
                              <a:pt x="624799" y="812630"/>
                              <a:pt x="615876" y="770211"/>
                              <a:pt x="581402" y="714344"/>
                            </a:cubicBezTo>
                            <a:cubicBezTo>
                              <a:pt x="567222" y="691423"/>
                              <a:pt x="550718" y="668991"/>
                              <a:pt x="534765" y="647354"/>
                            </a:cubicBezTo>
                            <a:cubicBezTo>
                              <a:pt x="521196" y="629017"/>
                              <a:pt x="507199" y="610007"/>
                              <a:pt x="494363" y="590326"/>
                            </a:cubicBezTo>
                            <a:cubicBezTo>
                              <a:pt x="460317" y="538310"/>
                              <a:pt x="440452" y="485500"/>
                              <a:pt x="433484" y="428717"/>
                            </a:cubicBezTo>
                            <a:cubicBezTo>
                              <a:pt x="420465" y="321874"/>
                              <a:pt x="423216" y="237830"/>
                              <a:pt x="477187" y="149201"/>
                            </a:cubicBezTo>
                            <a:cubicBezTo>
                              <a:pt x="502492" y="107638"/>
                              <a:pt x="536049" y="73286"/>
                              <a:pt x="574128" y="49815"/>
                            </a:cubicBezTo>
                            <a:cubicBezTo>
                              <a:pt x="582747" y="44498"/>
                              <a:pt x="599250" y="33923"/>
                              <a:pt x="618443" y="25733"/>
                            </a:cubicBezTo>
                            <a:cubicBezTo>
                              <a:pt x="633723" y="19254"/>
                              <a:pt x="644909" y="15770"/>
                              <a:pt x="652243" y="11552"/>
                            </a:cubicBezTo>
                            <a:cubicBezTo>
                              <a:pt x="652243" y="8007"/>
                              <a:pt x="652243" y="4401"/>
                              <a:pt x="652305" y="856"/>
                            </a:cubicBezTo>
                            <a:cubicBezTo>
                              <a:pt x="566121" y="550"/>
                              <a:pt x="479938" y="245"/>
                              <a:pt x="393754" y="0"/>
                            </a:cubicBezTo>
                            <a:cubicBezTo>
                              <a:pt x="393327" y="120046"/>
                              <a:pt x="392960" y="240152"/>
                              <a:pt x="392532" y="360198"/>
                            </a:cubicBezTo>
                            <a:cubicBezTo>
                              <a:pt x="392471" y="370650"/>
                              <a:pt x="392471" y="381102"/>
                              <a:pt x="392410" y="391554"/>
                            </a:cubicBezTo>
                            <a:cubicBezTo>
                              <a:pt x="311055" y="391248"/>
                              <a:pt x="229761" y="391004"/>
                              <a:pt x="148407" y="390698"/>
                            </a:cubicBezTo>
                            <a:lnTo>
                              <a:pt x="795" y="390209"/>
                            </a:lnTo>
                            <a:lnTo>
                              <a:pt x="795" y="390209"/>
                            </a:lnTo>
                            <a:cubicBezTo>
                              <a:pt x="550" y="460256"/>
                              <a:pt x="306" y="530242"/>
                              <a:pt x="61" y="600289"/>
                            </a:cubicBezTo>
                            <a:lnTo>
                              <a:pt x="0" y="600289"/>
                            </a:lnTo>
                            <a:lnTo>
                              <a:pt x="0" y="648943"/>
                            </a:lnTo>
                            <a:lnTo>
                              <a:pt x="42419" y="648943"/>
                            </a:lnTo>
                            <a:cubicBezTo>
                              <a:pt x="148346" y="649310"/>
                              <a:pt x="254211" y="649677"/>
                              <a:pt x="360137" y="650043"/>
                            </a:cubicBezTo>
                            <a:cubicBezTo>
                              <a:pt x="370589" y="650104"/>
                              <a:pt x="381041" y="650104"/>
                              <a:pt x="391493" y="650165"/>
                            </a:cubicBezTo>
                            <a:cubicBezTo>
                              <a:pt x="391187" y="731520"/>
                              <a:pt x="390943" y="812814"/>
                              <a:pt x="390637" y="894169"/>
                            </a:cubicBezTo>
                            <a:lnTo>
                              <a:pt x="390148" y="1041780"/>
                            </a:lnTo>
                            <a:lnTo>
                              <a:pt x="390148" y="1041780"/>
                            </a:lnTo>
                            <a:cubicBezTo>
                              <a:pt x="423705" y="1041903"/>
                              <a:pt x="461540" y="1042025"/>
                              <a:pt x="499986" y="1042147"/>
                            </a:cubicBezTo>
                            <a:cubicBezTo>
                              <a:pt x="491796" y="1011830"/>
                              <a:pt x="493202" y="968310"/>
                              <a:pt x="518567" y="952235"/>
                            </a:cubicBezTo>
                            <a:close/>
                          </a:path>
                        </a:pathLst>
                      </a:custGeom>
                      <a:solidFill>
                        <a:schemeClr val="accent1"/>
                      </a:solidFill>
                      <a:ln w="6112" cap="flat">
                        <a:noFill/>
                        <a:prstDash val="solid"/>
                        <a:miter/>
                      </a:ln>
                    </p:spPr>
                    <p:txBody>
                      <a:bodyPr rtlCol="0" anchor="ctr"/>
                      <a:lstStyle/>
                      <a:p>
                        <a:endParaRPr lang="en-CA">
                          <a:latin typeface="+mj-lt"/>
                          <a:ea typeface="Yu Gothic UI Semibold" panose="020B0700000000000000" pitchFamily="34" charset="-128"/>
                        </a:endParaRPr>
                      </a:p>
                    </p:txBody>
                  </p:sp>
                </p:grpSp>
              </p:grpSp>
            </p:grpSp>
            <p:grpSp>
              <p:nvGrpSpPr>
                <p:cNvPr id="73" name="Group 72">
                  <a:extLst>
                    <a:ext uri="{FF2B5EF4-FFF2-40B4-BE49-F238E27FC236}">
                      <a16:creationId xmlns:a16="http://schemas.microsoft.com/office/drawing/2014/main" id="{93A41040-9588-6F30-78C5-8A1B3F40B643}"/>
                    </a:ext>
                  </a:extLst>
                </p:cNvPr>
                <p:cNvGrpSpPr/>
                <p:nvPr/>
              </p:nvGrpSpPr>
              <p:grpSpPr>
                <a:xfrm>
                  <a:off x="2371658" y="4484891"/>
                  <a:ext cx="2631746" cy="1435997"/>
                  <a:chOff x="1051182" y="1354729"/>
                  <a:chExt cx="2631746" cy="1435997"/>
                </a:xfrm>
              </p:grpSpPr>
              <p:sp>
                <p:nvSpPr>
                  <p:cNvPr id="74" name="TextBox 73">
                    <a:extLst>
                      <a:ext uri="{FF2B5EF4-FFF2-40B4-BE49-F238E27FC236}">
                        <a16:creationId xmlns:a16="http://schemas.microsoft.com/office/drawing/2014/main" id="{A368313D-0CCE-7C47-63A2-661DA82B039D}"/>
                      </a:ext>
                    </a:extLst>
                  </p:cNvPr>
                  <p:cNvSpPr txBox="1"/>
                  <p:nvPr/>
                </p:nvSpPr>
                <p:spPr>
                  <a:xfrm>
                    <a:off x="1051182" y="1728897"/>
                    <a:ext cx="2631746" cy="1061829"/>
                  </a:xfrm>
                  <a:prstGeom prst="rect">
                    <a:avLst/>
                  </a:prstGeom>
                  <a:noFill/>
                </p:spPr>
                <p:txBody>
                  <a:bodyPr wrap="square">
                    <a:spAutoFit/>
                  </a:bodyPr>
                  <a:lstStyle/>
                  <a:p>
                    <a:pPr marR="0" lvl="0" algn="ctr" defTabSz="914400" eaLnBrk="1" fontAlgn="auto" latinLnBrk="0" hangingPunct="1">
                      <a:lnSpc>
                        <a:spcPct val="100000"/>
                      </a:lnSpc>
                      <a:spcBef>
                        <a:spcPts val="0"/>
                      </a:spcBef>
                      <a:spcAft>
                        <a:spcPts val="0"/>
                      </a:spcAft>
                      <a:buClrTx/>
                      <a:buSzTx/>
                      <a:tabLst/>
                      <a:defRPr/>
                    </a:pP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sp>
                <p:nvSpPr>
                  <p:cNvPr id="75" name="TextBox 74">
                    <a:extLst>
                      <a:ext uri="{FF2B5EF4-FFF2-40B4-BE49-F238E27FC236}">
                        <a16:creationId xmlns:a16="http://schemas.microsoft.com/office/drawing/2014/main" id="{9AB59CE2-37B1-DE38-AABF-19E3C6364861}"/>
                      </a:ext>
                    </a:extLst>
                  </p:cNvPr>
                  <p:cNvSpPr txBox="1"/>
                  <p:nvPr/>
                </p:nvSpPr>
                <p:spPr>
                  <a:xfrm>
                    <a:off x="1051182" y="1354729"/>
                    <a:ext cx="2631746" cy="307777"/>
                  </a:xfrm>
                  <a:prstGeom prst="rect">
                    <a:avLst/>
                  </a:prstGeom>
                  <a:noFill/>
                </p:spPr>
                <p:txBody>
                  <a:bodyPr wrap="square">
                    <a:spAutoFit/>
                  </a:bodyPr>
                  <a:lstStyle/>
                  <a:p>
                    <a:pPr algn="ctr"/>
                    <a:r>
                      <a:rPr lang="en-CA" sz="1400" i="0" dirty="0">
                        <a:solidFill>
                          <a:schemeClr val="accent2"/>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2"/>
                      </a:solidFill>
                      <a:latin typeface="+mj-lt"/>
                      <a:ea typeface="Yu Gothic UI Semibold" panose="020B0700000000000000" pitchFamily="34" charset="-128"/>
                    </a:endParaRPr>
                  </a:p>
                </p:txBody>
              </p:sp>
            </p:grpSp>
          </p:grpSp>
          <p:grpSp>
            <p:nvGrpSpPr>
              <p:cNvPr id="85" name="Group 84">
                <a:extLst>
                  <a:ext uri="{FF2B5EF4-FFF2-40B4-BE49-F238E27FC236}">
                    <a16:creationId xmlns:a16="http://schemas.microsoft.com/office/drawing/2014/main" id="{265488B7-46A1-9FD8-FE05-7F13510102C3}"/>
                  </a:ext>
                </a:extLst>
              </p:cNvPr>
              <p:cNvGrpSpPr/>
              <p:nvPr/>
            </p:nvGrpSpPr>
            <p:grpSpPr>
              <a:xfrm>
                <a:off x="7175090" y="1645013"/>
                <a:ext cx="2631746" cy="2554464"/>
                <a:chOff x="7175090" y="1645013"/>
                <a:chExt cx="2631746" cy="2554464"/>
              </a:xfrm>
            </p:grpSpPr>
            <p:grpSp>
              <p:nvGrpSpPr>
                <p:cNvPr id="64" name="Group 63">
                  <a:extLst>
                    <a:ext uri="{FF2B5EF4-FFF2-40B4-BE49-F238E27FC236}">
                      <a16:creationId xmlns:a16="http://schemas.microsoft.com/office/drawing/2014/main" id="{20F87356-F534-CA9B-5F93-1A717E8F7F9E}"/>
                    </a:ext>
                  </a:extLst>
                </p:cNvPr>
                <p:cNvGrpSpPr/>
                <p:nvPr/>
              </p:nvGrpSpPr>
              <p:grpSpPr>
                <a:xfrm>
                  <a:off x="7940513" y="3120103"/>
                  <a:ext cx="1079374" cy="1079374"/>
                  <a:chOff x="6763320" y="2929603"/>
                  <a:chExt cx="1079374" cy="1079374"/>
                </a:xfrm>
              </p:grpSpPr>
              <p:sp>
                <p:nvSpPr>
                  <p:cNvPr id="13" name="Freeform: Shape 12">
                    <a:extLst>
                      <a:ext uri="{FF2B5EF4-FFF2-40B4-BE49-F238E27FC236}">
                        <a16:creationId xmlns:a16="http://schemas.microsoft.com/office/drawing/2014/main" id="{C2923361-08D4-56FE-533B-43487D31C6DC}"/>
                      </a:ext>
                    </a:extLst>
                  </p:cNvPr>
                  <p:cNvSpPr/>
                  <p:nvPr/>
                </p:nvSpPr>
                <p:spPr>
                  <a:xfrm>
                    <a:off x="6763320" y="2929603"/>
                    <a:ext cx="1079374" cy="1079374"/>
                  </a:xfrm>
                  <a:custGeom>
                    <a:avLst/>
                    <a:gdLst>
                      <a:gd name="connsiteX0" fmla="*/ 435102 w 435101"/>
                      <a:gd name="connsiteY0" fmla="*/ 217551 h 435102"/>
                      <a:gd name="connsiteX1" fmla="*/ 217551 w 435101"/>
                      <a:gd name="connsiteY1" fmla="*/ 435102 h 435102"/>
                      <a:gd name="connsiteX2" fmla="*/ 0 w 435101"/>
                      <a:gd name="connsiteY2" fmla="*/ 217551 h 435102"/>
                      <a:gd name="connsiteX3" fmla="*/ 217551 w 435101"/>
                      <a:gd name="connsiteY3" fmla="*/ 0 h 435102"/>
                      <a:gd name="connsiteX4" fmla="*/ 435102 w 435101"/>
                      <a:gd name="connsiteY4" fmla="*/ 217551 h 435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101" h="435102">
                        <a:moveTo>
                          <a:pt x="435102" y="217551"/>
                        </a:moveTo>
                        <a:cubicBezTo>
                          <a:pt x="435102" y="337701"/>
                          <a:pt x="337701" y="435102"/>
                          <a:pt x="217551" y="435102"/>
                        </a:cubicBezTo>
                        <a:cubicBezTo>
                          <a:pt x="97401" y="435102"/>
                          <a:pt x="0" y="337701"/>
                          <a:pt x="0" y="217551"/>
                        </a:cubicBezTo>
                        <a:cubicBezTo>
                          <a:pt x="0" y="97401"/>
                          <a:pt x="97401" y="0"/>
                          <a:pt x="217551" y="0"/>
                        </a:cubicBezTo>
                        <a:cubicBezTo>
                          <a:pt x="337701" y="0"/>
                          <a:pt x="435102" y="97401"/>
                          <a:pt x="435102" y="217551"/>
                        </a:cubicBezTo>
                        <a:close/>
                      </a:path>
                    </a:pathLst>
                  </a:custGeom>
                  <a:solidFill>
                    <a:schemeClr val="accent1"/>
                  </a:solidFill>
                  <a:ln w="38100" cap="flat">
                    <a:noFill/>
                    <a:prstDash val="solid"/>
                    <a:miter/>
                  </a:ln>
                </p:spPr>
                <p:txBody>
                  <a:bodyPr rtlCol="0" anchor="ctr"/>
                  <a:lstStyle/>
                  <a:p>
                    <a:endParaRPr lang="en-US">
                      <a:latin typeface="+mj-lt"/>
                      <a:ea typeface="Yu Gothic UI Semibold" panose="020B0700000000000000" pitchFamily="34" charset="-128"/>
                    </a:endParaRPr>
                  </a:p>
                </p:txBody>
              </p:sp>
              <p:grpSp>
                <p:nvGrpSpPr>
                  <p:cNvPr id="47" name="Group 46">
                    <a:extLst>
                      <a:ext uri="{FF2B5EF4-FFF2-40B4-BE49-F238E27FC236}">
                        <a16:creationId xmlns:a16="http://schemas.microsoft.com/office/drawing/2014/main" id="{7A6D9763-B3ED-4BCC-BCF7-B263917EBA8B}"/>
                      </a:ext>
                    </a:extLst>
                  </p:cNvPr>
                  <p:cNvGrpSpPr/>
                  <p:nvPr/>
                </p:nvGrpSpPr>
                <p:grpSpPr>
                  <a:xfrm>
                    <a:off x="6983048" y="3149331"/>
                    <a:ext cx="639918" cy="639918"/>
                    <a:chOff x="7082560" y="1344648"/>
                    <a:chExt cx="612082" cy="612082"/>
                  </a:xfrm>
                </p:grpSpPr>
                <p:sp>
                  <p:nvSpPr>
                    <p:cNvPr id="48" name="Oval 47">
                      <a:extLst>
                        <a:ext uri="{FF2B5EF4-FFF2-40B4-BE49-F238E27FC236}">
                          <a16:creationId xmlns:a16="http://schemas.microsoft.com/office/drawing/2014/main" id="{1FCD2F53-9529-DEC5-7CF8-0BF1074A8AC5}"/>
                        </a:ext>
                      </a:extLst>
                    </p:cNvPr>
                    <p:cNvSpPr/>
                    <p:nvPr/>
                  </p:nvSpPr>
                  <p:spPr>
                    <a:xfrm>
                      <a:off x="7082560" y="1344648"/>
                      <a:ext cx="612082" cy="612082"/>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grpSp>
                  <p:nvGrpSpPr>
                    <p:cNvPr id="49" name="Group 48">
                      <a:extLst>
                        <a:ext uri="{FF2B5EF4-FFF2-40B4-BE49-F238E27FC236}">
                          <a16:creationId xmlns:a16="http://schemas.microsoft.com/office/drawing/2014/main" id="{818AF545-BB2A-64E7-EFB0-0BA3BC213805}"/>
                        </a:ext>
                      </a:extLst>
                    </p:cNvPr>
                    <p:cNvGrpSpPr/>
                    <p:nvPr/>
                  </p:nvGrpSpPr>
                  <p:grpSpPr>
                    <a:xfrm>
                      <a:off x="7208216" y="1481452"/>
                      <a:ext cx="360770" cy="338474"/>
                      <a:chOff x="5752855" y="2527863"/>
                      <a:chExt cx="1377416" cy="1292294"/>
                    </a:xfrm>
                  </p:grpSpPr>
                  <p:sp>
                    <p:nvSpPr>
                      <p:cNvPr id="50" name="Freeform: Shape 49">
                        <a:extLst>
                          <a:ext uri="{FF2B5EF4-FFF2-40B4-BE49-F238E27FC236}">
                            <a16:creationId xmlns:a16="http://schemas.microsoft.com/office/drawing/2014/main" id="{A7960C1E-88C1-1FB3-9A2C-ADE744D51DEA}"/>
                          </a:ext>
                        </a:extLst>
                      </p:cNvPr>
                      <p:cNvSpPr/>
                      <p:nvPr/>
                    </p:nvSpPr>
                    <p:spPr>
                      <a:xfrm>
                        <a:off x="5876778" y="2695201"/>
                        <a:ext cx="614778" cy="559904"/>
                      </a:xfrm>
                      <a:custGeom>
                        <a:avLst/>
                        <a:gdLst>
                          <a:gd name="connsiteX0" fmla="*/ 23506 w 614778"/>
                          <a:gd name="connsiteY0" fmla="*/ 279288 h 559904"/>
                          <a:gd name="connsiteX1" fmla="*/ 150520 w 614778"/>
                          <a:gd name="connsiteY1" fmla="*/ 437230 h 559904"/>
                          <a:gd name="connsiteX2" fmla="*/ 207181 w 614778"/>
                          <a:gd name="connsiteY2" fmla="*/ 485761 h 559904"/>
                          <a:gd name="connsiteX3" fmla="*/ 206814 w 614778"/>
                          <a:gd name="connsiteY3" fmla="*/ 485700 h 559904"/>
                          <a:gd name="connsiteX4" fmla="*/ 300393 w 614778"/>
                          <a:gd name="connsiteY4" fmla="*/ 559476 h 559904"/>
                          <a:gd name="connsiteX5" fmla="*/ 300454 w 614778"/>
                          <a:gd name="connsiteY5" fmla="*/ 559414 h 559904"/>
                          <a:gd name="connsiteX6" fmla="*/ 301127 w 614778"/>
                          <a:gd name="connsiteY6" fmla="*/ 559903 h 559904"/>
                          <a:gd name="connsiteX7" fmla="*/ 456684 w 614778"/>
                          <a:gd name="connsiteY7" fmla="*/ 443403 h 559904"/>
                          <a:gd name="connsiteX8" fmla="*/ 590055 w 614778"/>
                          <a:gd name="connsiteY8" fmla="*/ 290657 h 559904"/>
                          <a:gd name="connsiteX9" fmla="*/ 450633 w 614778"/>
                          <a:gd name="connsiteY9" fmla="*/ 5579 h 559904"/>
                          <a:gd name="connsiteX10" fmla="*/ 311029 w 614778"/>
                          <a:gd name="connsiteY10" fmla="*/ 74465 h 559904"/>
                          <a:gd name="connsiteX11" fmla="*/ 159443 w 614778"/>
                          <a:gd name="connsiteY11" fmla="*/ 261 h 559904"/>
                          <a:gd name="connsiteX12" fmla="*/ 23506 w 614778"/>
                          <a:gd name="connsiteY12" fmla="*/ 279288 h 559904"/>
                          <a:gd name="connsiteX13" fmla="*/ 176130 w 614778"/>
                          <a:gd name="connsiteY13" fmla="*/ 253188 h 559904"/>
                          <a:gd name="connsiteX14" fmla="*/ 182487 w 614778"/>
                          <a:gd name="connsiteY14" fmla="*/ 246893 h 559904"/>
                          <a:gd name="connsiteX15" fmla="*/ 213354 w 614778"/>
                          <a:gd name="connsiteY15" fmla="*/ 247015 h 559904"/>
                          <a:gd name="connsiteX16" fmla="*/ 274905 w 614778"/>
                          <a:gd name="connsiteY16" fmla="*/ 247198 h 559904"/>
                          <a:gd name="connsiteX17" fmla="*/ 274905 w 614778"/>
                          <a:gd name="connsiteY17" fmla="*/ 239252 h 559904"/>
                          <a:gd name="connsiteX18" fmla="*/ 275210 w 614778"/>
                          <a:gd name="connsiteY18" fmla="*/ 154719 h 559904"/>
                          <a:gd name="connsiteX19" fmla="*/ 281567 w 614778"/>
                          <a:gd name="connsiteY19" fmla="*/ 148424 h 559904"/>
                          <a:gd name="connsiteX20" fmla="*/ 334133 w 614778"/>
                          <a:gd name="connsiteY20" fmla="*/ 148607 h 559904"/>
                          <a:gd name="connsiteX21" fmla="*/ 340429 w 614778"/>
                          <a:gd name="connsiteY21" fmla="*/ 154964 h 559904"/>
                          <a:gd name="connsiteX22" fmla="*/ 340306 w 614778"/>
                          <a:gd name="connsiteY22" fmla="*/ 185831 h 559904"/>
                          <a:gd name="connsiteX23" fmla="*/ 340123 w 614778"/>
                          <a:gd name="connsiteY23" fmla="*/ 247382 h 559904"/>
                          <a:gd name="connsiteX24" fmla="*/ 348069 w 614778"/>
                          <a:gd name="connsiteY24" fmla="*/ 247382 h 559904"/>
                          <a:gd name="connsiteX25" fmla="*/ 432602 w 614778"/>
                          <a:gd name="connsiteY25" fmla="*/ 247687 h 559904"/>
                          <a:gd name="connsiteX26" fmla="*/ 438898 w 614778"/>
                          <a:gd name="connsiteY26" fmla="*/ 254044 h 559904"/>
                          <a:gd name="connsiteX27" fmla="*/ 438714 w 614778"/>
                          <a:gd name="connsiteY27" fmla="*/ 306610 h 559904"/>
                          <a:gd name="connsiteX28" fmla="*/ 432358 w 614778"/>
                          <a:gd name="connsiteY28" fmla="*/ 312906 h 559904"/>
                          <a:gd name="connsiteX29" fmla="*/ 401491 w 614778"/>
                          <a:gd name="connsiteY29" fmla="*/ 312783 h 559904"/>
                          <a:gd name="connsiteX30" fmla="*/ 339940 w 614778"/>
                          <a:gd name="connsiteY30" fmla="*/ 312600 h 559904"/>
                          <a:gd name="connsiteX31" fmla="*/ 339940 w 614778"/>
                          <a:gd name="connsiteY31" fmla="*/ 320546 h 559904"/>
                          <a:gd name="connsiteX32" fmla="*/ 339634 w 614778"/>
                          <a:gd name="connsiteY32" fmla="*/ 405079 h 559904"/>
                          <a:gd name="connsiteX33" fmla="*/ 337739 w 614778"/>
                          <a:gd name="connsiteY33" fmla="*/ 409602 h 559904"/>
                          <a:gd name="connsiteX34" fmla="*/ 333277 w 614778"/>
                          <a:gd name="connsiteY34" fmla="*/ 411436 h 559904"/>
                          <a:gd name="connsiteX35" fmla="*/ 280711 w 614778"/>
                          <a:gd name="connsiteY35" fmla="*/ 411252 h 559904"/>
                          <a:gd name="connsiteX36" fmla="*/ 274416 w 614778"/>
                          <a:gd name="connsiteY36" fmla="*/ 404896 h 559904"/>
                          <a:gd name="connsiteX37" fmla="*/ 274538 w 614778"/>
                          <a:gd name="connsiteY37" fmla="*/ 374029 h 559904"/>
                          <a:gd name="connsiteX38" fmla="*/ 274722 w 614778"/>
                          <a:gd name="connsiteY38" fmla="*/ 312478 h 559904"/>
                          <a:gd name="connsiteX39" fmla="*/ 266776 w 614778"/>
                          <a:gd name="connsiteY39" fmla="*/ 312478 h 559904"/>
                          <a:gd name="connsiteX40" fmla="*/ 182242 w 614778"/>
                          <a:gd name="connsiteY40" fmla="*/ 312172 h 559904"/>
                          <a:gd name="connsiteX41" fmla="*/ 177719 w 614778"/>
                          <a:gd name="connsiteY41" fmla="*/ 310277 h 559904"/>
                          <a:gd name="connsiteX42" fmla="*/ 175885 w 614778"/>
                          <a:gd name="connsiteY42" fmla="*/ 305815 h 559904"/>
                          <a:gd name="connsiteX43" fmla="*/ 176130 w 614778"/>
                          <a:gd name="connsiteY43" fmla="*/ 253188 h 55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14778" h="559904">
                            <a:moveTo>
                              <a:pt x="23506" y="279288"/>
                            </a:moveTo>
                            <a:cubicBezTo>
                              <a:pt x="54801" y="338333"/>
                              <a:pt x="100521" y="390348"/>
                              <a:pt x="150520" y="437230"/>
                            </a:cubicBezTo>
                            <a:cubicBezTo>
                              <a:pt x="164272" y="450127"/>
                              <a:pt x="185237" y="467852"/>
                              <a:pt x="207181" y="485761"/>
                            </a:cubicBezTo>
                            <a:cubicBezTo>
                              <a:pt x="207058" y="485761"/>
                              <a:pt x="206936" y="485700"/>
                              <a:pt x="206814" y="485700"/>
                            </a:cubicBezTo>
                            <a:cubicBezTo>
                              <a:pt x="251556" y="522252"/>
                              <a:pt x="300210" y="559659"/>
                              <a:pt x="300393" y="559476"/>
                            </a:cubicBezTo>
                            <a:cubicBezTo>
                              <a:pt x="300393" y="559476"/>
                              <a:pt x="300454" y="559414"/>
                              <a:pt x="300454" y="559414"/>
                            </a:cubicBezTo>
                            <a:cubicBezTo>
                              <a:pt x="300821" y="559720"/>
                              <a:pt x="301127" y="559903"/>
                              <a:pt x="301127" y="559903"/>
                            </a:cubicBezTo>
                            <a:cubicBezTo>
                              <a:pt x="301432" y="560209"/>
                              <a:pt x="413226" y="480933"/>
                              <a:pt x="456684" y="443403"/>
                            </a:cubicBezTo>
                            <a:cubicBezTo>
                              <a:pt x="508578" y="398539"/>
                              <a:pt x="556376" y="348418"/>
                              <a:pt x="590055" y="290657"/>
                            </a:cubicBezTo>
                            <a:cubicBezTo>
                              <a:pt x="652645" y="183325"/>
                              <a:pt x="592867" y="20187"/>
                              <a:pt x="450633" y="5579"/>
                            </a:cubicBezTo>
                            <a:cubicBezTo>
                              <a:pt x="396723" y="17"/>
                              <a:pt x="328204" y="27950"/>
                              <a:pt x="311029" y="74465"/>
                            </a:cubicBezTo>
                            <a:cubicBezTo>
                              <a:pt x="295748" y="27339"/>
                              <a:pt x="213537" y="-3162"/>
                              <a:pt x="159443" y="261"/>
                            </a:cubicBezTo>
                            <a:cubicBezTo>
                              <a:pt x="16844" y="9124"/>
                              <a:pt x="-34683" y="169572"/>
                              <a:pt x="23506" y="279288"/>
                            </a:cubicBezTo>
                            <a:close/>
                            <a:moveTo>
                              <a:pt x="176130" y="253188"/>
                            </a:moveTo>
                            <a:cubicBezTo>
                              <a:pt x="176130" y="249765"/>
                              <a:pt x="179064" y="246831"/>
                              <a:pt x="182487" y="246893"/>
                            </a:cubicBezTo>
                            <a:cubicBezTo>
                              <a:pt x="192755" y="246954"/>
                              <a:pt x="203085" y="246954"/>
                              <a:pt x="213354" y="247015"/>
                            </a:cubicBezTo>
                            <a:cubicBezTo>
                              <a:pt x="233891" y="247076"/>
                              <a:pt x="254429" y="247137"/>
                              <a:pt x="274905" y="247198"/>
                            </a:cubicBezTo>
                            <a:cubicBezTo>
                              <a:pt x="274905" y="244570"/>
                              <a:pt x="274905" y="241942"/>
                              <a:pt x="274905" y="239252"/>
                            </a:cubicBezTo>
                            <a:cubicBezTo>
                              <a:pt x="275027" y="211075"/>
                              <a:pt x="275088" y="182897"/>
                              <a:pt x="275210" y="154719"/>
                            </a:cubicBezTo>
                            <a:cubicBezTo>
                              <a:pt x="275210" y="151296"/>
                              <a:pt x="278144" y="148362"/>
                              <a:pt x="281567" y="148424"/>
                            </a:cubicBezTo>
                            <a:cubicBezTo>
                              <a:pt x="299110" y="148485"/>
                              <a:pt x="316591" y="148546"/>
                              <a:pt x="334133" y="148607"/>
                            </a:cubicBezTo>
                            <a:cubicBezTo>
                              <a:pt x="337556" y="148607"/>
                              <a:pt x="340490" y="151541"/>
                              <a:pt x="340429" y="154964"/>
                            </a:cubicBezTo>
                            <a:cubicBezTo>
                              <a:pt x="340368" y="165232"/>
                              <a:pt x="340368" y="175562"/>
                              <a:pt x="340306" y="185831"/>
                            </a:cubicBezTo>
                            <a:cubicBezTo>
                              <a:pt x="340245" y="206368"/>
                              <a:pt x="340184" y="226905"/>
                              <a:pt x="340123" y="247382"/>
                            </a:cubicBezTo>
                            <a:cubicBezTo>
                              <a:pt x="342751" y="247382"/>
                              <a:pt x="345380" y="247382"/>
                              <a:pt x="348069" y="247382"/>
                            </a:cubicBezTo>
                            <a:cubicBezTo>
                              <a:pt x="376247" y="247504"/>
                              <a:pt x="404424" y="247565"/>
                              <a:pt x="432602" y="247687"/>
                            </a:cubicBezTo>
                            <a:cubicBezTo>
                              <a:pt x="436025" y="247687"/>
                              <a:pt x="438959" y="250621"/>
                              <a:pt x="438898" y="254044"/>
                            </a:cubicBezTo>
                            <a:cubicBezTo>
                              <a:pt x="438837" y="271586"/>
                              <a:pt x="438775" y="289067"/>
                              <a:pt x="438714" y="306610"/>
                            </a:cubicBezTo>
                            <a:cubicBezTo>
                              <a:pt x="438714" y="310033"/>
                              <a:pt x="435780" y="312967"/>
                              <a:pt x="432358" y="312906"/>
                            </a:cubicBezTo>
                            <a:cubicBezTo>
                              <a:pt x="422089" y="312844"/>
                              <a:pt x="411759" y="312844"/>
                              <a:pt x="401491" y="312783"/>
                            </a:cubicBezTo>
                            <a:cubicBezTo>
                              <a:pt x="380953" y="312722"/>
                              <a:pt x="360416" y="312661"/>
                              <a:pt x="339940" y="312600"/>
                            </a:cubicBezTo>
                            <a:cubicBezTo>
                              <a:pt x="339940" y="315228"/>
                              <a:pt x="339940" y="317857"/>
                              <a:pt x="339940" y="320546"/>
                            </a:cubicBezTo>
                            <a:cubicBezTo>
                              <a:pt x="339817" y="348724"/>
                              <a:pt x="339756" y="376901"/>
                              <a:pt x="339634" y="405079"/>
                            </a:cubicBezTo>
                            <a:cubicBezTo>
                              <a:pt x="339634" y="407096"/>
                              <a:pt x="338839" y="408563"/>
                              <a:pt x="337739" y="409602"/>
                            </a:cubicBezTo>
                            <a:cubicBezTo>
                              <a:pt x="336700" y="410702"/>
                              <a:pt x="335233" y="411436"/>
                              <a:pt x="333277" y="411436"/>
                            </a:cubicBezTo>
                            <a:cubicBezTo>
                              <a:pt x="315735" y="411375"/>
                              <a:pt x="298254" y="411313"/>
                              <a:pt x="280711" y="411252"/>
                            </a:cubicBezTo>
                            <a:cubicBezTo>
                              <a:pt x="277289" y="411252"/>
                              <a:pt x="274355" y="408318"/>
                              <a:pt x="274416" y="404896"/>
                            </a:cubicBezTo>
                            <a:cubicBezTo>
                              <a:pt x="274477" y="394627"/>
                              <a:pt x="274477" y="384297"/>
                              <a:pt x="274538" y="374029"/>
                            </a:cubicBezTo>
                            <a:cubicBezTo>
                              <a:pt x="274599" y="353491"/>
                              <a:pt x="274660" y="332954"/>
                              <a:pt x="274722" y="312478"/>
                            </a:cubicBezTo>
                            <a:cubicBezTo>
                              <a:pt x="272093" y="312478"/>
                              <a:pt x="269465" y="312478"/>
                              <a:pt x="266776" y="312478"/>
                            </a:cubicBezTo>
                            <a:cubicBezTo>
                              <a:pt x="238598" y="312355"/>
                              <a:pt x="210420" y="312294"/>
                              <a:pt x="182242" y="312172"/>
                            </a:cubicBezTo>
                            <a:cubicBezTo>
                              <a:pt x="180225" y="312172"/>
                              <a:pt x="178758" y="311377"/>
                              <a:pt x="177719" y="310277"/>
                            </a:cubicBezTo>
                            <a:cubicBezTo>
                              <a:pt x="176619" y="309238"/>
                              <a:pt x="175885" y="307771"/>
                              <a:pt x="175885" y="305815"/>
                            </a:cubicBezTo>
                            <a:cubicBezTo>
                              <a:pt x="176008" y="288212"/>
                              <a:pt x="176069" y="270670"/>
                              <a:pt x="176130" y="253188"/>
                            </a:cubicBezTo>
                            <a:close/>
                          </a:path>
                        </a:pathLst>
                      </a:custGeom>
                      <a:solidFill>
                        <a:schemeClr val="accent1"/>
                      </a:solidFill>
                      <a:ln w="6112" cap="flat">
                        <a:noFill/>
                        <a:prstDash val="solid"/>
                        <a:miter/>
                      </a:ln>
                    </p:spPr>
                    <p:txBody>
                      <a:bodyPr rtlCol="0" anchor="ctr"/>
                      <a:lstStyle/>
                      <a:p>
                        <a:endParaRPr lang="en-CA">
                          <a:latin typeface="+mj-lt"/>
                          <a:ea typeface="Yu Gothic UI Semibold" panose="020B0700000000000000" pitchFamily="34" charset="-128"/>
                        </a:endParaRPr>
                      </a:p>
                    </p:txBody>
                  </p:sp>
                  <p:sp>
                    <p:nvSpPr>
                      <p:cNvPr id="51" name="Freeform: Shape 50">
                        <a:extLst>
                          <a:ext uri="{FF2B5EF4-FFF2-40B4-BE49-F238E27FC236}">
                            <a16:creationId xmlns:a16="http://schemas.microsoft.com/office/drawing/2014/main" id="{957B3B12-8A7F-BCFA-B1AF-A2266B870C1B}"/>
                          </a:ext>
                        </a:extLst>
                      </p:cNvPr>
                      <p:cNvSpPr/>
                      <p:nvPr/>
                    </p:nvSpPr>
                    <p:spPr>
                      <a:xfrm>
                        <a:off x="5752855" y="2527863"/>
                        <a:ext cx="1377416" cy="1292294"/>
                      </a:xfrm>
                      <a:custGeom>
                        <a:avLst/>
                        <a:gdLst>
                          <a:gd name="connsiteX0" fmla="*/ 1231384 w 1377416"/>
                          <a:gd name="connsiteY0" fmla="*/ 59900 h 1292294"/>
                          <a:gd name="connsiteX1" fmla="*/ 1070019 w 1377416"/>
                          <a:gd name="connsiteY1" fmla="*/ 205679 h 1292294"/>
                          <a:gd name="connsiteX2" fmla="*/ 1195321 w 1377416"/>
                          <a:gd name="connsiteY2" fmla="*/ 364599 h 1292294"/>
                          <a:gd name="connsiteX3" fmla="*/ 1179002 w 1377416"/>
                          <a:gd name="connsiteY3" fmla="*/ 686778 h 1292294"/>
                          <a:gd name="connsiteX4" fmla="*/ 1160848 w 1377416"/>
                          <a:gd name="connsiteY4" fmla="*/ 709943 h 1292294"/>
                          <a:gd name="connsiteX5" fmla="*/ 1156447 w 1377416"/>
                          <a:gd name="connsiteY5" fmla="*/ 765321 h 1292294"/>
                          <a:gd name="connsiteX6" fmla="*/ 1147768 w 1377416"/>
                          <a:gd name="connsiteY6" fmla="*/ 825160 h 1292294"/>
                          <a:gd name="connsiteX7" fmla="*/ 1144528 w 1377416"/>
                          <a:gd name="connsiteY7" fmla="*/ 842397 h 1292294"/>
                          <a:gd name="connsiteX8" fmla="*/ 1144223 w 1377416"/>
                          <a:gd name="connsiteY8" fmla="*/ 843925 h 1292294"/>
                          <a:gd name="connsiteX9" fmla="*/ 1144039 w 1377416"/>
                          <a:gd name="connsiteY9" fmla="*/ 844720 h 1292294"/>
                          <a:gd name="connsiteX10" fmla="*/ 1141900 w 1377416"/>
                          <a:gd name="connsiteY10" fmla="*/ 854744 h 1292294"/>
                          <a:gd name="connsiteX11" fmla="*/ 1132854 w 1377416"/>
                          <a:gd name="connsiteY11" fmla="*/ 892579 h 1292294"/>
                          <a:gd name="connsiteX12" fmla="*/ 1070631 w 1377416"/>
                          <a:gd name="connsiteY12" fmla="*/ 1052966 h 1292294"/>
                          <a:gd name="connsiteX13" fmla="*/ 1066291 w 1377416"/>
                          <a:gd name="connsiteY13" fmla="*/ 1060667 h 1292294"/>
                          <a:gd name="connsiteX14" fmla="*/ 1062684 w 1377416"/>
                          <a:gd name="connsiteY14" fmla="*/ 1066719 h 1292294"/>
                          <a:gd name="connsiteX15" fmla="*/ 1049910 w 1377416"/>
                          <a:gd name="connsiteY15" fmla="*/ 1086644 h 1292294"/>
                          <a:gd name="connsiteX16" fmla="*/ 1022710 w 1377416"/>
                          <a:gd name="connsiteY16" fmla="*/ 1122768 h 1292294"/>
                          <a:gd name="connsiteX17" fmla="*/ 1008407 w 1377416"/>
                          <a:gd name="connsiteY17" fmla="*/ 1138905 h 1292294"/>
                          <a:gd name="connsiteX18" fmla="*/ 1001317 w 1377416"/>
                          <a:gd name="connsiteY18" fmla="*/ 1146301 h 1292294"/>
                          <a:gd name="connsiteX19" fmla="*/ 996488 w 1377416"/>
                          <a:gd name="connsiteY19" fmla="*/ 1151130 h 1292294"/>
                          <a:gd name="connsiteX20" fmla="*/ 994043 w 1377416"/>
                          <a:gd name="connsiteY20" fmla="*/ 1153452 h 1292294"/>
                          <a:gd name="connsiteX21" fmla="*/ 960243 w 1377416"/>
                          <a:gd name="connsiteY21" fmla="*/ 1180896 h 1292294"/>
                          <a:gd name="connsiteX22" fmla="*/ 941783 w 1377416"/>
                          <a:gd name="connsiteY22" fmla="*/ 1193121 h 1292294"/>
                          <a:gd name="connsiteX23" fmla="*/ 932676 w 1377416"/>
                          <a:gd name="connsiteY23" fmla="*/ 1198500 h 1292294"/>
                          <a:gd name="connsiteX24" fmla="*/ 925647 w 1377416"/>
                          <a:gd name="connsiteY24" fmla="*/ 1202167 h 1292294"/>
                          <a:gd name="connsiteX25" fmla="*/ 880660 w 1377416"/>
                          <a:gd name="connsiteY25" fmla="*/ 1220871 h 1292294"/>
                          <a:gd name="connsiteX26" fmla="*/ 875892 w 1377416"/>
                          <a:gd name="connsiteY26" fmla="*/ 1222399 h 1292294"/>
                          <a:gd name="connsiteX27" fmla="*/ 875343 w 1377416"/>
                          <a:gd name="connsiteY27" fmla="*/ 1222582 h 1292294"/>
                          <a:gd name="connsiteX28" fmla="*/ 875098 w 1377416"/>
                          <a:gd name="connsiteY28" fmla="*/ 1222643 h 1292294"/>
                          <a:gd name="connsiteX29" fmla="*/ 863913 w 1377416"/>
                          <a:gd name="connsiteY29" fmla="*/ 1225577 h 1292294"/>
                          <a:gd name="connsiteX30" fmla="*/ 836896 w 1377416"/>
                          <a:gd name="connsiteY30" fmla="*/ 1231078 h 1292294"/>
                          <a:gd name="connsiteX31" fmla="*/ 811163 w 1377416"/>
                          <a:gd name="connsiteY31" fmla="*/ 1234379 h 1292294"/>
                          <a:gd name="connsiteX32" fmla="*/ 808902 w 1377416"/>
                          <a:gd name="connsiteY32" fmla="*/ 1234562 h 1292294"/>
                          <a:gd name="connsiteX33" fmla="*/ 811225 w 1377416"/>
                          <a:gd name="connsiteY33" fmla="*/ 1234440 h 1292294"/>
                          <a:gd name="connsiteX34" fmla="*/ 807374 w 1377416"/>
                          <a:gd name="connsiteY34" fmla="*/ 1234685 h 1292294"/>
                          <a:gd name="connsiteX35" fmla="*/ 806702 w 1377416"/>
                          <a:gd name="connsiteY35" fmla="*/ 1234746 h 1292294"/>
                          <a:gd name="connsiteX36" fmla="*/ 805601 w 1377416"/>
                          <a:gd name="connsiteY36" fmla="*/ 1234807 h 1292294"/>
                          <a:gd name="connsiteX37" fmla="*/ 788242 w 1377416"/>
                          <a:gd name="connsiteY37" fmla="*/ 1235418 h 1292294"/>
                          <a:gd name="connsiteX38" fmla="*/ 727853 w 1377416"/>
                          <a:gd name="connsiteY38" fmla="*/ 1232423 h 1292294"/>
                          <a:gd name="connsiteX39" fmla="*/ 727486 w 1377416"/>
                          <a:gd name="connsiteY39" fmla="*/ 1232362 h 1292294"/>
                          <a:gd name="connsiteX40" fmla="*/ 721802 w 1377416"/>
                          <a:gd name="connsiteY40" fmla="*/ 1231567 h 1292294"/>
                          <a:gd name="connsiteX41" fmla="*/ 709210 w 1377416"/>
                          <a:gd name="connsiteY41" fmla="*/ 1229489 h 1292294"/>
                          <a:gd name="connsiteX42" fmla="*/ 679810 w 1377416"/>
                          <a:gd name="connsiteY42" fmla="*/ 1222949 h 1292294"/>
                          <a:gd name="connsiteX43" fmla="*/ 657133 w 1377416"/>
                          <a:gd name="connsiteY43" fmla="*/ 1216164 h 1292294"/>
                          <a:gd name="connsiteX44" fmla="*/ 656644 w 1377416"/>
                          <a:gd name="connsiteY44" fmla="*/ 1216042 h 1292294"/>
                          <a:gd name="connsiteX45" fmla="*/ 656156 w 1377416"/>
                          <a:gd name="connsiteY45" fmla="*/ 1215859 h 1292294"/>
                          <a:gd name="connsiteX46" fmla="*/ 651388 w 1377416"/>
                          <a:gd name="connsiteY46" fmla="*/ 1214086 h 1292294"/>
                          <a:gd name="connsiteX47" fmla="*/ 637452 w 1377416"/>
                          <a:gd name="connsiteY47" fmla="*/ 1208402 h 1292294"/>
                          <a:gd name="connsiteX48" fmla="*/ 617587 w 1377416"/>
                          <a:gd name="connsiteY48" fmla="*/ 1198927 h 1292294"/>
                          <a:gd name="connsiteX49" fmla="*/ 607012 w 1377416"/>
                          <a:gd name="connsiteY49" fmla="*/ 1193243 h 1292294"/>
                          <a:gd name="connsiteX50" fmla="*/ 597905 w 1377416"/>
                          <a:gd name="connsiteY50" fmla="*/ 1187803 h 1292294"/>
                          <a:gd name="connsiteX51" fmla="*/ 563249 w 1377416"/>
                          <a:gd name="connsiteY51" fmla="*/ 1161887 h 1292294"/>
                          <a:gd name="connsiteX52" fmla="*/ 548273 w 1377416"/>
                          <a:gd name="connsiteY52" fmla="*/ 1148195 h 1292294"/>
                          <a:gd name="connsiteX53" fmla="*/ 542956 w 1377416"/>
                          <a:gd name="connsiteY53" fmla="*/ 1142878 h 1292294"/>
                          <a:gd name="connsiteX54" fmla="*/ 535498 w 1377416"/>
                          <a:gd name="connsiteY54" fmla="*/ 1134687 h 1292294"/>
                          <a:gd name="connsiteX55" fmla="*/ 485867 w 1377416"/>
                          <a:gd name="connsiteY55" fmla="*/ 1062440 h 1292294"/>
                          <a:gd name="connsiteX56" fmla="*/ 485011 w 1377416"/>
                          <a:gd name="connsiteY56" fmla="*/ 1060790 h 1292294"/>
                          <a:gd name="connsiteX57" fmla="*/ 483911 w 1377416"/>
                          <a:gd name="connsiteY57" fmla="*/ 1058650 h 1292294"/>
                          <a:gd name="connsiteX58" fmla="*/ 479632 w 1377416"/>
                          <a:gd name="connsiteY58" fmla="*/ 1049849 h 1292294"/>
                          <a:gd name="connsiteX59" fmla="*/ 470342 w 1377416"/>
                          <a:gd name="connsiteY59" fmla="*/ 1029067 h 1292294"/>
                          <a:gd name="connsiteX60" fmla="*/ 455305 w 1377416"/>
                          <a:gd name="connsiteY60" fmla="*/ 988848 h 1292294"/>
                          <a:gd name="connsiteX61" fmla="*/ 452494 w 1377416"/>
                          <a:gd name="connsiteY61" fmla="*/ 979618 h 1292294"/>
                          <a:gd name="connsiteX62" fmla="*/ 635251 w 1377416"/>
                          <a:gd name="connsiteY62" fmla="*/ 909143 h 1292294"/>
                          <a:gd name="connsiteX63" fmla="*/ 862690 w 1377416"/>
                          <a:gd name="connsiteY63" fmla="*/ 383058 h 1292294"/>
                          <a:gd name="connsiteX64" fmla="*/ 862690 w 1377416"/>
                          <a:gd name="connsiteY64" fmla="*/ 59778 h 1292294"/>
                          <a:gd name="connsiteX65" fmla="*/ 824488 w 1377416"/>
                          <a:gd name="connsiteY65" fmla="*/ 20721 h 1292294"/>
                          <a:gd name="connsiteX66" fmla="*/ 822349 w 1377416"/>
                          <a:gd name="connsiteY66" fmla="*/ 20476 h 1292294"/>
                          <a:gd name="connsiteX67" fmla="*/ 745884 w 1377416"/>
                          <a:gd name="connsiteY67" fmla="*/ 20293 h 1292294"/>
                          <a:gd name="connsiteX68" fmla="*/ 745945 w 1377416"/>
                          <a:gd name="connsiteY68" fmla="*/ 244 h 1292294"/>
                          <a:gd name="connsiteX69" fmla="*/ 642831 w 1377416"/>
                          <a:gd name="connsiteY69" fmla="*/ 0 h 1292294"/>
                          <a:gd name="connsiteX70" fmla="*/ 624066 w 1377416"/>
                          <a:gd name="connsiteY70" fmla="*/ 18642 h 1292294"/>
                          <a:gd name="connsiteX71" fmla="*/ 624005 w 1377416"/>
                          <a:gd name="connsiteY71" fmla="*/ 56783 h 1292294"/>
                          <a:gd name="connsiteX72" fmla="*/ 642647 w 1377416"/>
                          <a:gd name="connsiteY72" fmla="*/ 75548 h 1292294"/>
                          <a:gd name="connsiteX73" fmla="*/ 745823 w 1377416"/>
                          <a:gd name="connsiteY73" fmla="*/ 75792 h 1292294"/>
                          <a:gd name="connsiteX74" fmla="*/ 745884 w 1377416"/>
                          <a:gd name="connsiteY74" fmla="*/ 58067 h 1292294"/>
                          <a:gd name="connsiteX75" fmla="*/ 781702 w 1377416"/>
                          <a:gd name="connsiteY75" fmla="*/ 58128 h 1292294"/>
                          <a:gd name="connsiteX76" fmla="*/ 781641 w 1377416"/>
                          <a:gd name="connsiteY76" fmla="*/ 59778 h 1292294"/>
                          <a:gd name="connsiteX77" fmla="*/ 781641 w 1377416"/>
                          <a:gd name="connsiteY77" fmla="*/ 355002 h 1292294"/>
                          <a:gd name="connsiteX78" fmla="*/ 642708 w 1377416"/>
                          <a:gd name="connsiteY78" fmla="*/ 792704 h 1292294"/>
                          <a:gd name="connsiteX79" fmla="*/ 455183 w 1377416"/>
                          <a:gd name="connsiteY79" fmla="*/ 898447 h 1292294"/>
                          <a:gd name="connsiteX80" fmla="*/ 257267 w 1377416"/>
                          <a:gd name="connsiteY80" fmla="*/ 829745 h 1292294"/>
                          <a:gd name="connsiteX81" fmla="*/ 80988 w 1377416"/>
                          <a:gd name="connsiteY81" fmla="*/ 377740 h 1292294"/>
                          <a:gd name="connsiteX82" fmla="*/ 80988 w 1377416"/>
                          <a:gd name="connsiteY82" fmla="*/ 59839 h 1292294"/>
                          <a:gd name="connsiteX83" fmla="*/ 80927 w 1377416"/>
                          <a:gd name="connsiteY83" fmla="*/ 58189 h 1292294"/>
                          <a:gd name="connsiteX84" fmla="*/ 113016 w 1377416"/>
                          <a:gd name="connsiteY84" fmla="*/ 58128 h 1292294"/>
                          <a:gd name="connsiteX85" fmla="*/ 113078 w 1377416"/>
                          <a:gd name="connsiteY85" fmla="*/ 75854 h 1292294"/>
                          <a:gd name="connsiteX86" fmla="*/ 216253 w 1377416"/>
                          <a:gd name="connsiteY86" fmla="*/ 75609 h 1292294"/>
                          <a:gd name="connsiteX87" fmla="*/ 234896 w 1377416"/>
                          <a:gd name="connsiteY87" fmla="*/ 56844 h 1292294"/>
                          <a:gd name="connsiteX88" fmla="*/ 234835 w 1377416"/>
                          <a:gd name="connsiteY88" fmla="*/ 18704 h 1292294"/>
                          <a:gd name="connsiteX89" fmla="*/ 216070 w 1377416"/>
                          <a:gd name="connsiteY89" fmla="*/ 61 h 1292294"/>
                          <a:gd name="connsiteX90" fmla="*/ 112956 w 1377416"/>
                          <a:gd name="connsiteY90" fmla="*/ 306 h 1292294"/>
                          <a:gd name="connsiteX91" fmla="*/ 113016 w 1377416"/>
                          <a:gd name="connsiteY91" fmla="*/ 20354 h 1292294"/>
                          <a:gd name="connsiteX92" fmla="*/ 36552 w 1377416"/>
                          <a:gd name="connsiteY92" fmla="*/ 20537 h 1292294"/>
                          <a:gd name="connsiteX93" fmla="*/ 31539 w 1377416"/>
                          <a:gd name="connsiteY93" fmla="*/ 21637 h 1292294"/>
                          <a:gd name="connsiteX94" fmla="*/ 0 w 1377416"/>
                          <a:gd name="connsiteY94" fmla="*/ 59900 h 1292294"/>
                          <a:gd name="connsiteX95" fmla="*/ 0 w 1377416"/>
                          <a:gd name="connsiteY95" fmla="*/ 368388 h 1292294"/>
                          <a:gd name="connsiteX96" fmla="*/ 172000 w 1377416"/>
                          <a:gd name="connsiteY96" fmla="*/ 860306 h 1292294"/>
                          <a:gd name="connsiteX97" fmla="*/ 375479 w 1377416"/>
                          <a:gd name="connsiteY97" fmla="*/ 975095 h 1292294"/>
                          <a:gd name="connsiteX98" fmla="*/ 517101 w 1377416"/>
                          <a:gd name="connsiteY98" fmla="*/ 1206446 h 1292294"/>
                          <a:gd name="connsiteX99" fmla="*/ 959631 w 1377416"/>
                          <a:gd name="connsiteY99" fmla="*/ 1253083 h 1292294"/>
                          <a:gd name="connsiteX100" fmla="*/ 1190432 w 1377416"/>
                          <a:gd name="connsiteY100" fmla="*/ 955169 h 1292294"/>
                          <a:gd name="connsiteX101" fmla="*/ 1226188 w 1377416"/>
                          <a:gd name="connsiteY101" fmla="*/ 799061 h 1292294"/>
                          <a:gd name="connsiteX102" fmla="*/ 1234623 w 1377416"/>
                          <a:gd name="connsiteY102" fmla="*/ 715811 h 1292294"/>
                          <a:gd name="connsiteX103" fmla="*/ 1234746 w 1377416"/>
                          <a:gd name="connsiteY103" fmla="*/ 711961 h 1292294"/>
                          <a:gd name="connsiteX104" fmla="*/ 1220198 w 1377416"/>
                          <a:gd name="connsiteY104" fmla="*/ 689101 h 1292294"/>
                          <a:gd name="connsiteX105" fmla="*/ 1236518 w 1377416"/>
                          <a:gd name="connsiteY105" fmla="*/ 366799 h 1292294"/>
                          <a:gd name="connsiteX106" fmla="*/ 1377223 w 1377416"/>
                          <a:gd name="connsiteY106" fmla="*/ 221388 h 1292294"/>
                          <a:gd name="connsiteX107" fmla="*/ 1231384 w 1377416"/>
                          <a:gd name="connsiteY107" fmla="*/ 59900 h 1292294"/>
                          <a:gd name="connsiteX108" fmla="*/ 1329181 w 1377416"/>
                          <a:gd name="connsiteY108" fmla="*/ 218820 h 1292294"/>
                          <a:gd name="connsiteX109" fmla="*/ 1238963 w 1377416"/>
                          <a:gd name="connsiteY109" fmla="*/ 318023 h 1292294"/>
                          <a:gd name="connsiteX110" fmla="*/ 1240980 w 1377416"/>
                          <a:gd name="connsiteY110" fmla="*/ 278476 h 1292294"/>
                          <a:gd name="connsiteX111" fmla="*/ 1199844 w 1377416"/>
                          <a:gd name="connsiteY111" fmla="*/ 276398 h 1292294"/>
                          <a:gd name="connsiteX112" fmla="*/ 1197828 w 1377416"/>
                          <a:gd name="connsiteY112" fmla="*/ 315945 h 1292294"/>
                          <a:gd name="connsiteX113" fmla="*/ 1118123 w 1377416"/>
                          <a:gd name="connsiteY113" fmla="*/ 208124 h 1292294"/>
                          <a:gd name="connsiteX114" fmla="*/ 1229000 w 1377416"/>
                          <a:gd name="connsiteY114" fmla="*/ 107943 h 1292294"/>
                          <a:gd name="connsiteX115" fmla="*/ 1329181 w 1377416"/>
                          <a:gd name="connsiteY115" fmla="*/ 218820 h 1292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377416" h="1292294">
                            <a:moveTo>
                              <a:pt x="1231384" y="59900"/>
                            </a:moveTo>
                            <a:cubicBezTo>
                              <a:pt x="1146545" y="55622"/>
                              <a:pt x="1074359" y="120840"/>
                              <a:pt x="1070019" y="205679"/>
                            </a:cubicBezTo>
                            <a:cubicBezTo>
                              <a:pt x="1066046" y="283488"/>
                              <a:pt x="1120751" y="350724"/>
                              <a:pt x="1195321" y="364599"/>
                            </a:cubicBezTo>
                            <a:lnTo>
                              <a:pt x="1179002" y="686778"/>
                            </a:lnTo>
                            <a:cubicBezTo>
                              <a:pt x="1168794" y="690751"/>
                              <a:pt x="1161154" y="698391"/>
                              <a:pt x="1160848" y="709943"/>
                            </a:cubicBezTo>
                            <a:cubicBezTo>
                              <a:pt x="1160359" y="728464"/>
                              <a:pt x="1158526" y="746923"/>
                              <a:pt x="1156447" y="765321"/>
                            </a:cubicBezTo>
                            <a:cubicBezTo>
                              <a:pt x="1154186" y="785308"/>
                              <a:pt x="1151252" y="805295"/>
                              <a:pt x="1147768" y="825160"/>
                            </a:cubicBezTo>
                            <a:cubicBezTo>
                              <a:pt x="1146728" y="830906"/>
                              <a:pt x="1145628" y="836652"/>
                              <a:pt x="1144528" y="842397"/>
                            </a:cubicBezTo>
                            <a:cubicBezTo>
                              <a:pt x="1144406" y="843069"/>
                              <a:pt x="1144284" y="843559"/>
                              <a:pt x="1144223" y="843925"/>
                            </a:cubicBezTo>
                            <a:cubicBezTo>
                              <a:pt x="1144161" y="844170"/>
                              <a:pt x="1144100" y="844414"/>
                              <a:pt x="1144039" y="844720"/>
                            </a:cubicBezTo>
                            <a:cubicBezTo>
                              <a:pt x="1143306" y="848082"/>
                              <a:pt x="1142633" y="851382"/>
                              <a:pt x="1141900" y="854744"/>
                            </a:cubicBezTo>
                            <a:cubicBezTo>
                              <a:pt x="1139149" y="867396"/>
                              <a:pt x="1136154" y="880049"/>
                              <a:pt x="1132854" y="892579"/>
                            </a:cubicBezTo>
                            <a:cubicBezTo>
                              <a:pt x="1118490" y="947345"/>
                              <a:pt x="1098931" y="1001561"/>
                              <a:pt x="1070631" y="1052966"/>
                            </a:cubicBezTo>
                            <a:cubicBezTo>
                              <a:pt x="1069225" y="1055533"/>
                              <a:pt x="1067758" y="1058100"/>
                              <a:pt x="1066291" y="1060667"/>
                            </a:cubicBezTo>
                            <a:cubicBezTo>
                              <a:pt x="1066963" y="1059506"/>
                              <a:pt x="1063724" y="1065068"/>
                              <a:pt x="1062684" y="1066719"/>
                            </a:cubicBezTo>
                            <a:cubicBezTo>
                              <a:pt x="1058589" y="1073442"/>
                              <a:pt x="1054311" y="1080043"/>
                              <a:pt x="1049910" y="1086644"/>
                            </a:cubicBezTo>
                            <a:cubicBezTo>
                              <a:pt x="1041536" y="1098991"/>
                              <a:pt x="1032490" y="1111033"/>
                              <a:pt x="1022710" y="1122768"/>
                            </a:cubicBezTo>
                            <a:cubicBezTo>
                              <a:pt x="1018126" y="1128208"/>
                              <a:pt x="1013358" y="1133587"/>
                              <a:pt x="1008407" y="1138905"/>
                            </a:cubicBezTo>
                            <a:cubicBezTo>
                              <a:pt x="1006085" y="1141411"/>
                              <a:pt x="1003701" y="1143856"/>
                              <a:pt x="1001317" y="1146301"/>
                            </a:cubicBezTo>
                            <a:cubicBezTo>
                              <a:pt x="999728" y="1147890"/>
                              <a:pt x="998078" y="1149540"/>
                              <a:pt x="996488" y="1151130"/>
                            </a:cubicBezTo>
                            <a:cubicBezTo>
                              <a:pt x="995999" y="1151618"/>
                              <a:pt x="994899" y="1152658"/>
                              <a:pt x="994043" y="1153452"/>
                            </a:cubicBezTo>
                            <a:cubicBezTo>
                              <a:pt x="983469" y="1163109"/>
                              <a:pt x="972284" y="1172339"/>
                              <a:pt x="960243" y="1180896"/>
                            </a:cubicBezTo>
                            <a:cubicBezTo>
                              <a:pt x="954313" y="1185114"/>
                              <a:pt x="948140" y="1189209"/>
                              <a:pt x="941783" y="1193121"/>
                            </a:cubicBezTo>
                            <a:cubicBezTo>
                              <a:pt x="938788" y="1194955"/>
                              <a:pt x="935732" y="1196727"/>
                              <a:pt x="932676" y="1198500"/>
                            </a:cubicBezTo>
                            <a:cubicBezTo>
                              <a:pt x="940866" y="1193610"/>
                              <a:pt x="927786" y="1201067"/>
                              <a:pt x="925647" y="1202167"/>
                            </a:cubicBezTo>
                            <a:cubicBezTo>
                              <a:pt x="911405" y="1209380"/>
                              <a:pt x="896308" y="1215675"/>
                              <a:pt x="880660" y="1220871"/>
                            </a:cubicBezTo>
                            <a:cubicBezTo>
                              <a:pt x="879071" y="1221421"/>
                              <a:pt x="877421" y="1221849"/>
                              <a:pt x="875892" y="1222399"/>
                            </a:cubicBezTo>
                            <a:cubicBezTo>
                              <a:pt x="875709" y="1222460"/>
                              <a:pt x="875526" y="1222521"/>
                              <a:pt x="875343" y="1222582"/>
                            </a:cubicBezTo>
                            <a:cubicBezTo>
                              <a:pt x="875281" y="1222582"/>
                              <a:pt x="875159" y="1222643"/>
                              <a:pt x="875098" y="1222643"/>
                            </a:cubicBezTo>
                            <a:cubicBezTo>
                              <a:pt x="871369" y="1223621"/>
                              <a:pt x="867702" y="1224660"/>
                              <a:pt x="863913" y="1225577"/>
                            </a:cubicBezTo>
                            <a:cubicBezTo>
                              <a:pt x="855050" y="1227778"/>
                              <a:pt x="846004" y="1229611"/>
                              <a:pt x="836896" y="1231078"/>
                            </a:cubicBezTo>
                            <a:cubicBezTo>
                              <a:pt x="828400" y="1232484"/>
                              <a:pt x="819782" y="1233462"/>
                              <a:pt x="811163" y="1234379"/>
                            </a:cubicBezTo>
                            <a:cubicBezTo>
                              <a:pt x="810613" y="1234440"/>
                              <a:pt x="809758" y="1234501"/>
                              <a:pt x="808902" y="1234562"/>
                            </a:cubicBezTo>
                            <a:cubicBezTo>
                              <a:pt x="809513" y="1234501"/>
                              <a:pt x="810308" y="1234501"/>
                              <a:pt x="811225" y="1234440"/>
                            </a:cubicBezTo>
                            <a:cubicBezTo>
                              <a:pt x="809941" y="1234501"/>
                              <a:pt x="808657" y="1234623"/>
                              <a:pt x="807374" y="1234685"/>
                            </a:cubicBezTo>
                            <a:cubicBezTo>
                              <a:pt x="806885" y="1234746"/>
                              <a:pt x="806640" y="1234746"/>
                              <a:pt x="806702" y="1234746"/>
                            </a:cubicBezTo>
                            <a:cubicBezTo>
                              <a:pt x="806335" y="1234746"/>
                              <a:pt x="805968" y="1234807"/>
                              <a:pt x="805601" y="1234807"/>
                            </a:cubicBezTo>
                            <a:cubicBezTo>
                              <a:pt x="799795" y="1235051"/>
                              <a:pt x="794049" y="1235357"/>
                              <a:pt x="788242" y="1235418"/>
                            </a:cubicBezTo>
                            <a:cubicBezTo>
                              <a:pt x="767949" y="1235724"/>
                              <a:pt x="748023" y="1234195"/>
                              <a:pt x="727853" y="1232423"/>
                            </a:cubicBezTo>
                            <a:cubicBezTo>
                              <a:pt x="727730" y="1232423"/>
                              <a:pt x="727608" y="1232423"/>
                              <a:pt x="727486" y="1232362"/>
                            </a:cubicBezTo>
                            <a:cubicBezTo>
                              <a:pt x="725591" y="1232117"/>
                              <a:pt x="723696" y="1231812"/>
                              <a:pt x="721802" y="1231567"/>
                            </a:cubicBezTo>
                            <a:cubicBezTo>
                              <a:pt x="717584" y="1230956"/>
                              <a:pt x="713367" y="1230223"/>
                              <a:pt x="709210" y="1229489"/>
                            </a:cubicBezTo>
                            <a:cubicBezTo>
                              <a:pt x="699308" y="1227655"/>
                              <a:pt x="689467" y="1225516"/>
                              <a:pt x="679810" y="1222949"/>
                            </a:cubicBezTo>
                            <a:cubicBezTo>
                              <a:pt x="672109" y="1220932"/>
                              <a:pt x="664713" y="1218487"/>
                              <a:pt x="657133" y="1216164"/>
                            </a:cubicBezTo>
                            <a:cubicBezTo>
                              <a:pt x="656950" y="1216103"/>
                              <a:pt x="656828" y="1216042"/>
                              <a:pt x="656644" y="1216042"/>
                            </a:cubicBezTo>
                            <a:cubicBezTo>
                              <a:pt x="656522" y="1215981"/>
                              <a:pt x="656339" y="1215920"/>
                              <a:pt x="656156" y="1215859"/>
                            </a:cubicBezTo>
                            <a:cubicBezTo>
                              <a:pt x="654566" y="1215247"/>
                              <a:pt x="652977" y="1214697"/>
                              <a:pt x="651388" y="1214086"/>
                            </a:cubicBezTo>
                            <a:cubicBezTo>
                              <a:pt x="646681" y="1212253"/>
                              <a:pt x="642036" y="1210358"/>
                              <a:pt x="637452" y="1208402"/>
                            </a:cubicBezTo>
                            <a:cubicBezTo>
                              <a:pt x="630667" y="1205468"/>
                              <a:pt x="624005" y="1202289"/>
                              <a:pt x="617587" y="1198927"/>
                            </a:cubicBezTo>
                            <a:cubicBezTo>
                              <a:pt x="614042" y="1197094"/>
                              <a:pt x="610497" y="1195199"/>
                              <a:pt x="607012" y="1193243"/>
                            </a:cubicBezTo>
                            <a:cubicBezTo>
                              <a:pt x="605240" y="1192204"/>
                              <a:pt x="595583" y="1186214"/>
                              <a:pt x="597905" y="1187803"/>
                            </a:cubicBezTo>
                            <a:cubicBezTo>
                              <a:pt x="585681" y="1179674"/>
                              <a:pt x="574006" y="1171178"/>
                              <a:pt x="563249" y="1161887"/>
                            </a:cubicBezTo>
                            <a:cubicBezTo>
                              <a:pt x="558053" y="1157425"/>
                              <a:pt x="553102" y="1152902"/>
                              <a:pt x="548273" y="1148195"/>
                            </a:cubicBezTo>
                            <a:cubicBezTo>
                              <a:pt x="546929" y="1146912"/>
                              <a:pt x="540327" y="1140005"/>
                              <a:pt x="542956" y="1142878"/>
                            </a:cubicBezTo>
                            <a:cubicBezTo>
                              <a:pt x="540450" y="1140127"/>
                              <a:pt x="537944" y="1137438"/>
                              <a:pt x="535498" y="1134687"/>
                            </a:cubicBezTo>
                            <a:cubicBezTo>
                              <a:pt x="515573" y="1112011"/>
                              <a:pt x="499680" y="1087623"/>
                              <a:pt x="485867" y="1062440"/>
                            </a:cubicBezTo>
                            <a:cubicBezTo>
                              <a:pt x="485561" y="1061890"/>
                              <a:pt x="485256" y="1061340"/>
                              <a:pt x="485011" y="1060790"/>
                            </a:cubicBezTo>
                            <a:cubicBezTo>
                              <a:pt x="484644" y="1060117"/>
                              <a:pt x="484217" y="1059200"/>
                              <a:pt x="483911" y="1058650"/>
                            </a:cubicBezTo>
                            <a:cubicBezTo>
                              <a:pt x="482505" y="1055716"/>
                              <a:pt x="481038" y="1052782"/>
                              <a:pt x="479632" y="1049849"/>
                            </a:cubicBezTo>
                            <a:cubicBezTo>
                              <a:pt x="476331" y="1043003"/>
                              <a:pt x="473275" y="1036035"/>
                              <a:pt x="470342" y="1029067"/>
                            </a:cubicBezTo>
                            <a:cubicBezTo>
                              <a:pt x="464780" y="1015803"/>
                              <a:pt x="459767" y="1002356"/>
                              <a:pt x="455305" y="988848"/>
                            </a:cubicBezTo>
                            <a:cubicBezTo>
                              <a:pt x="454266" y="985791"/>
                              <a:pt x="453410" y="982675"/>
                              <a:pt x="452494" y="979618"/>
                            </a:cubicBezTo>
                            <a:cubicBezTo>
                              <a:pt x="518506" y="975034"/>
                              <a:pt x="582319" y="949118"/>
                              <a:pt x="635251" y="909143"/>
                            </a:cubicBezTo>
                            <a:cubicBezTo>
                              <a:pt x="794966" y="788425"/>
                              <a:pt x="861834" y="576634"/>
                              <a:pt x="862690" y="383058"/>
                            </a:cubicBezTo>
                            <a:cubicBezTo>
                              <a:pt x="863179" y="275298"/>
                              <a:pt x="862690" y="167538"/>
                              <a:pt x="862690" y="59778"/>
                            </a:cubicBezTo>
                            <a:cubicBezTo>
                              <a:pt x="862690" y="34718"/>
                              <a:pt x="843925" y="21699"/>
                              <a:pt x="824488" y="20721"/>
                            </a:cubicBezTo>
                            <a:cubicBezTo>
                              <a:pt x="823816" y="20598"/>
                              <a:pt x="823082" y="20476"/>
                              <a:pt x="822349" y="20476"/>
                            </a:cubicBezTo>
                            <a:cubicBezTo>
                              <a:pt x="796860" y="20415"/>
                              <a:pt x="771372" y="20354"/>
                              <a:pt x="745884" y="20293"/>
                            </a:cubicBezTo>
                            <a:lnTo>
                              <a:pt x="745945" y="244"/>
                            </a:lnTo>
                            <a:lnTo>
                              <a:pt x="642831" y="0"/>
                            </a:lnTo>
                            <a:cubicBezTo>
                              <a:pt x="632501" y="0"/>
                              <a:pt x="624127" y="8313"/>
                              <a:pt x="624066" y="18642"/>
                            </a:cubicBezTo>
                            <a:lnTo>
                              <a:pt x="624005" y="56783"/>
                            </a:lnTo>
                            <a:cubicBezTo>
                              <a:pt x="624005" y="67113"/>
                              <a:pt x="632317" y="75487"/>
                              <a:pt x="642647" y="75548"/>
                            </a:cubicBezTo>
                            <a:lnTo>
                              <a:pt x="745823" y="75792"/>
                            </a:lnTo>
                            <a:lnTo>
                              <a:pt x="745884" y="58067"/>
                            </a:lnTo>
                            <a:cubicBezTo>
                              <a:pt x="757803" y="58067"/>
                              <a:pt x="769783" y="58128"/>
                              <a:pt x="781702" y="58128"/>
                            </a:cubicBezTo>
                            <a:cubicBezTo>
                              <a:pt x="781702" y="58678"/>
                              <a:pt x="781641" y="59228"/>
                              <a:pt x="781641" y="59778"/>
                            </a:cubicBezTo>
                            <a:cubicBezTo>
                              <a:pt x="781641" y="158186"/>
                              <a:pt x="781641" y="256594"/>
                              <a:pt x="781641" y="355002"/>
                            </a:cubicBezTo>
                            <a:cubicBezTo>
                              <a:pt x="781641" y="510316"/>
                              <a:pt x="749551" y="673453"/>
                              <a:pt x="642708" y="792704"/>
                            </a:cubicBezTo>
                            <a:cubicBezTo>
                              <a:pt x="594116" y="846981"/>
                              <a:pt x="529447" y="891296"/>
                              <a:pt x="455183" y="898447"/>
                            </a:cubicBezTo>
                            <a:cubicBezTo>
                              <a:pt x="382324" y="905415"/>
                              <a:pt x="311788" y="877298"/>
                              <a:pt x="257267" y="829745"/>
                            </a:cubicBezTo>
                            <a:cubicBezTo>
                              <a:pt x="130192" y="718867"/>
                              <a:pt x="81233" y="541061"/>
                              <a:pt x="80988" y="377740"/>
                            </a:cubicBezTo>
                            <a:cubicBezTo>
                              <a:pt x="80866" y="271753"/>
                              <a:pt x="80988" y="165766"/>
                              <a:pt x="80988" y="59839"/>
                            </a:cubicBezTo>
                            <a:cubicBezTo>
                              <a:pt x="80988" y="59289"/>
                              <a:pt x="80927" y="58739"/>
                              <a:pt x="80927" y="58189"/>
                            </a:cubicBezTo>
                            <a:cubicBezTo>
                              <a:pt x="91623" y="58189"/>
                              <a:pt x="102320" y="58128"/>
                              <a:pt x="113016" y="58128"/>
                            </a:cubicBezTo>
                            <a:lnTo>
                              <a:pt x="113078" y="75854"/>
                            </a:lnTo>
                            <a:lnTo>
                              <a:pt x="216253" y="75609"/>
                            </a:lnTo>
                            <a:cubicBezTo>
                              <a:pt x="226583" y="75609"/>
                              <a:pt x="234957" y="67174"/>
                              <a:pt x="234896" y="56844"/>
                            </a:cubicBezTo>
                            <a:lnTo>
                              <a:pt x="234835" y="18704"/>
                            </a:lnTo>
                            <a:cubicBezTo>
                              <a:pt x="234835" y="8374"/>
                              <a:pt x="226400" y="0"/>
                              <a:pt x="216070" y="61"/>
                            </a:cubicBezTo>
                            <a:lnTo>
                              <a:pt x="112956" y="306"/>
                            </a:lnTo>
                            <a:lnTo>
                              <a:pt x="113016" y="20354"/>
                            </a:lnTo>
                            <a:cubicBezTo>
                              <a:pt x="87528" y="20415"/>
                              <a:pt x="62040" y="20476"/>
                              <a:pt x="36552" y="20537"/>
                            </a:cubicBezTo>
                            <a:cubicBezTo>
                              <a:pt x="34779" y="20537"/>
                              <a:pt x="33129" y="20965"/>
                              <a:pt x="31539" y="21637"/>
                            </a:cubicBezTo>
                            <a:cubicBezTo>
                              <a:pt x="14670" y="24938"/>
                              <a:pt x="0" y="37652"/>
                              <a:pt x="0" y="59900"/>
                            </a:cubicBezTo>
                            <a:cubicBezTo>
                              <a:pt x="0" y="162709"/>
                              <a:pt x="0" y="265579"/>
                              <a:pt x="0" y="368388"/>
                            </a:cubicBezTo>
                            <a:cubicBezTo>
                              <a:pt x="0" y="544789"/>
                              <a:pt x="47432" y="729564"/>
                              <a:pt x="172000" y="860306"/>
                            </a:cubicBezTo>
                            <a:cubicBezTo>
                              <a:pt x="227072" y="918129"/>
                              <a:pt x="297119" y="960487"/>
                              <a:pt x="375479" y="975095"/>
                            </a:cubicBezTo>
                            <a:cubicBezTo>
                              <a:pt x="398461" y="1059812"/>
                              <a:pt x="439413" y="1143367"/>
                              <a:pt x="517101" y="1206446"/>
                            </a:cubicBezTo>
                            <a:cubicBezTo>
                              <a:pt x="629017" y="1297397"/>
                              <a:pt x="822532" y="1321173"/>
                              <a:pt x="959631" y="1253083"/>
                            </a:cubicBezTo>
                            <a:cubicBezTo>
                              <a:pt x="1090496" y="1188109"/>
                              <a:pt x="1154186" y="1066963"/>
                              <a:pt x="1190432" y="955169"/>
                            </a:cubicBezTo>
                            <a:cubicBezTo>
                              <a:pt x="1207057" y="903948"/>
                              <a:pt x="1218426" y="851566"/>
                              <a:pt x="1226188" y="799061"/>
                            </a:cubicBezTo>
                            <a:cubicBezTo>
                              <a:pt x="1230223" y="771555"/>
                              <a:pt x="1234135" y="743622"/>
                              <a:pt x="1234623" y="715811"/>
                            </a:cubicBezTo>
                            <a:cubicBezTo>
                              <a:pt x="1234623" y="714528"/>
                              <a:pt x="1234746" y="713244"/>
                              <a:pt x="1234746" y="711961"/>
                            </a:cubicBezTo>
                            <a:cubicBezTo>
                              <a:pt x="1234990" y="701386"/>
                              <a:pt x="1228939" y="693746"/>
                              <a:pt x="1220198" y="689101"/>
                            </a:cubicBezTo>
                            <a:lnTo>
                              <a:pt x="1236518" y="366799"/>
                            </a:lnTo>
                            <a:cubicBezTo>
                              <a:pt x="1312128" y="360565"/>
                              <a:pt x="1373251" y="299197"/>
                              <a:pt x="1377223" y="221388"/>
                            </a:cubicBezTo>
                            <a:cubicBezTo>
                              <a:pt x="1381441" y="136427"/>
                              <a:pt x="1316223" y="64179"/>
                              <a:pt x="1231384" y="59900"/>
                            </a:cubicBezTo>
                            <a:close/>
                            <a:moveTo>
                              <a:pt x="1329181" y="218820"/>
                            </a:moveTo>
                            <a:cubicBezTo>
                              <a:pt x="1326614" y="270041"/>
                              <a:pt x="1287862" y="310933"/>
                              <a:pt x="1238963" y="318023"/>
                            </a:cubicBezTo>
                            <a:lnTo>
                              <a:pt x="1240980" y="278476"/>
                            </a:lnTo>
                            <a:lnTo>
                              <a:pt x="1199844" y="276398"/>
                            </a:lnTo>
                            <a:lnTo>
                              <a:pt x="1197828" y="315945"/>
                            </a:lnTo>
                            <a:cubicBezTo>
                              <a:pt x="1149846" y="303904"/>
                              <a:pt x="1115495" y="259345"/>
                              <a:pt x="1118123" y="208124"/>
                            </a:cubicBezTo>
                            <a:cubicBezTo>
                              <a:pt x="1121057" y="149812"/>
                              <a:pt x="1170750" y="104948"/>
                              <a:pt x="1229000" y="107943"/>
                            </a:cubicBezTo>
                            <a:cubicBezTo>
                              <a:pt x="1287251" y="110877"/>
                              <a:pt x="1332115" y="160509"/>
                              <a:pt x="1329181" y="218820"/>
                            </a:cubicBezTo>
                            <a:close/>
                          </a:path>
                        </a:pathLst>
                      </a:custGeom>
                      <a:solidFill>
                        <a:schemeClr val="accent2"/>
                      </a:solidFill>
                      <a:ln w="6112" cap="flat">
                        <a:noFill/>
                        <a:prstDash val="solid"/>
                        <a:miter/>
                      </a:ln>
                    </p:spPr>
                    <p:txBody>
                      <a:bodyPr rtlCol="0" anchor="ctr"/>
                      <a:lstStyle/>
                      <a:p>
                        <a:endParaRPr lang="en-CA">
                          <a:latin typeface="+mj-lt"/>
                          <a:ea typeface="Yu Gothic UI Semibold" panose="020B0700000000000000" pitchFamily="34" charset="-128"/>
                        </a:endParaRPr>
                      </a:p>
                    </p:txBody>
                  </p:sp>
                </p:grpSp>
              </p:grpSp>
            </p:grpSp>
            <p:grpSp>
              <p:nvGrpSpPr>
                <p:cNvPr id="77" name="Group 76">
                  <a:extLst>
                    <a:ext uri="{FF2B5EF4-FFF2-40B4-BE49-F238E27FC236}">
                      <a16:creationId xmlns:a16="http://schemas.microsoft.com/office/drawing/2014/main" id="{AD07F50A-2C51-0F07-9D21-D61B597F95B4}"/>
                    </a:ext>
                  </a:extLst>
                </p:cNvPr>
                <p:cNvGrpSpPr/>
                <p:nvPr/>
              </p:nvGrpSpPr>
              <p:grpSpPr>
                <a:xfrm>
                  <a:off x="7175090" y="1645013"/>
                  <a:ext cx="2631746" cy="1435997"/>
                  <a:chOff x="1051182" y="2396129"/>
                  <a:chExt cx="2631746" cy="1435997"/>
                </a:xfrm>
              </p:grpSpPr>
              <p:sp>
                <p:nvSpPr>
                  <p:cNvPr id="78" name="TextBox 77">
                    <a:extLst>
                      <a:ext uri="{FF2B5EF4-FFF2-40B4-BE49-F238E27FC236}">
                        <a16:creationId xmlns:a16="http://schemas.microsoft.com/office/drawing/2014/main" id="{1D8909D9-1BE7-012A-9D66-98890FC490FD}"/>
                      </a:ext>
                    </a:extLst>
                  </p:cNvPr>
                  <p:cNvSpPr txBox="1"/>
                  <p:nvPr/>
                </p:nvSpPr>
                <p:spPr>
                  <a:xfrm>
                    <a:off x="1051182" y="2770297"/>
                    <a:ext cx="2631746" cy="1061829"/>
                  </a:xfrm>
                  <a:prstGeom prst="rect">
                    <a:avLst/>
                  </a:prstGeom>
                  <a:noFill/>
                </p:spPr>
                <p:txBody>
                  <a:bodyPr wrap="square">
                    <a:spAutoFit/>
                  </a:bodyPr>
                  <a:lstStyle/>
                  <a:p>
                    <a:pPr marR="0" lvl="0" algn="ctr" defTabSz="914400" eaLnBrk="1" fontAlgn="auto" latinLnBrk="0" hangingPunct="1">
                      <a:lnSpc>
                        <a:spcPct val="100000"/>
                      </a:lnSpc>
                      <a:spcBef>
                        <a:spcPts val="0"/>
                      </a:spcBef>
                      <a:spcAft>
                        <a:spcPts val="0"/>
                      </a:spcAft>
                      <a:buClrTx/>
                      <a:buSzTx/>
                      <a:tabLst/>
                      <a:defRPr/>
                    </a:pP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sp>
                <p:nvSpPr>
                  <p:cNvPr id="79" name="TextBox 78">
                    <a:extLst>
                      <a:ext uri="{FF2B5EF4-FFF2-40B4-BE49-F238E27FC236}">
                        <a16:creationId xmlns:a16="http://schemas.microsoft.com/office/drawing/2014/main" id="{DD026546-8175-FE58-AF21-644D6CD116E5}"/>
                      </a:ext>
                    </a:extLst>
                  </p:cNvPr>
                  <p:cNvSpPr txBox="1"/>
                  <p:nvPr/>
                </p:nvSpPr>
                <p:spPr>
                  <a:xfrm>
                    <a:off x="1051182" y="2396129"/>
                    <a:ext cx="2631746" cy="307777"/>
                  </a:xfrm>
                  <a:prstGeom prst="rect">
                    <a:avLst/>
                  </a:prstGeom>
                  <a:noFill/>
                </p:spPr>
                <p:txBody>
                  <a:bodyPr wrap="square">
                    <a:spAutoFit/>
                  </a:bodyPr>
                  <a:lstStyle/>
                  <a:p>
                    <a:pPr algn="ctr"/>
                    <a:r>
                      <a:rPr lang="en-CA" sz="1400" i="0" dirty="0">
                        <a:solidFill>
                          <a:schemeClr val="accent1"/>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1"/>
                      </a:solidFill>
                      <a:latin typeface="+mj-lt"/>
                      <a:ea typeface="Yu Gothic UI Semibold" panose="020B0700000000000000" pitchFamily="34" charset="-128"/>
                    </a:endParaRPr>
                  </a:p>
                </p:txBody>
              </p:sp>
            </p:grpSp>
          </p:grpSp>
          <p:grpSp>
            <p:nvGrpSpPr>
              <p:cNvPr id="86" name="Group 85">
                <a:extLst>
                  <a:ext uri="{FF2B5EF4-FFF2-40B4-BE49-F238E27FC236}">
                    <a16:creationId xmlns:a16="http://schemas.microsoft.com/office/drawing/2014/main" id="{1EDD6D8C-0D9E-C33B-47F5-65EA332211D3}"/>
                  </a:ext>
                </a:extLst>
              </p:cNvPr>
              <p:cNvGrpSpPr/>
              <p:nvPr/>
            </p:nvGrpSpPr>
            <p:grpSpPr>
              <a:xfrm>
                <a:off x="9240488" y="2992135"/>
                <a:ext cx="2631746" cy="2928753"/>
                <a:chOff x="9240488" y="2992135"/>
                <a:chExt cx="2631746" cy="2928753"/>
              </a:xfrm>
            </p:grpSpPr>
            <p:grpSp>
              <p:nvGrpSpPr>
                <p:cNvPr id="65" name="Group 64">
                  <a:extLst>
                    <a:ext uri="{FF2B5EF4-FFF2-40B4-BE49-F238E27FC236}">
                      <a16:creationId xmlns:a16="http://schemas.microsoft.com/office/drawing/2014/main" id="{6F72DD65-C763-FE31-A584-2400EF05421D}"/>
                    </a:ext>
                  </a:extLst>
                </p:cNvPr>
                <p:cNvGrpSpPr/>
                <p:nvPr/>
              </p:nvGrpSpPr>
              <p:grpSpPr>
                <a:xfrm>
                  <a:off x="10016674" y="2992135"/>
                  <a:ext cx="1079374" cy="1079374"/>
                  <a:chOff x="8055101" y="2929603"/>
                  <a:chExt cx="1079374" cy="1079374"/>
                </a:xfrm>
              </p:grpSpPr>
              <p:sp>
                <p:nvSpPr>
                  <p:cNvPr id="14" name="Freeform: Shape 13">
                    <a:extLst>
                      <a:ext uri="{FF2B5EF4-FFF2-40B4-BE49-F238E27FC236}">
                        <a16:creationId xmlns:a16="http://schemas.microsoft.com/office/drawing/2014/main" id="{1D146C7D-B67E-F4E5-E3EC-2341764405FD}"/>
                      </a:ext>
                    </a:extLst>
                  </p:cNvPr>
                  <p:cNvSpPr/>
                  <p:nvPr/>
                </p:nvSpPr>
                <p:spPr>
                  <a:xfrm>
                    <a:off x="8055101" y="2929603"/>
                    <a:ext cx="1079374" cy="1079374"/>
                  </a:xfrm>
                  <a:custGeom>
                    <a:avLst/>
                    <a:gdLst>
                      <a:gd name="connsiteX0" fmla="*/ 435102 w 435102"/>
                      <a:gd name="connsiteY0" fmla="*/ 217551 h 435102"/>
                      <a:gd name="connsiteX1" fmla="*/ 217551 w 435102"/>
                      <a:gd name="connsiteY1" fmla="*/ 435102 h 435102"/>
                      <a:gd name="connsiteX2" fmla="*/ -1 w 435102"/>
                      <a:gd name="connsiteY2" fmla="*/ 217551 h 435102"/>
                      <a:gd name="connsiteX3" fmla="*/ 217551 w 435102"/>
                      <a:gd name="connsiteY3" fmla="*/ 0 h 435102"/>
                      <a:gd name="connsiteX4" fmla="*/ 435102 w 435102"/>
                      <a:gd name="connsiteY4" fmla="*/ 217551 h 435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102" h="435102">
                        <a:moveTo>
                          <a:pt x="435102" y="217551"/>
                        </a:moveTo>
                        <a:cubicBezTo>
                          <a:pt x="435102" y="337701"/>
                          <a:pt x="337701" y="435102"/>
                          <a:pt x="217551" y="435102"/>
                        </a:cubicBezTo>
                        <a:cubicBezTo>
                          <a:pt x="97400" y="435102"/>
                          <a:pt x="-1" y="337701"/>
                          <a:pt x="-1" y="217551"/>
                        </a:cubicBezTo>
                        <a:cubicBezTo>
                          <a:pt x="-1" y="97401"/>
                          <a:pt x="97400" y="0"/>
                          <a:pt x="217551" y="0"/>
                        </a:cubicBezTo>
                        <a:cubicBezTo>
                          <a:pt x="337701" y="0"/>
                          <a:pt x="435102" y="97401"/>
                          <a:pt x="435102" y="217551"/>
                        </a:cubicBezTo>
                        <a:close/>
                      </a:path>
                    </a:pathLst>
                  </a:custGeom>
                  <a:solidFill>
                    <a:schemeClr val="accent2"/>
                  </a:solidFill>
                  <a:ln w="38100" cap="flat">
                    <a:noFill/>
                    <a:prstDash val="solid"/>
                    <a:miter/>
                  </a:ln>
                </p:spPr>
                <p:txBody>
                  <a:bodyPr rtlCol="0" anchor="ctr"/>
                  <a:lstStyle/>
                  <a:p>
                    <a:endParaRPr lang="en-US">
                      <a:latin typeface="+mj-lt"/>
                      <a:ea typeface="Yu Gothic UI Semibold" panose="020B0700000000000000" pitchFamily="34" charset="-128"/>
                    </a:endParaRPr>
                  </a:p>
                </p:txBody>
              </p:sp>
              <p:grpSp>
                <p:nvGrpSpPr>
                  <p:cNvPr id="57" name="Group 56">
                    <a:extLst>
                      <a:ext uri="{FF2B5EF4-FFF2-40B4-BE49-F238E27FC236}">
                        <a16:creationId xmlns:a16="http://schemas.microsoft.com/office/drawing/2014/main" id="{394DD85F-1CB0-18CE-7933-BC8E6DEE39C7}"/>
                      </a:ext>
                    </a:extLst>
                  </p:cNvPr>
                  <p:cNvGrpSpPr/>
                  <p:nvPr/>
                </p:nvGrpSpPr>
                <p:grpSpPr>
                  <a:xfrm>
                    <a:off x="8274829" y="3149331"/>
                    <a:ext cx="639918" cy="639918"/>
                    <a:chOff x="8511402" y="5051841"/>
                    <a:chExt cx="612082" cy="612082"/>
                  </a:xfrm>
                </p:grpSpPr>
                <p:sp>
                  <p:nvSpPr>
                    <p:cNvPr id="58" name="Oval 57">
                      <a:extLst>
                        <a:ext uri="{FF2B5EF4-FFF2-40B4-BE49-F238E27FC236}">
                          <a16:creationId xmlns:a16="http://schemas.microsoft.com/office/drawing/2014/main" id="{335AD4F8-836E-8BDF-26E1-81875E1B9DF3}"/>
                        </a:ext>
                      </a:extLst>
                    </p:cNvPr>
                    <p:cNvSpPr/>
                    <p:nvPr/>
                  </p:nvSpPr>
                  <p:spPr>
                    <a:xfrm>
                      <a:off x="8511402" y="5051841"/>
                      <a:ext cx="612082" cy="612082"/>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grpSp>
                  <p:nvGrpSpPr>
                    <p:cNvPr id="59" name="Group 58">
                      <a:extLst>
                        <a:ext uri="{FF2B5EF4-FFF2-40B4-BE49-F238E27FC236}">
                          <a16:creationId xmlns:a16="http://schemas.microsoft.com/office/drawing/2014/main" id="{708CA8E4-0F7C-0FF9-9415-12ADF7A45BF7}"/>
                        </a:ext>
                      </a:extLst>
                    </p:cNvPr>
                    <p:cNvGrpSpPr/>
                    <p:nvPr/>
                  </p:nvGrpSpPr>
                  <p:grpSpPr>
                    <a:xfrm>
                      <a:off x="8652013" y="5215716"/>
                      <a:ext cx="330860" cy="284332"/>
                      <a:chOff x="5748755" y="821576"/>
                      <a:chExt cx="1263226" cy="1085583"/>
                    </a:xfrm>
                  </p:grpSpPr>
                  <p:sp>
                    <p:nvSpPr>
                      <p:cNvPr id="60" name="Freeform: Shape 59">
                        <a:extLst>
                          <a:ext uri="{FF2B5EF4-FFF2-40B4-BE49-F238E27FC236}">
                            <a16:creationId xmlns:a16="http://schemas.microsoft.com/office/drawing/2014/main" id="{3A5295C6-BF4C-F3E0-1977-3B3AFF748E94}"/>
                          </a:ext>
                        </a:extLst>
                      </p:cNvPr>
                      <p:cNvSpPr/>
                      <p:nvPr/>
                    </p:nvSpPr>
                    <p:spPr>
                      <a:xfrm>
                        <a:off x="5748755" y="821576"/>
                        <a:ext cx="1263226" cy="1085583"/>
                      </a:xfrm>
                      <a:custGeom>
                        <a:avLst/>
                        <a:gdLst>
                          <a:gd name="connsiteX0" fmla="*/ 926018 w 1263226"/>
                          <a:gd name="connsiteY0" fmla="*/ 11530 h 1085583"/>
                          <a:gd name="connsiteX1" fmla="*/ 639229 w 1263226"/>
                          <a:gd name="connsiteY1" fmla="*/ 153030 h 1085583"/>
                          <a:gd name="connsiteX2" fmla="*/ 327807 w 1263226"/>
                          <a:gd name="connsiteY2" fmla="*/ 528 h 1085583"/>
                          <a:gd name="connsiteX3" fmla="*/ 48292 w 1263226"/>
                          <a:gd name="connsiteY3" fmla="*/ 573984 h 1085583"/>
                          <a:gd name="connsiteX4" fmla="*/ 309287 w 1263226"/>
                          <a:gd name="connsiteY4" fmla="*/ 898486 h 1085583"/>
                          <a:gd name="connsiteX5" fmla="*/ 425727 w 1263226"/>
                          <a:gd name="connsiteY5" fmla="*/ 998178 h 1085583"/>
                          <a:gd name="connsiteX6" fmla="*/ 424993 w 1263226"/>
                          <a:gd name="connsiteY6" fmla="*/ 997994 h 1085583"/>
                          <a:gd name="connsiteX7" fmla="*/ 534403 w 1263226"/>
                          <a:gd name="connsiteY7" fmla="*/ 1085583 h 1085583"/>
                          <a:gd name="connsiteX8" fmla="*/ 549561 w 1263226"/>
                          <a:gd name="connsiteY8" fmla="*/ 953925 h 1085583"/>
                          <a:gd name="connsiteX9" fmla="*/ 503414 w 1263226"/>
                          <a:gd name="connsiteY9" fmla="*/ 860162 h 1085583"/>
                          <a:gd name="connsiteX10" fmla="*/ 424504 w 1263226"/>
                          <a:gd name="connsiteY10" fmla="*/ 783636 h 1085583"/>
                          <a:gd name="connsiteX11" fmla="*/ 396999 w 1263226"/>
                          <a:gd name="connsiteY11" fmla="*/ 743172 h 1085583"/>
                          <a:gd name="connsiteX12" fmla="*/ 366926 w 1263226"/>
                          <a:gd name="connsiteY12" fmla="*/ 704176 h 1085583"/>
                          <a:gd name="connsiteX13" fmla="*/ 300058 w 1263226"/>
                          <a:gd name="connsiteY13" fmla="*/ 628689 h 1085583"/>
                          <a:gd name="connsiteX14" fmla="*/ 242907 w 1263226"/>
                          <a:gd name="connsiteY14" fmla="*/ 564327 h 1085583"/>
                          <a:gd name="connsiteX15" fmla="*/ 233923 w 1263226"/>
                          <a:gd name="connsiteY15" fmla="*/ 509010 h 1085583"/>
                          <a:gd name="connsiteX16" fmla="*/ 276647 w 1263226"/>
                          <a:gd name="connsiteY16" fmla="*/ 496480 h 1085583"/>
                          <a:gd name="connsiteX17" fmla="*/ 324018 w 1263226"/>
                          <a:gd name="connsiteY17" fmla="*/ 534254 h 1085583"/>
                          <a:gd name="connsiteX18" fmla="*/ 373527 w 1263226"/>
                          <a:gd name="connsiteY18" fmla="*/ 589998 h 1085583"/>
                          <a:gd name="connsiteX19" fmla="*/ 406962 w 1263226"/>
                          <a:gd name="connsiteY19" fmla="*/ 625694 h 1085583"/>
                          <a:gd name="connsiteX20" fmla="*/ 489600 w 1263226"/>
                          <a:gd name="connsiteY20" fmla="*/ 618787 h 1085583"/>
                          <a:gd name="connsiteX21" fmla="*/ 497240 w 1263226"/>
                          <a:gd name="connsiteY21" fmla="*/ 556075 h 1085583"/>
                          <a:gd name="connsiteX22" fmla="*/ 472974 w 1263226"/>
                          <a:gd name="connsiteY22" fmla="*/ 466469 h 1085583"/>
                          <a:gd name="connsiteX23" fmla="*/ 447364 w 1263226"/>
                          <a:gd name="connsiteY23" fmla="*/ 289701 h 1085583"/>
                          <a:gd name="connsiteX24" fmla="*/ 449809 w 1263226"/>
                          <a:gd name="connsiteY24" fmla="*/ 238358 h 1085583"/>
                          <a:gd name="connsiteX25" fmla="*/ 469980 w 1263226"/>
                          <a:gd name="connsiteY25" fmla="*/ 219104 h 1085583"/>
                          <a:gd name="connsiteX26" fmla="*/ 526090 w 1263226"/>
                          <a:gd name="connsiteY26" fmla="*/ 281694 h 1085583"/>
                          <a:gd name="connsiteX27" fmla="*/ 545894 w 1263226"/>
                          <a:gd name="connsiteY27" fmla="*/ 389515 h 1085583"/>
                          <a:gd name="connsiteX28" fmla="*/ 578962 w 1263226"/>
                          <a:gd name="connsiteY28" fmla="*/ 451860 h 1085583"/>
                          <a:gd name="connsiteX29" fmla="*/ 594120 w 1263226"/>
                          <a:gd name="connsiteY29" fmla="*/ 457973 h 1085583"/>
                          <a:gd name="connsiteX30" fmla="*/ 597665 w 1263226"/>
                          <a:gd name="connsiteY30" fmla="*/ 418609 h 1085583"/>
                          <a:gd name="connsiteX31" fmla="*/ 601822 w 1263226"/>
                          <a:gd name="connsiteY31" fmla="*/ 365982 h 1085583"/>
                          <a:gd name="connsiteX32" fmla="*/ 600110 w 1263226"/>
                          <a:gd name="connsiteY32" fmla="*/ 306754 h 1085583"/>
                          <a:gd name="connsiteX33" fmla="*/ 600844 w 1263226"/>
                          <a:gd name="connsiteY33" fmla="*/ 221610 h 1085583"/>
                          <a:gd name="connsiteX34" fmla="*/ 639596 w 1263226"/>
                          <a:gd name="connsiteY34" fmla="*/ 189154 h 1085583"/>
                          <a:gd name="connsiteX35" fmla="*/ 667162 w 1263226"/>
                          <a:gd name="connsiteY35" fmla="*/ 229556 h 1085583"/>
                          <a:gd name="connsiteX36" fmla="*/ 668568 w 1263226"/>
                          <a:gd name="connsiteY36" fmla="*/ 261034 h 1085583"/>
                          <a:gd name="connsiteX37" fmla="*/ 667957 w 1263226"/>
                          <a:gd name="connsiteY37" fmla="*/ 298808 h 1085583"/>
                          <a:gd name="connsiteX38" fmla="*/ 679081 w 1263226"/>
                          <a:gd name="connsiteY38" fmla="*/ 436213 h 1085583"/>
                          <a:gd name="connsiteX39" fmla="*/ 687333 w 1263226"/>
                          <a:gd name="connsiteY39" fmla="*/ 458217 h 1085583"/>
                          <a:gd name="connsiteX40" fmla="*/ 700169 w 1263226"/>
                          <a:gd name="connsiteY40" fmla="*/ 449110 h 1085583"/>
                          <a:gd name="connsiteX41" fmla="*/ 711537 w 1263226"/>
                          <a:gd name="connsiteY41" fmla="*/ 368916 h 1085583"/>
                          <a:gd name="connsiteX42" fmla="*/ 711171 w 1263226"/>
                          <a:gd name="connsiteY42" fmla="*/ 297036 h 1085583"/>
                          <a:gd name="connsiteX43" fmla="*/ 722601 w 1263226"/>
                          <a:gd name="connsiteY43" fmla="*/ 230351 h 1085583"/>
                          <a:gd name="connsiteX44" fmla="*/ 763370 w 1263226"/>
                          <a:gd name="connsiteY44" fmla="*/ 228822 h 1085583"/>
                          <a:gd name="connsiteX45" fmla="*/ 779690 w 1263226"/>
                          <a:gd name="connsiteY45" fmla="*/ 281083 h 1085583"/>
                          <a:gd name="connsiteX46" fmla="*/ 774922 w 1263226"/>
                          <a:gd name="connsiteY46" fmla="*/ 416898 h 1085583"/>
                          <a:gd name="connsiteX47" fmla="*/ 769543 w 1263226"/>
                          <a:gd name="connsiteY47" fmla="*/ 481138 h 1085583"/>
                          <a:gd name="connsiteX48" fmla="*/ 783540 w 1263226"/>
                          <a:gd name="connsiteY48" fmla="*/ 515673 h 1085583"/>
                          <a:gd name="connsiteX49" fmla="*/ 813735 w 1263226"/>
                          <a:gd name="connsiteY49" fmla="*/ 460662 h 1085583"/>
                          <a:gd name="connsiteX50" fmla="*/ 825043 w 1263226"/>
                          <a:gd name="connsiteY50" fmla="*/ 390004 h 1085583"/>
                          <a:gd name="connsiteX51" fmla="*/ 840996 w 1263226"/>
                          <a:gd name="connsiteY51" fmla="*/ 339944 h 1085583"/>
                          <a:gd name="connsiteX52" fmla="*/ 872413 w 1263226"/>
                          <a:gd name="connsiteY52" fmla="*/ 329798 h 1085583"/>
                          <a:gd name="connsiteX53" fmla="*/ 886899 w 1263226"/>
                          <a:gd name="connsiteY53" fmla="*/ 357486 h 1085583"/>
                          <a:gd name="connsiteX54" fmla="*/ 885860 w 1263226"/>
                          <a:gd name="connsiteY54" fmla="*/ 431812 h 1085583"/>
                          <a:gd name="connsiteX55" fmla="*/ 869418 w 1263226"/>
                          <a:gd name="connsiteY55" fmla="*/ 599350 h 1085583"/>
                          <a:gd name="connsiteX56" fmla="*/ 829811 w 1263226"/>
                          <a:gd name="connsiteY56" fmla="*/ 770739 h 1085583"/>
                          <a:gd name="connsiteX57" fmla="*/ 806217 w 1263226"/>
                          <a:gd name="connsiteY57" fmla="*/ 836691 h 1085583"/>
                          <a:gd name="connsiteX58" fmla="*/ 771988 w 1263226"/>
                          <a:gd name="connsiteY58" fmla="*/ 899953 h 1085583"/>
                          <a:gd name="connsiteX59" fmla="*/ 766121 w 1263226"/>
                          <a:gd name="connsiteY59" fmla="*/ 923424 h 1085583"/>
                          <a:gd name="connsiteX60" fmla="*/ 771805 w 1263226"/>
                          <a:gd name="connsiteY60" fmla="*/ 953436 h 1085583"/>
                          <a:gd name="connsiteX61" fmla="*/ 772966 w 1263226"/>
                          <a:gd name="connsiteY61" fmla="*/ 962971 h 1085583"/>
                          <a:gd name="connsiteX62" fmla="*/ 783540 w 1263226"/>
                          <a:gd name="connsiteY62" fmla="*/ 1031551 h 1085583"/>
                          <a:gd name="connsiteX63" fmla="*/ 938243 w 1263226"/>
                          <a:gd name="connsiteY63" fmla="*/ 910955 h 1085583"/>
                          <a:gd name="connsiteX64" fmla="*/ 1212257 w 1263226"/>
                          <a:gd name="connsiteY64" fmla="*/ 597089 h 1085583"/>
                          <a:gd name="connsiteX65" fmla="*/ 926018 w 1263226"/>
                          <a:gd name="connsiteY65" fmla="*/ 11530 h 108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263226" h="1085583">
                            <a:moveTo>
                              <a:pt x="926018" y="11530"/>
                            </a:moveTo>
                            <a:cubicBezTo>
                              <a:pt x="815263" y="161"/>
                              <a:pt x="674497" y="57495"/>
                              <a:pt x="639229" y="153030"/>
                            </a:cubicBezTo>
                            <a:cubicBezTo>
                              <a:pt x="607873" y="56150"/>
                              <a:pt x="438929" y="-6440"/>
                              <a:pt x="327807" y="528"/>
                            </a:cubicBezTo>
                            <a:cubicBezTo>
                              <a:pt x="34600" y="18926"/>
                              <a:pt x="-71265" y="348501"/>
                              <a:pt x="48292" y="573984"/>
                            </a:cubicBezTo>
                            <a:cubicBezTo>
                              <a:pt x="112654" y="695313"/>
                              <a:pt x="206478" y="802156"/>
                              <a:pt x="309287" y="898486"/>
                            </a:cubicBezTo>
                            <a:cubicBezTo>
                              <a:pt x="337587" y="925013"/>
                              <a:pt x="380618" y="961320"/>
                              <a:pt x="425727" y="998178"/>
                            </a:cubicBezTo>
                            <a:cubicBezTo>
                              <a:pt x="425482" y="998116"/>
                              <a:pt x="425237" y="998055"/>
                              <a:pt x="424993" y="997994"/>
                            </a:cubicBezTo>
                            <a:cubicBezTo>
                              <a:pt x="462583" y="1028678"/>
                              <a:pt x="501458" y="1059667"/>
                              <a:pt x="534403" y="1085583"/>
                            </a:cubicBezTo>
                            <a:cubicBezTo>
                              <a:pt x="541371" y="1034423"/>
                              <a:pt x="551456" y="970917"/>
                              <a:pt x="549561" y="953925"/>
                            </a:cubicBezTo>
                            <a:cubicBezTo>
                              <a:pt x="545589" y="918045"/>
                              <a:pt x="529819" y="884978"/>
                              <a:pt x="503414" y="860162"/>
                            </a:cubicBezTo>
                            <a:cubicBezTo>
                              <a:pt x="476459" y="834796"/>
                              <a:pt x="447547" y="813036"/>
                              <a:pt x="424504" y="783636"/>
                            </a:cubicBezTo>
                            <a:cubicBezTo>
                              <a:pt x="414419" y="770739"/>
                              <a:pt x="406411" y="756497"/>
                              <a:pt x="396999" y="743172"/>
                            </a:cubicBezTo>
                            <a:cubicBezTo>
                              <a:pt x="387525" y="729787"/>
                              <a:pt x="377378" y="716828"/>
                              <a:pt x="366926" y="704176"/>
                            </a:cubicBezTo>
                            <a:cubicBezTo>
                              <a:pt x="345533" y="678260"/>
                              <a:pt x="322856" y="653383"/>
                              <a:pt x="300058" y="628689"/>
                            </a:cubicBezTo>
                            <a:cubicBezTo>
                              <a:pt x="280681" y="607663"/>
                              <a:pt x="260083" y="587187"/>
                              <a:pt x="242907" y="564327"/>
                            </a:cubicBezTo>
                            <a:cubicBezTo>
                              <a:pt x="231294" y="548862"/>
                              <a:pt x="217908" y="526186"/>
                              <a:pt x="233923" y="509010"/>
                            </a:cubicBezTo>
                            <a:cubicBezTo>
                              <a:pt x="245414" y="496724"/>
                              <a:pt x="260755" y="489451"/>
                              <a:pt x="276647" y="496480"/>
                            </a:cubicBezTo>
                            <a:cubicBezTo>
                              <a:pt x="294984" y="504548"/>
                              <a:pt x="310265" y="520135"/>
                              <a:pt x="324018" y="534254"/>
                            </a:cubicBezTo>
                            <a:cubicBezTo>
                              <a:pt x="341376" y="552041"/>
                              <a:pt x="357452" y="571050"/>
                              <a:pt x="373527" y="589998"/>
                            </a:cubicBezTo>
                            <a:cubicBezTo>
                              <a:pt x="383552" y="601795"/>
                              <a:pt x="393698" y="617259"/>
                              <a:pt x="406962" y="625694"/>
                            </a:cubicBezTo>
                            <a:cubicBezTo>
                              <a:pt x="430250" y="640486"/>
                              <a:pt x="470713" y="641158"/>
                              <a:pt x="489600" y="618787"/>
                            </a:cubicBezTo>
                            <a:cubicBezTo>
                              <a:pt x="504147" y="601612"/>
                              <a:pt x="502069" y="576490"/>
                              <a:pt x="497240" y="556075"/>
                            </a:cubicBezTo>
                            <a:cubicBezTo>
                              <a:pt x="490089" y="526002"/>
                              <a:pt x="479820" y="496724"/>
                              <a:pt x="472974" y="466469"/>
                            </a:cubicBezTo>
                            <a:cubicBezTo>
                              <a:pt x="459894" y="408585"/>
                              <a:pt x="449931" y="349112"/>
                              <a:pt x="447364" y="289701"/>
                            </a:cubicBezTo>
                            <a:cubicBezTo>
                              <a:pt x="446630" y="273014"/>
                              <a:pt x="445469" y="254739"/>
                              <a:pt x="449809" y="238358"/>
                            </a:cubicBezTo>
                            <a:cubicBezTo>
                              <a:pt x="452559" y="228028"/>
                              <a:pt x="460506" y="223199"/>
                              <a:pt x="469980" y="219104"/>
                            </a:cubicBezTo>
                            <a:cubicBezTo>
                              <a:pt x="509159" y="202356"/>
                              <a:pt x="522362" y="253394"/>
                              <a:pt x="526090" y="281694"/>
                            </a:cubicBezTo>
                            <a:cubicBezTo>
                              <a:pt x="530919" y="318307"/>
                              <a:pt x="534036" y="354186"/>
                              <a:pt x="545894" y="389515"/>
                            </a:cubicBezTo>
                            <a:cubicBezTo>
                              <a:pt x="553290" y="411519"/>
                              <a:pt x="563070" y="434501"/>
                              <a:pt x="578962" y="451860"/>
                            </a:cubicBezTo>
                            <a:cubicBezTo>
                              <a:pt x="582690" y="455955"/>
                              <a:pt x="590819" y="466408"/>
                              <a:pt x="594120" y="457973"/>
                            </a:cubicBezTo>
                            <a:cubicBezTo>
                              <a:pt x="598643" y="446298"/>
                              <a:pt x="597115" y="430895"/>
                              <a:pt x="597665" y="418609"/>
                            </a:cubicBezTo>
                            <a:cubicBezTo>
                              <a:pt x="598460" y="401006"/>
                              <a:pt x="601272" y="383586"/>
                              <a:pt x="601822" y="365982"/>
                            </a:cubicBezTo>
                            <a:cubicBezTo>
                              <a:pt x="602433" y="346240"/>
                              <a:pt x="601333" y="326436"/>
                              <a:pt x="600110" y="306754"/>
                            </a:cubicBezTo>
                            <a:cubicBezTo>
                              <a:pt x="598460" y="279127"/>
                              <a:pt x="594059" y="248932"/>
                              <a:pt x="600844" y="221610"/>
                            </a:cubicBezTo>
                            <a:cubicBezTo>
                              <a:pt x="605245" y="203945"/>
                              <a:pt x="619425" y="186709"/>
                              <a:pt x="639596" y="189154"/>
                            </a:cubicBezTo>
                            <a:cubicBezTo>
                              <a:pt x="658483" y="191415"/>
                              <a:pt x="664840" y="213725"/>
                              <a:pt x="667162" y="229556"/>
                            </a:cubicBezTo>
                            <a:cubicBezTo>
                              <a:pt x="668690" y="239947"/>
                              <a:pt x="668935" y="250521"/>
                              <a:pt x="668568" y="261034"/>
                            </a:cubicBezTo>
                            <a:cubicBezTo>
                              <a:pt x="668140" y="273748"/>
                              <a:pt x="667835" y="286095"/>
                              <a:pt x="667957" y="298808"/>
                            </a:cubicBezTo>
                            <a:cubicBezTo>
                              <a:pt x="668507" y="344284"/>
                              <a:pt x="668690" y="391715"/>
                              <a:pt x="679081" y="436213"/>
                            </a:cubicBezTo>
                            <a:cubicBezTo>
                              <a:pt x="680609" y="442753"/>
                              <a:pt x="682321" y="453205"/>
                              <a:pt x="687333" y="458217"/>
                            </a:cubicBezTo>
                            <a:cubicBezTo>
                              <a:pt x="693445" y="464390"/>
                              <a:pt x="698091" y="454366"/>
                              <a:pt x="700169" y="449110"/>
                            </a:cubicBezTo>
                            <a:cubicBezTo>
                              <a:pt x="709948" y="424477"/>
                              <a:pt x="710376" y="395077"/>
                              <a:pt x="711537" y="368916"/>
                            </a:cubicBezTo>
                            <a:cubicBezTo>
                              <a:pt x="712638" y="344895"/>
                              <a:pt x="713616" y="320996"/>
                              <a:pt x="711171" y="297036"/>
                            </a:cubicBezTo>
                            <a:cubicBezTo>
                              <a:pt x="709031" y="276009"/>
                              <a:pt x="708176" y="247648"/>
                              <a:pt x="722601" y="230351"/>
                            </a:cubicBezTo>
                            <a:cubicBezTo>
                              <a:pt x="733297" y="217515"/>
                              <a:pt x="752184" y="216292"/>
                              <a:pt x="763370" y="228822"/>
                            </a:cubicBezTo>
                            <a:cubicBezTo>
                              <a:pt x="775472" y="242392"/>
                              <a:pt x="778039" y="263785"/>
                              <a:pt x="779690" y="281083"/>
                            </a:cubicBezTo>
                            <a:cubicBezTo>
                              <a:pt x="783968" y="325641"/>
                              <a:pt x="780973" y="372584"/>
                              <a:pt x="774922" y="416898"/>
                            </a:cubicBezTo>
                            <a:cubicBezTo>
                              <a:pt x="771988" y="438169"/>
                              <a:pt x="769665" y="459684"/>
                              <a:pt x="769543" y="481138"/>
                            </a:cubicBezTo>
                            <a:cubicBezTo>
                              <a:pt x="769482" y="489268"/>
                              <a:pt x="767832" y="524719"/>
                              <a:pt x="783540" y="515673"/>
                            </a:cubicBezTo>
                            <a:cubicBezTo>
                              <a:pt x="802000" y="505037"/>
                              <a:pt x="809273" y="479855"/>
                              <a:pt x="813735" y="460662"/>
                            </a:cubicBezTo>
                            <a:cubicBezTo>
                              <a:pt x="819114" y="437374"/>
                              <a:pt x="821314" y="413536"/>
                              <a:pt x="825043" y="390004"/>
                            </a:cubicBezTo>
                            <a:cubicBezTo>
                              <a:pt x="827610" y="373623"/>
                              <a:pt x="829994" y="353208"/>
                              <a:pt x="840996" y="339944"/>
                            </a:cubicBezTo>
                            <a:cubicBezTo>
                              <a:pt x="847658" y="331876"/>
                              <a:pt x="862083" y="326375"/>
                              <a:pt x="872413" y="329798"/>
                            </a:cubicBezTo>
                            <a:cubicBezTo>
                              <a:pt x="883721" y="333587"/>
                              <a:pt x="885983" y="347218"/>
                              <a:pt x="886899" y="357486"/>
                            </a:cubicBezTo>
                            <a:cubicBezTo>
                              <a:pt x="889039" y="382058"/>
                              <a:pt x="886716" y="407179"/>
                              <a:pt x="885860" y="431812"/>
                            </a:cubicBezTo>
                            <a:cubicBezTo>
                              <a:pt x="883904" y="488351"/>
                              <a:pt x="879076" y="543545"/>
                              <a:pt x="869418" y="599350"/>
                            </a:cubicBezTo>
                            <a:cubicBezTo>
                              <a:pt x="859455" y="657111"/>
                              <a:pt x="846741" y="714628"/>
                              <a:pt x="829811" y="770739"/>
                            </a:cubicBezTo>
                            <a:cubicBezTo>
                              <a:pt x="823087" y="793110"/>
                              <a:pt x="815691" y="815359"/>
                              <a:pt x="806217" y="836691"/>
                            </a:cubicBezTo>
                            <a:cubicBezTo>
                              <a:pt x="796437" y="858695"/>
                              <a:pt x="781279" y="877704"/>
                              <a:pt x="771988" y="899953"/>
                            </a:cubicBezTo>
                            <a:cubicBezTo>
                              <a:pt x="768993" y="907165"/>
                              <a:pt x="765753" y="915417"/>
                              <a:pt x="766121" y="923424"/>
                            </a:cubicBezTo>
                            <a:cubicBezTo>
                              <a:pt x="766548" y="933265"/>
                              <a:pt x="770521" y="943472"/>
                              <a:pt x="771805" y="953436"/>
                            </a:cubicBezTo>
                            <a:cubicBezTo>
                              <a:pt x="772233" y="956614"/>
                              <a:pt x="772600" y="959792"/>
                              <a:pt x="772966" y="962971"/>
                            </a:cubicBezTo>
                            <a:cubicBezTo>
                              <a:pt x="774311" y="974462"/>
                              <a:pt x="779139" y="1004045"/>
                              <a:pt x="783540" y="1031551"/>
                            </a:cubicBezTo>
                            <a:cubicBezTo>
                              <a:pt x="841730" y="988398"/>
                              <a:pt x="901691" y="942494"/>
                              <a:pt x="938243" y="910955"/>
                            </a:cubicBezTo>
                            <a:cubicBezTo>
                              <a:pt x="1044902" y="818843"/>
                              <a:pt x="1143005" y="715789"/>
                              <a:pt x="1212257" y="597089"/>
                            </a:cubicBezTo>
                            <a:cubicBezTo>
                              <a:pt x="1341165" y="376740"/>
                              <a:pt x="1218247" y="41603"/>
                              <a:pt x="926018" y="11530"/>
                            </a:cubicBezTo>
                            <a:close/>
                          </a:path>
                        </a:pathLst>
                      </a:custGeom>
                      <a:solidFill>
                        <a:schemeClr val="accent1"/>
                      </a:solidFill>
                      <a:ln w="6112" cap="flat">
                        <a:noFill/>
                        <a:prstDash val="solid"/>
                        <a:miter/>
                      </a:ln>
                    </p:spPr>
                    <p:txBody>
                      <a:bodyPr rtlCol="0" anchor="ctr"/>
                      <a:lstStyle/>
                      <a:p>
                        <a:endParaRPr lang="en-CA">
                          <a:latin typeface="+mj-lt"/>
                          <a:ea typeface="Yu Gothic UI Semibold" panose="020B0700000000000000" pitchFamily="34" charset="-128"/>
                        </a:endParaRPr>
                      </a:p>
                    </p:txBody>
                  </p:sp>
                  <p:sp>
                    <p:nvSpPr>
                      <p:cNvPr id="61" name="Freeform: Shape 60">
                        <a:extLst>
                          <a:ext uri="{FF2B5EF4-FFF2-40B4-BE49-F238E27FC236}">
                            <a16:creationId xmlns:a16="http://schemas.microsoft.com/office/drawing/2014/main" id="{F0D47696-80B9-15C7-AC0A-7355D26AA4D8}"/>
                          </a:ext>
                        </a:extLst>
                      </p:cNvPr>
                      <p:cNvSpPr/>
                      <p:nvPr/>
                    </p:nvSpPr>
                    <p:spPr>
                      <a:xfrm>
                        <a:off x="6235665" y="1355402"/>
                        <a:ext cx="315272" cy="315272"/>
                      </a:xfrm>
                      <a:custGeom>
                        <a:avLst/>
                        <a:gdLst>
                          <a:gd name="connsiteX0" fmla="*/ 307693 w 315272"/>
                          <a:gd name="connsiteY0" fmla="*/ 119129 h 315272"/>
                          <a:gd name="connsiteX1" fmla="*/ 206412 w 315272"/>
                          <a:gd name="connsiteY1" fmla="*/ 118762 h 315272"/>
                          <a:gd name="connsiteX2" fmla="*/ 196938 w 315272"/>
                          <a:gd name="connsiteY2" fmla="*/ 118701 h 315272"/>
                          <a:gd name="connsiteX3" fmla="*/ 197183 w 315272"/>
                          <a:gd name="connsiteY3" fmla="*/ 44925 h 315272"/>
                          <a:gd name="connsiteX4" fmla="*/ 197305 w 315272"/>
                          <a:gd name="connsiteY4" fmla="*/ 7885 h 315272"/>
                          <a:gd name="connsiteX5" fmla="*/ 189726 w 315272"/>
                          <a:gd name="connsiteY5" fmla="*/ 244 h 315272"/>
                          <a:gd name="connsiteX6" fmla="*/ 126769 w 315272"/>
                          <a:gd name="connsiteY6" fmla="*/ 0 h 315272"/>
                          <a:gd name="connsiteX7" fmla="*/ 119129 w 315272"/>
                          <a:gd name="connsiteY7" fmla="*/ 7579 h 315272"/>
                          <a:gd name="connsiteX8" fmla="*/ 118762 w 315272"/>
                          <a:gd name="connsiteY8" fmla="*/ 108860 h 315272"/>
                          <a:gd name="connsiteX9" fmla="*/ 118701 w 315272"/>
                          <a:gd name="connsiteY9" fmla="*/ 118334 h 315272"/>
                          <a:gd name="connsiteX10" fmla="*/ 44926 w 315272"/>
                          <a:gd name="connsiteY10" fmla="*/ 118090 h 315272"/>
                          <a:gd name="connsiteX11" fmla="*/ 7885 w 315272"/>
                          <a:gd name="connsiteY11" fmla="*/ 117967 h 315272"/>
                          <a:gd name="connsiteX12" fmla="*/ 245 w 315272"/>
                          <a:gd name="connsiteY12" fmla="*/ 125547 h 315272"/>
                          <a:gd name="connsiteX13" fmla="*/ 0 w 315272"/>
                          <a:gd name="connsiteY13" fmla="*/ 188503 h 315272"/>
                          <a:gd name="connsiteX14" fmla="*/ 2140 w 315272"/>
                          <a:gd name="connsiteY14" fmla="*/ 193821 h 315272"/>
                          <a:gd name="connsiteX15" fmla="*/ 7580 w 315272"/>
                          <a:gd name="connsiteY15" fmla="*/ 196144 h 315272"/>
                          <a:gd name="connsiteX16" fmla="*/ 108860 w 315272"/>
                          <a:gd name="connsiteY16" fmla="*/ 196510 h 315272"/>
                          <a:gd name="connsiteX17" fmla="*/ 118334 w 315272"/>
                          <a:gd name="connsiteY17" fmla="*/ 196572 h 315272"/>
                          <a:gd name="connsiteX18" fmla="*/ 118090 w 315272"/>
                          <a:gd name="connsiteY18" fmla="*/ 270347 h 315272"/>
                          <a:gd name="connsiteX19" fmla="*/ 117968 w 315272"/>
                          <a:gd name="connsiteY19" fmla="*/ 307388 h 315272"/>
                          <a:gd name="connsiteX20" fmla="*/ 125547 w 315272"/>
                          <a:gd name="connsiteY20" fmla="*/ 315028 h 315272"/>
                          <a:gd name="connsiteX21" fmla="*/ 188503 w 315272"/>
                          <a:gd name="connsiteY21" fmla="*/ 315272 h 315272"/>
                          <a:gd name="connsiteX22" fmla="*/ 193821 w 315272"/>
                          <a:gd name="connsiteY22" fmla="*/ 313133 h 315272"/>
                          <a:gd name="connsiteX23" fmla="*/ 196144 w 315272"/>
                          <a:gd name="connsiteY23" fmla="*/ 307693 h 315272"/>
                          <a:gd name="connsiteX24" fmla="*/ 196511 w 315272"/>
                          <a:gd name="connsiteY24" fmla="*/ 206412 h 315272"/>
                          <a:gd name="connsiteX25" fmla="*/ 196572 w 315272"/>
                          <a:gd name="connsiteY25" fmla="*/ 196938 h 315272"/>
                          <a:gd name="connsiteX26" fmla="*/ 270347 w 315272"/>
                          <a:gd name="connsiteY26" fmla="*/ 197183 h 315272"/>
                          <a:gd name="connsiteX27" fmla="*/ 307388 w 315272"/>
                          <a:gd name="connsiteY27" fmla="*/ 197305 h 315272"/>
                          <a:gd name="connsiteX28" fmla="*/ 315028 w 315272"/>
                          <a:gd name="connsiteY28" fmla="*/ 189726 h 315272"/>
                          <a:gd name="connsiteX29" fmla="*/ 315273 w 315272"/>
                          <a:gd name="connsiteY29" fmla="*/ 126769 h 315272"/>
                          <a:gd name="connsiteX30" fmla="*/ 307693 w 315272"/>
                          <a:gd name="connsiteY30" fmla="*/ 119129 h 31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5272" h="315272">
                            <a:moveTo>
                              <a:pt x="307693" y="119129"/>
                            </a:moveTo>
                            <a:cubicBezTo>
                              <a:pt x="273953" y="119006"/>
                              <a:pt x="240152" y="118884"/>
                              <a:pt x="206412" y="118762"/>
                            </a:cubicBezTo>
                            <a:cubicBezTo>
                              <a:pt x="203234" y="118762"/>
                              <a:pt x="200117" y="118762"/>
                              <a:pt x="196938" y="118701"/>
                            </a:cubicBezTo>
                            <a:cubicBezTo>
                              <a:pt x="197000" y="94129"/>
                              <a:pt x="197122" y="69497"/>
                              <a:pt x="197183" y="44925"/>
                            </a:cubicBezTo>
                            <a:cubicBezTo>
                              <a:pt x="197244" y="32579"/>
                              <a:pt x="197244" y="20232"/>
                              <a:pt x="197305" y="7885"/>
                            </a:cubicBezTo>
                            <a:cubicBezTo>
                              <a:pt x="197305" y="3790"/>
                              <a:pt x="193821" y="244"/>
                              <a:pt x="189726" y="244"/>
                            </a:cubicBezTo>
                            <a:cubicBezTo>
                              <a:pt x="168761" y="183"/>
                              <a:pt x="147735" y="122"/>
                              <a:pt x="126769" y="0"/>
                            </a:cubicBezTo>
                            <a:cubicBezTo>
                              <a:pt x="122674" y="0"/>
                              <a:pt x="119129" y="3484"/>
                              <a:pt x="119129" y="7579"/>
                            </a:cubicBezTo>
                            <a:cubicBezTo>
                              <a:pt x="119007" y="41319"/>
                              <a:pt x="118884" y="75120"/>
                              <a:pt x="118762" y="108860"/>
                            </a:cubicBezTo>
                            <a:cubicBezTo>
                              <a:pt x="118762" y="112038"/>
                              <a:pt x="118762" y="115217"/>
                              <a:pt x="118701" y="118334"/>
                            </a:cubicBezTo>
                            <a:cubicBezTo>
                              <a:pt x="94130" y="118273"/>
                              <a:pt x="69497" y="118151"/>
                              <a:pt x="44926" y="118090"/>
                            </a:cubicBezTo>
                            <a:cubicBezTo>
                              <a:pt x="32579" y="118028"/>
                              <a:pt x="20232" y="118028"/>
                              <a:pt x="7885" y="117967"/>
                            </a:cubicBezTo>
                            <a:cubicBezTo>
                              <a:pt x="3790" y="117967"/>
                              <a:pt x="245" y="121451"/>
                              <a:pt x="245" y="125547"/>
                            </a:cubicBezTo>
                            <a:cubicBezTo>
                              <a:pt x="184" y="146512"/>
                              <a:pt x="122" y="167538"/>
                              <a:pt x="0" y="188503"/>
                            </a:cubicBezTo>
                            <a:cubicBezTo>
                              <a:pt x="0" y="190826"/>
                              <a:pt x="856" y="192599"/>
                              <a:pt x="2140" y="193821"/>
                            </a:cubicBezTo>
                            <a:cubicBezTo>
                              <a:pt x="3362" y="195227"/>
                              <a:pt x="5134" y="196144"/>
                              <a:pt x="7580" y="196144"/>
                            </a:cubicBezTo>
                            <a:cubicBezTo>
                              <a:pt x="41319" y="196266"/>
                              <a:pt x="75120" y="196388"/>
                              <a:pt x="108860" y="196510"/>
                            </a:cubicBezTo>
                            <a:cubicBezTo>
                              <a:pt x="112039" y="196510"/>
                              <a:pt x="115156" y="196510"/>
                              <a:pt x="118334" y="196572"/>
                            </a:cubicBezTo>
                            <a:cubicBezTo>
                              <a:pt x="118273" y="221143"/>
                              <a:pt x="118151" y="245776"/>
                              <a:pt x="118090" y="270347"/>
                            </a:cubicBezTo>
                            <a:cubicBezTo>
                              <a:pt x="118028" y="282694"/>
                              <a:pt x="118028" y="295041"/>
                              <a:pt x="117968" y="307388"/>
                            </a:cubicBezTo>
                            <a:cubicBezTo>
                              <a:pt x="117968" y="311483"/>
                              <a:pt x="121451" y="315028"/>
                              <a:pt x="125547" y="315028"/>
                            </a:cubicBezTo>
                            <a:cubicBezTo>
                              <a:pt x="146512" y="315089"/>
                              <a:pt x="167538" y="315150"/>
                              <a:pt x="188503" y="315272"/>
                            </a:cubicBezTo>
                            <a:cubicBezTo>
                              <a:pt x="190826" y="315272"/>
                              <a:pt x="192599" y="314417"/>
                              <a:pt x="193821" y="313133"/>
                            </a:cubicBezTo>
                            <a:cubicBezTo>
                              <a:pt x="195227" y="311911"/>
                              <a:pt x="196144" y="310138"/>
                              <a:pt x="196144" y="307693"/>
                            </a:cubicBezTo>
                            <a:cubicBezTo>
                              <a:pt x="196266" y="273953"/>
                              <a:pt x="196388" y="240152"/>
                              <a:pt x="196511" y="206412"/>
                            </a:cubicBezTo>
                            <a:cubicBezTo>
                              <a:pt x="196511" y="203234"/>
                              <a:pt x="196511" y="200056"/>
                              <a:pt x="196572" y="196938"/>
                            </a:cubicBezTo>
                            <a:cubicBezTo>
                              <a:pt x="221143" y="196999"/>
                              <a:pt x="245776" y="197122"/>
                              <a:pt x="270347" y="197183"/>
                            </a:cubicBezTo>
                            <a:cubicBezTo>
                              <a:pt x="282694" y="197244"/>
                              <a:pt x="295041" y="197244"/>
                              <a:pt x="307388" y="197305"/>
                            </a:cubicBezTo>
                            <a:cubicBezTo>
                              <a:pt x="311483" y="197305"/>
                              <a:pt x="315028" y="193821"/>
                              <a:pt x="315028" y="189726"/>
                            </a:cubicBezTo>
                            <a:cubicBezTo>
                              <a:pt x="315089" y="168761"/>
                              <a:pt x="315150" y="147734"/>
                              <a:pt x="315273" y="126769"/>
                            </a:cubicBezTo>
                            <a:cubicBezTo>
                              <a:pt x="315273" y="122674"/>
                              <a:pt x="311788" y="119129"/>
                              <a:pt x="307693" y="119129"/>
                            </a:cubicBezTo>
                            <a:close/>
                          </a:path>
                        </a:pathLst>
                      </a:custGeom>
                      <a:solidFill>
                        <a:schemeClr val="accent2"/>
                      </a:solidFill>
                      <a:ln w="6112" cap="flat">
                        <a:noFill/>
                        <a:prstDash val="solid"/>
                        <a:miter/>
                      </a:ln>
                    </p:spPr>
                    <p:txBody>
                      <a:bodyPr rtlCol="0" anchor="ctr"/>
                      <a:lstStyle/>
                      <a:p>
                        <a:endParaRPr lang="en-CA">
                          <a:latin typeface="+mj-lt"/>
                          <a:ea typeface="Yu Gothic UI Semibold" panose="020B0700000000000000" pitchFamily="34" charset="-128"/>
                        </a:endParaRPr>
                      </a:p>
                    </p:txBody>
                  </p:sp>
                </p:grpSp>
              </p:grpSp>
            </p:grpSp>
            <p:grpSp>
              <p:nvGrpSpPr>
                <p:cNvPr id="80" name="Group 79">
                  <a:extLst>
                    <a:ext uri="{FF2B5EF4-FFF2-40B4-BE49-F238E27FC236}">
                      <a16:creationId xmlns:a16="http://schemas.microsoft.com/office/drawing/2014/main" id="{764F0FDA-0F90-117C-1D96-DA6EC7BC06B7}"/>
                    </a:ext>
                  </a:extLst>
                </p:cNvPr>
                <p:cNvGrpSpPr/>
                <p:nvPr/>
              </p:nvGrpSpPr>
              <p:grpSpPr>
                <a:xfrm>
                  <a:off x="9240488" y="4484891"/>
                  <a:ext cx="2631746" cy="1435997"/>
                  <a:chOff x="1051182" y="1354729"/>
                  <a:chExt cx="2631746" cy="1435997"/>
                </a:xfrm>
              </p:grpSpPr>
              <p:sp>
                <p:nvSpPr>
                  <p:cNvPr id="81" name="TextBox 80">
                    <a:extLst>
                      <a:ext uri="{FF2B5EF4-FFF2-40B4-BE49-F238E27FC236}">
                        <a16:creationId xmlns:a16="http://schemas.microsoft.com/office/drawing/2014/main" id="{B0E605DE-5FC1-14A0-1E44-3FCB4BF578D2}"/>
                      </a:ext>
                    </a:extLst>
                  </p:cNvPr>
                  <p:cNvSpPr txBox="1"/>
                  <p:nvPr/>
                </p:nvSpPr>
                <p:spPr>
                  <a:xfrm>
                    <a:off x="1051182" y="1728897"/>
                    <a:ext cx="2631746" cy="1061829"/>
                  </a:xfrm>
                  <a:prstGeom prst="rect">
                    <a:avLst/>
                  </a:prstGeom>
                  <a:noFill/>
                </p:spPr>
                <p:txBody>
                  <a:bodyPr wrap="square">
                    <a:spAutoFit/>
                  </a:bodyPr>
                  <a:lstStyle/>
                  <a:p>
                    <a:pPr marR="0" lvl="0" algn="ctr" defTabSz="914400" eaLnBrk="1" fontAlgn="auto" latinLnBrk="0" hangingPunct="1">
                      <a:lnSpc>
                        <a:spcPct val="100000"/>
                      </a:lnSpc>
                      <a:spcBef>
                        <a:spcPts val="0"/>
                      </a:spcBef>
                      <a:spcAft>
                        <a:spcPts val="0"/>
                      </a:spcAft>
                      <a:buClrTx/>
                      <a:buSzTx/>
                      <a:tabLst/>
                      <a:defRPr/>
                    </a:pP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sp>
                <p:nvSpPr>
                  <p:cNvPr id="82" name="TextBox 81">
                    <a:extLst>
                      <a:ext uri="{FF2B5EF4-FFF2-40B4-BE49-F238E27FC236}">
                        <a16:creationId xmlns:a16="http://schemas.microsoft.com/office/drawing/2014/main" id="{0411A64D-0E6F-621F-D1D4-2F6EC94808C8}"/>
                      </a:ext>
                    </a:extLst>
                  </p:cNvPr>
                  <p:cNvSpPr txBox="1"/>
                  <p:nvPr/>
                </p:nvSpPr>
                <p:spPr>
                  <a:xfrm>
                    <a:off x="1051182" y="1354729"/>
                    <a:ext cx="2631746" cy="307777"/>
                  </a:xfrm>
                  <a:prstGeom prst="rect">
                    <a:avLst/>
                  </a:prstGeom>
                  <a:noFill/>
                </p:spPr>
                <p:txBody>
                  <a:bodyPr wrap="square">
                    <a:spAutoFit/>
                  </a:bodyPr>
                  <a:lstStyle/>
                  <a:p>
                    <a:pPr algn="ctr"/>
                    <a:r>
                      <a:rPr lang="en-CA" sz="1400" i="0" dirty="0">
                        <a:solidFill>
                          <a:schemeClr val="accent2"/>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2"/>
                      </a:solidFill>
                      <a:latin typeface="+mj-lt"/>
                      <a:ea typeface="Yu Gothic UI Semibold" panose="020B0700000000000000" pitchFamily="34" charset="-128"/>
                    </a:endParaRPr>
                  </a:p>
                </p:txBody>
              </p:sp>
            </p:grpSp>
          </p:grpSp>
        </p:grpSp>
      </p:grpSp>
      <p:grpSp>
        <p:nvGrpSpPr>
          <p:cNvPr id="2" name="Group 1">
            <a:extLst>
              <a:ext uri="{FF2B5EF4-FFF2-40B4-BE49-F238E27FC236}">
                <a16:creationId xmlns:a16="http://schemas.microsoft.com/office/drawing/2014/main" id="{AE67B47E-30CC-A191-9F02-A0B81647F6BF}"/>
              </a:ext>
            </a:extLst>
          </p:cNvPr>
          <p:cNvGrpSpPr/>
          <p:nvPr/>
        </p:nvGrpSpPr>
        <p:grpSpPr>
          <a:xfrm>
            <a:off x="10740845" y="560993"/>
            <a:ext cx="762966" cy="609511"/>
            <a:chOff x="2606535" y="1235456"/>
            <a:chExt cx="762966" cy="609511"/>
          </a:xfrm>
        </p:grpSpPr>
        <p:sp>
          <p:nvSpPr>
            <p:cNvPr id="7" name="Freeform: Shape 6">
              <a:extLst>
                <a:ext uri="{FF2B5EF4-FFF2-40B4-BE49-F238E27FC236}">
                  <a16:creationId xmlns:a16="http://schemas.microsoft.com/office/drawing/2014/main" id="{D9D4411D-0939-F7E5-CE6B-55BD1DFAD425}"/>
                </a:ext>
              </a:extLst>
            </p:cNvPr>
            <p:cNvSpPr/>
            <p:nvPr/>
          </p:nvSpPr>
          <p:spPr>
            <a:xfrm>
              <a:off x="2606535" y="1235456"/>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8" name="Freeform: Shape 7">
              <a:extLst>
                <a:ext uri="{FF2B5EF4-FFF2-40B4-BE49-F238E27FC236}">
                  <a16:creationId xmlns:a16="http://schemas.microsoft.com/office/drawing/2014/main" id="{64A12B0F-4084-9FC0-A7AC-0BA6A0A613FA}"/>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grpSp>
    </p:spTree>
    <p:extLst>
      <p:ext uri="{BB962C8B-B14F-4D97-AF65-F5344CB8AC3E}">
        <p14:creationId xmlns:p14="http://schemas.microsoft.com/office/powerpoint/2010/main" val="2574306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E034A-B1A8-8C11-4D55-400E712F1BF6}"/>
              </a:ext>
            </a:extLst>
          </p:cNvPr>
          <p:cNvSpPr>
            <a:spLocks noGrp="1"/>
          </p:cNvSpPr>
          <p:nvPr>
            <p:ph type="title"/>
          </p:nvPr>
        </p:nvSpPr>
        <p:spPr/>
        <p:txBody>
          <a:bodyPr/>
          <a:lstStyle/>
          <a:p>
            <a:r>
              <a:rPr lang="en-CA" dirty="0"/>
              <a:t>Client Testimonials</a:t>
            </a:r>
            <a:endParaRPr lang="en-US" dirty="0"/>
          </a:p>
        </p:txBody>
      </p:sp>
      <p:sp>
        <p:nvSpPr>
          <p:cNvPr id="3" name="Footer Placeholder 2">
            <a:extLst>
              <a:ext uri="{FF2B5EF4-FFF2-40B4-BE49-F238E27FC236}">
                <a16:creationId xmlns:a16="http://schemas.microsoft.com/office/drawing/2014/main" id="{2B51AF97-59B9-D62A-413B-7C3691A790B5}"/>
              </a:ext>
            </a:extLst>
          </p:cNvPr>
          <p:cNvSpPr>
            <a:spLocks noGrp="1"/>
          </p:cNvSpPr>
          <p:nvPr>
            <p:ph type="ftr" sz="quarter" idx="3"/>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A53D442C-6455-5817-BC19-51A65EAF57A8}"/>
              </a:ext>
            </a:extLst>
          </p:cNvPr>
          <p:cNvSpPr>
            <a:spLocks noGrp="1"/>
          </p:cNvSpPr>
          <p:nvPr>
            <p:ph type="sldNum" sz="quarter" idx="4"/>
          </p:nvPr>
        </p:nvSpPr>
        <p:spPr/>
        <p:txBody>
          <a:bodyPr/>
          <a:lstStyle/>
          <a:p>
            <a:r>
              <a:rPr lang="en-US">
                <a:solidFill>
                  <a:schemeClr val="bg2">
                    <a:lumMod val="50000"/>
                  </a:schemeClr>
                </a:solidFill>
              </a:rPr>
              <a:t>Slide </a:t>
            </a:r>
            <a:fld id="{6CB62808-88BB-4E82-9200-19DAFECDBB5A}" type="slidenum">
              <a:rPr lang="en-IN" smtClean="0"/>
              <a:pPr/>
              <a:t>9</a:t>
            </a:fld>
            <a:endParaRPr lang="en-IN" dirty="0"/>
          </a:p>
        </p:txBody>
      </p:sp>
      <p:grpSp>
        <p:nvGrpSpPr>
          <p:cNvPr id="57" name="Group 56">
            <a:extLst>
              <a:ext uri="{FF2B5EF4-FFF2-40B4-BE49-F238E27FC236}">
                <a16:creationId xmlns:a16="http://schemas.microsoft.com/office/drawing/2014/main" id="{B146EA18-C2A4-8729-87A7-5DBEA96B2D80}"/>
              </a:ext>
            </a:extLst>
          </p:cNvPr>
          <p:cNvGrpSpPr/>
          <p:nvPr/>
        </p:nvGrpSpPr>
        <p:grpSpPr>
          <a:xfrm>
            <a:off x="644328" y="1352812"/>
            <a:ext cx="10933232" cy="4307361"/>
            <a:chOff x="995088" y="1494994"/>
            <a:chExt cx="10231712" cy="4030985"/>
          </a:xfrm>
        </p:grpSpPr>
        <p:sp>
          <p:nvSpPr>
            <p:cNvPr id="5" name="TextBox 4">
              <a:extLst>
                <a:ext uri="{FF2B5EF4-FFF2-40B4-BE49-F238E27FC236}">
                  <a16:creationId xmlns:a16="http://schemas.microsoft.com/office/drawing/2014/main" id="{F1BC4ACB-40E4-3F95-342C-86D41825DADE}"/>
                </a:ext>
              </a:extLst>
            </p:cNvPr>
            <p:cNvSpPr txBox="1"/>
            <p:nvPr/>
          </p:nvSpPr>
          <p:spPr>
            <a:xfrm>
              <a:off x="2473830" y="3826611"/>
              <a:ext cx="8752970" cy="1699368"/>
            </a:xfrm>
            <a:prstGeom prst="rect">
              <a:avLst/>
            </a:prstGeom>
            <a:noFill/>
          </p:spPr>
          <p:txBody>
            <a:bodyPr wrap="square">
              <a:spAutoFit/>
            </a:bodyPr>
            <a:lstStyle/>
            <a:p>
              <a:r>
                <a:rPr lang="en-US" sz="1600" i="0" dirty="0">
                  <a:solidFill>
                    <a:schemeClr val="tx2">
                      <a:lumMod val="75000"/>
                      <a:lumOff val="25000"/>
                    </a:schemeClr>
                  </a:solidFill>
                  <a:effectLst/>
                  <a:ea typeface="Yu Gothic UI Semibold" panose="020B0700000000000000" pitchFamily="34" charset="-128"/>
                </a:rPr>
                <a:t>I am writing to express my sincere appreciation for the exceptional service and outstanding results we have experienced working with your team. From the initial consultation to the final deliverables, the entire process has exceeded our expectations.</a:t>
              </a:r>
            </a:p>
            <a:p>
              <a:endParaRPr lang="en-US" sz="1600" dirty="0">
                <a:solidFill>
                  <a:schemeClr val="tx2">
                    <a:lumMod val="75000"/>
                    <a:lumOff val="25000"/>
                  </a:schemeClr>
                </a:solidFill>
                <a:ea typeface="Yu Gothic UI Semibold" panose="020B0700000000000000" pitchFamily="34" charset="-128"/>
              </a:endParaRPr>
            </a:p>
            <a:p>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Lorem ipsum dolor sit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amet</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consectetur</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adipiscing</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elit</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sed do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eiusmod</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tempor</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incididunt</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ut</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labore et dolore magna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aliqua</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Ut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enim</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ad minim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veniam</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quis</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nostrud</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exercitation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ullamco</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laboris</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nisi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ut</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aliquip</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ex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ea</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commodo</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a:t>
              </a:r>
              <a:r>
                <a:rPr lang="en-CA" sz="1600" i="0" dirty="0" err="1">
                  <a:solidFill>
                    <a:schemeClr val="tx2">
                      <a:lumMod val="75000"/>
                      <a:lumOff val="25000"/>
                    </a:schemeClr>
                  </a:solidFill>
                  <a:effectLst/>
                  <a:ea typeface="Yu Gothic UI Semibold" panose="020B0700000000000000" pitchFamily="34" charset="-128"/>
                  <a:cs typeface="Aparajita" panose="02020603050405020304" pitchFamily="18" charset="0"/>
                </a:rPr>
                <a:t>consequat</a:t>
              </a:r>
              <a:r>
                <a:rPr lang="en-CA" sz="1600" i="0" dirty="0">
                  <a:solidFill>
                    <a:schemeClr val="tx2">
                      <a:lumMod val="75000"/>
                      <a:lumOff val="25000"/>
                    </a:schemeClr>
                  </a:solidFill>
                  <a:effectLst/>
                  <a:ea typeface="Yu Gothic UI Semibold" panose="020B0700000000000000" pitchFamily="34" charset="-128"/>
                  <a:cs typeface="Aparajita" panose="02020603050405020304" pitchFamily="18" charset="0"/>
                </a:rPr>
                <a:t>. </a:t>
              </a:r>
            </a:p>
          </p:txBody>
        </p:sp>
        <p:grpSp>
          <p:nvGrpSpPr>
            <p:cNvPr id="6" name="Group 5">
              <a:extLst>
                <a:ext uri="{FF2B5EF4-FFF2-40B4-BE49-F238E27FC236}">
                  <a16:creationId xmlns:a16="http://schemas.microsoft.com/office/drawing/2014/main" id="{E14719C7-150A-61F9-30BE-185CEA40EE39}"/>
                </a:ext>
              </a:extLst>
            </p:cNvPr>
            <p:cNvGrpSpPr/>
            <p:nvPr/>
          </p:nvGrpSpPr>
          <p:grpSpPr>
            <a:xfrm>
              <a:off x="995088" y="1494994"/>
              <a:ext cx="1312482" cy="1312482"/>
              <a:chOff x="2426050" y="947610"/>
              <a:chExt cx="1312482" cy="1312482"/>
            </a:xfrm>
          </p:grpSpPr>
          <p:sp>
            <p:nvSpPr>
              <p:cNvPr id="7" name="Oval 6">
                <a:extLst>
                  <a:ext uri="{FF2B5EF4-FFF2-40B4-BE49-F238E27FC236}">
                    <a16:creationId xmlns:a16="http://schemas.microsoft.com/office/drawing/2014/main" id="{E1890877-7E98-FC7B-B029-FCC316E7C506}"/>
                  </a:ext>
                </a:extLst>
              </p:cNvPr>
              <p:cNvSpPr/>
              <p:nvPr/>
            </p:nvSpPr>
            <p:spPr>
              <a:xfrm>
                <a:off x="2426050" y="947610"/>
                <a:ext cx="1312482" cy="1312482"/>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2">
                      <a:lumMod val="85000"/>
                      <a:lumOff val="15000"/>
                    </a:schemeClr>
                  </a:solidFill>
                  <a:latin typeface="+mj-lt"/>
                  <a:ea typeface="Yu Gothic UI Semibold" panose="020B0700000000000000" pitchFamily="34" charset="-128"/>
                </a:endParaRPr>
              </a:p>
            </p:txBody>
          </p:sp>
          <p:sp>
            <p:nvSpPr>
              <p:cNvPr id="8" name="Oval 7">
                <a:extLst>
                  <a:ext uri="{FF2B5EF4-FFF2-40B4-BE49-F238E27FC236}">
                    <a16:creationId xmlns:a16="http://schemas.microsoft.com/office/drawing/2014/main" id="{F6D37FBE-8F84-17E6-4342-49201DDBBCD1}"/>
                  </a:ext>
                </a:extLst>
              </p:cNvPr>
              <p:cNvSpPr/>
              <p:nvPr/>
            </p:nvSpPr>
            <p:spPr>
              <a:xfrm>
                <a:off x="2833813" y="1103621"/>
                <a:ext cx="496956" cy="496956"/>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2">
                      <a:lumMod val="85000"/>
                      <a:lumOff val="15000"/>
                    </a:schemeClr>
                  </a:solidFill>
                  <a:latin typeface="+mj-lt"/>
                  <a:ea typeface="Yu Gothic UI Semibold" panose="020B0700000000000000" pitchFamily="34" charset="-128"/>
                </a:endParaRPr>
              </a:p>
            </p:txBody>
          </p:sp>
          <p:sp>
            <p:nvSpPr>
              <p:cNvPr id="9" name="Freeform: Shape 8">
                <a:extLst>
                  <a:ext uri="{FF2B5EF4-FFF2-40B4-BE49-F238E27FC236}">
                    <a16:creationId xmlns:a16="http://schemas.microsoft.com/office/drawing/2014/main" id="{D136D208-BD5A-52BE-F579-E544F54218CE}"/>
                  </a:ext>
                </a:extLst>
              </p:cNvPr>
              <p:cNvSpPr/>
              <p:nvPr/>
            </p:nvSpPr>
            <p:spPr>
              <a:xfrm>
                <a:off x="2667552" y="1663786"/>
                <a:ext cx="829478" cy="471047"/>
              </a:xfrm>
              <a:custGeom>
                <a:avLst/>
                <a:gdLst>
                  <a:gd name="connsiteX0" fmla="*/ 414739 w 829478"/>
                  <a:gd name="connsiteY0" fmla="*/ 0 h 471047"/>
                  <a:gd name="connsiteX1" fmla="*/ 819131 w 829478"/>
                  <a:gd name="connsiteY1" fmla="*/ 293489 h 471047"/>
                  <a:gd name="connsiteX2" fmla="*/ 829478 w 829478"/>
                  <a:gd name="connsiteY2" fmla="*/ 319510 h 471047"/>
                  <a:gd name="connsiteX3" fmla="*/ 781650 w 829478"/>
                  <a:gd name="connsiteY3" fmla="*/ 358972 h 471047"/>
                  <a:gd name="connsiteX4" fmla="*/ 414739 w 829478"/>
                  <a:gd name="connsiteY4" fmla="*/ 471047 h 471047"/>
                  <a:gd name="connsiteX5" fmla="*/ 47829 w 829478"/>
                  <a:gd name="connsiteY5" fmla="*/ 358972 h 471047"/>
                  <a:gd name="connsiteX6" fmla="*/ 0 w 829478"/>
                  <a:gd name="connsiteY6" fmla="*/ 319510 h 471047"/>
                  <a:gd name="connsiteX7" fmla="*/ 10347 w 829478"/>
                  <a:gd name="connsiteY7" fmla="*/ 293489 h 471047"/>
                  <a:gd name="connsiteX8" fmla="*/ 414739 w 829478"/>
                  <a:gd name="connsiteY8" fmla="*/ 0 h 471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478" h="471047">
                    <a:moveTo>
                      <a:pt x="414739" y="0"/>
                    </a:moveTo>
                    <a:cubicBezTo>
                      <a:pt x="583075" y="0"/>
                      <a:pt x="731491" y="116419"/>
                      <a:pt x="819131" y="293489"/>
                    </a:cubicBezTo>
                    <a:lnTo>
                      <a:pt x="829478" y="319510"/>
                    </a:lnTo>
                    <a:lnTo>
                      <a:pt x="781650" y="358972"/>
                    </a:lnTo>
                    <a:cubicBezTo>
                      <a:pt x="676913" y="429730"/>
                      <a:pt x="550651" y="471047"/>
                      <a:pt x="414739" y="471047"/>
                    </a:cubicBezTo>
                    <a:cubicBezTo>
                      <a:pt x="278827" y="471047"/>
                      <a:pt x="152565" y="429730"/>
                      <a:pt x="47829" y="358972"/>
                    </a:cubicBezTo>
                    <a:lnTo>
                      <a:pt x="0" y="319510"/>
                    </a:lnTo>
                    <a:lnTo>
                      <a:pt x="10347" y="293489"/>
                    </a:lnTo>
                    <a:cubicBezTo>
                      <a:pt x="97987" y="116419"/>
                      <a:pt x="246403" y="0"/>
                      <a:pt x="414739" y="0"/>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solidFill>
                    <a:schemeClr val="tx2">
                      <a:lumMod val="85000"/>
                      <a:lumOff val="15000"/>
                    </a:schemeClr>
                  </a:solidFill>
                  <a:latin typeface="+mj-lt"/>
                  <a:ea typeface="Yu Gothic UI Semibold" panose="020B0700000000000000" pitchFamily="34" charset="-128"/>
                </a:endParaRPr>
              </a:p>
            </p:txBody>
          </p:sp>
        </p:grpSp>
        <p:grpSp>
          <p:nvGrpSpPr>
            <p:cNvPr id="10" name="Group 9">
              <a:extLst>
                <a:ext uri="{FF2B5EF4-FFF2-40B4-BE49-F238E27FC236}">
                  <a16:creationId xmlns:a16="http://schemas.microsoft.com/office/drawing/2014/main" id="{EA21C27E-DD29-D83B-228D-3A294B223391}"/>
                </a:ext>
              </a:extLst>
            </p:cNvPr>
            <p:cNvGrpSpPr/>
            <p:nvPr/>
          </p:nvGrpSpPr>
          <p:grpSpPr>
            <a:xfrm>
              <a:off x="2473830" y="1640022"/>
              <a:ext cx="4160421" cy="1733441"/>
              <a:chOff x="2219830" y="979622"/>
              <a:chExt cx="4160421" cy="1733441"/>
            </a:xfrm>
          </p:grpSpPr>
          <p:sp>
            <p:nvSpPr>
              <p:cNvPr id="11" name="TextBox 10">
                <a:extLst>
                  <a:ext uri="{FF2B5EF4-FFF2-40B4-BE49-F238E27FC236}">
                    <a16:creationId xmlns:a16="http://schemas.microsoft.com/office/drawing/2014/main" id="{EFD72B21-8925-AAE2-457B-CD43AE1C560B}"/>
                  </a:ext>
                </a:extLst>
              </p:cNvPr>
              <p:cNvSpPr txBox="1"/>
              <p:nvPr/>
            </p:nvSpPr>
            <p:spPr>
              <a:xfrm>
                <a:off x="2219830" y="979622"/>
                <a:ext cx="4160421" cy="720071"/>
              </a:xfrm>
              <a:prstGeom prst="rect">
                <a:avLst/>
              </a:prstGeom>
              <a:noFill/>
            </p:spPr>
            <p:txBody>
              <a:bodyPr wrap="square" rtlCol="0">
                <a:spAutoFit/>
              </a:bodyPr>
              <a:lstStyle/>
              <a:p>
                <a:r>
                  <a:rPr lang="en-CA" sz="4400" i="0" dirty="0">
                    <a:solidFill>
                      <a:schemeClr val="accent6">
                        <a:lumMod val="75000"/>
                        <a:lumOff val="25000"/>
                      </a:schemeClr>
                    </a:solidFill>
                    <a:effectLst/>
                    <a:latin typeface="+mj-lt"/>
                    <a:ea typeface="Yu Gothic UI Semibold" panose="020B0700000000000000" pitchFamily="34" charset="-128"/>
                  </a:rPr>
                  <a:t>Mia Chang S.</a:t>
                </a:r>
                <a:endParaRPr lang="en-CA" sz="4400" dirty="0">
                  <a:solidFill>
                    <a:schemeClr val="accent6">
                      <a:lumMod val="75000"/>
                      <a:lumOff val="25000"/>
                    </a:schemeClr>
                  </a:solidFill>
                  <a:latin typeface="+mj-lt"/>
                  <a:ea typeface="Yu Gothic UI Semibold" panose="020B0700000000000000" pitchFamily="34" charset="-128"/>
                </a:endParaRPr>
              </a:p>
            </p:txBody>
          </p:sp>
          <p:sp>
            <p:nvSpPr>
              <p:cNvPr id="12" name="TextBox 11">
                <a:extLst>
                  <a:ext uri="{FF2B5EF4-FFF2-40B4-BE49-F238E27FC236}">
                    <a16:creationId xmlns:a16="http://schemas.microsoft.com/office/drawing/2014/main" id="{3A62A6A5-16B6-A012-2B12-01004AB240E9}"/>
                  </a:ext>
                </a:extLst>
              </p:cNvPr>
              <p:cNvSpPr txBox="1"/>
              <p:nvPr/>
            </p:nvSpPr>
            <p:spPr>
              <a:xfrm>
                <a:off x="2219830" y="2396232"/>
                <a:ext cx="2013779" cy="316831"/>
              </a:xfrm>
              <a:prstGeom prst="rect">
                <a:avLst/>
              </a:prstGeom>
              <a:noFill/>
            </p:spPr>
            <p:txBody>
              <a:bodyPr wrap="square">
                <a:spAutoFit/>
              </a:bodyPr>
              <a:lstStyle/>
              <a:p>
                <a:r>
                  <a:rPr lang="en-CA" sz="1600" i="0" dirty="0">
                    <a:solidFill>
                      <a:schemeClr val="tx2">
                        <a:lumMod val="75000"/>
                        <a:lumOff val="25000"/>
                      </a:schemeClr>
                    </a:solidFill>
                    <a:effectLst/>
                    <a:latin typeface="+mj-lt"/>
                    <a:ea typeface="Yu Gothic UI Semibold" panose="020B0700000000000000" pitchFamily="34" charset="-128"/>
                    <a:cs typeface="Aparajita" panose="02020603050405020304" pitchFamily="18" charset="0"/>
                  </a:rPr>
                  <a:t>Verified Customer</a:t>
                </a:r>
              </a:p>
            </p:txBody>
          </p:sp>
          <p:sp>
            <p:nvSpPr>
              <p:cNvPr id="13" name="TextBox 12">
                <a:extLst>
                  <a:ext uri="{FF2B5EF4-FFF2-40B4-BE49-F238E27FC236}">
                    <a16:creationId xmlns:a16="http://schemas.microsoft.com/office/drawing/2014/main" id="{0C778895-662D-8C3C-658C-CCC11DF423C0}"/>
                  </a:ext>
                </a:extLst>
              </p:cNvPr>
              <p:cNvSpPr txBox="1"/>
              <p:nvPr/>
            </p:nvSpPr>
            <p:spPr>
              <a:xfrm>
                <a:off x="2219830" y="1654280"/>
                <a:ext cx="2013779" cy="316831"/>
              </a:xfrm>
              <a:prstGeom prst="rect">
                <a:avLst/>
              </a:prstGeom>
              <a:noFill/>
            </p:spPr>
            <p:txBody>
              <a:bodyPr wrap="square">
                <a:spAutoFit/>
              </a:bodyPr>
              <a:lstStyle/>
              <a:p>
                <a:r>
                  <a:rPr lang="en-CA" sz="1600" i="0" dirty="0">
                    <a:solidFill>
                      <a:schemeClr val="accent1"/>
                    </a:solidFill>
                    <a:effectLst/>
                    <a:latin typeface="+mj-lt"/>
                    <a:ea typeface="Yu Gothic UI Semibold" panose="020B0700000000000000" pitchFamily="34" charset="-128"/>
                    <a:cs typeface="Aparajita" panose="02020603050405020304" pitchFamily="18" charset="0"/>
                  </a:rPr>
                  <a:t>2 Reviews</a:t>
                </a:r>
              </a:p>
            </p:txBody>
          </p:sp>
          <p:grpSp>
            <p:nvGrpSpPr>
              <p:cNvPr id="14" name="Group 13">
                <a:extLst>
                  <a:ext uri="{FF2B5EF4-FFF2-40B4-BE49-F238E27FC236}">
                    <a16:creationId xmlns:a16="http://schemas.microsoft.com/office/drawing/2014/main" id="{96E3BCB5-D25C-B3C2-F72A-8B53C3BB4F45}"/>
                  </a:ext>
                </a:extLst>
              </p:cNvPr>
              <p:cNvGrpSpPr/>
              <p:nvPr/>
            </p:nvGrpSpPr>
            <p:grpSpPr>
              <a:xfrm>
                <a:off x="2219830" y="2025256"/>
                <a:ext cx="2987711" cy="316831"/>
                <a:chOff x="2319219" y="2114080"/>
                <a:chExt cx="2987711" cy="316831"/>
              </a:xfrm>
            </p:grpSpPr>
            <p:grpSp>
              <p:nvGrpSpPr>
                <p:cNvPr id="15" name="Group 14">
                  <a:extLst>
                    <a:ext uri="{FF2B5EF4-FFF2-40B4-BE49-F238E27FC236}">
                      <a16:creationId xmlns:a16="http://schemas.microsoft.com/office/drawing/2014/main" id="{1CAB33E4-E3A8-7410-1FDD-BAF996DD181E}"/>
                    </a:ext>
                  </a:extLst>
                </p:cNvPr>
                <p:cNvGrpSpPr/>
                <p:nvPr/>
              </p:nvGrpSpPr>
              <p:grpSpPr>
                <a:xfrm>
                  <a:off x="2319219" y="2216740"/>
                  <a:ext cx="878877" cy="133234"/>
                  <a:chOff x="1959623" y="2231988"/>
                  <a:chExt cx="878877" cy="133234"/>
                </a:xfrm>
                <a:solidFill>
                  <a:schemeClr val="accent3"/>
                </a:solidFill>
              </p:grpSpPr>
              <p:sp>
                <p:nvSpPr>
                  <p:cNvPr id="17" name="Star: 5 Points 16">
                    <a:extLst>
                      <a:ext uri="{FF2B5EF4-FFF2-40B4-BE49-F238E27FC236}">
                        <a16:creationId xmlns:a16="http://schemas.microsoft.com/office/drawing/2014/main" id="{38060FBC-4EE6-4B1F-7DA1-3649EAEE7698}"/>
                      </a:ext>
                    </a:extLst>
                  </p:cNvPr>
                  <p:cNvSpPr/>
                  <p:nvPr/>
                </p:nvSpPr>
                <p:spPr>
                  <a:xfrm>
                    <a:off x="1959623" y="2231988"/>
                    <a:ext cx="133236" cy="133234"/>
                  </a:xfrm>
                  <a:prstGeom prst="star5">
                    <a:avLst>
                      <a:gd name="adj" fmla="val 26730"/>
                      <a:gd name="hf" fmla="val 105146"/>
                      <a:gd name="vf" fmla="val 110557"/>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85000"/>
                          <a:lumOff val="15000"/>
                        </a:schemeClr>
                      </a:solidFill>
                      <a:latin typeface="+mj-lt"/>
                      <a:ea typeface="Yu Gothic UI Semibold" panose="020B0700000000000000" pitchFamily="34" charset="-128"/>
                    </a:endParaRPr>
                  </a:p>
                </p:txBody>
              </p:sp>
              <p:sp>
                <p:nvSpPr>
                  <p:cNvPr id="18" name="Star: 5 Points 17">
                    <a:extLst>
                      <a:ext uri="{FF2B5EF4-FFF2-40B4-BE49-F238E27FC236}">
                        <a16:creationId xmlns:a16="http://schemas.microsoft.com/office/drawing/2014/main" id="{E1AC8689-9DD8-976A-14D7-C223B667291C}"/>
                      </a:ext>
                    </a:extLst>
                  </p:cNvPr>
                  <p:cNvSpPr/>
                  <p:nvPr/>
                </p:nvSpPr>
                <p:spPr>
                  <a:xfrm>
                    <a:off x="2332443" y="2231988"/>
                    <a:ext cx="133236" cy="133234"/>
                  </a:xfrm>
                  <a:prstGeom prst="star5">
                    <a:avLst>
                      <a:gd name="adj" fmla="val 28002"/>
                      <a:gd name="hf" fmla="val 105146"/>
                      <a:gd name="vf" fmla="val 110557"/>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85000"/>
                          <a:lumOff val="15000"/>
                        </a:schemeClr>
                      </a:solidFill>
                      <a:latin typeface="+mj-lt"/>
                      <a:ea typeface="Yu Gothic UI Semibold" panose="020B0700000000000000" pitchFamily="34" charset="-128"/>
                    </a:endParaRPr>
                  </a:p>
                </p:txBody>
              </p:sp>
              <p:sp>
                <p:nvSpPr>
                  <p:cNvPr id="19" name="Star: 5 Points 18">
                    <a:extLst>
                      <a:ext uri="{FF2B5EF4-FFF2-40B4-BE49-F238E27FC236}">
                        <a16:creationId xmlns:a16="http://schemas.microsoft.com/office/drawing/2014/main" id="{0B78D3C3-ACD7-4487-5C52-1102A2C02862}"/>
                      </a:ext>
                    </a:extLst>
                  </p:cNvPr>
                  <p:cNvSpPr/>
                  <p:nvPr/>
                </p:nvSpPr>
                <p:spPr>
                  <a:xfrm>
                    <a:off x="2518853" y="2231988"/>
                    <a:ext cx="133236" cy="133234"/>
                  </a:xfrm>
                  <a:prstGeom prst="star5">
                    <a:avLst>
                      <a:gd name="adj" fmla="val 28002"/>
                      <a:gd name="hf" fmla="val 105146"/>
                      <a:gd name="vf" fmla="val 110557"/>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85000"/>
                          <a:lumOff val="15000"/>
                        </a:schemeClr>
                      </a:solidFill>
                      <a:latin typeface="+mj-lt"/>
                      <a:ea typeface="Yu Gothic UI Semibold" panose="020B0700000000000000" pitchFamily="34" charset="-128"/>
                    </a:endParaRPr>
                  </a:p>
                </p:txBody>
              </p:sp>
              <p:sp>
                <p:nvSpPr>
                  <p:cNvPr id="20" name="Star: 5 Points 19">
                    <a:extLst>
                      <a:ext uri="{FF2B5EF4-FFF2-40B4-BE49-F238E27FC236}">
                        <a16:creationId xmlns:a16="http://schemas.microsoft.com/office/drawing/2014/main" id="{F94D3273-82BA-A892-20A8-4E75B103369F}"/>
                      </a:ext>
                    </a:extLst>
                  </p:cNvPr>
                  <p:cNvSpPr/>
                  <p:nvPr/>
                </p:nvSpPr>
                <p:spPr>
                  <a:xfrm>
                    <a:off x="2705264" y="2231988"/>
                    <a:ext cx="133236" cy="133234"/>
                  </a:xfrm>
                  <a:prstGeom prst="star5">
                    <a:avLst>
                      <a:gd name="adj" fmla="val 26730"/>
                      <a:gd name="hf" fmla="val 105146"/>
                      <a:gd name="vf" fmla="val 110557"/>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85000"/>
                          <a:lumOff val="15000"/>
                        </a:schemeClr>
                      </a:solidFill>
                      <a:latin typeface="+mj-lt"/>
                      <a:ea typeface="Yu Gothic UI Semibold" panose="020B0700000000000000" pitchFamily="34" charset="-128"/>
                    </a:endParaRPr>
                  </a:p>
                </p:txBody>
              </p:sp>
              <p:sp>
                <p:nvSpPr>
                  <p:cNvPr id="21" name="Star: 5 Points 20">
                    <a:extLst>
                      <a:ext uri="{FF2B5EF4-FFF2-40B4-BE49-F238E27FC236}">
                        <a16:creationId xmlns:a16="http://schemas.microsoft.com/office/drawing/2014/main" id="{873A4A82-32BB-1DE0-DD2B-319FC4A5F21C}"/>
                      </a:ext>
                    </a:extLst>
                  </p:cNvPr>
                  <p:cNvSpPr/>
                  <p:nvPr/>
                </p:nvSpPr>
                <p:spPr>
                  <a:xfrm>
                    <a:off x="2146033" y="2231988"/>
                    <a:ext cx="133236" cy="133234"/>
                  </a:xfrm>
                  <a:prstGeom prst="star5">
                    <a:avLst>
                      <a:gd name="adj" fmla="val 28002"/>
                      <a:gd name="hf" fmla="val 105146"/>
                      <a:gd name="vf" fmla="val 110557"/>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85000"/>
                          <a:lumOff val="15000"/>
                        </a:schemeClr>
                      </a:solidFill>
                      <a:latin typeface="+mj-lt"/>
                      <a:ea typeface="Yu Gothic UI Semibold" panose="020B0700000000000000" pitchFamily="34" charset="-128"/>
                    </a:endParaRPr>
                  </a:p>
                </p:txBody>
              </p:sp>
            </p:grpSp>
            <p:sp>
              <p:nvSpPr>
                <p:cNvPr id="16" name="TextBox 15">
                  <a:extLst>
                    <a:ext uri="{FF2B5EF4-FFF2-40B4-BE49-F238E27FC236}">
                      <a16:creationId xmlns:a16="http://schemas.microsoft.com/office/drawing/2014/main" id="{8B17F9E2-9577-F4AF-8786-75516EA8A8D6}"/>
                    </a:ext>
                  </a:extLst>
                </p:cNvPr>
                <p:cNvSpPr txBox="1"/>
                <p:nvPr/>
              </p:nvSpPr>
              <p:spPr>
                <a:xfrm>
                  <a:off x="3293151" y="2114080"/>
                  <a:ext cx="2013779" cy="316831"/>
                </a:xfrm>
                <a:prstGeom prst="rect">
                  <a:avLst/>
                </a:prstGeom>
                <a:noFill/>
              </p:spPr>
              <p:txBody>
                <a:bodyPr wrap="square">
                  <a:spAutoFit/>
                </a:bodyPr>
                <a:lstStyle/>
                <a:p>
                  <a:r>
                    <a:rPr lang="en-CA" sz="1600" dirty="0">
                      <a:solidFill>
                        <a:schemeClr val="accent2"/>
                      </a:solidFill>
                      <a:latin typeface="+mj-lt"/>
                      <a:ea typeface="Yu Gothic UI Semibold" panose="020B0700000000000000" pitchFamily="34" charset="-128"/>
                      <a:cs typeface="Aparajita" panose="02020603050405020304" pitchFamily="18" charset="0"/>
                    </a:rPr>
                    <a:t>1 month ago</a:t>
                  </a:r>
                  <a:endParaRPr lang="en-CA" sz="1600" i="0" dirty="0">
                    <a:solidFill>
                      <a:schemeClr val="accent2"/>
                    </a:solidFill>
                    <a:effectLst/>
                    <a:latin typeface="+mj-lt"/>
                    <a:ea typeface="Yu Gothic UI Semibold" panose="020B0700000000000000" pitchFamily="34" charset="-128"/>
                    <a:cs typeface="Aparajita" panose="02020603050405020304" pitchFamily="18" charset="0"/>
                  </a:endParaRPr>
                </a:p>
              </p:txBody>
            </p:sp>
          </p:grpSp>
        </p:grpSp>
      </p:grpSp>
      <p:grpSp>
        <p:nvGrpSpPr>
          <p:cNvPr id="22" name="Group 21">
            <a:extLst>
              <a:ext uri="{FF2B5EF4-FFF2-40B4-BE49-F238E27FC236}">
                <a16:creationId xmlns:a16="http://schemas.microsoft.com/office/drawing/2014/main" id="{E74AE2D1-BB5F-4E72-074E-6432DAD3B75D}"/>
              </a:ext>
            </a:extLst>
          </p:cNvPr>
          <p:cNvGrpSpPr/>
          <p:nvPr/>
        </p:nvGrpSpPr>
        <p:grpSpPr>
          <a:xfrm>
            <a:off x="10740845" y="560993"/>
            <a:ext cx="762966" cy="609511"/>
            <a:chOff x="2606535" y="1235456"/>
            <a:chExt cx="762966" cy="609511"/>
          </a:xfrm>
        </p:grpSpPr>
        <p:sp>
          <p:nvSpPr>
            <p:cNvPr id="23" name="Freeform: Shape 22">
              <a:extLst>
                <a:ext uri="{FF2B5EF4-FFF2-40B4-BE49-F238E27FC236}">
                  <a16:creationId xmlns:a16="http://schemas.microsoft.com/office/drawing/2014/main" id="{100F856A-1D11-AD5B-5F5C-D7DB92822EA2}"/>
                </a:ext>
              </a:extLst>
            </p:cNvPr>
            <p:cNvSpPr/>
            <p:nvPr/>
          </p:nvSpPr>
          <p:spPr>
            <a:xfrm>
              <a:off x="2606535" y="1235456"/>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24" name="Freeform: Shape 23">
              <a:extLst>
                <a:ext uri="{FF2B5EF4-FFF2-40B4-BE49-F238E27FC236}">
                  <a16:creationId xmlns:a16="http://schemas.microsoft.com/office/drawing/2014/main" id="{059B3D3A-9FB0-80E1-4564-F5D900AB4CD9}"/>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grpSp>
      <p:grpSp>
        <p:nvGrpSpPr>
          <p:cNvPr id="25" name="Group 24">
            <a:extLst>
              <a:ext uri="{FF2B5EF4-FFF2-40B4-BE49-F238E27FC236}">
                <a16:creationId xmlns:a16="http://schemas.microsoft.com/office/drawing/2014/main" id="{1E38CDD3-20DE-BA45-8AD6-D49ED474EE3D}"/>
              </a:ext>
            </a:extLst>
          </p:cNvPr>
          <p:cNvGrpSpPr/>
          <p:nvPr/>
        </p:nvGrpSpPr>
        <p:grpSpPr>
          <a:xfrm>
            <a:off x="228846" y="3625541"/>
            <a:ext cx="1498200" cy="1833403"/>
            <a:chOff x="1871301" y="11564"/>
            <a:chExt cx="1498200" cy="1833403"/>
          </a:xfrm>
        </p:grpSpPr>
        <p:sp>
          <p:nvSpPr>
            <p:cNvPr id="26" name="Freeform: Shape 25">
              <a:extLst>
                <a:ext uri="{FF2B5EF4-FFF2-40B4-BE49-F238E27FC236}">
                  <a16:creationId xmlns:a16="http://schemas.microsoft.com/office/drawing/2014/main" id="{A5D87F24-DF88-F06D-0ED4-487EBF9447EF}"/>
                </a:ext>
              </a:extLst>
            </p:cNvPr>
            <p:cNvSpPr/>
            <p:nvPr/>
          </p:nvSpPr>
          <p:spPr>
            <a:xfrm>
              <a:off x="1871301" y="11564"/>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27" name="Freeform: Shape 26">
              <a:extLst>
                <a:ext uri="{FF2B5EF4-FFF2-40B4-BE49-F238E27FC236}">
                  <a16:creationId xmlns:a16="http://schemas.microsoft.com/office/drawing/2014/main" id="{A8FDC8DA-AC82-1EE9-399A-6F72944B3224}"/>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grpSp>
    </p:spTree>
    <p:extLst>
      <p:ext uri="{BB962C8B-B14F-4D97-AF65-F5344CB8AC3E}">
        <p14:creationId xmlns:p14="http://schemas.microsoft.com/office/powerpoint/2010/main" val="2065158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501C36AC-9E1F-2B9F-28B9-5856596D7314}"/>
              </a:ext>
            </a:extLst>
          </p:cNvPr>
          <p:cNvSpPr/>
          <p:nvPr/>
        </p:nvSpPr>
        <p:spPr>
          <a:xfrm>
            <a:off x="1024540" y="1759352"/>
            <a:ext cx="2616942" cy="2339082"/>
          </a:xfrm>
          <a:custGeom>
            <a:avLst/>
            <a:gdLst>
              <a:gd name="connsiteX0" fmla="*/ 395431 w 1456347"/>
              <a:gd name="connsiteY0" fmla="*/ 114413 h 1301718"/>
              <a:gd name="connsiteX1" fmla="*/ 11002 w 1456347"/>
              <a:gd name="connsiteY1" fmla="*/ 586568 h 1301718"/>
              <a:gd name="connsiteX2" fmla="*/ 855679 w 1456347"/>
              <a:gd name="connsiteY2" fmla="*/ 1301610 h 1301718"/>
              <a:gd name="connsiteX3" fmla="*/ 1415559 w 1456347"/>
              <a:gd name="connsiteY3" fmla="*/ 961567 h 1301718"/>
              <a:gd name="connsiteX4" fmla="*/ 1415559 w 1456347"/>
              <a:gd name="connsiteY4" fmla="*/ 521036 h 1301718"/>
              <a:gd name="connsiteX5" fmla="*/ 395431 w 1456347"/>
              <a:gd name="connsiteY5" fmla="*/ 114413 h 130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6347" h="1301718">
                <a:moveTo>
                  <a:pt x="395431" y="114413"/>
                </a:moveTo>
                <a:cubicBezTo>
                  <a:pt x="233125" y="215283"/>
                  <a:pt x="52912" y="394544"/>
                  <a:pt x="11002" y="586568"/>
                </a:cubicBezTo>
                <a:cubicBezTo>
                  <a:pt x="-87010" y="1035100"/>
                  <a:pt x="492301" y="1307991"/>
                  <a:pt x="855679" y="1301610"/>
                </a:cubicBezTo>
                <a:cubicBezTo>
                  <a:pt x="1086565" y="1297514"/>
                  <a:pt x="1325262" y="1174165"/>
                  <a:pt x="1415559" y="961567"/>
                </a:cubicBezTo>
                <a:cubicBezTo>
                  <a:pt x="1474328" y="823264"/>
                  <a:pt x="1465375" y="662768"/>
                  <a:pt x="1415559" y="521036"/>
                </a:cubicBezTo>
                <a:cubicBezTo>
                  <a:pt x="1256872" y="69360"/>
                  <a:pt x="821485" y="-150572"/>
                  <a:pt x="395431" y="114413"/>
                </a:cubicBezTo>
                <a:close/>
              </a:path>
            </a:pathLst>
          </a:custGeom>
          <a:solidFill>
            <a:schemeClr val="accent1"/>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E1EDAE6D-7FF5-D37B-B8A3-EAAD7D7D50EA}"/>
              </a:ext>
            </a:extLst>
          </p:cNvPr>
          <p:cNvSpPr/>
          <p:nvPr/>
        </p:nvSpPr>
        <p:spPr>
          <a:xfrm>
            <a:off x="4652654" y="1326710"/>
            <a:ext cx="2720442" cy="2718468"/>
          </a:xfrm>
          <a:custGeom>
            <a:avLst/>
            <a:gdLst>
              <a:gd name="connsiteX0" fmla="*/ 88656 w 1408815"/>
              <a:gd name="connsiteY0" fmla="*/ 553301 h 1407794"/>
              <a:gd name="connsiteX1" fmla="*/ 48555 w 1408815"/>
              <a:gd name="connsiteY1" fmla="*/ 998976 h 1407794"/>
              <a:gd name="connsiteX2" fmla="*/ 763692 w 1408815"/>
              <a:gd name="connsiteY2" fmla="*/ 1392072 h 1407794"/>
              <a:gd name="connsiteX3" fmla="*/ 1075541 w 1408815"/>
              <a:gd name="connsiteY3" fmla="*/ 1387500 h 1407794"/>
              <a:gd name="connsiteX4" fmla="*/ 1341860 w 1408815"/>
              <a:gd name="connsiteY4" fmla="*/ 1184332 h 1407794"/>
              <a:gd name="connsiteX5" fmla="*/ 1360243 w 1408815"/>
              <a:gd name="connsiteY5" fmla="*/ 613213 h 1407794"/>
              <a:gd name="connsiteX6" fmla="*/ 1161361 w 1408815"/>
              <a:gd name="connsiteY6" fmla="*/ 203162 h 1407794"/>
              <a:gd name="connsiteX7" fmla="*/ 470418 w 1408815"/>
              <a:gd name="connsiteY7" fmla="*/ 133629 h 1407794"/>
              <a:gd name="connsiteX8" fmla="*/ 88656 w 1408815"/>
              <a:gd name="connsiteY8" fmla="*/ 553301 h 140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8815" h="1407794">
                <a:moveTo>
                  <a:pt x="88656" y="553301"/>
                </a:moveTo>
                <a:cubicBezTo>
                  <a:pt x="2931" y="695509"/>
                  <a:pt x="-39265" y="860196"/>
                  <a:pt x="48555" y="998976"/>
                </a:cubicBezTo>
                <a:cubicBezTo>
                  <a:pt x="193526" y="1228052"/>
                  <a:pt x="525472" y="1348638"/>
                  <a:pt x="763692" y="1392072"/>
                </a:cubicBezTo>
                <a:cubicBezTo>
                  <a:pt x="865610" y="1410646"/>
                  <a:pt x="971909" y="1416933"/>
                  <a:pt x="1075541" y="1387500"/>
                </a:cubicBezTo>
                <a:cubicBezTo>
                  <a:pt x="1179268" y="1358068"/>
                  <a:pt x="1280710" y="1289202"/>
                  <a:pt x="1341860" y="1184332"/>
                </a:cubicBezTo>
                <a:cubicBezTo>
                  <a:pt x="1441396" y="1013835"/>
                  <a:pt x="1414631" y="794760"/>
                  <a:pt x="1360243" y="613213"/>
                </a:cubicBezTo>
                <a:cubicBezTo>
                  <a:pt x="1315190" y="462623"/>
                  <a:pt x="1253182" y="318319"/>
                  <a:pt x="1161361" y="203162"/>
                </a:cubicBezTo>
                <a:cubicBezTo>
                  <a:pt x="973433" y="-32487"/>
                  <a:pt x="717972" y="-72968"/>
                  <a:pt x="470418" y="133629"/>
                </a:cubicBezTo>
                <a:cubicBezTo>
                  <a:pt x="360118" y="225831"/>
                  <a:pt x="192002" y="382041"/>
                  <a:pt x="88656" y="553301"/>
                </a:cubicBezTo>
                <a:close/>
              </a:path>
            </a:pathLst>
          </a:custGeom>
          <a:solidFill>
            <a:schemeClr val="accent2"/>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61B2A44A-15CF-FDEB-AC04-C5E2290F1CF1}"/>
              </a:ext>
            </a:extLst>
          </p:cNvPr>
          <p:cNvSpPr/>
          <p:nvPr/>
        </p:nvSpPr>
        <p:spPr>
          <a:xfrm>
            <a:off x="8579326" y="1778000"/>
            <a:ext cx="2760948" cy="2320498"/>
          </a:xfrm>
          <a:custGeom>
            <a:avLst/>
            <a:gdLst>
              <a:gd name="connsiteX0" fmla="*/ 270887 w 1536488"/>
              <a:gd name="connsiteY0" fmla="*/ 164485 h 1291374"/>
              <a:gd name="connsiteX1" fmla="*/ 205736 w 1536488"/>
              <a:gd name="connsiteY1" fmla="*/ 226969 h 1291374"/>
              <a:gd name="connsiteX2" fmla="*/ 2282 w 1536488"/>
              <a:gd name="connsiteY2" fmla="*/ 831902 h 1291374"/>
              <a:gd name="connsiteX3" fmla="*/ 79625 w 1536488"/>
              <a:gd name="connsiteY3" fmla="*/ 1085457 h 1291374"/>
              <a:gd name="connsiteX4" fmla="*/ 375662 w 1536488"/>
              <a:gd name="connsiteY4" fmla="*/ 1271671 h 1291374"/>
              <a:gd name="connsiteX5" fmla="*/ 1409124 w 1536488"/>
              <a:gd name="connsiteY5" fmla="*/ 920389 h 1291374"/>
              <a:gd name="connsiteX6" fmla="*/ 1511708 w 1536488"/>
              <a:gd name="connsiteY6" fmla="*/ 431089 h 1291374"/>
              <a:gd name="connsiteX7" fmla="*/ 1344735 w 1536488"/>
              <a:gd name="connsiteY7" fmla="*/ 214015 h 1291374"/>
              <a:gd name="connsiteX8" fmla="*/ 270887 w 1536488"/>
              <a:gd name="connsiteY8" fmla="*/ 164485 h 129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6488" h="1291374">
                <a:moveTo>
                  <a:pt x="270887" y="164485"/>
                </a:moveTo>
                <a:cubicBezTo>
                  <a:pt x="248217" y="183535"/>
                  <a:pt x="226405" y="204394"/>
                  <a:pt x="205736" y="226969"/>
                </a:cubicBezTo>
                <a:cubicBezTo>
                  <a:pt x="61908" y="383846"/>
                  <a:pt x="-14482" y="611112"/>
                  <a:pt x="2282" y="831902"/>
                </a:cubicBezTo>
                <a:cubicBezTo>
                  <a:pt x="9140" y="921722"/>
                  <a:pt x="31428" y="1012114"/>
                  <a:pt x="79625" y="1085457"/>
                </a:cubicBezTo>
                <a:cubicBezTo>
                  <a:pt x="147633" y="1188803"/>
                  <a:pt x="260790" y="1248335"/>
                  <a:pt x="375662" y="1271671"/>
                </a:cubicBezTo>
                <a:cubicBezTo>
                  <a:pt x="728277" y="1343108"/>
                  <a:pt x="1168523" y="1218998"/>
                  <a:pt x="1409124" y="920389"/>
                </a:cubicBezTo>
                <a:cubicBezTo>
                  <a:pt x="1515804" y="787896"/>
                  <a:pt x="1572192" y="594443"/>
                  <a:pt x="1511708" y="431089"/>
                </a:cubicBezTo>
                <a:cubicBezTo>
                  <a:pt x="1478942" y="342412"/>
                  <a:pt x="1415506" y="270689"/>
                  <a:pt x="1344735" y="214015"/>
                </a:cubicBezTo>
                <a:cubicBezTo>
                  <a:pt x="1043650" y="-26873"/>
                  <a:pt x="576830" y="-92690"/>
                  <a:pt x="270887" y="164485"/>
                </a:cubicBezTo>
                <a:close/>
              </a:path>
            </a:pathLst>
          </a:custGeom>
          <a:solidFill>
            <a:schemeClr val="accent1"/>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B1624F9-6475-7B88-92E6-18D70C9110BD}"/>
              </a:ext>
            </a:extLst>
          </p:cNvPr>
          <p:cNvSpPr>
            <a:spLocks noGrp="1"/>
          </p:cNvSpPr>
          <p:nvPr>
            <p:ph type="title"/>
          </p:nvPr>
        </p:nvSpPr>
        <p:spPr/>
        <p:txBody>
          <a:bodyPr/>
          <a:lstStyle/>
          <a:p>
            <a:r>
              <a:rPr lang="en-CA" dirty="0"/>
              <a:t>Patient Care Tips</a:t>
            </a:r>
          </a:p>
        </p:txBody>
      </p:sp>
      <p:sp>
        <p:nvSpPr>
          <p:cNvPr id="3" name="Footer Placeholder 2">
            <a:extLst>
              <a:ext uri="{FF2B5EF4-FFF2-40B4-BE49-F238E27FC236}">
                <a16:creationId xmlns:a16="http://schemas.microsoft.com/office/drawing/2014/main" id="{308F1572-DD49-39C8-42E2-09E8FA297D9C}"/>
              </a:ext>
            </a:extLst>
          </p:cNvPr>
          <p:cNvSpPr>
            <a:spLocks noGrp="1"/>
          </p:cNvSpPr>
          <p:nvPr>
            <p:ph type="ftr" sz="quarter" idx="3"/>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4FCF174-382D-8DE4-51E5-7DD1EB5179C4}"/>
              </a:ext>
            </a:extLst>
          </p:cNvPr>
          <p:cNvSpPr>
            <a:spLocks noGrp="1"/>
          </p:cNvSpPr>
          <p:nvPr>
            <p:ph type="sldNum" sz="quarter" idx="4"/>
          </p:nvPr>
        </p:nvSpPr>
        <p:spPr/>
        <p:txBody>
          <a:bodyPr/>
          <a:lstStyle/>
          <a:p>
            <a:r>
              <a:rPr lang="en-US">
                <a:solidFill>
                  <a:schemeClr val="bg2">
                    <a:lumMod val="50000"/>
                  </a:schemeClr>
                </a:solidFill>
              </a:rPr>
              <a:t>Slide </a:t>
            </a:r>
            <a:fld id="{6CB62808-88BB-4E82-9200-19DAFECDBB5A}" type="slidenum">
              <a:rPr lang="en-IN" smtClean="0"/>
              <a:pPr/>
              <a:t>10</a:t>
            </a:fld>
            <a:endParaRPr lang="en-IN" dirty="0"/>
          </a:p>
        </p:txBody>
      </p:sp>
      <p:pic>
        <p:nvPicPr>
          <p:cNvPr id="13" name="Picture Placeholder 12" descr="A person with a stethoscope around her neck and a person with a stethoscope around her neck&#10;&#10;Description automatically generated">
            <a:extLst>
              <a:ext uri="{FF2B5EF4-FFF2-40B4-BE49-F238E27FC236}">
                <a16:creationId xmlns:a16="http://schemas.microsoft.com/office/drawing/2014/main" id="{A70C8E0E-F0AD-DCFA-8E1F-47C27CCF6CEA}"/>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pic>
        <p:nvPicPr>
          <p:cNvPr id="9" name="Picture Placeholder 8" descr="A doctor holding a patient's hand&#10;&#10;Description automatically generated">
            <a:extLst>
              <a:ext uri="{FF2B5EF4-FFF2-40B4-BE49-F238E27FC236}">
                <a16:creationId xmlns:a16="http://schemas.microsoft.com/office/drawing/2014/main" id="{03A4278A-6D69-563C-4B19-ADEE7F1BBA1C}"/>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pic>
        <p:nvPicPr>
          <p:cNvPr id="11" name="Picture Placeholder 10" descr="A person lying in a hospital bed&#10;&#10;Description automatically generated">
            <a:extLst>
              <a:ext uri="{FF2B5EF4-FFF2-40B4-BE49-F238E27FC236}">
                <a16:creationId xmlns:a16="http://schemas.microsoft.com/office/drawing/2014/main" id="{15D52154-338F-7FDB-4AF1-8B19501470DC}"/>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p:pic>
      <p:grpSp>
        <p:nvGrpSpPr>
          <p:cNvPr id="35" name="Group 34">
            <a:extLst>
              <a:ext uri="{FF2B5EF4-FFF2-40B4-BE49-F238E27FC236}">
                <a16:creationId xmlns:a16="http://schemas.microsoft.com/office/drawing/2014/main" id="{C197E8C1-80EE-4861-57A8-EF3CC8525BE7}"/>
              </a:ext>
            </a:extLst>
          </p:cNvPr>
          <p:cNvGrpSpPr/>
          <p:nvPr/>
        </p:nvGrpSpPr>
        <p:grpSpPr>
          <a:xfrm>
            <a:off x="911489" y="4351941"/>
            <a:ext cx="10369023" cy="1725947"/>
            <a:chOff x="1450955" y="4423660"/>
            <a:chExt cx="9426384" cy="1725947"/>
          </a:xfrm>
        </p:grpSpPr>
        <p:grpSp>
          <p:nvGrpSpPr>
            <p:cNvPr id="40" name="Group 39">
              <a:extLst>
                <a:ext uri="{FF2B5EF4-FFF2-40B4-BE49-F238E27FC236}">
                  <a16:creationId xmlns:a16="http://schemas.microsoft.com/office/drawing/2014/main" id="{C963FE5A-8419-FA39-493B-7B582AA96B35}"/>
                </a:ext>
              </a:extLst>
            </p:cNvPr>
            <p:cNvGrpSpPr/>
            <p:nvPr/>
          </p:nvGrpSpPr>
          <p:grpSpPr>
            <a:xfrm>
              <a:off x="8382896" y="4423660"/>
              <a:ext cx="2494443" cy="1725947"/>
              <a:chOff x="8382896" y="4423660"/>
              <a:chExt cx="2494443" cy="1725947"/>
            </a:xfrm>
          </p:grpSpPr>
          <p:sp>
            <p:nvSpPr>
              <p:cNvPr id="47" name="TextBox 46">
                <a:extLst>
                  <a:ext uri="{FF2B5EF4-FFF2-40B4-BE49-F238E27FC236}">
                    <a16:creationId xmlns:a16="http://schemas.microsoft.com/office/drawing/2014/main" id="{F8EEE8FC-044D-5195-94B4-A0CEB0859A6B}"/>
                  </a:ext>
                </a:extLst>
              </p:cNvPr>
              <p:cNvSpPr txBox="1"/>
              <p:nvPr/>
            </p:nvSpPr>
            <p:spPr>
              <a:xfrm>
                <a:off x="8469304" y="4423660"/>
                <a:ext cx="2321626" cy="338554"/>
              </a:xfrm>
              <a:prstGeom prst="rect">
                <a:avLst/>
              </a:prstGeom>
              <a:noFill/>
            </p:spPr>
            <p:txBody>
              <a:bodyPr wrap="square">
                <a:spAutoFit/>
              </a:bodyPr>
              <a:lstStyle/>
              <a:p>
                <a:pPr algn="ctr"/>
                <a:r>
                  <a:rPr lang="en-US" sz="1600" spc="0" dirty="0">
                    <a:solidFill>
                      <a:schemeClr val="accent1"/>
                    </a:solidFill>
                    <a:latin typeface="+mj-lt"/>
                    <a:ea typeface="Yu Gothic UI Semibold" panose="020B0700000000000000" pitchFamily="34" charset="-128"/>
                    <a:cs typeface="Aharoni" panose="02010803020104030203" pitchFamily="2" charset="-79"/>
                  </a:rPr>
                  <a:t>PLACEHOLDER TITLE</a:t>
                </a:r>
              </a:p>
            </p:txBody>
          </p:sp>
          <p:sp>
            <p:nvSpPr>
              <p:cNvPr id="48" name="TextBox 47">
                <a:extLst>
                  <a:ext uri="{FF2B5EF4-FFF2-40B4-BE49-F238E27FC236}">
                    <a16:creationId xmlns:a16="http://schemas.microsoft.com/office/drawing/2014/main" id="{A04B28B1-7E02-5EB4-7723-26697BBCC311}"/>
                  </a:ext>
                </a:extLst>
              </p:cNvPr>
              <p:cNvSpPr txBox="1"/>
              <p:nvPr/>
            </p:nvSpPr>
            <p:spPr>
              <a:xfrm>
                <a:off x="8382896" y="4764612"/>
                <a:ext cx="2494443" cy="1384995"/>
              </a:xfrm>
              <a:prstGeom prst="rect">
                <a:avLst/>
              </a:prstGeom>
              <a:noFill/>
            </p:spPr>
            <p:txBody>
              <a:bodyPr wrap="square">
                <a:spAutoFit/>
              </a:bodyPr>
              <a:lstStyle/>
              <a:p>
                <a:pPr marR="0" lvl="0" algn="ctr" defTabSz="914400" eaLnBrk="1" fontAlgn="auto" latinLnBrk="0" hangingPunct="1">
                  <a:lnSpc>
                    <a:spcPct val="100000"/>
                  </a:lnSpc>
                  <a:spcBef>
                    <a:spcPts val="0"/>
                  </a:spcBef>
                  <a:spcAft>
                    <a:spcPts val="0"/>
                  </a:spcAft>
                  <a:buClrTx/>
                  <a:buSzTx/>
                  <a:tabLst/>
                  <a:defRPr/>
                </a:pP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grpSp>
        <p:grpSp>
          <p:nvGrpSpPr>
            <p:cNvPr id="41" name="Group 40">
              <a:extLst>
                <a:ext uri="{FF2B5EF4-FFF2-40B4-BE49-F238E27FC236}">
                  <a16:creationId xmlns:a16="http://schemas.microsoft.com/office/drawing/2014/main" id="{3BEFBCD3-7B4F-256A-957B-771CD44C546A}"/>
                </a:ext>
              </a:extLst>
            </p:cNvPr>
            <p:cNvGrpSpPr/>
            <p:nvPr/>
          </p:nvGrpSpPr>
          <p:grpSpPr>
            <a:xfrm>
              <a:off x="4916928" y="4423660"/>
              <a:ext cx="2494444" cy="1725947"/>
              <a:chOff x="7683214" y="2122770"/>
              <a:chExt cx="3696080" cy="1725947"/>
            </a:xfrm>
          </p:grpSpPr>
          <p:sp>
            <p:nvSpPr>
              <p:cNvPr id="45" name="TextBox 44">
                <a:extLst>
                  <a:ext uri="{FF2B5EF4-FFF2-40B4-BE49-F238E27FC236}">
                    <a16:creationId xmlns:a16="http://schemas.microsoft.com/office/drawing/2014/main" id="{B3BB1D76-0C2E-231A-6ED5-960134F4286C}"/>
                  </a:ext>
                </a:extLst>
              </p:cNvPr>
              <p:cNvSpPr txBox="1"/>
              <p:nvPr/>
            </p:nvSpPr>
            <p:spPr>
              <a:xfrm>
                <a:off x="7811248" y="2122770"/>
                <a:ext cx="3440013" cy="338554"/>
              </a:xfrm>
              <a:prstGeom prst="rect">
                <a:avLst/>
              </a:prstGeom>
              <a:noFill/>
            </p:spPr>
            <p:txBody>
              <a:bodyPr wrap="square">
                <a:spAutoFit/>
              </a:bodyPr>
              <a:lstStyle/>
              <a:p>
                <a:pPr algn="ctr"/>
                <a:r>
                  <a:rPr lang="en-US" sz="1600" spc="0" dirty="0">
                    <a:solidFill>
                      <a:schemeClr val="accent2"/>
                    </a:solidFill>
                    <a:latin typeface="+mj-lt"/>
                    <a:ea typeface="Yu Gothic UI Semibold" panose="020B0700000000000000" pitchFamily="34" charset="-128"/>
                    <a:cs typeface="Aharoni" panose="02010803020104030203" pitchFamily="2" charset="-79"/>
                  </a:rPr>
                  <a:t>PLACEHOLDER TITLE</a:t>
                </a:r>
              </a:p>
            </p:txBody>
          </p:sp>
          <p:sp>
            <p:nvSpPr>
              <p:cNvPr id="46" name="TextBox 45">
                <a:extLst>
                  <a:ext uri="{FF2B5EF4-FFF2-40B4-BE49-F238E27FC236}">
                    <a16:creationId xmlns:a16="http://schemas.microsoft.com/office/drawing/2014/main" id="{8DE84BF9-7444-2062-811F-A8E306089555}"/>
                  </a:ext>
                </a:extLst>
              </p:cNvPr>
              <p:cNvSpPr txBox="1"/>
              <p:nvPr/>
            </p:nvSpPr>
            <p:spPr>
              <a:xfrm>
                <a:off x="7683214" y="2463722"/>
                <a:ext cx="3696080" cy="1384995"/>
              </a:xfrm>
              <a:prstGeom prst="rect">
                <a:avLst/>
              </a:prstGeom>
              <a:noFill/>
            </p:spPr>
            <p:txBody>
              <a:bodyPr wrap="square">
                <a:spAutoFit/>
              </a:bodyPr>
              <a:lstStyle/>
              <a:p>
                <a:pPr marR="0" lvl="0" algn="ctr" defTabSz="914400" eaLnBrk="1" fontAlgn="auto" latinLnBrk="0" hangingPunct="1">
                  <a:lnSpc>
                    <a:spcPct val="100000"/>
                  </a:lnSpc>
                  <a:spcBef>
                    <a:spcPts val="0"/>
                  </a:spcBef>
                  <a:spcAft>
                    <a:spcPts val="0"/>
                  </a:spcAft>
                  <a:buClrTx/>
                  <a:buSzTx/>
                  <a:tabLst/>
                  <a:defRPr/>
                </a:pP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grpSp>
        <p:grpSp>
          <p:nvGrpSpPr>
            <p:cNvPr id="42" name="Group 41">
              <a:extLst>
                <a:ext uri="{FF2B5EF4-FFF2-40B4-BE49-F238E27FC236}">
                  <a16:creationId xmlns:a16="http://schemas.microsoft.com/office/drawing/2014/main" id="{5D9618F9-92B4-9253-8FB3-BB94CC4473B1}"/>
                </a:ext>
              </a:extLst>
            </p:cNvPr>
            <p:cNvGrpSpPr/>
            <p:nvPr/>
          </p:nvGrpSpPr>
          <p:grpSpPr>
            <a:xfrm>
              <a:off x="1450955" y="4423660"/>
              <a:ext cx="2494443" cy="1725947"/>
              <a:chOff x="1450955" y="4423660"/>
              <a:chExt cx="2494443" cy="1725947"/>
            </a:xfrm>
          </p:grpSpPr>
          <p:sp>
            <p:nvSpPr>
              <p:cNvPr id="43" name="TextBox 42">
                <a:extLst>
                  <a:ext uri="{FF2B5EF4-FFF2-40B4-BE49-F238E27FC236}">
                    <a16:creationId xmlns:a16="http://schemas.microsoft.com/office/drawing/2014/main" id="{3421B12C-BC17-8FF3-6D2A-11B30E1F1FFC}"/>
                  </a:ext>
                </a:extLst>
              </p:cNvPr>
              <p:cNvSpPr txBox="1"/>
              <p:nvPr/>
            </p:nvSpPr>
            <p:spPr>
              <a:xfrm>
                <a:off x="1450955" y="4764612"/>
                <a:ext cx="2494443" cy="1384995"/>
              </a:xfrm>
              <a:prstGeom prst="rect">
                <a:avLst/>
              </a:prstGeom>
              <a:noFill/>
            </p:spPr>
            <p:txBody>
              <a:bodyPr wrap="square">
                <a:spAutoFit/>
              </a:bodyPr>
              <a:lstStyle/>
              <a:p>
                <a:pPr marR="0" lvl="0" algn="ctr" defTabSz="914400" eaLnBrk="1" fontAlgn="auto" latinLnBrk="0" hangingPunct="1">
                  <a:lnSpc>
                    <a:spcPct val="100000"/>
                  </a:lnSpc>
                  <a:spcBef>
                    <a:spcPts val="0"/>
                  </a:spcBef>
                  <a:spcAft>
                    <a:spcPts val="0"/>
                  </a:spcAft>
                  <a:buClrTx/>
                  <a:buSzTx/>
                  <a:tabLst/>
                  <a:defRPr/>
                </a:pP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sp>
            <p:nvSpPr>
              <p:cNvPr id="44" name="TextBox 43">
                <a:extLst>
                  <a:ext uri="{FF2B5EF4-FFF2-40B4-BE49-F238E27FC236}">
                    <a16:creationId xmlns:a16="http://schemas.microsoft.com/office/drawing/2014/main" id="{ECCFC7F9-AB67-86D3-E7D5-EB36EDB72F60}"/>
                  </a:ext>
                </a:extLst>
              </p:cNvPr>
              <p:cNvSpPr txBox="1"/>
              <p:nvPr/>
            </p:nvSpPr>
            <p:spPr>
              <a:xfrm>
                <a:off x="1537363" y="4423660"/>
                <a:ext cx="2321626" cy="338554"/>
              </a:xfrm>
              <a:prstGeom prst="rect">
                <a:avLst/>
              </a:prstGeom>
              <a:noFill/>
            </p:spPr>
            <p:txBody>
              <a:bodyPr wrap="square">
                <a:spAutoFit/>
              </a:bodyPr>
              <a:lstStyle/>
              <a:p>
                <a:pPr algn="ctr"/>
                <a:r>
                  <a:rPr lang="en-US" sz="1600" spc="0" dirty="0">
                    <a:solidFill>
                      <a:schemeClr val="accent1"/>
                    </a:solidFill>
                    <a:latin typeface="+mj-lt"/>
                    <a:ea typeface="Yu Gothic UI Semibold" panose="020B0700000000000000" pitchFamily="34" charset="-128"/>
                    <a:cs typeface="Aharoni" panose="02010803020104030203" pitchFamily="2" charset="-79"/>
                  </a:rPr>
                  <a:t>PLACEHOLDER TITLE</a:t>
                </a:r>
              </a:p>
            </p:txBody>
          </p:sp>
        </p:grpSp>
      </p:grpSp>
      <p:grpSp>
        <p:nvGrpSpPr>
          <p:cNvPr id="8" name="Group 7">
            <a:extLst>
              <a:ext uri="{FF2B5EF4-FFF2-40B4-BE49-F238E27FC236}">
                <a16:creationId xmlns:a16="http://schemas.microsoft.com/office/drawing/2014/main" id="{BA1B54D2-FD98-0D72-406C-81B8A105A99E}"/>
              </a:ext>
            </a:extLst>
          </p:cNvPr>
          <p:cNvGrpSpPr/>
          <p:nvPr/>
        </p:nvGrpSpPr>
        <p:grpSpPr>
          <a:xfrm>
            <a:off x="10740845" y="560993"/>
            <a:ext cx="762966" cy="609511"/>
            <a:chOff x="2606535" y="1235456"/>
            <a:chExt cx="762966" cy="609511"/>
          </a:xfrm>
        </p:grpSpPr>
        <p:sp>
          <p:nvSpPr>
            <p:cNvPr id="10" name="Freeform: Shape 9">
              <a:extLst>
                <a:ext uri="{FF2B5EF4-FFF2-40B4-BE49-F238E27FC236}">
                  <a16:creationId xmlns:a16="http://schemas.microsoft.com/office/drawing/2014/main" id="{66FD1055-7B88-E895-0FA1-513088BC9159}"/>
                </a:ext>
              </a:extLst>
            </p:cNvPr>
            <p:cNvSpPr/>
            <p:nvPr/>
          </p:nvSpPr>
          <p:spPr>
            <a:xfrm>
              <a:off x="2606535" y="1235456"/>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206B50D-3D34-C2A8-67BA-6F675B71F9DA}"/>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grpSp>
    </p:spTree>
    <p:extLst>
      <p:ext uri="{BB962C8B-B14F-4D97-AF65-F5344CB8AC3E}">
        <p14:creationId xmlns:p14="http://schemas.microsoft.com/office/powerpoint/2010/main" val="1611681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0C64B76-3E8E-55A4-AD47-4D2B259A0321}"/>
              </a:ext>
            </a:extLst>
          </p:cNvPr>
          <p:cNvSpPr>
            <a:spLocks noGrp="1"/>
          </p:cNvSpPr>
          <p:nvPr>
            <p:ph type="title"/>
          </p:nvPr>
        </p:nvSpPr>
        <p:spPr/>
        <p:txBody>
          <a:bodyPr/>
          <a:lstStyle/>
          <a:p>
            <a:r>
              <a:rPr lang="en-CA" dirty="0"/>
              <a:t>Future projects</a:t>
            </a:r>
            <a:endParaRPr lang="en-US" dirty="0"/>
          </a:p>
        </p:txBody>
      </p:sp>
      <p:sp>
        <p:nvSpPr>
          <p:cNvPr id="4" name="Footer Placeholder 3">
            <a:extLst>
              <a:ext uri="{FF2B5EF4-FFF2-40B4-BE49-F238E27FC236}">
                <a16:creationId xmlns:a16="http://schemas.microsoft.com/office/drawing/2014/main" id="{D5140276-C52C-5306-46BA-AA0FCD4494AF}"/>
              </a:ext>
            </a:extLst>
          </p:cNvPr>
          <p:cNvSpPr>
            <a:spLocks noGrp="1"/>
          </p:cNvSpPr>
          <p:nvPr>
            <p:ph type="ftr" sz="quarter" idx="3"/>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456D9CA4-2E51-BF6D-F1F6-61A0365C6093}"/>
              </a:ext>
            </a:extLst>
          </p:cNvPr>
          <p:cNvSpPr>
            <a:spLocks noGrp="1"/>
          </p:cNvSpPr>
          <p:nvPr>
            <p:ph type="sldNum" sz="quarter" idx="4"/>
          </p:nvPr>
        </p:nvSpPr>
        <p:spPr/>
        <p:txBody>
          <a:bodyPr/>
          <a:lstStyle/>
          <a:p>
            <a:r>
              <a:rPr lang="en-US">
                <a:solidFill>
                  <a:schemeClr val="bg2">
                    <a:lumMod val="50000"/>
                  </a:schemeClr>
                </a:solidFill>
              </a:rPr>
              <a:t>Slide </a:t>
            </a:r>
            <a:fld id="{6CB62808-88BB-4E82-9200-19DAFECDBB5A}" type="slidenum">
              <a:rPr lang="en-IN" smtClean="0"/>
              <a:pPr/>
              <a:t>11</a:t>
            </a:fld>
            <a:endParaRPr lang="en-IN" dirty="0"/>
          </a:p>
        </p:txBody>
      </p:sp>
      <p:grpSp>
        <p:nvGrpSpPr>
          <p:cNvPr id="103" name="Group 102">
            <a:extLst>
              <a:ext uri="{FF2B5EF4-FFF2-40B4-BE49-F238E27FC236}">
                <a16:creationId xmlns:a16="http://schemas.microsoft.com/office/drawing/2014/main" id="{3C170936-8E4F-C718-E698-AC171709D2ED}"/>
              </a:ext>
            </a:extLst>
          </p:cNvPr>
          <p:cNvGrpSpPr/>
          <p:nvPr/>
        </p:nvGrpSpPr>
        <p:grpSpPr>
          <a:xfrm>
            <a:off x="436838" y="891485"/>
            <a:ext cx="11305256" cy="5420479"/>
            <a:chOff x="443372" y="1120085"/>
            <a:chExt cx="11305256" cy="5420479"/>
          </a:xfrm>
        </p:grpSpPr>
        <p:grpSp>
          <p:nvGrpSpPr>
            <p:cNvPr id="102" name="Group 101">
              <a:extLst>
                <a:ext uri="{FF2B5EF4-FFF2-40B4-BE49-F238E27FC236}">
                  <a16:creationId xmlns:a16="http://schemas.microsoft.com/office/drawing/2014/main" id="{1B0842A6-613B-20A2-B2B1-4901DA388F48}"/>
                </a:ext>
              </a:extLst>
            </p:cNvPr>
            <p:cNvGrpSpPr/>
            <p:nvPr/>
          </p:nvGrpSpPr>
          <p:grpSpPr>
            <a:xfrm>
              <a:off x="1669437" y="1120085"/>
              <a:ext cx="8568325" cy="3971393"/>
              <a:chOff x="1669437" y="1120085"/>
              <a:chExt cx="8568325" cy="3971393"/>
            </a:xfrm>
          </p:grpSpPr>
          <p:sp>
            <p:nvSpPr>
              <p:cNvPr id="8" name="Arc 7">
                <a:extLst>
                  <a:ext uri="{FF2B5EF4-FFF2-40B4-BE49-F238E27FC236}">
                    <a16:creationId xmlns:a16="http://schemas.microsoft.com/office/drawing/2014/main" id="{D656EF15-D84B-9117-49D7-106D64FFE0DB}"/>
                  </a:ext>
                </a:extLst>
              </p:cNvPr>
              <p:cNvSpPr/>
              <p:nvPr/>
            </p:nvSpPr>
            <p:spPr>
              <a:xfrm rot="16200000">
                <a:off x="1669437" y="3161886"/>
                <a:ext cx="1929592" cy="1929592"/>
              </a:xfrm>
              <a:prstGeom prst="arc">
                <a:avLst>
                  <a:gd name="adj1" fmla="val 16200000"/>
                  <a:gd name="adj2" fmla="val 2894121"/>
                </a:avLst>
              </a:prstGeom>
              <a:ln w="19050">
                <a:solidFill>
                  <a:schemeClr val="tx2">
                    <a:lumMod val="75000"/>
                    <a:lumOff val="2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dirty="0">
                  <a:latin typeface="+mj-lt"/>
                  <a:ea typeface="Yu Gothic UI Semibold" panose="020B0700000000000000" pitchFamily="34" charset="-128"/>
                </a:endParaRPr>
              </a:p>
            </p:txBody>
          </p:sp>
          <p:sp>
            <p:nvSpPr>
              <p:cNvPr id="9" name="Arc 8">
                <a:extLst>
                  <a:ext uri="{FF2B5EF4-FFF2-40B4-BE49-F238E27FC236}">
                    <a16:creationId xmlns:a16="http://schemas.microsoft.com/office/drawing/2014/main" id="{8E7FC9BF-4321-81CC-26FF-06BDE3FE2573}"/>
                  </a:ext>
                </a:extLst>
              </p:cNvPr>
              <p:cNvSpPr/>
              <p:nvPr/>
            </p:nvSpPr>
            <p:spPr>
              <a:xfrm rot="16200000">
                <a:off x="3866544" y="2499077"/>
                <a:ext cx="1929592" cy="1929592"/>
              </a:xfrm>
              <a:prstGeom prst="arc">
                <a:avLst>
                  <a:gd name="adj1" fmla="val 16200000"/>
                  <a:gd name="adj2" fmla="val 2509954"/>
                </a:avLst>
              </a:prstGeom>
              <a:ln w="19050">
                <a:solidFill>
                  <a:schemeClr val="tx2">
                    <a:lumMod val="75000"/>
                    <a:lumOff val="2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dirty="0">
                  <a:latin typeface="+mj-lt"/>
                  <a:ea typeface="Yu Gothic UI Semibold" panose="020B0700000000000000" pitchFamily="34" charset="-128"/>
                </a:endParaRPr>
              </a:p>
            </p:txBody>
          </p:sp>
          <p:sp>
            <p:nvSpPr>
              <p:cNvPr id="10" name="Arc 9">
                <a:extLst>
                  <a:ext uri="{FF2B5EF4-FFF2-40B4-BE49-F238E27FC236}">
                    <a16:creationId xmlns:a16="http://schemas.microsoft.com/office/drawing/2014/main" id="{6D6E5638-6E76-1D7A-8AB6-AD418519B7B7}"/>
                  </a:ext>
                </a:extLst>
              </p:cNvPr>
              <p:cNvSpPr/>
              <p:nvPr/>
            </p:nvSpPr>
            <p:spPr>
              <a:xfrm rot="16200000">
                <a:off x="6171092" y="1808908"/>
                <a:ext cx="1929592" cy="1929592"/>
              </a:xfrm>
              <a:prstGeom prst="arc">
                <a:avLst>
                  <a:gd name="adj1" fmla="val 16200000"/>
                  <a:gd name="adj2" fmla="val 2509954"/>
                </a:avLst>
              </a:prstGeom>
              <a:ln w="19050">
                <a:solidFill>
                  <a:schemeClr val="tx2">
                    <a:lumMod val="75000"/>
                    <a:lumOff val="2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dirty="0">
                  <a:latin typeface="+mj-lt"/>
                  <a:ea typeface="Yu Gothic UI Semibold" panose="020B0700000000000000" pitchFamily="34" charset="-128"/>
                </a:endParaRPr>
              </a:p>
            </p:txBody>
          </p:sp>
          <p:sp>
            <p:nvSpPr>
              <p:cNvPr id="11" name="Arc 10">
                <a:extLst>
                  <a:ext uri="{FF2B5EF4-FFF2-40B4-BE49-F238E27FC236}">
                    <a16:creationId xmlns:a16="http://schemas.microsoft.com/office/drawing/2014/main" id="{251D0C46-2632-DEE5-EB40-94A18BC2592E}"/>
                  </a:ext>
                </a:extLst>
              </p:cNvPr>
              <p:cNvSpPr/>
              <p:nvPr/>
            </p:nvSpPr>
            <p:spPr>
              <a:xfrm rot="16200000">
                <a:off x="8308170" y="1120085"/>
                <a:ext cx="1929592" cy="1929592"/>
              </a:xfrm>
              <a:prstGeom prst="arc">
                <a:avLst>
                  <a:gd name="adj1" fmla="val 16200000"/>
                  <a:gd name="adj2" fmla="val 2509954"/>
                </a:avLst>
              </a:prstGeom>
              <a:ln w="19050">
                <a:solidFill>
                  <a:schemeClr val="tx2">
                    <a:lumMod val="75000"/>
                    <a:lumOff val="2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dirty="0">
                  <a:latin typeface="+mj-lt"/>
                  <a:ea typeface="Yu Gothic UI Semibold" panose="020B0700000000000000" pitchFamily="34" charset="-128"/>
                </a:endParaRPr>
              </a:p>
            </p:txBody>
          </p:sp>
        </p:grpSp>
        <p:grpSp>
          <p:nvGrpSpPr>
            <p:cNvPr id="93" name="Group 92">
              <a:extLst>
                <a:ext uri="{FF2B5EF4-FFF2-40B4-BE49-F238E27FC236}">
                  <a16:creationId xmlns:a16="http://schemas.microsoft.com/office/drawing/2014/main" id="{869FE789-F4FE-71F1-7FBC-2FD36FD809A7}"/>
                </a:ext>
              </a:extLst>
            </p:cNvPr>
            <p:cNvGrpSpPr/>
            <p:nvPr/>
          </p:nvGrpSpPr>
          <p:grpSpPr>
            <a:xfrm>
              <a:off x="443372" y="1584131"/>
              <a:ext cx="11305256" cy="4956433"/>
              <a:chOff x="443372" y="1584131"/>
              <a:chExt cx="11305256" cy="4956433"/>
            </a:xfrm>
          </p:grpSpPr>
          <p:grpSp>
            <p:nvGrpSpPr>
              <p:cNvPr id="88" name="Group 87">
                <a:extLst>
                  <a:ext uri="{FF2B5EF4-FFF2-40B4-BE49-F238E27FC236}">
                    <a16:creationId xmlns:a16="http://schemas.microsoft.com/office/drawing/2014/main" id="{490B6DA4-BAAC-CBA1-00FB-9257BD93E450}"/>
                  </a:ext>
                </a:extLst>
              </p:cNvPr>
              <p:cNvGrpSpPr/>
              <p:nvPr/>
            </p:nvGrpSpPr>
            <p:grpSpPr>
              <a:xfrm>
                <a:off x="443372" y="4257134"/>
                <a:ext cx="2288704" cy="2283430"/>
                <a:chOff x="443372" y="4257134"/>
                <a:chExt cx="2288704" cy="2283430"/>
              </a:xfrm>
            </p:grpSpPr>
            <p:cxnSp>
              <p:nvCxnSpPr>
                <p:cNvPr id="67" name="Straight Arrow Connector 66">
                  <a:extLst>
                    <a:ext uri="{FF2B5EF4-FFF2-40B4-BE49-F238E27FC236}">
                      <a16:creationId xmlns:a16="http://schemas.microsoft.com/office/drawing/2014/main" id="{163C0D1C-0E44-1800-8D51-BF69C81F241F}"/>
                    </a:ext>
                  </a:extLst>
                </p:cNvPr>
                <p:cNvCxnSpPr>
                  <a:cxnSpLocks/>
                </p:cNvCxnSpPr>
                <p:nvPr/>
              </p:nvCxnSpPr>
              <p:spPr>
                <a:xfrm>
                  <a:off x="1587724" y="4380513"/>
                  <a:ext cx="0" cy="79208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nvGrpSpPr>
                <p:cNvPr id="74" name="Group 73">
                  <a:extLst>
                    <a:ext uri="{FF2B5EF4-FFF2-40B4-BE49-F238E27FC236}">
                      <a16:creationId xmlns:a16="http://schemas.microsoft.com/office/drawing/2014/main" id="{399D062D-F9E9-2409-931D-25893C85156D}"/>
                    </a:ext>
                  </a:extLst>
                </p:cNvPr>
                <p:cNvGrpSpPr/>
                <p:nvPr/>
              </p:nvGrpSpPr>
              <p:grpSpPr>
                <a:xfrm>
                  <a:off x="617192" y="5182454"/>
                  <a:ext cx="1988013" cy="1358110"/>
                  <a:chOff x="646220" y="5153426"/>
                  <a:chExt cx="1988013" cy="1358110"/>
                </a:xfrm>
              </p:grpSpPr>
              <p:sp>
                <p:nvSpPr>
                  <p:cNvPr id="72" name="TextBox 71">
                    <a:extLst>
                      <a:ext uri="{FF2B5EF4-FFF2-40B4-BE49-F238E27FC236}">
                        <a16:creationId xmlns:a16="http://schemas.microsoft.com/office/drawing/2014/main" id="{08350BF2-A29F-2131-427B-DCDFFFBA97F9}"/>
                      </a:ext>
                    </a:extLst>
                  </p:cNvPr>
                  <p:cNvSpPr txBox="1"/>
                  <p:nvPr/>
                </p:nvSpPr>
                <p:spPr>
                  <a:xfrm>
                    <a:off x="646220" y="5495873"/>
                    <a:ext cx="1931877" cy="1015663"/>
                  </a:xfrm>
                  <a:prstGeom prst="rect">
                    <a:avLst/>
                  </a:prstGeom>
                  <a:noFill/>
                </p:spPr>
                <p:txBody>
                  <a:bodyPr wrap="square">
                    <a:spAutoFit/>
                  </a:bodyPr>
                  <a:lstStyle/>
                  <a:p>
                    <a:pPr algn="ctr"/>
                    <a:r>
                      <a:rPr kumimoji="0" lang="en-CA" sz="1200" i="0" u="none" strike="noStrike" kern="1200" cap="none" spc="0" normalizeH="0" baseline="0" noProof="0" dirty="0">
                        <a:ln>
                          <a:noFill/>
                        </a:ln>
                        <a:solidFill>
                          <a:schemeClr val="tx2">
                            <a:lumMod val="75000"/>
                            <a:lumOff val="25000"/>
                          </a:schemeClr>
                        </a:solidFill>
                        <a:effectLst/>
                        <a:uLnTx/>
                        <a:uFillTx/>
                        <a:ea typeface="Yu Gothic UI Semibold" panose="020B0700000000000000" pitchFamily="34" charset="-128"/>
                      </a:rPr>
                      <a:t>Lorem ipsum dolor sit amet, consectetur adipisicing elit, sed do eiusmod tempor incididunt </a:t>
                    </a:r>
                    <a:endParaRPr lang="en-IN" sz="1200" dirty="0">
                      <a:solidFill>
                        <a:schemeClr val="tx2">
                          <a:lumMod val="75000"/>
                          <a:lumOff val="25000"/>
                        </a:schemeClr>
                      </a:solidFill>
                      <a:ea typeface="Yu Gothic UI Semibold" panose="020B0700000000000000" pitchFamily="34" charset="-128"/>
                    </a:endParaRPr>
                  </a:p>
                </p:txBody>
              </p:sp>
              <p:sp>
                <p:nvSpPr>
                  <p:cNvPr id="70" name="TextBox 69">
                    <a:extLst>
                      <a:ext uri="{FF2B5EF4-FFF2-40B4-BE49-F238E27FC236}">
                        <a16:creationId xmlns:a16="http://schemas.microsoft.com/office/drawing/2014/main" id="{4AEE2758-35EA-738B-F8CA-2D914196D760}"/>
                      </a:ext>
                    </a:extLst>
                  </p:cNvPr>
                  <p:cNvSpPr txBox="1"/>
                  <p:nvPr/>
                </p:nvSpPr>
                <p:spPr>
                  <a:xfrm>
                    <a:off x="687867" y="5153426"/>
                    <a:ext cx="1946366" cy="338554"/>
                  </a:xfrm>
                  <a:prstGeom prst="rect">
                    <a:avLst/>
                  </a:prstGeom>
                  <a:noFill/>
                </p:spPr>
                <p:txBody>
                  <a:bodyPr wrap="none" rtlCol="0">
                    <a:spAutoFit/>
                  </a:bodyPr>
                  <a:lstStyle/>
                  <a:p>
                    <a:pPr algn="r"/>
                    <a:r>
                      <a:rPr lang="en-CA" sz="1600" i="0" dirty="0">
                        <a:solidFill>
                          <a:schemeClr val="accent1"/>
                        </a:solidFill>
                        <a:effectLst/>
                        <a:latin typeface="+mj-lt"/>
                        <a:ea typeface="Yu Gothic UI Semibold" panose="020B0700000000000000" pitchFamily="34" charset="-128"/>
                        <a:cs typeface="Arial" panose="020B0604020202020204" pitchFamily="34" charset="0"/>
                      </a:rPr>
                      <a:t>Lorem ipsum dolor</a:t>
                    </a:r>
                    <a:endParaRPr lang="en-CA" sz="1600" dirty="0">
                      <a:solidFill>
                        <a:schemeClr val="accent1"/>
                      </a:solidFill>
                      <a:latin typeface="+mj-lt"/>
                      <a:ea typeface="Yu Gothic UI Semibold" panose="020B0700000000000000" pitchFamily="34" charset="-128"/>
                    </a:endParaRPr>
                  </a:p>
                </p:txBody>
              </p:sp>
            </p:grpSp>
            <p:grpSp>
              <p:nvGrpSpPr>
                <p:cNvPr id="87" name="Group 86">
                  <a:extLst>
                    <a:ext uri="{FF2B5EF4-FFF2-40B4-BE49-F238E27FC236}">
                      <a16:creationId xmlns:a16="http://schemas.microsoft.com/office/drawing/2014/main" id="{B20BA31D-1072-B02E-C0E1-BF18A9F0811E}"/>
                    </a:ext>
                  </a:extLst>
                </p:cNvPr>
                <p:cNvGrpSpPr/>
                <p:nvPr/>
              </p:nvGrpSpPr>
              <p:grpSpPr>
                <a:xfrm>
                  <a:off x="443372" y="4257134"/>
                  <a:ext cx="2288704" cy="477262"/>
                  <a:chOff x="443372" y="4257134"/>
                  <a:chExt cx="2288704" cy="477262"/>
                </a:xfrm>
              </p:grpSpPr>
              <p:sp>
                <p:nvSpPr>
                  <p:cNvPr id="69" name="Rectangle: Rounded Corners 68">
                    <a:extLst>
                      <a:ext uri="{FF2B5EF4-FFF2-40B4-BE49-F238E27FC236}">
                        <a16:creationId xmlns:a16="http://schemas.microsoft.com/office/drawing/2014/main" id="{EA4632B3-7279-29B1-E58C-D09F627A574A}"/>
                      </a:ext>
                    </a:extLst>
                  </p:cNvPr>
                  <p:cNvSpPr/>
                  <p:nvPr/>
                </p:nvSpPr>
                <p:spPr>
                  <a:xfrm>
                    <a:off x="443372" y="4257134"/>
                    <a:ext cx="2288704" cy="477262"/>
                  </a:xfrm>
                  <a:prstGeom prst="roundRect">
                    <a:avLst>
                      <a:gd name="adj" fmla="val 50000"/>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latin typeface="+mj-lt"/>
                      <a:ea typeface="Yu Gothic UI Semibold" panose="020B0700000000000000" pitchFamily="34" charset="-128"/>
                    </a:endParaRPr>
                  </a:p>
                </p:txBody>
              </p:sp>
              <p:sp>
                <p:nvSpPr>
                  <p:cNvPr id="73" name="TextBox 72">
                    <a:extLst>
                      <a:ext uri="{FF2B5EF4-FFF2-40B4-BE49-F238E27FC236}">
                        <a16:creationId xmlns:a16="http://schemas.microsoft.com/office/drawing/2014/main" id="{7C322A9B-914B-9C2C-5161-C1B4649A02FB}"/>
                      </a:ext>
                    </a:extLst>
                  </p:cNvPr>
                  <p:cNvSpPr txBox="1"/>
                  <p:nvPr/>
                </p:nvSpPr>
                <p:spPr>
                  <a:xfrm>
                    <a:off x="1103588" y="4281517"/>
                    <a:ext cx="966932" cy="400110"/>
                  </a:xfrm>
                  <a:prstGeom prst="rect">
                    <a:avLst/>
                  </a:prstGeom>
                  <a:noFill/>
                </p:spPr>
                <p:txBody>
                  <a:bodyPr wrap="none" rtlCol="0">
                    <a:spAutoFit/>
                  </a:bodyPr>
                  <a:lstStyle/>
                  <a:p>
                    <a:pPr algn="ctr"/>
                    <a:r>
                      <a:rPr lang="en-CA" sz="2000" i="0" spc="300" dirty="0">
                        <a:solidFill>
                          <a:schemeClr val="bg2"/>
                        </a:solidFill>
                        <a:effectLst/>
                        <a:latin typeface="+mj-lt"/>
                        <a:ea typeface="Yu Gothic UI Semibold" panose="020B0700000000000000" pitchFamily="34" charset="-128"/>
                        <a:cs typeface="Arial" panose="020B0604020202020204" pitchFamily="34" charset="0"/>
                      </a:rPr>
                      <a:t>2023</a:t>
                    </a:r>
                    <a:endParaRPr lang="en-CA" sz="2000" spc="300" dirty="0">
                      <a:solidFill>
                        <a:schemeClr val="bg2"/>
                      </a:solidFill>
                      <a:latin typeface="+mj-lt"/>
                      <a:ea typeface="Yu Gothic UI Semibold" panose="020B0700000000000000" pitchFamily="34" charset="-128"/>
                    </a:endParaRPr>
                  </a:p>
                </p:txBody>
              </p:sp>
            </p:grpSp>
          </p:grpSp>
          <p:grpSp>
            <p:nvGrpSpPr>
              <p:cNvPr id="89" name="Group 88">
                <a:extLst>
                  <a:ext uri="{FF2B5EF4-FFF2-40B4-BE49-F238E27FC236}">
                    <a16:creationId xmlns:a16="http://schemas.microsoft.com/office/drawing/2014/main" id="{8547AD20-4398-FC0F-D603-4B8930F7F22C}"/>
                  </a:ext>
                </a:extLst>
              </p:cNvPr>
              <p:cNvGrpSpPr/>
              <p:nvPr/>
            </p:nvGrpSpPr>
            <p:grpSpPr>
              <a:xfrm>
                <a:off x="2700793" y="3600355"/>
                <a:ext cx="2288704" cy="2940209"/>
                <a:chOff x="2700793" y="3600355"/>
                <a:chExt cx="2288704" cy="2940209"/>
              </a:xfrm>
            </p:grpSpPr>
            <p:grpSp>
              <p:nvGrpSpPr>
                <p:cNvPr id="46" name="Group 45">
                  <a:extLst>
                    <a:ext uri="{FF2B5EF4-FFF2-40B4-BE49-F238E27FC236}">
                      <a16:creationId xmlns:a16="http://schemas.microsoft.com/office/drawing/2014/main" id="{CCBE3109-5E70-DD91-D7FA-F84B83015543}"/>
                    </a:ext>
                  </a:extLst>
                </p:cNvPr>
                <p:cNvGrpSpPr/>
                <p:nvPr/>
              </p:nvGrpSpPr>
              <p:grpSpPr>
                <a:xfrm>
                  <a:off x="2700793" y="3600355"/>
                  <a:ext cx="2288704" cy="477262"/>
                  <a:chOff x="2422952" y="4114245"/>
                  <a:chExt cx="2288704" cy="477262"/>
                </a:xfrm>
              </p:grpSpPr>
              <p:sp>
                <p:nvSpPr>
                  <p:cNvPr id="49" name="Rectangle: Rounded Corners 48">
                    <a:extLst>
                      <a:ext uri="{FF2B5EF4-FFF2-40B4-BE49-F238E27FC236}">
                        <a16:creationId xmlns:a16="http://schemas.microsoft.com/office/drawing/2014/main" id="{BA1B944D-2E39-493B-8381-D1E241BBD25B}"/>
                      </a:ext>
                    </a:extLst>
                  </p:cNvPr>
                  <p:cNvSpPr/>
                  <p:nvPr/>
                </p:nvSpPr>
                <p:spPr>
                  <a:xfrm>
                    <a:off x="2422952" y="4114245"/>
                    <a:ext cx="2288704" cy="477262"/>
                  </a:xfrm>
                  <a:prstGeom prst="roundRect">
                    <a:avLst>
                      <a:gd name="adj" fmla="val 50000"/>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bg2"/>
                      </a:solidFill>
                      <a:latin typeface="+mj-lt"/>
                      <a:ea typeface="Yu Gothic UI Semibold" panose="020B0700000000000000" pitchFamily="34" charset="-128"/>
                    </a:endParaRPr>
                  </a:p>
                </p:txBody>
              </p:sp>
              <p:sp>
                <p:nvSpPr>
                  <p:cNvPr id="50" name="TextBox 49">
                    <a:extLst>
                      <a:ext uri="{FF2B5EF4-FFF2-40B4-BE49-F238E27FC236}">
                        <a16:creationId xmlns:a16="http://schemas.microsoft.com/office/drawing/2014/main" id="{E5B70809-3B87-B51B-F0F1-770345C8E3AB}"/>
                      </a:ext>
                    </a:extLst>
                  </p:cNvPr>
                  <p:cNvSpPr txBox="1"/>
                  <p:nvPr/>
                </p:nvSpPr>
                <p:spPr>
                  <a:xfrm>
                    <a:off x="3097334" y="4154571"/>
                    <a:ext cx="966932" cy="400110"/>
                  </a:xfrm>
                  <a:prstGeom prst="rect">
                    <a:avLst/>
                  </a:prstGeom>
                  <a:noFill/>
                </p:spPr>
                <p:txBody>
                  <a:bodyPr wrap="none" rtlCol="0">
                    <a:spAutoFit/>
                  </a:bodyPr>
                  <a:lstStyle/>
                  <a:p>
                    <a:pPr algn="ctr"/>
                    <a:r>
                      <a:rPr lang="en-US" sz="2000" spc="300" dirty="0">
                        <a:solidFill>
                          <a:schemeClr val="bg2"/>
                        </a:solidFill>
                        <a:latin typeface="+mj-lt"/>
                        <a:ea typeface="Yu Gothic UI Semibold" panose="020B0700000000000000" pitchFamily="34" charset="-128"/>
                      </a:rPr>
                      <a:t>2024</a:t>
                    </a:r>
                    <a:endParaRPr lang="en-IN" sz="2000" spc="300" dirty="0">
                      <a:solidFill>
                        <a:schemeClr val="bg2"/>
                      </a:solidFill>
                      <a:latin typeface="+mj-lt"/>
                      <a:ea typeface="Yu Gothic UI Semibold" panose="020B0700000000000000" pitchFamily="34" charset="-128"/>
                    </a:endParaRPr>
                  </a:p>
                </p:txBody>
              </p:sp>
            </p:grpSp>
            <p:cxnSp>
              <p:nvCxnSpPr>
                <p:cNvPr id="48" name="Straight Arrow Connector 47">
                  <a:extLst>
                    <a:ext uri="{FF2B5EF4-FFF2-40B4-BE49-F238E27FC236}">
                      <a16:creationId xmlns:a16="http://schemas.microsoft.com/office/drawing/2014/main" id="{819D8FB7-CC12-3860-3AFB-4B4B4EA00344}"/>
                    </a:ext>
                  </a:extLst>
                </p:cNvPr>
                <p:cNvCxnSpPr>
                  <a:cxnSpLocks/>
                </p:cNvCxnSpPr>
                <p:nvPr/>
              </p:nvCxnSpPr>
              <p:spPr>
                <a:xfrm>
                  <a:off x="3845145" y="3947230"/>
                  <a:ext cx="0" cy="122413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grpSp>
              <p:nvGrpSpPr>
                <p:cNvPr id="75" name="Group 74">
                  <a:extLst>
                    <a:ext uri="{FF2B5EF4-FFF2-40B4-BE49-F238E27FC236}">
                      <a16:creationId xmlns:a16="http://schemas.microsoft.com/office/drawing/2014/main" id="{8716520D-B68E-6C7E-E992-7A9CE1B70C9D}"/>
                    </a:ext>
                  </a:extLst>
                </p:cNvPr>
                <p:cNvGrpSpPr/>
                <p:nvPr/>
              </p:nvGrpSpPr>
              <p:grpSpPr>
                <a:xfrm>
                  <a:off x="2879207" y="5182454"/>
                  <a:ext cx="1988013" cy="1358110"/>
                  <a:chOff x="646220" y="5153426"/>
                  <a:chExt cx="1988013" cy="1358110"/>
                </a:xfrm>
              </p:grpSpPr>
              <p:sp>
                <p:nvSpPr>
                  <p:cNvPr id="76" name="TextBox 75">
                    <a:extLst>
                      <a:ext uri="{FF2B5EF4-FFF2-40B4-BE49-F238E27FC236}">
                        <a16:creationId xmlns:a16="http://schemas.microsoft.com/office/drawing/2014/main" id="{B3DBE423-3F7D-C35A-F1A0-2AEDA4061E1E}"/>
                      </a:ext>
                    </a:extLst>
                  </p:cNvPr>
                  <p:cNvSpPr txBox="1"/>
                  <p:nvPr/>
                </p:nvSpPr>
                <p:spPr>
                  <a:xfrm>
                    <a:off x="646220" y="5495873"/>
                    <a:ext cx="1931877" cy="1015663"/>
                  </a:xfrm>
                  <a:prstGeom prst="rect">
                    <a:avLst/>
                  </a:prstGeom>
                  <a:noFill/>
                </p:spPr>
                <p:txBody>
                  <a:bodyPr wrap="square">
                    <a:spAutoFit/>
                  </a:bodyPr>
                  <a:lstStyle/>
                  <a:p>
                    <a:pPr algn="ctr"/>
                    <a:r>
                      <a:rPr kumimoji="0" lang="en-CA" sz="1200" i="0" u="none" strike="noStrike" kern="1200" cap="none" spc="0" normalizeH="0" baseline="0" noProof="0" dirty="0">
                        <a:ln>
                          <a:noFill/>
                        </a:ln>
                        <a:solidFill>
                          <a:schemeClr val="tx2">
                            <a:lumMod val="75000"/>
                            <a:lumOff val="25000"/>
                          </a:schemeClr>
                        </a:solidFill>
                        <a:effectLst/>
                        <a:uLnTx/>
                        <a:uFillTx/>
                        <a:ea typeface="Yu Gothic UI Semibold" panose="020B0700000000000000" pitchFamily="34" charset="-128"/>
                      </a:rPr>
                      <a:t>Lorem ipsum dolor sit amet, consectetur adipisicing elit, sed do eiusmod tempor incididunt </a:t>
                    </a:r>
                    <a:endParaRPr lang="en-IN" sz="1200" dirty="0">
                      <a:solidFill>
                        <a:schemeClr val="tx2">
                          <a:lumMod val="75000"/>
                          <a:lumOff val="25000"/>
                        </a:schemeClr>
                      </a:solidFill>
                      <a:ea typeface="Yu Gothic UI Semibold" panose="020B0700000000000000" pitchFamily="34" charset="-128"/>
                    </a:endParaRPr>
                  </a:p>
                </p:txBody>
              </p:sp>
              <p:sp>
                <p:nvSpPr>
                  <p:cNvPr id="77" name="TextBox 76">
                    <a:extLst>
                      <a:ext uri="{FF2B5EF4-FFF2-40B4-BE49-F238E27FC236}">
                        <a16:creationId xmlns:a16="http://schemas.microsoft.com/office/drawing/2014/main" id="{3D46563C-9206-3E87-2E30-B8DE76FB0692}"/>
                      </a:ext>
                    </a:extLst>
                  </p:cNvPr>
                  <p:cNvSpPr txBox="1"/>
                  <p:nvPr/>
                </p:nvSpPr>
                <p:spPr>
                  <a:xfrm>
                    <a:off x="687867" y="5153426"/>
                    <a:ext cx="1946366" cy="338554"/>
                  </a:xfrm>
                  <a:prstGeom prst="rect">
                    <a:avLst/>
                  </a:prstGeom>
                  <a:noFill/>
                </p:spPr>
                <p:txBody>
                  <a:bodyPr wrap="none" rtlCol="0">
                    <a:spAutoFit/>
                  </a:bodyPr>
                  <a:lstStyle/>
                  <a:p>
                    <a:pPr algn="r"/>
                    <a:r>
                      <a:rPr lang="en-CA" sz="1600" i="0" dirty="0">
                        <a:solidFill>
                          <a:schemeClr val="accent2"/>
                        </a:solidFill>
                        <a:effectLst/>
                        <a:latin typeface="+mj-lt"/>
                        <a:ea typeface="Yu Gothic UI Semibold" panose="020B0700000000000000" pitchFamily="34" charset="-128"/>
                        <a:cs typeface="Arial" panose="020B0604020202020204" pitchFamily="34" charset="0"/>
                      </a:rPr>
                      <a:t>Lorem ipsum dolor</a:t>
                    </a:r>
                    <a:endParaRPr lang="en-CA" sz="1600" dirty="0">
                      <a:solidFill>
                        <a:schemeClr val="accent2"/>
                      </a:solidFill>
                      <a:latin typeface="+mj-lt"/>
                      <a:ea typeface="Yu Gothic UI Semibold" panose="020B0700000000000000" pitchFamily="34" charset="-128"/>
                    </a:endParaRPr>
                  </a:p>
                </p:txBody>
              </p:sp>
            </p:grpSp>
          </p:grpSp>
          <p:grpSp>
            <p:nvGrpSpPr>
              <p:cNvPr id="90" name="Group 89">
                <a:extLst>
                  <a:ext uri="{FF2B5EF4-FFF2-40B4-BE49-F238E27FC236}">
                    <a16:creationId xmlns:a16="http://schemas.microsoft.com/office/drawing/2014/main" id="{B6993EBB-DBD4-D69A-EA03-CF35B37B94DE}"/>
                  </a:ext>
                </a:extLst>
              </p:cNvPr>
              <p:cNvGrpSpPr/>
              <p:nvPr/>
            </p:nvGrpSpPr>
            <p:grpSpPr>
              <a:xfrm>
                <a:off x="4966619" y="2952283"/>
                <a:ext cx="2288704" cy="3588281"/>
                <a:chOff x="4966619" y="2952283"/>
                <a:chExt cx="2288704" cy="3588281"/>
              </a:xfrm>
            </p:grpSpPr>
            <p:cxnSp>
              <p:nvCxnSpPr>
                <p:cNvPr id="57" name="Straight Arrow Connector 56">
                  <a:extLst>
                    <a:ext uri="{FF2B5EF4-FFF2-40B4-BE49-F238E27FC236}">
                      <a16:creationId xmlns:a16="http://schemas.microsoft.com/office/drawing/2014/main" id="{6C68F81B-FD90-D632-71FB-2AE595BBB1B7}"/>
                    </a:ext>
                  </a:extLst>
                </p:cNvPr>
                <p:cNvCxnSpPr>
                  <a:cxnSpLocks/>
                </p:cNvCxnSpPr>
                <p:nvPr/>
              </p:nvCxnSpPr>
              <p:spPr>
                <a:xfrm flipH="1">
                  <a:off x="6110971" y="3250509"/>
                  <a:ext cx="1" cy="1912729"/>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grpSp>
              <p:nvGrpSpPr>
                <p:cNvPr id="58" name="Group 57">
                  <a:extLst>
                    <a:ext uri="{FF2B5EF4-FFF2-40B4-BE49-F238E27FC236}">
                      <a16:creationId xmlns:a16="http://schemas.microsoft.com/office/drawing/2014/main" id="{EB9551E6-770E-6DF7-F28E-D27BDA83E999}"/>
                    </a:ext>
                  </a:extLst>
                </p:cNvPr>
                <p:cNvGrpSpPr/>
                <p:nvPr/>
              </p:nvGrpSpPr>
              <p:grpSpPr>
                <a:xfrm>
                  <a:off x="4966619" y="2952283"/>
                  <a:ext cx="2288704" cy="477262"/>
                  <a:chOff x="4023905" y="3192988"/>
                  <a:chExt cx="2288704" cy="477262"/>
                </a:xfrm>
              </p:grpSpPr>
              <p:sp>
                <p:nvSpPr>
                  <p:cNvPr id="60" name="Rectangle: Rounded Corners 59">
                    <a:extLst>
                      <a:ext uri="{FF2B5EF4-FFF2-40B4-BE49-F238E27FC236}">
                        <a16:creationId xmlns:a16="http://schemas.microsoft.com/office/drawing/2014/main" id="{2FEFAEE2-9D7D-E7B0-8511-84BCDCBEE3C0}"/>
                      </a:ext>
                    </a:extLst>
                  </p:cNvPr>
                  <p:cNvSpPr/>
                  <p:nvPr/>
                </p:nvSpPr>
                <p:spPr>
                  <a:xfrm>
                    <a:off x="4023905" y="3192988"/>
                    <a:ext cx="2288704" cy="477262"/>
                  </a:xfrm>
                  <a:prstGeom prst="roundRect">
                    <a:avLst>
                      <a:gd name="adj" fmla="val 50000"/>
                    </a:avLst>
                  </a:prstGeom>
                  <a:solidFill>
                    <a:schemeClr val="accent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bg2"/>
                      </a:solidFill>
                      <a:latin typeface="+mj-lt"/>
                      <a:ea typeface="Yu Gothic UI Semibold" panose="020B0700000000000000" pitchFamily="34" charset="-128"/>
                    </a:endParaRPr>
                  </a:p>
                </p:txBody>
              </p:sp>
              <p:sp>
                <p:nvSpPr>
                  <p:cNvPr id="61" name="TextBox 60">
                    <a:extLst>
                      <a:ext uri="{FF2B5EF4-FFF2-40B4-BE49-F238E27FC236}">
                        <a16:creationId xmlns:a16="http://schemas.microsoft.com/office/drawing/2014/main" id="{FD91E8B2-5E02-790F-150E-005580E60153}"/>
                      </a:ext>
                    </a:extLst>
                  </p:cNvPr>
                  <p:cNvSpPr txBox="1"/>
                  <p:nvPr/>
                </p:nvSpPr>
                <p:spPr>
                  <a:xfrm>
                    <a:off x="4698288" y="3218800"/>
                    <a:ext cx="966932" cy="400110"/>
                  </a:xfrm>
                  <a:prstGeom prst="rect">
                    <a:avLst/>
                  </a:prstGeom>
                  <a:noFill/>
                </p:spPr>
                <p:txBody>
                  <a:bodyPr wrap="none" rtlCol="0">
                    <a:spAutoFit/>
                  </a:bodyPr>
                  <a:lstStyle/>
                  <a:p>
                    <a:pPr algn="ctr"/>
                    <a:r>
                      <a:rPr lang="en-US" sz="2000" spc="300" dirty="0">
                        <a:solidFill>
                          <a:schemeClr val="bg2"/>
                        </a:solidFill>
                        <a:latin typeface="+mj-lt"/>
                        <a:ea typeface="Yu Gothic UI Semibold" panose="020B0700000000000000" pitchFamily="34" charset="-128"/>
                      </a:rPr>
                      <a:t>2025</a:t>
                    </a:r>
                    <a:endParaRPr lang="en-IN" sz="2000" spc="300" dirty="0">
                      <a:solidFill>
                        <a:schemeClr val="bg2"/>
                      </a:solidFill>
                      <a:latin typeface="+mj-lt"/>
                      <a:ea typeface="Yu Gothic UI Semibold" panose="020B0700000000000000" pitchFamily="34" charset="-128"/>
                    </a:endParaRPr>
                  </a:p>
                </p:txBody>
              </p:sp>
            </p:grpSp>
            <p:grpSp>
              <p:nvGrpSpPr>
                <p:cNvPr id="78" name="Group 77">
                  <a:extLst>
                    <a:ext uri="{FF2B5EF4-FFF2-40B4-BE49-F238E27FC236}">
                      <a16:creationId xmlns:a16="http://schemas.microsoft.com/office/drawing/2014/main" id="{90CCBD74-FF79-C161-E4E7-D9F313140510}"/>
                    </a:ext>
                  </a:extLst>
                </p:cNvPr>
                <p:cNvGrpSpPr/>
                <p:nvPr/>
              </p:nvGrpSpPr>
              <p:grpSpPr>
                <a:xfrm>
                  <a:off x="5145033" y="5182454"/>
                  <a:ext cx="1988013" cy="1358110"/>
                  <a:chOff x="646220" y="5153426"/>
                  <a:chExt cx="1988013" cy="1358110"/>
                </a:xfrm>
              </p:grpSpPr>
              <p:sp>
                <p:nvSpPr>
                  <p:cNvPr id="79" name="TextBox 78">
                    <a:extLst>
                      <a:ext uri="{FF2B5EF4-FFF2-40B4-BE49-F238E27FC236}">
                        <a16:creationId xmlns:a16="http://schemas.microsoft.com/office/drawing/2014/main" id="{5511CAB5-B59C-E2E8-2E94-2B7B391FB513}"/>
                      </a:ext>
                    </a:extLst>
                  </p:cNvPr>
                  <p:cNvSpPr txBox="1"/>
                  <p:nvPr/>
                </p:nvSpPr>
                <p:spPr>
                  <a:xfrm>
                    <a:off x="646220" y="5495873"/>
                    <a:ext cx="1931877" cy="1015663"/>
                  </a:xfrm>
                  <a:prstGeom prst="rect">
                    <a:avLst/>
                  </a:prstGeom>
                  <a:noFill/>
                </p:spPr>
                <p:txBody>
                  <a:bodyPr wrap="square">
                    <a:spAutoFit/>
                  </a:bodyPr>
                  <a:lstStyle/>
                  <a:p>
                    <a:pPr algn="ctr"/>
                    <a:r>
                      <a:rPr kumimoji="0" lang="en-CA" sz="1200" i="0" u="none" strike="noStrike" kern="1200" cap="none" spc="0" normalizeH="0" baseline="0" noProof="0" dirty="0">
                        <a:ln>
                          <a:noFill/>
                        </a:ln>
                        <a:solidFill>
                          <a:schemeClr val="tx2">
                            <a:lumMod val="75000"/>
                            <a:lumOff val="25000"/>
                          </a:schemeClr>
                        </a:solidFill>
                        <a:effectLst/>
                        <a:uLnTx/>
                        <a:uFillTx/>
                        <a:ea typeface="Yu Gothic UI Semibold" panose="020B0700000000000000" pitchFamily="34" charset="-128"/>
                      </a:rPr>
                      <a:t>Lorem ipsum dolor sit amet, consectetur adipisicing elit, sed do eiusmod tempor incididunt </a:t>
                    </a:r>
                    <a:endParaRPr lang="en-IN" sz="1200" dirty="0">
                      <a:solidFill>
                        <a:schemeClr val="tx2">
                          <a:lumMod val="75000"/>
                          <a:lumOff val="25000"/>
                        </a:schemeClr>
                      </a:solidFill>
                      <a:ea typeface="Yu Gothic UI Semibold" panose="020B0700000000000000" pitchFamily="34" charset="-128"/>
                    </a:endParaRPr>
                  </a:p>
                </p:txBody>
              </p:sp>
              <p:sp>
                <p:nvSpPr>
                  <p:cNvPr id="80" name="TextBox 79">
                    <a:extLst>
                      <a:ext uri="{FF2B5EF4-FFF2-40B4-BE49-F238E27FC236}">
                        <a16:creationId xmlns:a16="http://schemas.microsoft.com/office/drawing/2014/main" id="{323EC66A-D3AF-E2DA-90F5-34316C6610D7}"/>
                      </a:ext>
                    </a:extLst>
                  </p:cNvPr>
                  <p:cNvSpPr txBox="1"/>
                  <p:nvPr/>
                </p:nvSpPr>
                <p:spPr>
                  <a:xfrm>
                    <a:off x="687867" y="5153426"/>
                    <a:ext cx="1946366" cy="338554"/>
                  </a:xfrm>
                  <a:prstGeom prst="rect">
                    <a:avLst/>
                  </a:prstGeom>
                  <a:noFill/>
                </p:spPr>
                <p:txBody>
                  <a:bodyPr wrap="none" rtlCol="0">
                    <a:spAutoFit/>
                  </a:bodyPr>
                  <a:lstStyle/>
                  <a:p>
                    <a:pPr algn="r"/>
                    <a:r>
                      <a:rPr lang="en-CA" sz="1600" i="0" dirty="0">
                        <a:solidFill>
                          <a:schemeClr val="accent1"/>
                        </a:solidFill>
                        <a:effectLst/>
                        <a:latin typeface="+mj-lt"/>
                        <a:ea typeface="Yu Gothic UI Semibold" panose="020B0700000000000000" pitchFamily="34" charset="-128"/>
                        <a:cs typeface="Arial" panose="020B0604020202020204" pitchFamily="34" charset="0"/>
                      </a:rPr>
                      <a:t>Lorem ipsum dolor</a:t>
                    </a:r>
                    <a:endParaRPr lang="en-CA" sz="1600" dirty="0">
                      <a:solidFill>
                        <a:schemeClr val="accent1"/>
                      </a:solidFill>
                      <a:latin typeface="+mj-lt"/>
                      <a:ea typeface="Yu Gothic UI Semibold" panose="020B0700000000000000" pitchFamily="34" charset="-128"/>
                    </a:endParaRPr>
                  </a:p>
                </p:txBody>
              </p:sp>
            </p:grpSp>
          </p:grpSp>
          <p:grpSp>
            <p:nvGrpSpPr>
              <p:cNvPr id="91" name="Group 90">
                <a:extLst>
                  <a:ext uri="{FF2B5EF4-FFF2-40B4-BE49-F238E27FC236}">
                    <a16:creationId xmlns:a16="http://schemas.microsoft.com/office/drawing/2014/main" id="{500C994D-8591-A5B0-AECF-E828493F4428}"/>
                  </a:ext>
                </a:extLst>
              </p:cNvPr>
              <p:cNvGrpSpPr/>
              <p:nvPr/>
            </p:nvGrpSpPr>
            <p:grpSpPr>
              <a:xfrm>
                <a:off x="7096481" y="2264407"/>
                <a:ext cx="2536076" cy="4276157"/>
                <a:chOff x="7096481" y="2264407"/>
                <a:chExt cx="2536076" cy="4276157"/>
              </a:xfrm>
            </p:grpSpPr>
            <p:cxnSp>
              <p:nvCxnSpPr>
                <p:cNvPr id="35" name="Straight Arrow Connector 34">
                  <a:extLst>
                    <a:ext uri="{FF2B5EF4-FFF2-40B4-BE49-F238E27FC236}">
                      <a16:creationId xmlns:a16="http://schemas.microsoft.com/office/drawing/2014/main" id="{D5E08AB7-BE0F-5F48-2D83-7D0D3CDD0E0E}"/>
                    </a:ext>
                  </a:extLst>
                </p:cNvPr>
                <p:cNvCxnSpPr>
                  <a:cxnSpLocks/>
                </p:cNvCxnSpPr>
                <p:nvPr/>
              </p:nvCxnSpPr>
              <p:spPr>
                <a:xfrm>
                  <a:off x="8364519" y="2660688"/>
                  <a:ext cx="0" cy="2517626"/>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grpSp>
              <p:nvGrpSpPr>
                <p:cNvPr id="36" name="Group 35">
                  <a:extLst>
                    <a:ext uri="{FF2B5EF4-FFF2-40B4-BE49-F238E27FC236}">
                      <a16:creationId xmlns:a16="http://schemas.microsoft.com/office/drawing/2014/main" id="{10B4D070-688C-D043-2614-2BEBBE74056A}"/>
                    </a:ext>
                  </a:extLst>
                </p:cNvPr>
                <p:cNvGrpSpPr/>
                <p:nvPr/>
              </p:nvGrpSpPr>
              <p:grpSpPr>
                <a:xfrm>
                  <a:off x="7096481" y="2264407"/>
                  <a:ext cx="2536076" cy="478800"/>
                  <a:chOff x="5541662" y="2429626"/>
                  <a:chExt cx="2536076" cy="478800"/>
                </a:xfrm>
              </p:grpSpPr>
              <p:sp>
                <p:nvSpPr>
                  <p:cNvPr id="38" name="Rectangle: Rounded Corners 37">
                    <a:extLst>
                      <a:ext uri="{FF2B5EF4-FFF2-40B4-BE49-F238E27FC236}">
                        <a16:creationId xmlns:a16="http://schemas.microsoft.com/office/drawing/2014/main" id="{DA5E4EA4-583E-1C0D-7AF9-685048000ACC}"/>
                      </a:ext>
                    </a:extLst>
                  </p:cNvPr>
                  <p:cNvSpPr/>
                  <p:nvPr/>
                </p:nvSpPr>
                <p:spPr>
                  <a:xfrm>
                    <a:off x="5541662" y="2429626"/>
                    <a:ext cx="2536076" cy="478800"/>
                  </a:xfrm>
                  <a:prstGeom prst="roundRect">
                    <a:avLst>
                      <a:gd name="adj" fmla="val 50000"/>
                    </a:avLst>
                  </a:prstGeom>
                  <a:solidFill>
                    <a:schemeClr val="accent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bg2"/>
                      </a:solidFill>
                      <a:latin typeface="+mj-lt"/>
                      <a:ea typeface="Yu Gothic UI Semibold" panose="020B0700000000000000" pitchFamily="34" charset="-128"/>
                    </a:endParaRPr>
                  </a:p>
                </p:txBody>
              </p:sp>
              <p:sp>
                <p:nvSpPr>
                  <p:cNvPr id="39" name="TextBox 38">
                    <a:extLst>
                      <a:ext uri="{FF2B5EF4-FFF2-40B4-BE49-F238E27FC236}">
                        <a16:creationId xmlns:a16="http://schemas.microsoft.com/office/drawing/2014/main" id="{31DDBACC-39E8-9DB3-3991-A0D064EA8BAC}"/>
                      </a:ext>
                    </a:extLst>
                  </p:cNvPr>
                  <p:cNvSpPr txBox="1"/>
                  <p:nvPr/>
                </p:nvSpPr>
                <p:spPr>
                  <a:xfrm>
                    <a:off x="6219640" y="2470721"/>
                    <a:ext cx="1188720" cy="400110"/>
                  </a:xfrm>
                  <a:prstGeom prst="rect">
                    <a:avLst/>
                  </a:prstGeom>
                  <a:noFill/>
                </p:spPr>
                <p:txBody>
                  <a:bodyPr wrap="square" rtlCol="0">
                    <a:spAutoFit/>
                  </a:bodyPr>
                  <a:lstStyle/>
                  <a:p>
                    <a:pPr algn="ctr"/>
                    <a:r>
                      <a:rPr lang="en-US" sz="2000" spc="300" dirty="0">
                        <a:solidFill>
                          <a:schemeClr val="bg2"/>
                        </a:solidFill>
                        <a:latin typeface="+mj-lt"/>
                        <a:ea typeface="Yu Gothic UI Semibold" panose="020B0700000000000000" pitchFamily="34" charset="-128"/>
                      </a:rPr>
                      <a:t>2026</a:t>
                    </a:r>
                    <a:endParaRPr lang="en-IN" sz="2000" spc="300" dirty="0">
                      <a:solidFill>
                        <a:schemeClr val="bg2"/>
                      </a:solidFill>
                      <a:latin typeface="+mj-lt"/>
                      <a:ea typeface="Yu Gothic UI Semibold" panose="020B0700000000000000" pitchFamily="34" charset="-128"/>
                    </a:endParaRPr>
                  </a:p>
                </p:txBody>
              </p:sp>
            </p:grpSp>
            <p:grpSp>
              <p:nvGrpSpPr>
                <p:cNvPr id="81" name="Group 80">
                  <a:extLst>
                    <a:ext uri="{FF2B5EF4-FFF2-40B4-BE49-F238E27FC236}">
                      <a16:creationId xmlns:a16="http://schemas.microsoft.com/office/drawing/2014/main" id="{47CF0F6D-2565-78F8-BBE8-8EBD84F4C97E}"/>
                    </a:ext>
                  </a:extLst>
                </p:cNvPr>
                <p:cNvGrpSpPr/>
                <p:nvPr/>
              </p:nvGrpSpPr>
              <p:grpSpPr>
                <a:xfrm>
                  <a:off x="7407048" y="5182454"/>
                  <a:ext cx="1988013" cy="1358110"/>
                  <a:chOff x="646220" y="5153426"/>
                  <a:chExt cx="1988013" cy="1358110"/>
                </a:xfrm>
              </p:grpSpPr>
              <p:sp>
                <p:nvSpPr>
                  <p:cNvPr id="82" name="TextBox 81">
                    <a:extLst>
                      <a:ext uri="{FF2B5EF4-FFF2-40B4-BE49-F238E27FC236}">
                        <a16:creationId xmlns:a16="http://schemas.microsoft.com/office/drawing/2014/main" id="{9EC80714-215F-E0AF-5B5E-42DC3C473E06}"/>
                      </a:ext>
                    </a:extLst>
                  </p:cNvPr>
                  <p:cNvSpPr txBox="1"/>
                  <p:nvPr/>
                </p:nvSpPr>
                <p:spPr>
                  <a:xfrm>
                    <a:off x="646220" y="5495873"/>
                    <a:ext cx="1931877" cy="1015663"/>
                  </a:xfrm>
                  <a:prstGeom prst="rect">
                    <a:avLst/>
                  </a:prstGeom>
                  <a:noFill/>
                </p:spPr>
                <p:txBody>
                  <a:bodyPr wrap="square">
                    <a:spAutoFit/>
                  </a:bodyPr>
                  <a:lstStyle/>
                  <a:p>
                    <a:pPr algn="ctr"/>
                    <a:r>
                      <a:rPr kumimoji="0" lang="en-CA" sz="1200" i="0" u="none" strike="noStrike" kern="1200" cap="none" spc="0" normalizeH="0" baseline="0" noProof="0" dirty="0">
                        <a:ln>
                          <a:noFill/>
                        </a:ln>
                        <a:solidFill>
                          <a:schemeClr val="tx2">
                            <a:lumMod val="75000"/>
                            <a:lumOff val="25000"/>
                          </a:schemeClr>
                        </a:solidFill>
                        <a:effectLst/>
                        <a:uLnTx/>
                        <a:uFillTx/>
                        <a:ea typeface="Yu Gothic UI Semibold" panose="020B0700000000000000" pitchFamily="34" charset="-128"/>
                      </a:rPr>
                      <a:t>Lorem ipsum dolor sit amet, consectetur adipisicing elit, sed do eiusmod tempor incididunt </a:t>
                    </a:r>
                    <a:endParaRPr lang="en-IN" sz="1200" dirty="0">
                      <a:solidFill>
                        <a:schemeClr val="tx2">
                          <a:lumMod val="75000"/>
                          <a:lumOff val="25000"/>
                        </a:schemeClr>
                      </a:solidFill>
                      <a:ea typeface="Yu Gothic UI Semibold" panose="020B0700000000000000" pitchFamily="34" charset="-128"/>
                    </a:endParaRPr>
                  </a:p>
                </p:txBody>
              </p:sp>
              <p:sp>
                <p:nvSpPr>
                  <p:cNvPr id="83" name="TextBox 82">
                    <a:extLst>
                      <a:ext uri="{FF2B5EF4-FFF2-40B4-BE49-F238E27FC236}">
                        <a16:creationId xmlns:a16="http://schemas.microsoft.com/office/drawing/2014/main" id="{9BFDA712-3A29-C7ED-16CD-C775AFF966D1}"/>
                      </a:ext>
                    </a:extLst>
                  </p:cNvPr>
                  <p:cNvSpPr txBox="1"/>
                  <p:nvPr/>
                </p:nvSpPr>
                <p:spPr>
                  <a:xfrm>
                    <a:off x="687867" y="5153426"/>
                    <a:ext cx="1946366" cy="338554"/>
                  </a:xfrm>
                  <a:prstGeom prst="rect">
                    <a:avLst/>
                  </a:prstGeom>
                  <a:noFill/>
                </p:spPr>
                <p:txBody>
                  <a:bodyPr wrap="none" rtlCol="0">
                    <a:spAutoFit/>
                  </a:bodyPr>
                  <a:lstStyle/>
                  <a:p>
                    <a:pPr algn="r"/>
                    <a:r>
                      <a:rPr lang="en-CA" sz="1600" i="0" dirty="0">
                        <a:solidFill>
                          <a:schemeClr val="accent2"/>
                        </a:solidFill>
                        <a:effectLst/>
                        <a:latin typeface="+mj-lt"/>
                        <a:ea typeface="Yu Gothic UI Semibold" panose="020B0700000000000000" pitchFamily="34" charset="-128"/>
                        <a:cs typeface="Arial" panose="020B0604020202020204" pitchFamily="34" charset="0"/>
                      </a:rPr>
                      <a:t>Lorem ipsum dolor</a:t>
                    </a:r>
                    <a:endParaRPr lang="en-CA" sz="1600" dirty="0">
                      <a:solidFill>
                        <a:schemeClr val="accent2"/>
                      </a:solidFill>
                      <a:latin typeface="+mj-lt"/>
                      <a:ea typeface="Yu Gothic UI Semibold" panose="020B0700000000000000" pitchFamily="34" charset="-128"/>
                    </a:endParaRPr>
                  </a:p>
                </p:txBody>
              </p:sp>
            </p:grpSp>
          </p:grpSp>
          <p:grpSp>
            <p:nvGrpSpPr>
              <p:cNvPr id="92" name="Group 91">
                <a:extLst>
                  <a:ext uri="{FF2B5EF4-FFF2-40B4-BE49-F238E27FC236}">
                    <a16:creationId xmlns:a16="http://schemas.microsoft.com/office/drawing/2014/main" id="{B4E2A8AE-54D8-345B-A9BB-0652C0495FF8}"/>
                  </a:ext>
                </a:extLst>
              </p:cNvPr>
              <p:cNvGrpSpPr/>
              <p:nvPr/>
            </p:nvGrpSpPr>
            <p:grpSpPr>
              <a:xfrm>
                <a:off x="9459924" y="1584131"/>
                <a:ext cx="2288704" cy="4956433"/>
                <a:chOff x="9459924" y="1584131"/>
                <a:chExt cx="2288704" cy="4956433"/>
              </a:xfrm>
            </p:grpSpPr>
            <p:grpSp>
              <p:nvGrpSpPr>
                <p:cNvPr id="24" name="Group 23">
                  <a:extLst>
                    <a:ext uri="{FF2B5EF4-FFF2-40B4-BE49-F238E27FC236}">
                      <a16:creationId xmlns:a16="http://schemas.microsoft.com/office/drawing/2014/main" id="{8C83F451-ABAE-1D2B-EFBE-255DD38FC34D}"/>
                    </a:ext>
                  </a:extLst>
                </p:cNvPr>
                <p:cNvGrpSpPr/>
                <p:nvPr/>
              </p:nvGrpSpPr>
              <p:grpSpPr>
                <a:xfrm>
                  <a:off x="9459924" y="1584131"/>
                  <a:ext cx="2288704" cy="477262"/>
                  <a:chOff x="7890069" y="1861834"/>
                  <a:chExt cx="2288704" cy="477262"/>
                </a:xfrm>
              </p:grpSpPr>
              <p:sp>
                <p:nvSpPr>
                  <p:cNvPr id="27" name="Rectangle: Rounded Corners 26">
                    <a:extLst>
                      <a:ext uri="{FF2B5EF4-FFF2-40B4-BE49-F238E27FC236}">
                        <a16:creationId xmlns:a16="http://schemas.microsoft.com/office/drawing/2014/main" id="{92504CE9-8BB2-D49A-CC7B-2BDFD107B56C}"/>
                      </a:ext>
                    </a:extLst>
                  </p:cNvPr>
                  <p:cNvSpPr/>
                  <p:nvPr/>
                </p:nvSpPr>
                <p:spPr>
                  <a:xfrm>
                    <a:off x="7890069" y="1861834"/>
                    <a:ext cx="2288704" cy="477262"/>
                  </a:xfrm>
                  <a:prstGeom prst="roundRect">
                    <a:avLst>
                      <a:gd name="adj" fmla="val 50000"/>
                    </a:avLst>
                  </a:prstGeom>
                  <a:solidFill>
                    <a:schemeClr val="accent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600">
                      <a:solidFill>
                        <a:schemeClr val="bg2"/>
                      </a:solidFill>
                      <a:latin typeface="+mj-lt"/>
                      <a:ea typeface="Yu Gothic UI Semibold" panose="020B0700000000000000" pitchFamily="34" charset="-128"/>
                    </a:endParaRPr>
                  </a:p>
                </p:txBody>
              </p:sp>
              <p:sp>
                <p:nvSpPr>
                  <p:cNvPr id="28" name="TextBox 27">
                    <a:extLst>
                      <a:ext uri="{FF2B5EF4-FFF2-40B4-BE49-F238E27FC236}">
                        <a16:creationId xmlns:a16="http://schemas.microsoft.com/office/drawing/2014/main" id="{576A252C-4D21-53D2-A4FB-19FAD0F21763}"/>
                      </a:ext>
                    </a:extLst>
                  </p:cNvPr>
                  <p:cNvSpPr txBox="1"/>
                  <p:nvPr/>
                </p:nvSpPr>
                <p:spPr>
                  <a:xfrm>
                    <a:off x="8549931" y="1902160"/>
                    <a:ext cx="966932" cy="400110"/>
                  </a:xfrm>
                  <a:prstGeom prst="rect">
                    <a:avLst/>
                  </a:prstGeom>
                  <a:noFill/>
                </p:spPr>
                <p:txBody>
                  <a:bodyPr wrap="none" rtlCol="0">
                    <a:spAutoFit/>
                  </a:bodyPr>
                  <a:lstStyle/>
                  <a:p>
                    <a:pPr algn="ctr"/>
                    <a:r>
                      <a:rPr lang="en-US" sz="2000" spc="300" dirty="0">
                        <a:solidFill>
                          <a:schemeClr val="bg2"/>
                        </a:solidFill>
                        <a:latin typeface="+mj-lt"/>
                        <a:ea typeface="Yu Gothic UI Semibold" panose="020B0700000000000000" pitchFamily="34" charset="-128"/>
                      </a:rPr>
                      <a:t>2027</a:t>
                    </a:r>
                    <a:endParaRPr lang="en-IN" sz="2000" spc="300" dirty="0">
                      <a:solidFill>
                        <a:schemeClr val="bg2"/>
                      </a:solidFill>
                      <a:latin typeface="+mj-lt"/>
                      <a:ea typeface="Yu Gothic UI Semibold" panose="020B0700000000000000" pitchFamily="34" charset="-128"/>
                    </a:endParaRPr>
                  </a:p>
                </p:txBody>
              </p:sp>
            </p:grpSp>
            <p:cxnSp>
              <p:nvCxnSpPr>
                <p:cNvPr id="26" name="Straight Arrow Connector 25">
                  <a:extLst>
                    <a:ext uri="{FF2B5EF4-FFF2-40B4-BE49-F238E27FC236}">
                      <a16:creationId xmlns:a16="http://schemas.microsoft.com/office/drawing/2014/main" id="{B9C998A9-A01B-1F78-F7B4-EE5C3B91C044}"/>
                    </a:ext>
                  </a:extLst>
                </p:cNvPr>
                <p:cNvCxnSpPr>
                  <a:cxnSpLocks/>
                </p:cNvCxnSpPr>
                <p:nvPr/>
              </p:nvCxnSpPr>
              <p:spPr>
                <a:xfrm>
                  <a:off x="10594709" y="1913299"/>
                  <a:ext cx="19134" cy="3267154"/>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grpSp>
              <p:nvGrpSpPr>
                <p:cNvPr id="84" name="Group 83">
                  <a:extLst>
                    <a:ext uri="{FF2B5EF4-FFF2-40B4-BE49-F238E27FC236}">
                      <a16:creationId xmlns:a16="http://schemas.microsoft.com/office/drawing/2014/main" id="{1DC1891D-E8DA-0568-4E8D-E291B948DB90}"/>
                    </a:ext>
                  </a:extLst>
                </p:cNvPr>
                <p:cNvGrpSpPr/>
                <p:nvPr/>
              </p:nvGrpSpPr>
              <p:grpSpPr>
                <a:xfrm>
                  <a:off x="9656001" y="5182454"/>
                  <a:ext cx="1988013" cy="1358110"/>
                  <a:chOff x="646220" y="5153426"/>
                  <a:chExt cx="1988013" cy="1358110"/>
                </a:xfrm>
              </p:grpSpPr>
              <p:sp>
                <p:nvSpPr>
                  <p:cNvPr id="85" name="TextBox 84">
                    <a:extLst>
                      <a:ext uri="{FF2B5EF4-FFF2-40B4-BE49-F238E27FC236}">
                        <a16:creationId xmlns:a16="http://schemas.microsoft.com/office/drawing/2014/main" id="{9509ED67-A124-3CFE-B076-19E63F14BA6F}"/>
                      </a:ext>
                    </a:extLst>
                  </p:cNvPr>
                  <p:cNvSpPr txBox="1"/>
                  <p:nvPr/>
                </p:nvSpPr>
                <p:spPr>
                  <a:xfrm>
                    <a:off x="646220" y="5495873"/>
                    <a:ext cx="1931877" cy="1015663"/>
                  </a:xfrm>
                  <a:prstGeom prst="rect">
                    <a:avLst/>
                  </a:prstGeom>
                  <a:noFill/>
                </p:spPr>
                <p:txBody>
                  <a:bodyPr wrap="square">
                    <a:spAutoFit/>
                  </a:bodyPr>
                  <a:lstStyle/>
                  <a:p>
                    <a:pPr algn="ctr"/>
                    <a:r>
                      <a:rPr kumimoji="0" lang="en-CA" sz="1200" i="0" u="none" strike="noStrike" kern="1200" cap="none" spc="0" normalizeH="0" baseline="0" noProof="0" dirty="0">
                        <a:ln>
                          <a:noFill/>
                        </a:ln>
                        <a:solidFill>
                          <a:schemeClr val="tx2">
                            <a:lumMod val="75000"/>
                            <a:lumOff val="25000"/>
                          </a:schemeClr>
                        </a:solidFill>
                        <a:effectLst/>
                        <a:uLnTx/>
                        <a:uFillTx/>
                        <a:ea typeface="Yu Gothic UI Semibold" panose="020B0700000000000000" pitchFamily="34" charset="-128"/>
                      </a:rPr>
                      <a:t>Lorem ipsum dolor sit amet, consectetur adipisicing elit, sed do eiusmod tempor incididunt </a:t>
                    </a:r>
                    <a:endParaRPr lang="en-IN" sz="1200" dirty="0">
                      <a:solidFill>
                        <a:schemeClr val="tx2">
                          <a:lumMod val="75000"/>
                          <a:lumOff val="25000"/>
                        </a:schemeClr>
                      </a:solidFill>
                      <a:ea typeface="Yu Gothic UI Semibold" panose="020B0700000000000000" pitchFamily="34" charset="-128"/>
                    </a:endParaRPr>
                  </a:p>
                </p:txBody>
              </p:sp>
              <p:sp>
                <p:nvSpPr>
                  <p:cNvPr id="86" name="TextBox 85">
                    <a:extLst>
                      <a:ext uri="{FF2B5EF4-FFF2-40B4-BE49-F238E27FC236}">
                        <a16:creationId xmlns:a16="http://schemas.microsoft.com/office/drawing/2014/main" id="{EA8798D0-169B-F29E-D3F2-4E7573DC12C4}"/>
                      </a:ext>
                    </a:extLst>
                  </p:cNvPr>
                  <p:cNvSpPr txBox="1"/>
                  <p:nvPr/>
                </p:nvSpPr>
                <p:spPr>
                  <a:xfrm>
                    <a:off x="687867" y="5153426"/>
                    <a:ext cx="1946366" cy="338554"/>
                  </a:xfrm>
                  <a:prstGeom prst="rect">
                    <a:avLst/>
                  </a:prstGeom>
                  <a:noFill/>
                </p:spPr>
                <p:txBody>
                  <a:bodyPr wrap="none" rtlCol="0">
                    <a:spAutoFit/>
                  </a:bodyPr>
                  <a:lstStyle/>
                  <a:p>
                    <a:pPr algn="r"/>
                    <a:r>
                      <a:rPr lang="en-CA" sz="1600" i="0" dirty="0">
                        <a:solidFill>
                          <a:schemeClr val="accent1"/>
                        </a:solidFill>
                        <a:effectLst/>
                        <a:latin typeface="+mj-lt"/>
                        <a:ea typeface="Yu Gothic UI Semibold" panose="020B0700000000000000" pitchFamily="34" charset="-128"/>
                        <a:cs typeface="Arial" panose="020B0604020202020204" pitchFamily="34" charset="0"/>
                      </a:rPr>
                      <a:t>Lorem ipsum dolor</a:t>
                    </a:r>
                    <a:endParaRPr lang="en-CA" sz="1600" dirty="0">
                      <a:solidFill>
                        <a:schemeClr val="accent1"/>
                      </a:solidFill>
                      <a:latin typeface="+mj-lt"/>
                      <a:ea typeface="Yu Gothic UI Semibold" panose="020B0700000000000000" pitchFamily="34" charset="-128"/>
                    </a:endParaRPr>
                  </a:p>
                </p:txBody>
              </p:sp>
            </p:grpSp>
          </p:grpSp>
        </p:grpSp>
      </p:grpSp>
      <p:grpSp>
        <p:nvGrpSpPr>
          <p:cNvPr id="2" name="Group 1">
            <a:extLst>
              <a:ext uri="{FF2B5EF4-FFF2-40B4-BE49-F238E27FC236}">
                <a16:creationId xmlns:a16="http://schemas.microsoft.com/office/drawing/2014/main" id="{356C8E38-0BC2-2179-AE94-FE0C36B4E7C8}"/>
              </a:ext>
            </a:extLst>
          </p:cNvPr>
          <p:cNvGrpSpPr/>
          <p:nvPr/>
        </p:nvGrpSpPr>
        <p:grpSpPr>
          <a:xfrm>
            <a:off x="10740845" y="560993"/>
            <a:ext cx="762966" cy="609511"/>
            <a:chOff x="2606535" y="1235456"/>
            <a:chExt cx="762966" cy="609511"/>
          </a:xfrm>
        </p:grpSpPr>
        <p:sp>
          <p:nvSpPr>
            <p:cNvPr id="3" name="Freeform: Shape 2">
              <a:extLst>
                <a:ext uri="{FF2B5EF4-FFF2-40B4-BE49-F238E27FC236}">
                  <a16:creationId xmlns:a16="http://schemas.microsoft.com/office/drawing/2014/main" id="{56309C8E-B183-960D-7869-8959BC461C9A}"/>
                </a:ext>
              </a:extLst>
            </p:cNvPr>
            <p:cNvSpPr/>
            <p:nvPr/>
          </p:nvSpPr>
          <p:spPr>
            <a:xfrm>
              <a:off x="2606535" y="1235456"/>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7" name="Freeform: Shape 6">
              <a:extLst>
                <a:ext uri="{FF2B5EF4-FFF2-40B4-BE49-F238E27FC236}">
                  <a16:creationId xmlns:a16="http://schemas.microsoft.com/office/drawing/2014/main" id="{C5A5D738-F440-6E96-D762-967DC6D07943}"/>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grpSp>
    </p:spTree>
    <p:extLst>
      <p:ext uri="{BB962C8B-B14F-4D97-AF65-F5344CB8AC3E}">
        <p14:creationId xmlns:p14="http://schemas.microsoft.com/office/powerpoint/2010/main" val="2006857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75DA0117-CC0B-5F22-7A89-108E145DF957}"/>
              </a:ext>
            </a:extLst>
          </p:cNvPr>
          <p:cNvSpPr/>
          <p:nvPr/>
        </p:nvSpPr>
        <p:spPr>
          <a:xfrm>
            <a:off x="749387" y="1243228"/>
            <a:ext cx="2616942" cy="2339082"/>
          </a:xfrm>
          <a:custGeom>
            <a:avLst/>
            <a:gdLst>
              <a:gd name="connsiteX0" fmla="*/ 395431 w 1456347"/>
              <a:gd name="connsiteY0" fmla="*/ 114413 h 1301718"/>
              <a:gd name="connsiteX1" fmla="*/ 11002 w 1456347"/>
              <a:gd name="connsiteY1" fmla="*/ 586568 h 1301718"/>
              <a:gd name="connsiteX2" fmla="*/ 855679 w 1456347"/>
              <a:gd name="connsiteY2" fmla="*/ 1301610 h 1301718"/>
              <a:gd name="connsiteX3" fmla="*/ 1415559 w 1456347"/>
              <a:gd name="connsiteY3" fmla="*/ 961567 h 1301718"/>
              <a:gd name="connsiteX4" fmla="*/ 1415559 w 1456347"/>
              <a:gd name="connsiteY4" fmla="*/ 521036 h 1301718"/>
              <a:gd name="connsiteX5" fmla="*/ 395431 w 1456347"/>
              <a:gd name="connsiteY5" fmla="*/ 114413 h 130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6347" h="1301718">
                <a:moveTo>
                  <a:pt x="395431" y="114413"/>
                </a:moveTo>
                <a:cubicBezTo>
                  <a:pt x="233125" y="215283"/>
                  <a:pt x="52912" y="394544"/>
                  <a:pt x="11002" y="586568"/>
                </a:cubicBezTo>
                <a:cubicBezTo>
                  <a:pt x="-87010" y="1035100"/>
                  <a:pt x="492301" y="1307991"/>
                  <a:pt x="855679" y="1301610"/>
                </a:cubicBezTo>
                <a:cubicBezTo>
                  <a:pt x="1086565" y="1297514"/>
                  <a:pt x="1325262" y="1174165"/>
                  <a:pt x="1415559" y="961567"/>
                </a:cubicBezTo>
                <a:cubicBezTo>
                  <a:pt x="1474328" y="823264"/>
                  <a:pt x="1465375" y="662768"/>
                  <a:pt x="1415559" y="521036"/>
                </a:cubicBezTo>
                <a:cubicBezTo>
                  <a:pt x="1256872" y="69360"/>
                  <a:pt x="821485" y="-150572"/>
                  <a:pt x="395431" y="114413"/>
                </a:cubicBezTo>
                <a:close/>
              </a:path>
            </a:pathLst>
          </a:custGeom>
          <a:solidFill>
            <a:schemeClr val="accent1"/>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3E2271D7-940B-86A5-EC72-2237E539ECB8}"/>
              </a:ext>
            </a:extLst>
          </p:cNvPr>
          <p:cNvSpPr/>
          <p:nvPr/>
        </p:nvSpPr>
        <p:spPr>
          <a:xfrm>
            <a:off x="4497394" y="1176892"/>
            <a:ext cx="2720442" cy="2718468"/>
          </a:xfrm>
          <a:custGeom>
            <a:avLst/>
            <a:gdLst>
              <a:gd name="connsiteX0" fmla="*/ 88656 w 1408815"/>
              <a:gd name="connsiteY0" fmla="*/ 553301 h 1407794"/>
              <a:gd name="connsiteX1" fmla="*/ 48555 w 1408815"/>
              <a:gd name="connsiteY1" fmla="*/ 998976 h 1407794"/>
              <a:gd name="connsiteX2" fmla="*/ 763692 w 1408815"/>
              <a:gd name="connsiteY2" fmla="*/ 1392072 h 1407794"/>
              <a:gd name="connsiteX3" fmla="*/ 1075541 w 1408815"/>
              <a:gd name="connsiteY3" fmla="*/ 1387500 h 1407794"/>
              <a:gd name="connsiteX4" fmla="*/ 1341860 w 1408815"/>
              <a:gd name="connsiteY4" fmla="*/ 1184332 h 1407794"/>
              <a:gd name="connsiteX5" fmla="*/ 1360243 w 1408815"/>
              <a:gd name="connsiteY5" fmla="*/ 613213 h 1407794"/>
              <a:gd name="connsiteX6" fmla="*/ 1161361 w 1408815"/>
              <a:gd name="connsiteY6" fmla="*/ 203162 h 1407794"/>
              <a:gd name="connsiteX7" fmla="*/ 470418 w 1408815"/>
              <a:gd name="connsiteY7" fmla="*/ 133629 h 1407794"/>
              <a:gd name="connsiteX8" fmla="*/ 88656 w 1408815"/>
              <a:gd name="connsiteY8" fmla="*/ 553301 h 140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8815" h="1407794">
                <a:moveTo>
                  <a:pt x="88656" y="553301"/>
                </a:moveTo>
                <a:cubicBezTo>
                  <a:pt x="2931" y="695509"/>
                  <a:pt x="-39265" y="860196"/>
                  <a:pt x="48555" y="998976"/>
                </a:cubicBezTo>
                <a:cubicBezTo>
                  <a:pt x="193526" y="1228052"/>
                  <a:pt x="525472" y="1348638"/>
                  <a:pt x="763692" y="1392072"/>
                </a:cubicBezTo>
                <a:cubicBezTo>
                  <a:pt x="865610" y="1410646"/>
                  <a:pt x="971909" y="1416933"/>
                  <a:pt x="1075541" y="1387500"/>
                </a:cubicBezTo>
                <a:cubicBezTo>
                  <a:pt x="1179268" y="1358068"/>
                  <a:pt x="1280710" y="1289202"/>
                  <a:pt x="1341860" y="1184332"/>
                </a:cubicBezTo>
                <a:cubicBezTo>
                  <a:pt x="1441396" y="1013835"/>
                  <a:pt x="1414631" y="794760"/>
                  <a:pt x="1360243" y="613213"/>
                </a:cubicBezTo>
                <a:cubicBezTo>
                  <a:pt x="1315190" y="462623"/>
                  <a:pt x="1253182" y="318319"/>
                  <a:pt x="1161361" y="203162"/>
                </a:cubicBezTo>
                <a:cubicBezTo>
                  <a:pt x="973433" y="-32487"/>
                  <a:pt x="717972" y="-72968"/>
                  <a:pt x="470418" y="133629"/>
                </a:cubicBezTo>
                <a:cubicBezTo>
                  <a:pt x="360118" y="225831"/>
                  <a:pt x="192002" y="382041"/>
                  <a:pt x="88656" y="553301"/>
                </a:cubicBezTo>
                <a:close/>
              </a:path>
            </a:pathLst>
          </a:custGeom>
          <a:solidFill>
            <a:schemeClr val="accent2"/>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2017DB7A-BED7-EEC3-2BC0-A697057625B8}"/>
              </a:ext>
            </a:extLst>
          </p:cNvPr>
          <p:cNvSpPr/>
          <p:nvPr/>
        </p:nvSpPr>
        <p:spPr>
          <a:xfrm>
            <a:off x="8962927" y="1227262"/>
            <a:ext cx="2760948" cy="2320498"/>
          </a:xfrm>
          <a:custGeom>
            <a:avLst/>
            <a:gdLst>
              <a:gd name="connsiteX0" fmla="*/ 270887 w 1536488"/>
              <a:gd name="connsiteY0" fmla="*/ 164485 h 1291374"/>
              <a:gd name="connsiteX1" fmla="*/ 205736 w 1536488"/>
              <a:gd name="connsiteY1" fmla="*/ 226969 h 1291374"/>
              <a:gd name="connsiteX2" fmla="*/ 2282 w 1536488"/>
              <a:gd name="connsiteY2" fmla="*/ 831902 h 1291374"/>
              <a:gd name="connsiteX3" fmla="*/ 79625 w 1536488"/>
              <a:gd name="connsiteY3" fmla="*/ 1085457 h 1291374"/>
              <a:gd name="connsiteX4" fmla="*/ 375662 w 1536488"/>
              <a:gd name="connsiteY4" fmla="*/ 1271671 h 1291374"/>
              <a:gd name="connsiteX5" fmla="*/ 1409124 w 1536488"/>
              <a:gd name="connsiteY5" fmla="*/ 920389 h 1291374"/>
              <a:gd name="connsiteX6" fmla="*/ 1511708 w 1536488"/>
              <a:gd name="connsiteY6" fmla="*/ 431089 h 1291374"/>
              <a:gd name="connsiteX7" fmla="*/ 1344735 w 1536488"/>
              <a:gd name="connsiteY7" fmla="*/ 214015 h 1291374"/>
              <a:gd name="connsiteX8" fmla="*/ 270887 w 1536488"/>
              <a:gd name="connsiteY8" fmla="*/ 164485 h 129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6488" h="1291374">
                <a:moveTo>
                  <a:pt x="270887" y="164485"/>
                </a:moveTo>
                <a:cubicBezTo>
                  <a:pt x="248217" y="183535"/>
                  <a:pt x="226405" y="204394"/>
                  <a:pt x="205736" y="226969"/>
                </a:cubicBezTo>
                <a:cubicBezTo>
                  <a:pt x="61908" y="383846"/>
                  <a:pt x="-14482" y="611112"/>
                  <a:pt x="2282" y="831902"/>
                </a:cubicBezTo>
                <a:cubicBezTo>
                  <a:pt x="9140" y="921722"/>
                  <a:pt x="31428" y="1012114"/>
                  <a:pt x="79625" y="1085457"/>
                </a:cubicBezTo>
                <a:cubicBezTo>
                  <a:pt x="147633" y="1188803"/>
                  <a:pt x="260790" y="1248335"/>
                  <a:pt x="375662" y="1271671"/>
                </a:cubicBezTo>
                <a:cubicBezTo>
                  <a:pt x="728277" y="1343108"/>
                  <a:pt x="1168523" y="1218998"/>
                  <a:pt x="1409124" y="920389"/>
                </a:cubicBezTo>
                <a:cubicBezTo>
                  <a:pt x="1515804" y="787896"/>
                  <a:pt x="1572192" y="594443"/>
                  <a:pt x="1511708" y="431089"/>
                </a:cubicBezTo>
                <a:cubicBezTo>
                  <a:pt x="1478942" y="342412"/>
                  <a:pt x="1415506" y="270689"/>
                  <a:pt x="1344735" y="214015"/>
                </a:cubicBezTo>
                <a:cubicBezTo>
                  <a:pt x="1043650" y="-26873"/>
                  <a:pt x="576830" y="-92690"/>
                  <a:pt x="270887" y="164485"/>
                </a:cubicBezTo>
                <a:close/>
              </a:path>
            </a:pathLst>
          </a:custGeom>
          <a:solidFill>
            <a:schemeClr val="accent1"/>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BD95B96F-DF93-AB41-97B6-E2FA2CAF21B5}"/>
              </a:ext>
            </a:extLst>
          </p:cNvPr>
          <p:cNvSpPr>
            <a:spLocks noGrp="1"/>
          </p:cNvSpPr>
          <p:nvPr>
            <p:ph type="title"/>
          </p:nvPr>
        </p:nvSpPr>
        <p:spPr/>
        <p:txBody>
          <a:bodyPr>
            <a:normAutofit/>
          </a:bodyPr>
          <a:lstStyle/>
          <a:p>
            <a:pPr rtl="0" eaLnBrk="1" fontAlgn="ctr" latinLnBrk="0" hangingPunct="1"/>
            <a:r>
              <a:rPr lang="en-CA" sz="3600" dirty="0">
                <a:latin typeface="+mj-lt"/>
              </a:rPr>
              <a:t>Doctors Team Introduction</a:t>
            </a:r>
            <a:endParaRPr lang="en-CA" sz="3600" b="0" i="0" u="none" strike="noStrike" dirty="0">
              <a:effectLst/>
              <a:latin typeface="+mj-lt"/>
            </a:endParaRPr>
          </a:p>
        </p:txBody>
      </p:sp>
      <p:sp>
        <p:nvSpPr>
          <p:cNvPr id="3" name="Footer Placeholder 2">
            <a:extLst>
              <a:ext uri="{FF2B5EF4-FFF2-40B4-BE49-F238E27FC236}">
                <a16:creationId xmlns:a16="http://schemas.microsoft.com/office/drawing/2014/main" id="{A9C9C6D3-84C2-5B8E-C04C-1999C86A36FE}"/>
              </a:ext>
            </a:extLst>
          </p:cNvPr>
          <p:cNvSpPr>
            <a:spLocks noGrp="1"/>
          </p:cNvSpPr>
          <p:nvPr>
            <p:ph type="ftr" sz="quarter" idx="3"/>
          </p:nvPr>
        </p:nvSpPr>
        <p:spPr>
          <a:xfrm>
            <a:off x="7831636" y="6536944"/>
            <a:ext cx="4114800" cy="271482"/>
          </a:xfrm>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7F239235-A9EB-AF63-C9E7-9E9C3F823048}"/>
              </a:ext>
            </a:extLst>
          </p:cNvPr>
          <p:cNvSpPr>
            <a:spLocks noGrp="1"/>
          </p:cNvSpPr>
          <p:nvPr>
            <p:ph type="sldNum" sz="quarter" idx="4"/>
          </p:nvPr>
        </p:nvSpPr>
        <p:spPr>
          <a:xfrm>
            <a:off x="278817" y="6536944"/>
            <a:ext cx="2743200" cy="271482"/>
          </a:xfrm>
        </p:spPr>
        <p:txBody>
          <a:bodyPr/>
          <a:lstStyle/>
          <a:p>
            <a:r>
              <a:rPr lang="en-US">
                <a:solidFill>
                  <a:schemeClr val="bg2">
                    <a:lumMod val="50000"/>
                  </a:schemeClr>
                </a:solidFill>
              </a:rPr>
              <a:t>Slide </a:t>
            </a:r>
            <a:fld id="{6CB62808-88BB-4E82-9200-19DAFECDBB5A}" type="slidenum">
              <a:rPr lang="en-IN" smtClean="0"/>
              <a:pPr/>
              <a:t>12</a:t>
            </a:fld>
            <a:endParaRPr lang="en-IN" dirty="0"/>
          </a:p>
        </p:txBody>
      </p:sp>
      <p:sp>
        <p:nvSpPr>
          <p:cNvPr id="54" name="TextBox 53">
            <a:extLst>
              <a:ext uri="{FF2B5EF4-FFF2-40B4-BE49-F238E27FC236}">
                <a16:creationId xmlns:a16="http://schemas.microsoft.com/office/drawing/2014/main" id="{99762554-25E1-FAA1-97E5-D2E2BAD02A18}"/>
              </a:ext>
            </a:extLst>
          </p:cNvPr>
          <p:cNvSpPr txBox="1"/>
          <p:nvPr/>
        </p:nvSpPr>
        <p:spPr>
          <a:xfrm>
            <a:off x="1626140" y="5625550"/>
            <a:ext cx="8939720" cy="461665"/>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Lorem ipsum dolor sit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amet</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consectetur</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adipisicing</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elit</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 sed do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eiusmod</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tempor</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incididunt</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ut</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 labore et dolore magna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aliqua</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 Ut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enim</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 ad minim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veniam</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quis</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nostrud</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 exercitation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ullamco</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 </a:t>
            </a:r>
            <a:r>
              <a:rPr kumimoji="0" lang="en-CA" sz="120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laboris</a:t>
            </a:r>
            <a:r>
              <a:rPr kumimoji="0" lang="en-CA"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rPr>
              <a:t>.</a:t>
            </a:r>
            <a:endParaRPr kumimoji="0" lang="en-US" sz="120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parajita" panose="02020603050405020304" pitchFamily="18" charset="0"/>
            </a:endParaRPr>
          </a:p>
        </p:txBody>
      </p:sp>
      <p:grpSp>
        <p:nvGrpSpPr>
          <p:cNvPr id="30" name="Group 29">
            <a:extLst>
              <a:ext uri="{FF2B5EF4-FFF2-40B4-BE49-F238E27FC236}">
                <a16:creationId xmlns:a16="http://schemas.microsoft.com/office/drawing/2014/main" id="{6F7FCCAD-2078-7D8E-4B0F-CB815279FADA}"/>
              </a:ext>
            </a:extLst>
          </p:cNvPr>
          <p:cNvGrpSpPr/>
          <p:nvPr/>
        </p:nvGrpSpPr>
        <p:grpSpPr>
          <a:xfrm>
            <a:off x="749387" y="4263798"/>
            <a:ext cx="10729320" cy="816192"/>
            <a:chOff x="749387" y="4263798"/>
            <a:chExt cx="10729320" cy="816192"/>
          </a:xfrm>
        </p:grpSpPr>
        <p:grpSp>
          <p:nvGrpSpPr>
            <p:cNvPr id="45" name="Group 44">
              <a:extLst>
                <a:ext uri="{FF2B5EF4-FFF2-40B4-BE49-F238E27FC236}">
                  <a16:creationId xmlns:a16="http://schemas.microsoft.com/office/drawing/2014/main" id="{4A4804F5-9609-A2F6-F26A-03D4C7B7046B}"/>
                </a:ext>
              </a:extLst>
            </p:cNvPr>
            <p:cNvGrpSpPr/>
            <p:nvPr/>
          </p:nvGrpSpPr>
          <p:grpSpPr>
            <a:xfrm>
              <a:off x="749387" y="4263798"/>
              <a:ext cx="2270611" cy="816192"/>
              <a:chOff x="4960695" y="5562615"/>
              <a:chExt cx="2270611" cy="816192"/>
            </a:xfrm>
          </p:grpSpPr>
          <p:sp>
            <p:nvSpPr>
              <p:cNvPr id="57" name="TextBox 56">
                <a:extLst>
                  <a:ext uri="{FF2B5EF4-FFF2-40B4-BE49-F238E27FC236}">
                    <a16:creationId xmlns:a16="http://schemas.microsoft.com/office/drawing/2014/main" id="{F2E78864-DB23-7849-E2FF-C69AB0DB1A59}"/>
                  </a:ext>
                </a:extLst>
              </p:cNvPr>
              <p:cNvSpPr txBox="1"/>
              <p:nvPr/>
            </p:nvSpPr>
            <p:spPr>
              <a:xfrm>
                <a:off x="4960695" y="5562615"/>
                <a:ext cx="2270611" cy="400110"/>
              </a:xfrm>
              <a:prstGeom prst="rect">
                <a:avLst/>
              </a:prstGeom>
              <a:noFill/>
            </p:spPr>
            <p:txBody>
              <a:bodyPr wrap="square" rtlCol="0">
                <a:spAutoFit/>
              </a:bodyPr>
              <a:lstStyle/>
              <a:p>
                <a:pPr algn="ctr" fontAlgn="base"/>
                <a:r>
                  <a:rPr lang="en-US" sz="2000" i="0" u="none" strike="noStrike" dirty="0">
                    <a:solidFill>
                      <a:schemeClr val="accent1"/>
                    </a:solidFill>
                    <a:effectLst/>
                    <a:latin typeface="+mj-lt"/>
                    <a:ea typeface="Yu Gothic UI Semibold" panose="020B0700000000000000" pitchFamily="34" charset="-128"/>
                    <a:cs typeface="Arial" panose="020B0604020202020204" pitchFamily="34" charset="0"/>
                  </a:rPr>
                  <a:t>MARK OBRIEN</a:t>
                </a:r>
              </a:p>
            </p:txBody>
          </p:sp>
          <p:sp>
            <p:nvSpPr>
              <p:cNvPr id="58" name="TextBox 57">
                <a:extLst>
                  <a:ext uri="{FF2B5EF4-FFF2-40B4-BE49-F238E27FC236}">
                    <a16:creationId xmlns:a16="http://schemas.microsoft.com/office/drawing/2014/main" id="{1E63C3A7-271C-F5F6-34C5-FC8F1ABC784C}"/>
                  </a:ext>
                </a:extLst>
              </p:cNvPr>
              <p:cNvSpPr txBox="1"/>
              <p:nvPr/>
            </p:nvSpPr>
            <p:spPr>
              <a:xfrm>
                <a:off x="5185112" y="6040253"/>
                <a:ext cx="1821776" cy="338554"/>
              </a:xfrm>
              <a:prstGeom prst="rect">
                <a:avLst/>
              </a:prstGeom>
              <a:noFill/>
              <a:effectLst/>
            </p:spPr>
            <p:txBody>
              <a:bodyPr wrap="square" rtlCol="0">
                <a:spAutoFit/>
              </a:bodyPr>
              <a:lstStyle/>
              <a:p>
                <a:pPr algn="ctr"/>
                <a:r>
                  <a:rPr lang="en-US" sz="1600" dirty="0">
                    <a:solidFill>
                      <a:schemeClr val="tx2">
                        <a:lumMod val="75000"/>
                        <a:lumOff val="25000"/>
                      </a:schemeClr>
                    </a:solidFill>
                    <a:latin typeface="+mj-lt"/>
                    <a:ea typeface="Yu Gothic UI Semibold" panose="020B0700000000000000" pitchFamily="34" charset="-128"/>
                    <a:cs typeface="Arial" panose="020B0604020202020204" pitchFamily="34" charset="0"/>
                  </a:rPr>
                  <a:t>Designation</a:t>
                </a:r>
              </a:p>
            </p:txBody>
          </p:sp>
        </p:grpSp>
        <p:grpSp>
          <p:nvGrpSpPr>
            <p:cNvPr id="47" name="Group 46">
              <a:extLst>
                <a:ext uri="{FF2B5EF4-FFF2-40B4-BE49-F238E27FC236}">
                  <a16:creationId xmlns:a16="http://schemas.microsoft.com/office/drawing/2014/main" id="{BCC37BCC-3AB5-1C4E-30DF-73825D7BEDF0}"/>
                </a:ext>
              </a:extLst>
            </p:cNvPr>
            <p:cNvGrpSpPr/>
            <p:nvPr/>
          </p:nvGrpSpPr>
          <p:grpSpPr>
            <a:xfrm>
              <a:off x="4978741" y="4263798"/>
              <a:ext cx="2270611" cy="816192"/>
              <a:chOff x="4960695" y="5562615"/>
              <a:chExt cx="2270611" cy="816192"/>
            </a:xfrm>
          </p:grpSpPr>
          <p:sp>
            <p:nvSpPr>
              <p:cNvPr id="52" name="TextBox 51">
                <a:extLst>
                  <a:ext uri="{FF2B5EF4-FFF2-40B4-BE49-F238E27FC236}">
                    <a16:creationId xmlns:a16="http://schemas.microsoft.com/office/drawing/2014/main" id="{9C70EADD-25DC-1487-701F-5CBF9541111B}"/>
                  </a:ext>
                </a:extLst>
              </p:cNvPr>
              <p:cNvSpPr txBox="1"/>
              <p:nvPr/>
            </p:nvSpPr>
            <p:spPr>
              <a:xfrm>
                <a:off x="4960695" y="5562615"/>
                <a:ext cx="2270611" cy="400110"/>
              </a:xfrm>
              <a:prstGeom prst="rect">
                <a:avLst/>
              </a:prstGeom>
              <a:noFill/>
            </p:spPr>
            <p:txBody>
              <a:bodyPr wrap="square" rtlCol="0">
                <a:spAutoFit/>
              </a:bodyPr>
              <a:lstStyle/>
              <a:p>
                <a:pPr algn="ctr" fontAlgn="base"/>
                <a:r>
                  <a:rPr lang="en-US" sz="2000" i="0" u="none" strike="noStrike" dirty="0">
                    <a:solidFill>
                      <a:schemeClr val="accent2"/>
                    </a:solidFill>
                    <a:effectLst/>
                    <a:latin typeface="+mj-lt"/>
                    <a:ea typeface="Yu Gothic UI Semibold" panose="020B0700000000000000" pitchFamily="34" charset="-128"/>
                    <a:cs typeface="Arial" panose="020B0604020202020204" pitchFamily="34" charset="0"/>
                  </a:rPr>
                  <a:t>RUSSELL JOHN</a:t>
                </a:r>
              </a:p>
            </p:txBody>
          </p:sp>
          <p:sp>
            <p:nvSpPr>
              <p:cNvPr id="53" name="TextBox 52">
                <a:extLst>
                  <a:ext uri="{FF2B5EF4-FFF2-40B4-BE49-F238E27FC236}">
                    <a16:creationId xmlns:a16="http://schemas.microsoft.com/office/drawing/2014/main" id="{2B4EBB2F-A0DB-FF3E-103B-B96C34839483}"/>
                  </a:ext>
                </a:extLst>
              </p:cNvPr>
              <p:cNvSpPr txBox="1"/>
              <p:nvPr/>
            </p:nvSpPr>
            <p:spPr>
              <a:xfrm>
                <a:off x="5185112" y="6040253"/>
                <a:ext cx="1821776" cy="338554"/>
              </a:xfrm>
              <a:prstGeom prst="rect">
                <a:avLst/>
              </a:prstGeom>
              <a:noFill/>
              <a:effectLst/>
            </p:spPr>
            <p:txBody>
              <a:bodyPr wrap="square" rtlCol="0">
                <a:spAutoFit/>
              </a:bodyPr>
              <a:lstStyle/>
              <a:p>
                <a:pPr algn="ctr"/>
                <a:r>
                  <a:rPr lang="en-US" sz="1600" dirty="0">
                    <a:solidFill>
                      <a:schemeClr val="tx2">
                        <a:lumMod val="75000"/>
                        <a:lumOff val="25000"/>
                      </a:schemeClr>
                    </a:solidFill>
                    <a:latin typeface="+mj-lt"/>
                    <a:ea typeface="Yu Gothic UI Semibold" panose="020B0700000000000000" pitchFamily="34" charset="-128"/>
                    <a:cs typeface="Arial" panose="020B0604020202020204" pitchFamily="34" charset="0"/>
                  </a:rPr>
                  <a:t>Designation</a:t>
                </a:r>
              </a:p>
            </p:txBody>
          </p:sp>
        </p:grpSp>
        <p:grpSp>
          <p:nvGrpSpPr>
            <p:cNvPr id="48" name="Group 47">
              <a:extLst>
                <a:ext uri="{FF2B5EF4-FFF2-40B4-BE49-F238E27FC236}">
                  <a16:creationId xmlns:a16="http://schemas.microsoft.com/office/drawing/2014/main" id="{C472F333-AF7A-B932-1162-23B96CD2BFA9}"/>
                </a:ext>
              </a:extLst>
            </p:cNvPr>
            <p:cNvGrpSpPr/>
            <p:nvPr/>
          </p:nvGrpSpPr>
          <p:grpSpPr>
            <a:xfrm>
              <a:off x="9208096" y="4263798"/>
              <a:ext cx="2270611" cy="816192"/>
              <a:chOff x="4960695" y="5562615"/>
              <a:chExt cx="2270611" cy="816192"/>
            </a:xfrm>
          </p:grpSpPr>
          <p:sp>
            <p:nvSpPr>
              <p:cNvPr id="49" name="TextBox 48">
                <a:extLst>
                  <a:ext uri="{FF2B5EF4-FFF2-40B4-BE49-F238E27FC236}">
                    <a16:creationId xmlns:a16="http://schemas.microsoft.com/office/drawing/2014/main" id="{7C5D7A24-434D-179B-6627-BD6CB9313AFE}"/>
                  </a:ext>
                </a:extLst>
              </p:cNvPr>
              <p:cNvSpPr txBox="1"/>
              <p:nvPr/>
            </p:nvSpPr>
            <p:spPr>
              <a:xfrm>
                <a:off x="4960695" y="5562615"/>
                <a:ext cx="2270611" cy="400110"/>
              </a:xfrm>
              <a:prstGeom prst="rect">
                <a:avLst/>
              </a:prstGeom>
              <a:noFill/>
            </p:spPr>
            <p:txBody>
              <a:bodyPr wrap="square" rtlCol="0">
                <a:spAutoFit/>
              </a:bodyPr>
              <a:lstStyle/>
              <a:p>
                <a:pPr algn="ctr" fontAlgn="base"/>
                <a:r>
                  <a:rPr lang="en-US" sz="2000" i="0" u="none" strike="noStrike" dirty="0">
                    <a:solidFill>
                      <a:schemeClr val="accent1"/>
                    </a:solidFill>
                    <a:effectLst/>
                    <a:latin typeface="+mj-lt"/>
                    <a:ea typeface="Yu Gothic UI Semibold" panose="020B0700000000000000" pitchFamily="34" charset="-128"/>
                    <a:cs typeface="Arial" panose="020B0604020202020204" pitchFamily="34" charset="0"/>
                  </a:rPr>
                  <a:t>BILLY ALLEN</a:t>
                </a:r>
              </a:p>
            </p:txBody>
          </p:sp>
          <p:sp>
            <p:nvSpPr>
              <p:cNvPr id="50" name="TextBox 49">
                <a:extLst>
                  <a:ext uri="{FF2B5EF4-FFF2-40B4-BE49-F238E27FC236}">
                    <a16:creationId xmlns:a16="http://schemas.microsoft.com/office/drawing/2014/main" id="{675B4EFA-EBDD-2D66-1B7F-4267E6AAF496}"/>
                  </a:ext>
                </a:extLst>
              </p:cNvPr>
              <p:cNvSpPr txBox="1"/>
              <p:nvPr/>
            </p:nvSpPr>
            <p:spPr>
              <a:xfrm>
                <a:off x="5185112" y="6040253"/>
                <a:ext cx="1821776" cy="338554"/>
              </a:xfrm>
              <a:prstGeom prst="rect">
                <a:avLst/>
              </a:prstGeom>
              <a:noFill/>
              <a:effectLst/>
            </p:spPr>
            <p:txBody>
              <a:bodyPr wrap="square" rtlCol="0">
                <a:spAutoFit/>
              </a:bodyPr>
              <a:lstStyle/>
              <a:p>
                <a:pPr algn="ctr"/>
                <a:r>
                  <a:rPr lang="en-US" sz="1600" dirty="0">
                    <a:solidFill>
                      <a:schemeClr val="tx2">
                        <a:lumMod val="75000"/>
                        <a:lumOff val="25000"/>
                      </a:schemeClr>
                    </a:solidFill>
                    <a:latin typeface="+mj-lt"/>
                    <a:ea typeface="Yu Gothic UI Semibold" panose="020B0700000000000000" pitchFamily="34" charset="-128"/>
                    <a:cs typeface="Arial" panose="020B0604020202020204" pitchFamily="34" charset="0"/>
                  </a:rPr>
                  <a:t>Designation</a:t>
                </a:r>
              </a:p>
            </p:txBody>
          </p:sp>
        </p:grpSp>
      </p:grpSp>
      <p:sp>
        <p:nvSpPr>
          <p:cNvPr id="34" name="Graphic 9">
            <a:extLst>
              <a:ext uri="{FF2B5EF4-FFF2-40B4-BE49-F238E27FC236}">
                <a16:creationId xmlns:a16="http://schemas.microsoft.com/office/drawing/2014/main" id="{05820DEE-4FAF-B6CE-B061-B3705DC55C56}"/>
              </a:ext>
            </a:extLst>
          </p:cNvPr>
          <p:cNvSpPr/>
          <p:nvPr/>
        </p:nvSpPr>
        <p:spPr>
          <a:xfrm>
            <a:off x="5957976" y="5151282"/>
            <a:ext cx="276048" cy="240044"/>
          </a:xfrm>
          <a:custGeom>
            <a:avLst/>
            <a:gdLst>
              <a:gd name="connsiteX0" fmla="*/ 4029075 w 5572125"/>
              <a:gd name="connsiteY0" fmla="*/ 2638187 h 4845377"/>
              <a:gd name="connsiteX1" fmla="*/ 5304206 w 5572125"/>
              <a:gd name="connsiteY1" fmla="*/ 2638187 h 4845377"/>
              <a:gd name="connsiteX2" fmla="*/ 3429000 w 5572125"/>
              <a:gd name="connsiteY2" fmla="*/ 4567000 h 4845377"/>
              <a:gd name="connsiteX3" fmla="*/ 3345418 w 5572125"/>
              <a:gd name="connsiteY3" fmla="*/ 4637723 h 4845377"/>
              <a:gd name="connsiteX4" fmla="*/ 2786063 w 5572125"/>
              <a:gd name="connsiteY4" fmla="*/ 4845377 h 4845377"/>
              <a:gd name="connsiteX5" fmla="*/ 2226707 w 5572125"/>
              <a:gd name="connsiteY5" fmla="*/ 4637723 h 4845377"/>
              <a:gd name="connsiteX6" fmla="*/ 2143125 w 5572125"/>
              <a:gd name="connsiteY6" fmla="*/ 4567000 h 4845377"/>
              <a:gd name="connsiteX7" fmla="*/ 267919 w 5572125"/>
              <a:gd name="connsiteY7" fmla="*/ 2638187 h 4845377"/>
              <a:gd name="connsiteX8" fmla="*/ 1429493 w 5572125"/>
              <a:gd name="connsiteY8" fmla="*/ 2638187 h 4845377"/>
              <a:gd name="connsiteX9" fmla="*/ 1547742 w 5572125"/>
              <a:gd name="connsiteY9" fmla="*/ 2602491 h 4845377"/>
              <a:gd name="connsiteX10" fmla="*/ 1626661 w 5572125"/>
              <a:gd name="connsiteY10" fmla="*/ 2507456 h 4845377"/>
              <a:gd name="connsiteX11" fmla="*/ 1866691 w 5572125"/>
              <a:gd name="connsiteY11" fmla="*/ 1943814 h 4845377"/>
              <a:gd name="connsiteX12" fmla="*/ 2685364 w 5572125"/>
              <a:gd name="connsiteY12" fmla="*/ 3853310 h 4845377"/>
              <a:gd name="connsiteX13" fmla="*/ 2801185 w 5572125"/>
              <a:gd name="connsiteY13" fmla="*/ 3967588 h 4845377"/>
              <a:gd name="connsiteX14" fmla="*/ 2963885 w 5572125"/>
              <a:gd name="connsiteY14" fmla="*/ 3967588 h 4845377"/>
              <a:gd name="connsiteX15" fmla="*/ 3079705 w 5572125"/>
              <a:gd name="connsiteY15" fmla="*/ 3853310 h 4845377"/>
              <a:gd name="connsiteX16" fmla="*/ 3744074 w 5572125"/>
              <a:gd name="connsiteY16" fmla="*/ 2301688 h 4845377"/>
              <a:gd name="connsiteX17" fmla="*/ 3831942 w 5572125"/>
              <a:gd name="connsiteY17" fmla="*/ 2516000 h 4845377"/>
              <a:gd name="connsiteX18" fmla="*/ 3912575 w 5572125"/>
              <a:gd name="connsiteY18" fmla="*/ 2606057 h 4845377"/>
              <a:gd name="connsiteX19" fmla="*/ 4029109 w 5572125"/>
              <a:gd name="connsiteY19" fmla="*/ 2638158 h 4845377"/>
              <a:gd name="connsiteX20" fmla="*/ 4071938 w 5572125"/>
              <a:gd name="connsiteY20" fmla="*/ 29 h 4845377"/>
              <a:gd name="connsiteX21" fmla="*/ 3369907 w 5572125"/>
              <a:gd name="connsiteY21" fmla="*/ 150179 h 4845377"/>
              <a:gd name="connsiteX22" fmla="*/ 2786063 w 5572125"/>
              <a:gd name="connsiteY22" fmla="*/ 567957 h 4845377"/>
              <a:gd name="connsiteX23" fmla="*/ 2202218 w 5572125"/>
              <a:gd name="connsiteY23" fmla="*/ 150179 h 4845377"/>
              <a:gd name="connsiteX24" fmla="*/ 1500188 w 5572125"/>
              <a:gd name="connsiteY24" fmla="*/ 29 h 4845377"/>
              <a:gd name="connsiteX25" fmla="*/ 0 w 5572125"/>
              <a:gd name="connsiteY25" fmla="*/ 1669494 h 4845377"/>
              <a:gd name="connsiteX26" fmla="*/ 81439 w 5572125"/>
              <a:gd name="connsiteY26" fmla="*/ 2209562 h 4845377"/>
              <a:gd name="connsiteX27" fmla="*/ 1285875 w 5572125"/>
              <a:gd name="connsiteY27" fmla="*/ 2209562 h 4845377"/>
              <a:gd name="connsiteX28" fmla="*/ 1667351 w 5572125"/>
              <a:gd name="connsiteY28" fmla="*/ 1313736 h 4845377"/>
              <a:gd name="connsiteX29" fmla="*/ 1746693 w 5572125"/>
              <a:gd name="connsiteY29" fmla="*/ 1219953 h 4845377"/>
              <a:gd name="connsiteX30" fmla="*/ 1864519 w 5572125"/>
              <a:gd name="connsiteY30" fmla="*/ 1185148 h 4845377"/>
              <a:gd name="connsiteX31" fmla="*/ 1982345 w 5572125"/>
              <a:gd name="connsiteY31" fmla="*/ 1219953 h 4845377"/>
              <a:gd name="connsiteX32" fmla="*/ 2061686 w 5572125"/>
              <a:gd name="connsiteY32" fmla="*/ 1313736 h 4845377"/>
              <a:gd name="connsiteX33" fmla="*/ 2880360 w 5572125"/>
              <a:gd name="connsiteY33" fmla="*/ 3225403 h 4845377"/>
              <a:gd name="connsiteX34" fmla="*/ 3544729 w 5572125"/>
              <a:gd name="connsiteY34" fmla="*/ 1671609 h 4845377"/>
              <a:gd name="connsiteX35" fmla="*/ 3660549 w 5572125"/>
              <a:gd name="connsiteY35" fmla="*/ 1557332 h 4845377"/>
              <a:gd name="connsiteX36" fmla="*/ 3823249 w 5572125"/>
              <a:gd name="connsiteY36" fmla="*/ 1557332 h 4845377"/>
              <a:gd name="connsiteX37" fmla="*/ 3939070 w 5572125"/>
              <a:gd name="connsiteY37" fmla="*/ 1671609 h 4845377"/>
              <a:gd name="connsiteX38" fmla="*/ 4170527 w 5572125"/>
              <a:gd name="connsiteY38" fmla="*/ 2209533 h 4845377"/>
              <a:gd name="connsiteX39" fmla="*/ 5490687 w 5572125"/>
              <a:gd name="connsiteY39" fmla="*/ 2209533 h 4845377"/>
              <a:gd name="connsiteX40" fmla="*/ 5572125 w 5572125"/>
              <a:gd name="connsiteY40" fmla="*/ 1669466 h 4845377"/>
              <a:gd name="connsiteX41" fmla="*/ 4071943 w 5572125"/>
              <a:gd name="connsiteY41" fmla="*/ 0 h 4845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572125" h="4845377">
                <a:moveTo>
                  <a:pt x="4029075" y="2638187"/>
                </a:moveTo>
                <a:lnTo>
                  <a:pt x="5304206" y="2638187"/>
                </a:lnTo>
                <a:cubicBezTo>
                  <a:pt x="4954877" y="3255407"/>
                  <a:pt x="4286250" y="3829765"/>
                  <a:pt x="3429000" y="4567000"/>
                </a:cubicBezTo>
                <a:lnTo>
                  <a:pt x="3345418" y="4637723"/>
                </a:lnTo>
                <a:cubicBezTo>
                  <a:pt x="3189839" y="4771711"/>
                  <a:pt x="2991357" y="4845377"/>
                  <a:pt x="2786063" y="4845377"/>
                </a:cubicBezTo>
                <a:cubicBezTo>
                  <a:pt x="2580768" y="4845377"/>
                  <a:pt x="2382287" y="4771711"/>
                  <a:pt x="2226707" y="4637723"/>
                </a:cubicBezTo>
                <a:lnTo>
                  <a:pt x="2143125" y="4567000"/>
                </a:lnTo>
                <a:cubicBezTo>
                  <a:pt x="1285875" y="3825478"/>
                  <a:pt x="617220" y="3251121"/>
                  <a:pt x="267919" y="2638187"/>
                </a:cubicBezTo>
                <a:lnTo>
                  <a:pt x="1429493" y="2638187"/>
                </a:lnTo>
                <a:cubicBezTo>
                  <a:pt x="1471550" y="2638141"/>
                  <a:pt x="1512698" y="2625728"/>
                  <a:pt x="1547742" y="2602491"/>
                </a:cubicBezTo>
                <a:cubicBezTo>
                  <a:pt x="1582815" y="2579254"/>
                  <a:pt x="1610253" y="2546187"/>
                  <a:pt x="1626661" y="2507456"/>
                </a:cubicBezTo>
                <a:lnTo>
                  <a:pt x="1866691" y="1943814"/>
                </a:lnTo>
                <a:lnTo>
                  <a:pt x="2685364" y="3853310"/>
                </a:lnTo>
                <a:cubicBezTo>
                  <a:pt x="2707441" y="3905145"/>
                  <a:pt x="2749058" y="3946202"/>
                  <a:pt x="2801185" y="3967588"/>
                </a:cubicBezTo>
                <a:cubicBezTo>
                  <a:pt x="2853311" y="3988973"/>
                  <a:pt x="2911758" y="3988973"/>
                  <a:pt x="2963885" y="3967588"/>
                </a:cubicBezTo>
                <a:cubicBezTo>
                  <a:pt x="3016012" y="3946202"/>
                  <a:pt x="3057623" y="3905145"/>
                  <a:pt x="3079705" y="3853310"/>
                </a:cubicBezTo>
                <a:lnTo>
                  <a:pt x="3744074" y="2301688"/>
                </a:lnTo>
                <a:lnTo>
                  <a:pt x="3831942" y="2516000"/>
                </a:lnTo>
                <a:cubicBezTo>
                  <a:pt x="3849624" y="2553125"/>
                  <a:pt x="3877616" y="2584403"/>
                  <a:pt x="3912575" y="2606057"/>
                </a:cubicBezTo>
                <a:cubicBezTo>
                  <a:pt x="3947534" y="2627711"/>
                  <a:pt x="3987984" y="2638873"/>
                  <a:pt x="4029109" y="2638158"/>
                </a:cubicBezTo>
                <a:close/>
                <a:moveTo>
                  <a:pt x="4071938" y="29"/>
                </a:moveTo>
                <a:cubicBezTo>
                  <a:pt x="3830102" y="1366"/>
                  <a:pt x="3591118" y="52469"/>
                  <a:pt x="3369907" y="150179"/>
                </a:cubicBezTo>
                <a:cubicBezTo>
                  <a:pt x="3148674" y="247894"/>
                  <a:pt x="2949946" y="390094"/>
                  <a:pt x="2786063" y="567957"/>
                </a:cubicBezTo>
                <a:cubicBezTo>
                  <a:pt x="2622179" y="390100"/>
                  <a:pt x="2423452" y="247894"/>
                  <a:pt x="2202218" y="150179"/>
                </a:cubicBezTo>
                <a:cubicBezTo>
                  <a:pt x="1981008" y="52464"/>
                  <a:pt x="1742029" y="1366"/>
                  <a:pt x="1500188" y="29"/>
                </a:cubicBezTo>
                <a:cubicBezTo>
                  <a:pt x="642938" y="29"/>
                  <a:pt x="0" y="709374"/>
                  <a:pt x="0" y="1669494"/>
                </a:cubicBezTo>
                <a:cubicBezTo>
                  <a:pt x="-46" y="1852574"/>
                  <a:pt x="27392" y="2034631"/>
                  <a:pt x="81439" y="2209562"/>
                </a:cubicBezTo>
                <a:lnTo>
                  <a:pt x="1285875" y="2209562"/>
                </a:lnTo>
                <a:lnTo>
                  <a:pt x="1667351" y="1313736"/>
                </a:lnTo>
                <a:cubicBezTo>
                  <a:pt x="1684073" y="1275405"/>
                  <a:pt x="1711665" y="1242790"/>
                  <a:pt x="1746693" y="1219953"/>
                </a:cubicBezTo>
                <a:cubicBezTo>
                  <a:pt x="1781743" y="1197093"/>
                  <a:pt x="1822685" y="1184994"/>
                  <a:pt x="1864519" y="1185148"/>
                </a:cubicBezTo>
                <a:cubicBezTo>
                  <a:pt x="1906353" y="1184994"/>
                  <a:pt x="1947295" y="1197093"/>
                  <a:pt x="1982345" y="1219953"/>
                </a:cubicBezTo>
                <a:cubicBezTo>
                  <a:pt x="2017372" y="1242790"/>
                  <a:pt x="2044964" y="1275405"/>
                  <a:pt x="2061686" y="1313736"/>
                </a:cubicBezTo>
                <a:lnTo>
                  <a:pt x="2880360" y="3225403"/>
                </a:lnTo>
                <a:lnTo>
                  <a:pt x="3544729" y="1671609"/>
                </a:lnTo>
                <a:cubicBezTo>
                  <a:pt x="3566806" y="1619774"/>
                  <a:pt x="3608423" y="1578717"/>
                  <a:pt x="3660549" y="1557332"/>
                </a:cubicBezTo>
                <a:cubicBezTo>
                  <a:pt x="3712676" y="1535946"/>
                  <a:pt x="3771123" y="1535946"/>
                  <a:pt x="3823249" y="1557332"/>
                </a:cubicBezTo>
                <a:cubicBezTo>
                  <a:pt x="3875376" y="1578717"/>
                  <a:pt x="3916987" y="1619774"/>
                  <a:pt x="3939070" y="1671609"/>
                </a:cubicBezTo>
                <a:lnTo>
                  <a:pt x="4170527" y="2209533"/>
                </a:lnTo>
                <a:lnTo>
                  <a:pt x="5490687" y="2209533"/>
                </a:lnTo>
                <a:cubicBezTo>
                  <a:pt x="5544750" y="2034603"/>
                  <a:pt x="5572183" y="1852546"/>
                  <a:pt x="5572125" y="1669466"/>
                </a:cubicBezTo>
                <a:cubicBezTo>
                  <a:pt x="5572125" y="709346"/>
                  <a:pt x="4929193" y="0"/>
                  <a:pt x="4071943" y="0"/>
                </a:cubicBezTo>
                <a:close/>
              </a:path>
            </a:pathLst>
          </a:custGeom>
          <a:solidFill>
            <a:schemeClr val="accent6"/>
          </a:solidFill>
          <a:ln w="5715" cap="flat">
            <a:noFill/>
            <a:prstDash val="solid"/>
            <a:miter/>
          </a:ln>
        </p:spPr>
        <p:txBody>
          <a:bodyPr rtlCol="0" anchor="ctr"/>
          <a:lstStyle/>
          <a:p>
            <a:endParaRPr lang="en-CA"/>
          </a:p>
        </p:txBody>
      </p:sp>
      <p:sp>
        <p:nvSpPr>
          <p:cNvPr id="35" name="Graphic 9">
            <a:extLst>
              <a:ext uri="{FF2B5EF4-FFF2-40B4-BE49-F238E27FC236}">
                <a16:creationId xmlns:a16="http://schemas.microsoft.com/office/drawing/2014/main" id="{37E619CB-4461-B3C0-0C0A-3CF6BF2DA015}"/>
              </a:ext>
            </a:extLst>
          </p:cNvPr>
          <p:cNvSpPr/>
          <p:nvPr/>
        </p:nvSpPr>
        <p:spPr>
          <a:xfrm>
            <a:off x="1695064" y="5151282"/>
            <a:ext cx="276048" cy="240044"/>
          </a:xfrm>
          <a:custGeom>
            <a:avLst/>
            <a:gdLst>
              <a:gd name="connsiteX0" fmla="*/ 4029075 w 5572125"/>
              <a:gd name="connsiteY0" fmla="*/ 2638187 h 4845377"/>
              <a:gd name="connsiteX1" fmla="*/ 5304206 w 5572125"/>
              <a:gd name="connsiteY1" fmla="*/ 2638187 h 4845377"/>
              <a:gd name="connsiteX2" fmla="*/ 3429000 w 5572125"/>
              <a:gd name="connsiteY2" fmla="*/ 4567000 h 4845377"/>
              <a:gd name="connsiteX3" fmla="*/ 3345418 w 5572125"/>
              <a:gd name="connsiteY3" fmla="*/ 4637723 h 4845377"/>
              <a:gd name="connsiteX4" fmla="*/ 2786063 w 5572125"/>
              <a:gd name="connsiteY4" fmla="*/ 4845377 h 4845377"/>
              <a:gd name="connsiteX5" fmla="*/ 2226707 w 5572125"/>
              <a:gd name="connsiteY5" fmla="*/ 4637723 h 4845377"/>
              <a:gd name="connsiteX6" fmla="*/ 2143125 w 5572125"/>
              <a:gd name="connsiteY6" fmla="*/ 4567000 h 4845377"/>
              <a:gd name="connsiteX7" fmla="*/ 267919 w 5572125"/>
              <a:gd name="connsiteY7" fmla="*/ 2638187 h 4845377"/>
              <a:gd name="connsiteX8" fmla="*/ 1429493 w 5572125"/>
              <a:gd name="connsiteY8" fmla="*/ 2638187 h 4845377"/>
              <a:gd name="connsiteX9" fmla="*/ 1547742 w 5572125"/>
              <a:gd name="connsiteY9" fmla="*/ 2602491 h 4845377"/>
              <a:gd name="connsiteX10" fmla="*/ 1626661 w 5572125"/>
              <a:gd name="connsiteY10" fmla="*/ 2507456 h 4845377"/>
              <a:gd name="connsiteX11" fmla="*/ 1866691 w 5572125"/>
              <a:gd name="connsiteY11" fmla="*/ 1943814 h 4845377"/>
              <a:gd name="connsiteX12" fmla="*/ 2685364 w 5572125"/>
              <a:gd name="connsiteY12" fmla="*/ 3853310 h 4845377"/>
              <a:gd name="connsiteX13" fmla="*/ 2801185 w 5572125"/>
              <a:gd name="connsiteY13" fmla="*/ 3967588 h 4845377"/>
              <a:gd name="connsiteX14" fmla="*/ 2963885 w 5572125"/>
              <a:gd name="connsiteY14" fmla="*/ 3967588 h 4845377"/>
              <a:gd name="connsiteX15" fmla="*/ 3079705 w 5572125"/>
              <a:gd name="connsiteY15" fmla="*/ 3853310 h 4845377"/>
              <a:gd name="connsiteX16" fmla="*/ 3744074 w 5572125"/>
              <a:gd name="connsiteY16" fmla="*/ 2301688 h 4845377"/>
              <a:gd name="connsiteX17" fmla="*/ 3831942 w 5572125"/>
              <a:gd name="connsiteY17" fmla="*/ 2516000 h 4845377"/>
              <a:gd name="connsiteX18" fmla="*/ 3912575 w 5572125"/>
              <a:gd name="connsiteY18" fmla="*/ 2606057 h 4845377"/>
              <a:gd name="connsiteX19" fmla="*/ 4029109 w 5572125"/>
              <a:gd name="connsiteY19" fmla="*/ 2638158 h 4845377"/>
              <a:gd name="connsiteX20" fmla="*/ 4071938 w 5572125"/>
              <a:gd name="connsiteY20" fmla="*/ 29 h 4845377"/>
              <a:gd name="connsiteX21" fmla="*/ 3369907 w 5572125"/>
              <a:gd name="connsiteY21" fmla="*/ 150179 h 4845377"/>
              <a:gd name="connsiteX22" fmla="*/ 2786063 w 5572125"/>
              <a:gd name="connsiteY22" fmla="*/ 567957 h 4845377"/>
              <a:gd name="connsiteX23" fmla="*/ 2202218 w 5572125"/>
              <a:gd name="connsiteY23" fmla="*/ 150179 h 4845377"/>
              <a:gd name="connsiteX24" fmla="*/ 1500188 w 5572125"/>
              <a:gd name="connsiteY24" fmla="*/ 29 h 4845377"/>
              <a:gd name="connsiteX25" fmla="*/ 0 w 5572125"/>
              <a:gd name="connsiteY25" fmla="*/ 1669494 h 4845377"/>
              <a:gd name="connsiteX26" fmla="*/ 81439 w 5572125"/>
              <a:gd name="connsiteY26" fmla="*/ 2209562 h 4845377"/>
              <a:gd name="connsiteX27" fmla="*/ 1285875 w 5572125"/>
              <a:gd name="connsiteY27" fmla="*/ 2209562 h 4845377"/>
              <a:gd name="connsiteX28" fmla="*/ 1667351 w 5572125"/>
              <a:gd name="connsiteY28" fmla="*/ 1313736 h 4845377"/>
              <a:gd name="connsiteX29" fmla="*/ 1746693 w 5572125"/>
              <a:gd name="connsiteY29" fmla="*/ 1219953 h 4845377"/>
              <a:gd name="connsiteX30" fmla="*/ 1864519 w 5572125"/>
              <a:gd name="connsiteY30" fmla="*/ 1185148 h 4845377"/>
              <a:gd name="connsiteX31" fmla="*/ 1982345 w 5572125"/>
              <a:gd name="connsiteY31" fmla="*/ 1219953 h 4845377"/>
              <a:gd name="connsiteX32" fmla="*/ 2061686 w 5572125"/>
              <a:gd name="connsiteY32" fmla="*/ 1313736 h 4845377"/>
              <a:gd name="connsiteX33" fmla="*/ 2880360 w 5572125"/>
              <a:gd name="connsiteY33" fmla="*/ 3225403 h 4845377"/>
              <a:gd name="connsiteX34" fmla="*/ 3544729 w 5572125"/>
              <a:gd name="connsiteY34" fmla="*/ 1671609 h 4845377"/>
              <a:gd name="connsiteX35" fmla="*/ 3660549 w 5572125"/>
              <a:gd name="connsiteY35" fmla="*/ 1557332 h 4845377"/>
              <a:gd name="connsiteX36" fmla="*/ 3823249 w 5572125"/>
              <a:gd name="connsiteY36" fmla="*/ 1557332 h 4845377"/>
              <a:gd name="connsiteX37" fmla="*/ 3939070 w 5572125"/>
              <a:gd name="connsiteY37" fmla="*/ 1671609 h 4845377"/>
              <a:gd name="connsiteX38" fmla="*/ 4170527 w 5572125"/>
              <a:gd name="connsiteY38" fmla="*/ 2209533 h 4845377"/>
              <a:gd name="connsiteX39" fmla="*/ 5490687 w 5572125"/>
              <a:gd name="connsiteY39" fmla="*/ 2209533 h 4845377"/>
              <a:gd name="connsiteX40" fmla="*/ 5572125 w 5572125"/>
              <a:gd name="connsiteY40" fmla="*/ 1669466 h 4845377"/>
              <a:gd name="connsiteX41" fmla="*/ 4071943 w 5572125"/>
              <a:gd name="connsiteY41" fmla="*/ 0 h 4845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572125" h="4845377">
                <a:moveTo>
                  <a:pt x="4029075" y="2638187"/>
                </a:moveTo>
                <a:lnTo>
                  <a:pt x="5304206" y="2638187"/>
                </a:lnTo>
                <a:cubicBezTo>
                  <a:pt x="4954877" y="3255407"/>
                  <a:pt x="4286250" y="3829765"/>
                  <a:pt x="3429000" y="4567000"/>
                </a:cubicBezTo>
                <a:lnTo>
                  <a:pt x="3345418" y="4637723"/>
                </a:lnTo>
                <a:cubicBezTo>
                  <a:pt x="3189839" y="4771711"/>
                  <a:pt x="2991357" y="4845377"/>
                  <a:pt x="2786063" y="4845377"/>
                </a:cubicBezTo>
                <a:cubicBezTo>
                  <a:pt x="2580768" y="4845377"/>
                  <a:pt x="2382287" y="4771711"/>
                  <a:pt x="2226707" y="4637723"/>
                </a:cubicBezTo>
                <a:lnTo>
                  <a:pt x="2143125" y="4567000"/>
                </a:lnTo>
                <a:cubicBezTo>
                  <a:pt x="1285875" y="3825478"/>
                  <a:pt x="617220" y="3251121"/>
                  <a:pt x="267919" y="2638187"/>
                </a:cubicBezTo>
                <a:lnTo>
                  <a:pt x="1429493" y="2638187"/>
                </a:lnTo>
                <a:cubicBezTo>
                  <a:pt x="1471550" y="2638141"/>
                  <a:pt x="1512698" y="2625728"/>
                  <a:pt x="1547742" y="2602491"/>
                </a:cubicBezTo>
                <a:cubicBezTo>
                  <a:pt x="1582815" y="2579254"/>
                  <a:pt x="1610253" y="2546187"/>
                  <a:pt x="1626661" y="2507456"/>
                </a:cubicBezTo>
                <a:lnTo>
                  <a:pt x="1866691" y="1943814"/>
                </a:lnTo>
                <a:lnTo>
                  <a:pt x="2685364" y="3853310"/>
                </a:lnTo>
                <a:cubicBezTo>
                  <a:pt x="2707441" y="3905145"/>
                  <a:pt x="2749058" y="3946202"/>
                  <a:pt x="2801185" y="3967588"/>
                </a:cubicBezTo>
                <a:cubicBezTo>
                  <a:pt x="2853311" y="3988973"/>
                  <a:pt x="2911758" y="3988973"/>
                  <a:pt x="2963885" y="3967588"/>
                </a:cubicBezTo>
                <a:cubicBezTo>
                  <a:pt x="3016012" y="3946202"/>
                  <a:pt x="3057623" y="3905145"/>
                  <a:pt x="3079705" y="3853310"/>
                </a:cubicBezTo>
                <a:lnTo>
                  <a:pt x="3744074" y="2301688"/>
                </a:lnTo>
                <a:lnTo>
                  <a:pt x="3831942" y="2516000"/>
                </a:lnTo>
                <a:cubicBezTo>
                  <a:pt x="3849624" y="2553125"/>
                  <a:pt x="3877616" y="2584403"/>
                  <a:pt x="3912575" y="2606057"/>
                </a:cubicBezTo>
                <a:cubicBezTo>
                  <a:pt x="3947534" y="2627711"/>
                  <a:pt x="3987984" y="2638873"/>
                  <a:pt x="4029109" y="2638158"/>
                </a:cubicBezTo>
                <a:close/>
                <a:moveTo>
                  <a:pt x="4071938" y="29"/>
                </a:moveTo>
                <a:cubicBezTo>
                  <a:pt x="3830102" y="1366"/>
                  <a:pt x="3591118" y="52469"/>
                  <a:pt x="3369907" y="150179"/>
                </a:cubicBezTo>
                <a:cubicBezTo>
                  <a:pt x="3148674" y="247894"/>
                  <a:pt x="2949946" y="390094"/>
                  <a:pt x="2786063" y="567957"/>
                </a:cubicBezTo>
                <a:cubicBezTo>
                  <a:pt x="2622179" y="390100"/>
                  <a:pt x="2423452" y="247894"/>
                  <a:pt x="2202218" y="150179"/>
                </a:cubicBezTo>
                <a:cubicBezTo>
                  <a:pt x="1981008" y="52464"/>
                  <a:pt x="1742029" y="1366"/>
                  <a:pt x="1500188" y="29"/>
                </a:cubicBezTo>
                <a:cubicBezTo>
                  <a:pt x="642938" y="29"/>
                  <a:pt x="0" y="709374"/>
                  <a:pt x="0" y="1669494"/>
                </a:cubicBezTo>
                <a:cubicBezTo>
                  <a:pt x="-46" y="1852574"/>
                  <a:pt x="27392" y="2034631"/>
                  <a:pt x="81439" y="2209562"/>
                </a:cubicBezTo>
                <a:lnTo>
                  <a:pt x="1285875" y="2209562"/>
                </a:lnTo>
                <a:lnTo>
                  <a:pt x="1667351" y="1313736"/>
                </a:lnTo>
                <a:cubicBezTo>
                  <a:pt x="1684073" y="1275405"/>
                  <a:pt x="1711665" y="1242790"/>
                  <a:pt x="1746693" y="1219953"/>
                </a:cubicBezTo>
                <a:cubicBezTo>
                  <a:pt x="1781743" y="1197093"/>
                  <a:pt x="1822685" y="1184994"/>
                  <a:pt x="1864519" y="1185148"/>
                </a:cubicBezTo>
                <a:cubicBezTo>
                  <a:pt x="1906353" y="1184994"/>
                  <a:pt x="1947295" y="1197093"/>
                  <a:pt x="1982345" y="1219953"/>
                </a:cubicBezTo>
                <a:cubicBezTo>
                  <a:pt x="2017372" y="1242790"/>
                  <a:pt x="2044964" y="1275405"/>
                  <a:pt x="2061686" y="1313736"/>
                </a:cubicBezTo>
                <a:lnTo>
                  <a:pt x="2880360" y="3225403"/>
                </a:lnTo>
                <a:lnTo>
                  <a:pt x="3544729" y="1671609"/>
                </a:lnTo>
                <a:cubicBezTo>
                  <a:pt x="3566806" y="1619774"/>
                  <a:pt x="3608423" y="1578717"/>
                  <a:pt x="3660549" y="1557332"/>
                </a:cubicBezTo>
                <a:cubicBezTo>
                  <a:pt x="3712676" y="1535946"/>
                  <a:pt x="3771123" y="1535946"/>
                  <a:pt x="3823249" y="1557332"/>
                </a:cubicBezTo>
                <a:cubicBezTo>
                  <a:pt x="3875376" y="1578717"/>
                  <a:pt x="3916987" y="1619774"/>
                  <a:pt x="3939070" y="1671609"/>
                </a:cubicBezTo>
                <a:lnTo>
                  <a:pt x="4170527" y="2209533"/>
                </a:lnTo>
                <a:lnTo>
                  <a:pt x="5490687" y="2209533"/>
                </a:lnTo>
                <a:cubicBezTo>
                  <a:pt x="5544750" y="2034603"/>
                  <a:pt x="5572183" y="1852546"/>
                  <a:pt x="5572125" y="1669466"/>
                </a:cubicBezTo>
                <a:cubicBezTo>
                  <a:pt x="5572125" y="709346"/>
                  <a:pt x="4929193" y="0"/>
                  <a:pt x="4071943" y="0"/>
                </a:cubicBezTo>
                <a:close/>
              </a:path>
            </a:pathLst>
          </a:custGeom>
          <a:solidFill>
            <a:schemeClr val="accent6"/>
          </a:solidFill>
          <a:ln w="5715" cap="flat">
            <a:noFill/>
            <a:prstDash val="solid"/>
            <a:miter/>
          </a:ln>
        </p:spPr>
        <p:txBody>
          <a:bodyPr rtlCol="0" anchor="ctr"/>
          <a:lstStyle/>
          <a:p>
            <a:endParaRPr lang="en-CA"/>
          </a:p>
        </p:txBody>
      </p:sp>
      <p:sp>
        <p:nvSpPr>
          <p:cNvPr id="36" name="Graphic 9">
            <a:extLst>
              <a:ext uri="{FF2B5EF4-FFF2-40B4-BE49-F238E27FC236}">
                <a16:creationId xmlns:a16="http://schemas.microsoft.com/office/drawing/2014/main" id="{027C0E95-0236-C167-174A-79B167A16D25}"/>
              </a:ext>
            </a:extLst>
          </p:cNvPr>
          <p:cNvSpPr/>
          <p:nvPr/>
        </p:nvSpPr>
        <p:spPr>
          <a:xfrm>
            <a:off x="10220888" y="5151282"/>
            <a:ext cx="276048" cy="240044"/>
          </a:xfrm>
          <a:custGeom>
            <a:avLst/>
            <a:gdLst>
              <a:gd name="connsiteX0" fmla="*/ 4029075 w 5572125"/>
              <a:gd name="connsiteY0" fmla="*/ 2638187 h 4845377"/>
              <a:gd name="connsiteX1" fmla="*/ 5304206 w 5572125"/>
              <a:gd name="connsiteY1" fmla="*/ 2638187 h 4845377"/>
              <a:gd name="connsiteX2" fmla="*/ 3429000 w 5572125"/>
              <a:gd name="connsiteY2" fmla="*/ 4567000 h 4845377"/>
              <a:gd name="connsiteX3" fmla="*/ 3345418 w 5572125"/>
              <a:gd name="connsiteY3" fmla="*/ 4637723 h 4845377"/>
              <a:gd name="connsiteX4" fmla="*/ 2786063 w 5572125"/>
              <a:gd name="connsiteY4" fmla="*/ 4845377 h 4845377"/>
              <a:gd name="connsiteX5" fmla="*/ 2226707 w 5572125"/>
              <a:gd name="connsiteY5" fmla="*/ 4637723 h 4845377"/>
              <a:gd name="connsiteX6" fmla="*/ 2143125 w 5572125"/>
              <a:gd name="connsiteY6" fmla="*/ 4567000 h 4845377"/>
              <a:gd name="connsiteX7" fmla="*/ 267919 w 5572125"/>
              <a:gd name="connsiteY7" fmla="*/ 2638187 h 4845377"/>
              <a:gd name="connsiteX8" fmla="*/ 1429493 w 5572125"/>
              <a:gd name="connsiteY8" fmla="*/ 2638187 h 4845377"/>
              <a:gd name="connsiteX9" fmla="*/ 1547742 w 5572125"/>
              <a:gd name="connsiteY9" fmla="*/ 2602491 h 4845377"/>
              <a:gd name="connsiteX10" fmla="*/ 1626661 w 5572125"/>
              <a:gd name="connsiteY10" fmla="*/ 2507456 h 4845377"/>
              <a:gd name="connsiteX11" fmla="*/ 1866691 w 5572125"/>
              <a:gd name="connsiteY11" fmla="*/ 1943814 h 4845377"/>
              <a:gd name="connsiteX12" fmla="*/ 2685364 w 5572125"/>
              <a:gd name="connsiteY12" fmla="*/ 3853310 h 4845377"/>
              <a:gd name="connsiteX13" fmla="*/ 2801185 w 5572125"/>
              <a:gd name="connsiteY13" fmla="*/ 3967588 h 4845377"/>
              <a:gd name="connsiteX14" fmla="*/ 2963885 w 5572125"/>
              <a:gd name="connsiteY14" fmla="*/ 3967588 h 4845377"/>
              <a:gd name="connsiteX15" fmla="*/ 3079705 w 5572125"/>
              <a:gd name="connsiteY15" fmla="*/ 3853310 h 4845377"/>
              <a:gd name="connsiteX16" fmla="*/ 3744074 w 5572125"/>
              <a:gd name="connsiteY16" fmla="*/ 2301688 h 4845377"/>
              <a:gd name="connsiteX17" fmla="*/ 3831942 w 5572125"/>
              <a:gd name="connsiteY17" fmla="*/ 2516000 h 4845377"/>
              <a:gd name="connsiteX18" fmla="*/ 3912575 w 5572125"/>
              <a:gd name="connsiteY18" fmla="*/ 2606057 h 4845377"/>
              <a:gd name="connsiteX19" fmla="*/ 4029109 w 5572125"/>
              <a:gd name="connsiteY19" fmla="*/ 2638158 h 4845377"/>
              <a:gd name="connsiteX20" fmla="*/ 4071938 w 5572125"/>
              <a:gd name="connsiteY20" fmla="*/ 29 h 4845377"/>
              <a:gd name="connsiteX21" fmla="*/ 3369907 w 5572125"/>
              <a:gd name="connsiteY21" fmla="*/ 150179 h 4845377"/>
              <a:gd name="connsiteX22" fmla="*/ 2786063 w 5572125"/>
              <a:gd name="connsiteY22" fmla="*/ 567957 h 4845377"/>
              <a:gd name="connsiteX23" fmla="*/ 2202218 w 5572125"/>
              <a:gd name="connsiteY23" fmla="*/ 150179 h 4845377"/>
              <a:gd name="connsiteX24" fmla="*/ 1500188 w 5572125"/>
              <a:gd name="connsiteY24" fmla="*/ 29 h 4845377"/>
              <a:gd name="connsiteX25" fmla="*/ 0 w 5572125"/>
              <a:gd name="connsiteY25" fmla="*/ 1669494 h 4845377"/>
              <a:gd name="connsiteX26" fmla="*/ 81439 w 5572125"/>
              <a:gd name="connsiteY26" fmla="*/ 2209562 h 4845377"/>
              <a:gd name="connsiteX27" fmla="*/ 1285875 w 5572125"/>
              <a:gd name="connsiteY27" fmla="*/ 2209562 h 4845377"/>
              <a:gd name="connsiteX28" fmla="*/ 1667351 w 5572125"/>
              <a:gd name="connsiteY28" fmla="*/ 1313736 h 4845377"/>
              <a:gd name="connsiteX29" fmla="*/ 1746693 w 5572125"/>
              <a:gd name="connsiteY29" fmla="*/ 1219953 h 4845377"/>
              <a:gd name="connsiteX30" fmla="*/ 1864519 w 5572125"/>
              <a:gd name="connsiteY30" fmla="*/ 1185148 h 4845377"/>
              <a:gd name="connsiteX31" fmla="*/ 1982345 w 5572125"/>
              <a:gd name="connsiteY31" fmla="*/ 1219953 h 4845377"/>
              <a:gd name="connsiteX32" fmla="*/ 2061686 w 5572125"/>
              <a:gd name="connsiteY32" fmla="*/ 1313736 h 4845377"/>
              <a:gd name="connsiteX33" fmla="*/ 2880360 w 5572125"/>
              <a:gd name="connsiteY33" fmla="*/ 3225403 h 4845377"/>
              <a:gd name="connsiteX34" fmla="*/ 3544729 w 5572125"/>
              <a:gd name="connsiteY34" fmla="*/ 1671609 h 4845377"/>
              <a:gd name="connsiteX35" fmla="*/ 3660549 w 5572125"/>
              <a:gd name="connsiteY35" fmla="*/ 1557332 h 4845377"/>
              <a:gd name="connsiteX36" fmla="*/ 3823249 w 5572125"/>
              <a:gd name="connsiteY36" fmla="*/ 1557332 h 4845377"/>
              <a:gd name="connsiteX37" fmla="*/ 3939070 w 5572125"/>
              <a:gd name="connsiteY37" fmla="*/ 1671609 h 4845377"/>
              <a:gd name="connsiteX38" fmla="*/ 4170527 w 5572125"/>
              <a:gd name="connsiteY38" fmla="*/ 2209533 h 4845377"/>
              <a:gd name="connsiteX39" fmla="*/ 5490687 w 5572125"/>
              <a:gd name="connsiteY39" fmla="*/ 2209533 h 4845377"/>
              <a:gd name="connsiteX40" fmla="*/ 5572125 w 5572125"/>
              <a:gd name="connsiteY40" fmla="*/ 1669466 h 4845377"/>
              <a:gd name="connsiteX41" fmla="*/ 4071943 w 5572125"/>
              <a:gd name="connsiteY41" fmla="*/ 0 h 4845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572125" h="4845377">
                <a:moveTo>
                  <a:pt x="4029075" y="2638187"/>
                </a:moveTo>
                <a:lnTo>
                  <a:pt x="5304206" y="2638187"/>
                </a:lnTo>
                <a:cubicBezTo>
                  <a:pt x="4954877" y="3255407"/>
                  <a:pt x="4286250" y="3829765"/>
                  <a:pt x="3429000" y="4567000"/>
                </a:cubicBezTo>
                <a:lnTo>
                  <a:pt x="3345418" y="4637723"/>
                </a:lnTo>
                <a:cubicBezTo>
                  <a:pt x="3189839" y="4771711"/>
                  <a:pt x="2991357" y="4845377"/>
                  <a:pt x="2786063" y="4845377"/>
                </a:cubicBezTo>
                <a:cubicBezTo>
                  <a:pt x="2580768" y="4845377"/>
                  <a:pt x="2382287" y="4771711"/>
                  <a:pt x="2226707" y="4637723"/>
                </a:cubicBezTo>
                <a:lnTo>
                  <a:pt x="2143125" y="4567000"/>
                </a:lnTo>
                <a:cubicBezTo>
                  <a:pt x="1285875" y="3825478"/>
                  <a:pt x="617220" y="3251121"/>
                  <a:pt x="267919" y="2638187"/>
                </a:cubicBezTo>
                <a:lnTo>
                  <a:pt x="1429493" y="2638187"/>
                </a:lnTo>
                <a:cubicBezTo>
                  <a:pt x="1471550" y="2638141"/>
                  <a:pt x="1512698" y="2625728"/>
                  <a:pt x="1547742" y="2602491"/>
                </a:cubicBezTo>
                <a:cubicBezTo>
                  <a:pt x="1582815" y="2579254"/>
                  <a:pt x="1610253" y="2546187"/>
                  <a:pt x="1626661" y="2507456"/>
                </a:cubicBezTo>
                <a:lnTo>
                  <a:pt x="1866691" y="1943814"/>
                </a:lnTo>
                <a:lnTo>
                  <a:pt x="2685364" y="3853310"/>
                </a:lnTo>
                <a:cubicBezTo>
                  <a:pt x="2707441" y="3905145"/>
                  <a:pt x="2749058" y="3946202"/>
                  <a:pt x="2801185" y="3967588"/>
                </a:cubicBezTo>
                <a:cubicBezTo>
                  <a:pt x="2853311" y="3988973"/>
                  <a:pt x="2911758" y="3988973"/>
                  <a:pt x="2963885" y="3967588"/>
                </a:cubicBezTo>
                <a:cubicBezTo>
                  <a:pt x="3016012" y="3946202"/>
                  <a:pt x="3057623" y="3905145"/>
                  <a:pt x="3079705" y="3853310"/>
                </a:cubicBezTo>
                <a:lnTo>
                  <a:pt x="3744074" y="2301688"/>
                </a:lnTo>
                <a:lnTo>
                  <a:pt x="3831942" y="2516000"/>
                </a:lnTo>
                <a:cubicBezTo>
                  <a:pt x="3849624" y="2553125"/>
                  <a:pt x="3877616" y="2584403"/>
                  <a:pt x="3912575" y="2606057"/>
                </a:cubicBezTo>
                <a:cubicBezTo>
                  <a:pt x="3947534" y="2627711"/>
                  <a:pt x="3987984" y="2638873"/>
                  <a:pt x="4029109" y="2638158"/>
                </a:cubicBezTo>
                <a:close/>
                <a:moveTo>
                  <a:pt x="4071938" y="29"/>
                </a:moveTo>
                <a:cubicBezTo>
                  <a:pt x="3830102" y="1366"/>
                  <a:pt x="3591118" y="52469"/>
                  <a:pt x="3369907" y="150179"/>
                </a:cubicBezTo>
                <a:cubicBezTo>
                  <a:pt x="3148674" y="247894"/>
                  <a:pt x="2949946" y="390094"/>
                  <a:pt x="2786063" y="567957"/>
                </a:cubicBezTo>
                <a:cubicBezTo>
                  <a:pt x="2622179" y="390100"/>
                  <a:pt x="2423452" y="247894"/>
                  <a:pt x="2202218" y="150179"/>
                </a:cubicBezTo>
                <a:cubicBezTo>
                  <a:pt x="1981008" y="52464"/>
                  <a:pt x="1742029" y="1366"/>
                  <a:pt x="1500188" y="29"/>
                </a:cubicBezTo>
                <a:cubicBezTo>
                  <a:pt x="642938" y="29"/>
                  <a:pt x="0" y="709374"/>
                  <a:pt x="0" y="1669494"/>
                </a:cubicBezTo>
                <a:cubicBezTo>
                  <a:pt x="-46" y="1852574"/>
                  <a:pt x="27392" y="2034631"/>
                  <a:pt x="81439" y="2209562"/>
                </a:cubicBezTo>
                <a:lnTo>
                  <a:pt x="1285875" y="2209562"/>
                </a:lnTo>
                <a:lnTo>
                  <a:pt x="1667351" y="1313736"/>
                </a:lnTo>
                <a:cubicBezTo>
                  <a:pt x="1684073" y="1275405"/>
                  <a:pt x="1711665" y="1242790"/>
                  <a:pt x="1746693" y="1219953"/>
                </a:cubicBezTo>
                <a:cubicBezTo>
                  <a:pt x="1781743" y="1197093"/>
                  <a:pt x="1822685" y="1184994"/>
                  <a:pt x="1864519" y="1185148"/>
                </a:cubicBezTo>
                <a:cubicBezTo>
                  <a:pt x="1906353" y="1184994"/>
                  <a:pt x="1947295" y="1197093"/>
                  <a:pt x="1982345" y="1219953"/>
                </a:cubicBezTo>
                <a:cubicBezTo>
                  <a:pt x="2017372" y="1242790"/>
                  <a:pt x="2044964" y="1275405"/>
                  <a:pt x="2061686" y="1313736"/>
                </a:cubicBezTo>
                <a:lnTo>
                  <a:pt x="2880360" y="3225403"/>
                </a:lnTo>
                <a:lnTo>
                  <a:pt x="3544729" y="1671609"/>
                </a:lnTo>
                <a:cubicBezTo>
                  <a:pt x="3566806" y="1619774"/>
                  <a:pt x="3608423" y="1578717"/>
                  <a:pt x="3660549" y="1557332"/>
                </a:cubicBezTo>
                <a:cubicBezTo>
                  <a:pt x="3712676" y="1535946"/>
                  <a:pt x="3771123" y="1535946"/>
                  <a:pt x="3823249" y="1557332"/>
                </a:cubicBezTo>
                <a:cubicBezTo>
                  <a:pt x="3875376" y="1578717"/>
                  <a:pt x="3916987" y="1619774"/>
                  <a:pt x="3939070" y="1671609"/>
                </a:cubicBezTo>
                <a:lnTo>
                  <a:pt x="4170527" y="2209533"/>
                </a:lnTo>
                <a:lnTo>
                  <a:pt x="5490687" y="2209533"/>
                </a:lnTo>
                <a:cubicBezTo>
                  <a:pt x="5544750" y="2034603"/>
                  <a:pt x="5572183" y="1852546"/>
                  <a:pt x="5572125" y="1669466"/>
                </a:cubicBezTo>
                <a:cubicBezTo>
                  <a:pt x="5572125" y="709346"/>
                  <a:pt x="4929193" y="0"/>
                  <a:pt x="4071943" y="0"/>
                </a:cubicBezTo>
                <a:close/>
              </a:path>
            </a:pathLst>
          </a:custGeom>
          <a:solidFill>
            <a:schemeClr val="accent6"/>
          </a:solidFill>
          <a:ln w="5715" cap="flat">
            <a:noFill/>
            <a:prstDash val="solid"/>
            <a:miter/>
          </a:ln>
        </p:spPr>
        <p:txBody>
          <a:bodyPr rtlCol="0" anchor="ctr"/>
          <a:lstStyle/>
          <a:p>
            <a:endParaRPr lang="en-CA"/>
          </a:p>
        </p:txBody>
      </p:sp>
      <p:pic>
        <p:nvPicPr>
          <p:cNvPr id="33" name="Picture Placeholder 32" descr="A person in a white coat&#10;&#10;AI-generated content may be incorrect.">
            <a:extLst>
              <a:ext uri="{FF2B5EF4-FFF2-40B4-BE49-F238E27FC236}">
                <a16:creationId xmlns:a16="http://schemas.microsoft.com/office/drawing/2014/main" id="{702010B3-22F3-1871-68DA-7B6F020D50B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pic>
        <p:nvPicPr>
          <p:cNvPr id="38" name="Picture Placeholder 37" descr="A close-up of a person wearing a blue scrubs&#10;&#10;AI-generated content may be incorrect.">
            <a:extLst>
              <a:ext uri="{FF2B5EF4-FFF2-40B4-BE49-F238E27FC236}">
                <a16:creationId xmlns:a16="http://schemas.microsoft.com/office/drawing/2014/main" id="{5DCD2770-0246-38D4-72B5-4F3D9310553D}"/>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pic>
        <p:nvPicPr>
          <p:cNvPr id="40" name="Picture Placeholder 39" descr="A close-up of a doctor&#10;&#10;AI-generated content may be incorrect.">
            <a:extLst>
              <a:ext uri="{FF2B5EF4-FFF2-40B4-BE49-F238E27FC236}">
                <a16:creationId xmlns:a16="http://schemas.microsoft.com/office/drawing/2014/main" id="{54021FCF-675A-B264-A2D4-F87B8AB19E14}"/>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grpSp>
        <p:nvGrpSpPr>
          <p:cNvPr id="41" name="Group 40">
            <a:extLst>
              <a:ext uri="{FF2B5EF4-FFF2-40B4-BE49-F238E27FC236}">
                <a16:creationId xmlns:a16="http://schemas.microsoft.com/office/drawing/2014/main" id="{C9A86D61-975F-8A54-846B-51D142CED5E3}"/>
              </a:ext>
            </a:extLst>
          </p:cNvPr>
          <p:cNvGrpSpPr/>
          <p:nvPr/>
        </p:nvGrpSpPr>
        <p:grpSpPr>
          <a:xfrm>
            <a:off x="10740845" y="560993"/>
            <a:ext cx="762966" cy="609511"/>
            <a:chOff x="2606535" y="1235456"/>
            <a:chExt cx="762966" cy="609511"/>
          </a:xfrm>
        </p:grpSpPr>
        <p:sp>
          <p:nvSpPr>
            <p:cNvPr id="42" name="Freeform: Shape 41">
              <a:extLst>
                <a:ext uri="{FF2B5EF4-FFF2-40B4-BE49-F238E27FC236}">
                  <a16:creationId xmlns:a16="http://schemas.microsoft.com/office/drawing/2014/main" id="{D76AB03D-A081-A58B-A75C-3A3322D7621C}"/>
                </a:ext>
              </a:extLst>
            </p:cNvPr>
            <p:cNvSpPr/>
            <p:nvPr/>
          </p:nvSpPr>
          <p:spPr>
            <a:xfrm>
              <a:off x="2606535" y="1235456"/>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43" name="Freeform: Shape 42">
              <a:extLst>
                <a:ext uri="{FF2B5EF4-FFF2-40B4-BE49-F238E27FC236}">
                  <a16:creationId xmlns:a16="http://schemas.microsoft.com/office/drawing/2014/main" id="{4DEEF2FC-2341-B4CF-C067-07F29F69E5CB}"/>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grpSp>
      <p:grpSp>
        <p:nvGrpSpPr>
          <p:cNvPr id="44" name="Group 43">
            <a:extLst>
              <a:ext uri="{FF2B5EF4-FFF2-40B4-BE49-F238E27FC236}">
                <a16:creationId xmlns:a16="http://schemas.microsoft.com/office/drawing/2014/main" id="{D061C5FD-4CA4-A0F7-926D-A36BA00911A3}"/>
              </a:ext>
            </a:extLst>
          </p:cNvPr>
          <p:cNvGrpSpPr/>
          <p:nvPr/>
        </p:nvGrpSpPr>
        <p:grpSpPr>
          <a:xfrm>
            <a:off x="152217" y="3994011"/>
            <a:ext cx="1498200" cy="1833403"/>
            <a:chOff x="1871301" y="11564"/>
            <a:chExt cx="1498200" cy="1833403"/>
          </a:xfrm>
        </p:grpSpPr>
        <p:sp>
          <p:nvSpPr>
            <p:cNvPr id="46" name="Freeform: Shape 45">
              <a:extLst>
                <a:ext uri="{FF2B5EF4-FFF2-40B4-BE49-F238E27FC236}">
                  <a16:creationId xmlns:a16="http://schemas.microsoft.com/office/drawing/2014/main" id="{DA183A78-60FD-17A3-8FF4-7F351B33F051}"/>
                </a:ext>
              </a:extLst>
            </p:cNvPr>
            <p:cNvSpPr/>
            <p:nvPr/>
          </p:nvSpPr>
          <p:spPr>
            <a:xfrm>
              <a:off x="1871301" y="11564"/>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51" name="Freeform: Shape 50">
              <a:extLst>
                <a:ext uri="{FF2B5EF4-FFF2-40B4-BE49-F238E27FC236}">
                  <a16:creationId xmlns:a16="http://schemas.microsoft.com/office/drawing/2014/main" id="{E523A67B-83D2-1FF5-DC6C-1693248A0D72}"/>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grpSp>
    </p:spTree>
    <p:extLst>
      <p:ext uri="{BB962C8B-B14F-4D97-AF65-F5344CB8AC3E}">
        <p14:creationId xmlns:p14="http://schemas.microsoft.com/office/powerpoint/2010/main" val="2769088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9B27805-4E6E-688D-E325-6BBF6B7411DC}"/>
              </a:ext>
            </a:extLst>
          </p:cNvPr>
          <p:cNvSpPr>
            <a:spLocks noGrp="1"/>
          </p:cNvSpPr>
          <p:nvPr>
            <p:ph type="title"/>
          </p:nvPr>
        </p:nvSpPr>
        <p:spPr/>
        <p:txBody>
          <a:bodyPr/>
          <a:lstStyle/>
          <a:p>
            <a:r>
              <a:rPr lang="en-CA" dirty="0"/>
              <a:t>Medical infographics</a:t>
            </a:r>
            <a:endParaRPr lang="en-US" dirty="0"/>
          </a:p>
        </p:txBody>
      </p:sp>
      <p:sp>
        <p:nvSpPr>
          <p:cNvPr id="3" name="Footer Placeholder 2">
            <a:extLst>
              <a:ext uri="{FF2B5EF4-FFF2-40B4-BE49-F238E27FC236}">
                <a16:creationId xmlns:a16="http://schemas.microsoft.com/office/drawing/2014/main" id="{0427EDDE-D2F4-D695-B91F-7EA15C2298AD}"/>
              </a:ext>
            </a:extLst>
          </p:cNvPr>
          <p:cNvSpPr>
            <a:spLocks noGrp="1"/>
          </p:cNvSpPr>
          <p:nvPr>
            <p:ph type="ftr" sz="quarter" idx="3"/>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537FBAB5-5E30-6FF6-7356-803EA851B106}"/>
              </a:ext>
            </a:extLst>
          </p:cNvPr>
          <p:cNvSpPr>
            <a:spLocks noGrp="1"/>
          </p:cNvSpPr>
          <p:nvPr>
            <p:ph type="sldNum" sz="quarter" idx="4"/>
          </p:nvPr>
        </p:nvSpPr>
        <p:spPr/>
        <p:txBody>
          <a:bodyPr/>
          <a:lstStyle/>
          <a:p>
            <a:r>
              <a:rPr lang="en-US">
                <a:solidFill>
                  <a:schemeClr val="bg2">
                    <a:lumMod val="50000"/>
                  </a:schemeClr>
                </a:solidFill>
              </a:rPr>
              <a:t>Slide </a:t>
            </a:r>
            <a:fld id="{6CB62808-88BB-4E82-9200-19DAFECDBB5A}" type="slidenum">
              <a:rPr lang="en-IN" smtClean="0"/>
              <a:pPr/>
              <a:t>13</a:t>
            </a:fld>
            <a:endParaRPr lang="en-IN" dirty="0"/>
          </a:p>
        </p:txBody>
      </p:sp>
      <p:grpSp>
        <p:nvGrpSpPr>
          <p:cNvPr id="116" name="Group 115">
            <a:extLst>
              <a:ext uri="{FF2B5EF4-FFF2-40B4-BE49-F238E27FC236}">
                <a16:creationId xmlns:a16="http://schemas.microsoft.com/office/drawing/2014/main" id="{A1CB33E9-BFE5-E69E-6C38-F9078984793C}"/>
              </a:ext>
            </a:extLst>
          </p:cNvPr>
          <p:cNvGrpSpPr/>
          <p:nvPr/>
        </p:nvGrpSpPr>
        <p:grpSpPr>
          <a:xfrm>
            <a:off x="776044" y="1258506"/>
            <a:ext cx="10412656" cy="4807686"/>
            <a:chOff x="620568" y="1199813"/>
            <a:chExt cx="10901408" cy="5033351"/>
          </a:xfrm>
        </p:grpSpPr>
        <p:grpSp>
          <p:nvGrpSpPr>
            <p:cNvPr id="104" name="Group 103">
              <a:extLst>
                <a:ext uri="{FF2B5EF4-FFF2-40B4-BE49-F238E27FC236}">
                  <a16:creationId xmlns:a16="http://schemas.microsoft.com/office/drawing/2014/main" id="{D7DEE39C-10EF-F80F-20F8-5078CB67C63F}"/>
                </a:ext>
              </a:extLst>
            </p:cNvPr>
            <p:cNvGrpSpPr/>
            <p:nvPr/>
          </p:nvGrpSpPr>
          <p:grpSpPr>
            <a:xfrm>
              <a:off x="620568" y="1199813"/>
              <a:ext cx="2631746" cy="5033351"/>
              <a:chOff x="620568" y="1199813"/>
              <a:chExt cx="2631746" cy="5033351"/>
            </a:xfrm>
          </p:grpSpPr>
          <p:grpSp>
            <p:nvGrpSpPr>
              <p:cNvPr id="8" name="Graphic 275">
                <a:extLst>
                  <a:ext uri="{FF2B5EF4-FFF2-40B4-BE49-F238E27FC236}">
                    <a16:creationId xmlns:a16="http://schemas.microsoft.com/office/drawing/2014/main" id="{0E5DA97E-B229-9BC0-FC0C-4E708B13C8E7}"/>
                  </a:ext>
                </a:extLst>
              </p:cNvPr>
              <p:cNvGrpSpPr/>
              <p:nvPr/>
            </p:nvGrpSpPr>
            <p:grpSpPr>
              <a:xfrm>
                <a:off x="755391" y="1199813"/>
                <a:ext cx="2362100" cy="3466444"/>
                <a:chOff x="1298568" y="2433483"/>
                <a:chExt cx="1377822" cy="2021990"/>
              </a:xfrm>
            </p:grpSpPr>
            <p:sp>
              <p:nvSpPr>
                <p:cNvPr id="57" name="Freeform: Shape 56">
                  <a:extLst>
                    <a:ext uri="{FF2B5EF4-FFF2-40B4-BE49-F238E27FC236}">
                      <a16:creationId xmlns:a16="http://schemas.microsoft.com/office/drawing/2014/main" id="{2053C579-E08D-A630-9397-8CFE804414B3}"/>
                    </a:ext>
                  </a:extLst>
                </p:cNvPr>
                <p:cNvSpPr/>
                <p:nvPr/>
              </p:nvSpPr>
              <p:spPr>
                <a:xfrm rot="-3456501">
                  <a:off x="1365293" y="4078523"/>
                  <a:ext cx="425250" cy="131189"/>
                </a:xfrm>
                <a:custGeom>
                  <a:avLst/>
                  <a:gdLst>
                    <a:gd name="connsiteX0" fmla="*/ 0 w 425250"/>
                    <a:gd name="connsiteY0" fmla="*/ 0 h 131189"/>
                    <a:gd name="connsiteX1" fmla="*/ 425251 w 425250"/>
                    <a:gd name="connsiteY1" fmla="*/ 0 h 131189"/>
                    <a:gd name="connsiteX2" fmla="*/ 425251 w 425250"/>
                    <a:gd name="connsiteY2" fmla="*/ 131190 h 131189"/>
                    <a:gd name="connsiteX3" fmla="*/ 0 w 425250"/>
                    <a:gd name="connsiteY3" fmla="*/ 131190 h 131189"/>
                  </a:gdLst>
                  <a:ahLst/>
                  <a:cxnLst>
                    <a:cxn ang="0">
                      <a:pos x="connsiteX0" y="connsiteY0"/>
                    </a:cxn>
                    <a:cxn ang="0">
                      <a:pos x="connsiteX1" y="connsiteY1"/>
                    </a:cxn>
                    <a:cxn ang="0">
                      <a:pos x="connsiteX2" y="connsiteY2"/>
                    </a:cxn>
                    <a:cxn ang="0">
                      <a:pos x="connsiteX3" y="connsiteY3"/>
                    </a:cxn>
                  </a:cxnLst>
                  <a:rect l="l" t="t" r="r" b="b"/>
                  <a:pathLst>
                    <a:path w="425250" h="131189">
                      <a:moveTo>
                        <a:pt x="0" y="0"/>
                      </a:moveTo>
                      <a:lnTo>
                        <a:pt x="425251" y="0"/>
                      </a:lnTo>
                      <a:lnTo>
                        <a:pt x="425251" y="131190"/>
                      </a:lnTo>
                      <a:lnTo>
                        <a:pt x="0" y="131190"/>
                      </a:lnTo>
                      <a:close/>
                    </a:path>
                  </a:pathLst>
                </a:custGeom>
                <a:solidFill>
                  <a:schemeClr val="tx2">
                    <a:lumMod val="75000"/>
                    <a:lumOff val="25000"/>
                  </a:schemeClr>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58" name="Freeform: Shape 57">
                  <a:extLst>
                    <a:ext uri="{FF2B5EF4-FFF2-40B4-BE49-F238E27FC236}">
                      <a16:creationId xmlns:a16="http://schemas.microsoft.com/office/drawing/2014/main" id="{FA8688DF-F7B2-792A-C023-47BCA295DBEB}"/>
                    </a:ext>
                  </a:extLst>
                </p:cNvPr>
                <p:cNvSpPr/>
                <p:nvPr/>
              </p:nvSpPr>
              <p:spPr>
                <a:xfrm>
                  <a:off x="1298568" y="4221477"/>
                  <a:ext cx="311657" cy="233996"/>
                </a:xfrm>
                <a:custGeom>
                  <a:avLst/>
                  <a:gdLst>
                    <a:gd name="connsiteX0" fmla="*/ 235670 w 311657"/>
                    <a:gd name="connsiteY0" fmla="*/ 226314 h 233996"/>
                    <a:gd name="connsiteX1" fmla="*/ 23043 w 311657"/>
                    <a:gd name="connsiteY1" fmla="*/ 91509 h 233996"/>
                    <a:gd name="connsiteX2" fmla="*/ 7734 w 311657"/>
                    <a:gd name="connsiteY2" fmla="*/ 23043 h 233996"/>
                    <a:gd name="connsiteX3" fmla="*/ 7734 w 311657"/>
                    <a:gd name="connsiteY3" fmla="*/ 23043 h 233996"/>
                    <a:gd name="connsiteX4" fmla="*/ 76200 w 311657"/>
                    <a:gd name="connsiteY4" fmla="*/ 7734 h 233996"/>
                    <a:gd name="connsiteX5" fmla="*/ 288614 w 311657"/>
                    <a:gd name="connsiteY5" fmla="*/ 142539 h 233996"/>
                    <a:gd name="connsiteX6" fmla="*/ 303923 w 311657"/>
                    <a:gd name="connsiteY6" fmla="*/ 211005 h 233996"/>
                    <a:gd name="connsiteX7" fmla="*/ 303923 w 311657"/>
                    <a:gd name="connsiteY7" fmla="*/ 211005 h 233996"/>
                    <a:gd name="connsiteX8" fmla="*/ 235670 w 311657"/>
                    <a:gd name="connsiteY8" fmla="*/ 226314 h 233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657" h="233996">
                      <a:moveTo>
                        <a:pt x="235670" y="226314"/>
                      </a:moveTo>
                      <a:lnTo>
                        <a:pt x="23043" y="91509"/>
                      </a:lnTo>
                      <a:cubicBezTo>
                        <a:pt x="-133" y="76838"/>
                        <a:pt x="-6937" y="46220"/>
                        <a:pt x="7734" y="23043"/>
                      </a:cubicBezTo>
                      <a:lnTo>
                        <a:pt x="7734" y="23043"/>
                      </a:lnTo>
                      <a:cubicBezTo>
                        <a:pt x="22405" y="-133"/>
                        <a:pt x="53024" y="-6937"/>
                        <a:pt x="76200" y="7734"/>
                      </a:cubicBezTo>
                      <a:lnTo>
                        <a:pt x="288614" y="142539"/>
                      </a:lnTo>
                      <a:cubicBezTo>
                        <a:pt x="311790" y="157211"/>
                        <a:pt x="318594" y="187829"/>
                        <a:pt x="303923" y="211005"/>
                      </a:cubicBezTo>
                      <a:lnTo>
                        <a:pt x="303923" y="211005"/>
                      </a:lnTo>
                      <a:cubicBezTo>
                        <a:pt x="289465" y="233969"/>
                        <a:pt x="258634" y="240986"/>
                        <a:pt x="235670" y="226314"/>
                      </a:cubicBezTo>
                      <a:close/>
                    </a:path>
                  </a:pathLst>
                </a:custGeom>
                <a:solidFill>
                  <a:schemeClr val="tx2">
                    <a:lumMod val="75000"/>
                    <a:lumOff val="25000"/>
                  </a:schemeClr>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59" name="Freeform: Shape 58">
                  <a:extLst>
                    <a:ext uri="{FF2B5EF4-FFF2-40B4-BE49-F238E27FC236}">
                      <a16:creationId xmlns:a16="http://schemas.microsoft.com/office/drawing/2014/main" id="{EB01E4B7-C840-9C0C-BC4C-6FFE14F9D90B}"/>
                    </a:ext>
                  </a:extLst>
                </p:cNvPr>
                <p:cNvSpPr/>
                <p:nvPr/>
              </p:nvSpPr>
              <p:spPr>
                <a:xfrm rot="-3456501">
                  <a:off x="2170718" y="2775246"/>
                  <a:ext cx="338499" cy="338499"/>
                </a:xfrm>
                <a:custGeom>
                  <a:avLst/>
                  <a:gdLst>
                    <a:gd name="connsiteX0" fmla="*/ 0 w 338499"/>
                    <a:gd name="connsiteY0" fmla="*/ 0 h 338499"/>
                    <a:gd name="connsiteX1" fmla="*/ 338499 w 338499"/>
                    <a:gd name="connsiteY1" fmla="*/ 0 h 338499"/>
                    <a:gd name="connsiteX2" fmla="*/ 338499 w 338499"/>
                    <a:gd name="connsiteY2" fmla="*/ 338500 h 338499"/>
                    <a:gd name="connsiteX3" fmla="*/ 0 w 338499"/>
                    <a:gd name="connsiteY3" fmla="*/ 338500 h 338499"/>
                  </a:gdLst>
                  <a:ahLst/>
                  <a:cxnLst>
                    <a:cxn ang="0">
                      <a:pos x="connsiteX0" y="connsiteY0"/>
                    </a:cxn>
                    <a:cxn ang="0">
                      <a:pos x="connsiteX1" y="connsiteY1"/>
                    </a:cxn>
                    <a:cxn ang="0">
                      <a:pos x="connsiteX2" y="connsiteY2"/>
                    </a:cxn>
                    <a:cxn ang="0">
                      <a:pos x="connsiteX3" y="connsiteY3"/>
                    </a:cxn>
                  </a:cxnLst>
                  <a:rect l="l" t="t" r="r" b="b"/>
                  <a:pathLst>
                    <a:path w="338499" h="338499">
                      <a:moveTo>
                        <a:pt x="0" y="0"/>
                      </a:moveTo>
                      <a:lnTo>
                        <a:pt x="338499" y="0"/>
                      </a:lnTo>
                      <a:lnTo>
                        <a:pt x="338499" y="338500"/>
                      </a:lnTo>
                      <a:lnTo>
                        <a:pt x="0" y="338500"/>
                      </a:lnTo>
                      <a:close/>
                    </a:path>
                  </a:pathLst>
                </a:custGeom>
                <a:solidFill>
                  <a:schemeClr val="tx2">
                    <a:lumMod val="75000"/>
                    <a:lumOff val="25000"/>
                  </a:schemeClr>
                </a:solidFill>
                <a:ln w="21259" cap="flat">
                  <a:noFill/>
                  <a:prstDash val="solid"/>
                  <a:miter/>
                </a:ln>
              </p:spPr>
              <p:txBody>
                <a:bodyPr rtlCol="0" anchor="ctr"/>
                <a:lstStyle/>
                <a:p>
                  <a:endParaRPr lang="en-US" dirty="0">
                    <a:latin typeface="+mj-lt"/>
                    <a:ea typeface="Yu Gothic UI Semibold" panose="020B0700000000000000" pitchFamily="34" charset="-128"/>
                  </a:endParaRPr>
                </a:p>
              </p:txBody>
            </p:sp>
            <p:sp>
              <p:nvSpPr>
                <p:cNvPr id="60" name="Freeform: Shape 59">
                  <a:extLst>
                    <a:ext uri="{FF2B5EF4-FFF2-40B4-BE49-F238E27FC236}">
                      <a16:creationId xmlns:a16="http://schemas.microsoft.com/office/drawing/2014/main" id="{97099018-5358-ED65-2357-372A4BD350F1}"/>
                    </a:ext>
                  </a:extLst>
                </p:cNvPr>
                <p:cNvSpPr/>
                <p:nvPr/>
              </p:nvSpPr>
              <p:spPr>
                <a:xfrm rot="-3456501">
                  <a:off x="2375908" y="2705218"/>
                  <a:ext cx="141821" cy="141821"/>
                </a:xfrm>
                <a:custGeom>
                  <a:avLst/>
                  <a:gdLst>
                    <a:gd name="connsiteX0" fmla="*/ 0 w 141821"/>
                    <a:gd name="connsiteY0" fmla="*/ 0 h 141821"/>
                    <a:gd name="connsiteX1" fmla="*/ 141821 w 141821"/>
                    <a:gd name="connsiteY1" fmla="*/ 0 h 141821"/>
                    <a:gd name="connsiteX2" fmla="*/ 141821 w 141821"/>
                    <a:gd name="connsiteY2" fmla="*/ 141821 h 141821"/>
                    <a:gd name="connsiteX3" fmla="*/ 0 w 141821"/>
                    <a:gd name="connsiteY3" fmla="*/ 141821 h 141821"/>
                  </a:gdLst>
                  <a:ahLst/>
                  <a:cxnLst>
                    <a:cxn ang="0">
                      <a:pos x="connsiteX0" y="connsiteY0"/>
                    </a:cxn>
                    <a:cxn ang="0">
                      <a:pos x="connsiteX1" y="connsiteY1"/>
                    </a:cxn>
                    <a:cxn ang="0">
                      <a:pos x="connsiteX2" y="connsiteY2"/>
                    </a:cxn>
                    <a:cxn ang="0">
                      <a:pos x="connsiteX3" y="connsiteY3"/>
                    </a:cxn>
                  </a:cxnLst>
                  <a:rect l="l" t="t" r="r" b="b"/>
                  <a:pathLst>
                    <a:path w="141821" h="141821">
                      <a:moveTo>
                        <a:pt x="0" y="0"/>
                      </a:moveTo>
                      <a:lnTo>
                        <a:pt x="141821" y="0"/>
                      </a:lnTo>
                      <a:lnTo>
                        <a:pt x="141821" y="141821"/>
                      </a:lnTo>
                      <a:lnTo>
                        <a:pt x="0" y="141821"/>
                      </a:lnTo>
                      <a:close/>
                    </a:path>
                  </a:pathLst>
                </a:custGeom>
                <a:solidFill>
                  <a:schemeClr val="tx2">
                    <a:lumMod val="75000"/>
                    <a:lumOff val="25000"/>
                  </a:schemeClr>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61" name="Freeform: Shape 60">
                  <a:extLst>
                    <a:ext uri="{FF2B5EF4-FFF2-40B4-BE49-F238E27FC236}">
                      <a16:creationId xmlns:a16="http://schemas.microsoft.com/office/drawing/2014/main" id="{575EA60C-BDCF-8620-43AE-8A420118C9C6}"/>
                    </a:ext>
                  </a:extLst>
                </p:cNvPr>
                <p:cNvSpPr/>
                <p:nvPr/>
              </p:nvSpPr>
              <p:spPr>
                <a:xfrm>
                  <a:off x="2476947" y="2433483"/>
                  <a:ext cx="199443" cy="286195"/>
                </a:xfrm>
                <a:custGeom>
                  <a:avLst/>
                  <a:gdLst>
                    <a:gd name="connsiteX0" fmla="*/ 17861 w 199443"/>
                    <a:gd name="connsiteY0" fmla="*/ 286196 h 286195"/>
                    <a:gd name="connsiteX1" fmla="*/ 0 w 199443"/>
                    <a:gd name="connsiteY1" fmla="*/ 274714 h 286195"/>
                    <a:gd name="connsiteX2" fmla="*/ 161809 w 199443"/>
                    <a:gd name="connsiteY2" fmla="*/ 19562 h 286195"/>
                    <a:gd name="connsiteX3" fmla="*/ 199444 w 199443"/>
                    <a:gd name="connsiteY3" fmla="*/ 0 h 286195"/>
                  </a:gdLst>
                  <a:ahLst/>
                  <a:cxnLst>
                    <a:cxn ang="0">
                      <a:pos x="connsiteX0" y="connsiteY0"/>
                    </a:cxn>
                    <a:cxn ang="0">
                      <a:pos x="connsiteX1" y="connsiteY1"/>
                    </a:cxn>
                    <a:cxn ang="0">
                      <a:pos x="connsiteX2" y="connsiteY2"/>
                    </a:cxn>
                    <a:cxn ang="0">
                      <a:pos x="connsiteX3" y="connsiteY3"/>
                    </a:cxn>
                  </a:cxnLst>
                  <a:rect l="l" t="t" r="r" b="b"/>
                  <a:pathLst>
                    <a:path w="199443" h="286195">
                      <a:moveTo>
                        <a:pt x="17861" y="286196"/>
                      </a:moveTo>
                      <a:lnTo>
                        <a:pt x="0" y="274714"/>
                      </a:lnTo>
                      <a:lnTo>
                        <a:pt x="161809" y="19562"/>
                      </a:lnTo>
                      <a:lnTo>
                        <a:pt x="199444" y="0"/>
                      </a:lnTo>
                      <a:close/>
                    </a:path>
                  </a:pathLst>
                </a:custGeom>
                <a:solidFill>
                  <a:srgbClr val="CCCCCC"/>
                </a:solidFill>
                <a:ln w="21259" cap="flat">
                  <a:noFill/>
                  <a:prstDash val="solid"/>
                  <a:miter/>
                </a:ln>
              </p:spPr>
              <p:txBody>
                <a:bodyPr rtlCol="0" anchor="ctr"/>
                <a:lstStyle/>
                <a:p>
                  <a:endParaRPr lang="en-US" dirty="0">
                    <a:latin typeface="+mj-lt"/>
                    <a:ea typeface="Yu Gothic UI Semibold" panose="020B0700000000000000" pitchFamily="34" charset="-128"/>
                  </a:endParaRPr>
                </a:p>
              </p:txBody>
            </p:sp>
            <p:sp>
              <p:nvSpPr>
                <p:cNvPr id="62" name="Freeform: Shape 61">
                  <a:extLst>
                    <a:ext uri="{FF2B5EF4-FFF2-40B4-BE49-F238E27FC236}">
                      <a16:creationId xmlns:a16="http://schemas.microsoft.com/office/drawing/2014/main" id="{C4223E01-DDEF-0CCD-33AB-1C424AC7F15B}"/>
                    </a:ext>
                  </a:extLst>
                </p:cNvPr>
                <p:cNvSpPr/>
                <p:nvPr/>
              </p:nvSpPr>
              <p:spPr>
                <a:xfrm rot="-3456501">
                  <a:off x="1265949" y="3279839"/>
                  <a:ext cx="1389931" cy="520932"/>
                </a:xfrm>
                <a:custGeom>
                  <a:avLst/>
                  <a:gdLst>
                    <a:gd name="connsiteX0" fmla="*/ 0 w 1389931"/>
                    <a:gd name="connsiteY0" fmla="*/ 0 h 520932"/>
                    <a:gd name="connsiteX1" fmla="*/ 1389932 w 1389931"/>
                    <a:gd name="connsiteY1" fmla="*/ 0 h 520932"/>
                    <a:gd name="connsiteX2" fmla="*/ 1389932 w 1389931"/>
                    <a:gd name="connsiteY2" fmla="*/ 520932 h 520932"/>
                    <a:gd name="connsiteX3" fmla="*/ 0 w 1389931"/>
                    <a:gd name="connsiteY3" fmla="*/ 520932 h 520932"/>
                  </a:gdLst>
                  <a:ahLst/>
                  <a:cxnLst>
                    <a:cxn ang="0">
                      <a:pos x="connsiteX0" y="connsiteY0"/>
                    </a:cxn>
                    <a:cxn ang="0">
                      <a:pos x="connsiteX1" y="connsiteY1"/>
                    </a:cxn>
                    <a:cxn ang="0">
                      <a:pos x="connsiteX2" y="connsiteY2"/>
                    </a:cxn>
                    <a:cxn ang="0">
                      <a:pos x="connsiteX3" y="connsiteY3"/>
                    </a:cxn>
                  </a:cxnLst>
                  <a:rect l="l" t="t" r="r" b="b"/>
                  <a:pathLst>
                    <a:path w="1389931" h="520932">
                      <a:moveTo>
                        <a:pt x="0" y="0"/>
                      </a:moveTo>
                      <a:lnTo>
                        <a:pt x="1389932" y="0"/>
                      </a:lnTo>
                      <a:lnTo>
                        <a:pt x="1389932" y="520932"/>
                      </a:lnTo>
                      <a:lnTo>
                        <a:pt x="0" y="520932"/>
                      </a:lnTo>
                      <a:close/>
                    </a:path>
                  </a:pathLst>
                </a:custGeom>
                <a:solidFill>
                  <a:schemeClr val="bg2"/>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63" name="Freeform: Shape 62">
                  <a:extLst>
                    <a:ext uri="{FF2B5EF4-FFF2-40B4-BE49-F238E27FC236}">
                      <a16:creationId xmlns:a16="http://schemas.microsoft.com/office/drawing/2014/main" id="{59215FFB-19AE-7501-CED9-F63719C26340}"/>
                    </a:ext>
                  </a:extLst>
                </p:cNvPr>
                <p:cNvSpPr/>
                <p:nvPr/>
              </p:nvSpPr>
              <p:spPr>
                <a:xfrm>
                  <a:off x="1449187" y="3391674"/>
                  <a:ext cx="872407" cy="776087"/>
                </a:xfrm>
                <a:custGeom>
                  <a:avLst/>
                  <a:gdLst>
                    <a:gd name="connsiteX0" fmla="*/ 339565 w 872407"/>
                    <a:gd name="connsiteY0" fmla="*/ 0 h 776087"/>
                    <a:gd name="connsiteX1" fmla="*/ 0 w 872407"/>
                    <a:gd name="connsiteY1" fmla="*/ 534969 h 776087"/>
                    <a:gd name="connsiteX2" fmla="*/ 379964 w 872407"/>
                    <a:gd name="connsiteY2" fmla="*/ 776088 h 776087"/>
                    <a:gd name="connsiteX3" fmla="*/ 872408 w 872407"/>
                    <a:gd name="connsiteY3" fmla="*/ 0 h 776087"/>
                  </a:gdLst>
                  <a:ahLst/>
                  <a:cxnLst>
                    <a:cxn ang="0">
                      <a:pos x="connsiteX0" y="connsiteY0"/>
                    </a:cxn>
                    <a:cxn ang="0">
                      <a:pos x="connsiteX1" y="connsiteY1"/>
                    </a:cxn>
                    <a:cxn ang="0">
                      <a:pos x="connsiteX2" y="connsiteY2"/>
                    </a:cxn>
                    <a:cxn ang="0">
                      <a:pos x="connsiteX3" y="connsiteY3"/>
                    </a:cxn>
                  </a:cxnLst>
                  <a:rect l="l" t="t" r="r" b="b"/>
                  <a:pathLst>
                    <a:path w="872407" h="776087">
                      <a:moveTo>
                        <a:pt x="339565" y="0"/>
                      </a:moveTo>
                      <a:lnTo>
                        <a:pt x="0" y="534969"/>
                      </a:lnTo>
                      <a:lnTo>
                        <a:pt x="379964" y="776088"/>
                      </a:lnTo>
                      <a:lnTo>
                        <a:pt x="872408" y="0"/>
                      </a:lnTo>
                      <a:close/>
                    </a:path>
                  </a:pathLst>
                </a:custGeom>
                <a:solidFill>
                  <a:schemeClr val="accent1"/>
                </a:solidFill>
                <a:ln w="21259" cap="flat">
                  <a:noFill/>
                  <a:prstDash val="solid"/>
                  <a:miter/>
                </a:ln>
              </p:spPr>
              <p:txBody>
                <a:bodyPr rtlCol="0" anchor="ctr"/>
                <a:lstStyle/>
                <a:p>
                  <a:endParaRPr lang="en-US">
                    <a:latin typeface="+mj-lt"/>
                    <a:ea typeface="Yu Gothic UI Semibold" panose="020B0700000000000000" pitchFamily="34" charset="-128"/>
                  </a:endParaRPr>
                </a:p>
              </p:txBody>
            </p:sp>
          </p:grpSp>
          <p:grpSp>
            <p:nvGrpSpPr>
              <p:cNvPr id="100" name="Group 99">
                <a:extLst>
                  <a:ext uri="{FF2B5EF4-FFF2-40B4-BE49-F238E27FC236}">
                    <a16:creationId xmlns:a16="http://schemas.microsoft.com/office/drawing/2014/main" id="{9E12580D-6AF5-B287-74B8-E0AF935EA209}"/>
                  </a:ext>
                </a:extLst>
              </p:cNvPr>
              <p:cNvGrpSpPr/>
              <p:nvPr/>
            </p:nvGrpSpPr>
            <p:grpSpPr>
              <a:xfrm>
                <a:off x="620568" y="4473190"/>
                <a:ext cx="2631746" cy="1759974"/>
                <a:chOff x="620568" y="4473190"/>
                <a:chExt cx="2631746" cy="1759974"/>
              </a:xfrm>
            </p:grpSpPr>
            <p:grpSp>
              <p:nvGrpSpPr>
                <p:cNvPr id="66" name="Group 65">
                  <a:extLst>
                    <a:ext uri="{FF2B5EF4-FFF2-40B4-BE49-F238E27FC236}">
                      <a16:creationId xmlns:a16="http://schemas.microsoft.com/office/drawing/2014/main" id="{8F55FF75-75D3-4E52-44BE-661450BF1052}"/>
                    </a:ext>
                  </a:extLst>
                </p:cNvPr>
                <p:cNvGrpSpPr/>
                <p:nvPr/>
              </p:nvGrpSpPr>
              <p:grpSpPr>
                <a:xfrm>
                  <a:off x="620568" y="5085660"/>
                  <a:ext cx="2631746" cy="1147504"/>
                  <a:chOff x="302763" y="5085660"/>
                  <a:chExt cx="2631746" cy="1147504"/>
                </a:xfrm>
              </p:grpSpPr>
              <p:sp>
                <p:nvSpPr>
                  <p:cNvPr id="64" name="TextBox 63">
                    <a:extLst>
                      <a:ext uri="{FF2B5EF4-FFF2-40B4-BE49-F238E27FC236}">
                        <a16:creationId xmlns:a16="http://schemas.microsoft.com/office/drawing/2014/main" id="{E40A250C-4DD8-F3BB-3968-4165A26B294B}"/>
                      </a:ext>
                    </a:extLst>
                  </p:cNvPr>
                  <p:cNvSpPr txBox="1"/>
                  <p:nvPr/>
                </p:nvSpPr>
                <p:spPr>
                  <a:xfrm>
                    <a:off x="326864" y="5459828"/>
                    <a:ext cx="2583545" cy="773336"/>
                  </a:xfrm>
                  <a:prstGeom prst="rect">
                    <a:avLst/>
                  </a:prstGeom>
                  <a:noFill/>
                </p:spPr>
                <p:txBody>
                  <a:bodyPr wrap="square">
                    <a:spAutoFit/>
                  </a:bodyPr>
                  <a:lstStyle/>
                  <a:p>
                    <a:pPr marR="0" lvl="0" algn="ctr" defTabSz="914400" eaLnBrk="1" fontAlgn="auto" latinLnBrk="0" hangingPunct="1">
                      <a:lnSpc>
                        <a:spcPct val="100000"/>
                      </a:lnSpc>
                      <a:spcBef>
                        <a:spcPts val="0"/>
                      </a:spcBef>
                      <a:spcAft>
                        <a:spcPts val="0"/>
                      </a:spcAft>
                      <a:buClrTx/>
                      <a:buSzTx/>
                      <a:tabLst/>
                      <a:defRPr/>
                    </a:pP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p>
                </p:txBody>
              </p:sp>
              <p:sp>
                <p:nvSpPr>
                  <p:cNvPr id="65" name="TextBox 64">
                    <a:extLst>
                      <a:ext uri="{FF2B5EF4-FFF2-40B4-BE49-F238E27FC236}">
                        <a16:creationId xmlns:a16="http://schemas.microsoft.com/office/drawing/2014/main" id="{2F97DD0B-AB06-FE3F-6FFF-AE87769E4BFB}"/>
                      </a:ext>
                    </a:extLst>
                  </p:cNvPr>
                  <p:cNvSpPr txBox="1"/>
                  <p:nvPr/>
                </p:nvSpPr>
                <p:spPr>
                  <a:xfrm>
                    <a:off x="302763" y="5085660"/>
                    <a:ext cx="2631746" cy="322224"/>
                  </a:xfrm>
                  <a:prstGeom prst="rect">
                    <a:avLst/>
                  </a:prstGeom>
                  <a:noFill/>
                </p:spPr>
                <p:txBody>
                  <a:bodyPr wrap="square">
                    <a:spAutoFit/>
                  </a:bodyPr>
                  <a:lstStyle/>
                  <a:p>
                    <a:pPr algn="ctr"/>
                    <a:r>
                      <a:rPr lang="en-CA" sz="1400" i="0" dirty="0">
                        <a:solidFill>
                          <a:schemeClr val="accent1"/>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1"/>
                      </a:solidFill>
                      <a:latin typeface="+mj-lt"/>
                      <a:ea typeface="Yu Gothic UI Semibold" panose="020B0700000000000000" pitchFamily="34" charset="-128"/>
                    </a:endParaRPr>
                  </a:p>
                </p:txBody>
              </p:sp>
            </p:grpSp>
            <p:grpSp>
              <p:nvGrpSpPr>
                <p:cNvPr id="80" name="Group 79">
                  <a:extLst>
                    <a:ext uri="{FF2B5EF4-FFF2-40B4-BE49-F238E27FC236}">
                      <a16:creationId xmlns:a16="http://schemas.microsoft.com/office/drawing/2014/main" id="{78BEAEC8-7172-2655-55B7-39838321F5AE}"/>
                    </a:ext>
                  </a:extLst>
                </p:cNvPr>
                <p:cNvGrpSpPr/>
                <p:nvPr/>
              </p:nvGrpSpPr>
              <p:grpSpPr>
                <a:xfrm>
                  <a:off x="1616482" y="4473190"/>
                  <a:ext cx="639918" cy="639918"/>
                  <a:chOff x="3836499" y="1344648"/>
                  <a:chExt cx="612082" cy="612082"/>
                </a:xfrm>
              </p:grpSpPr>
              <p:sp>
                <p:nvSpPr>
                  <p:cNvPr id="81" name="Oval 80">
                    <a:extLst>
                      <a:ext uri="{FF2B5EF4-FFF2-40B4-BE49-F238E27FC236}">
                        <a16:creationId xmlns:a16="http://schemas.microsoft.com/office/drawing/2014/main" id="{D0C51DA7-52CB-0DA3-C93F-FB3F19FA8F80}"/>
                      </a:ext>
                    </a:extLst>
                  </p:cNvPr>
                  <p:cNvSpPr/>
                  <p:nvPr/>
                </p:nvSpPr>
                <p:spPr>
                  <a:xfrm>
                    <a:off x="3836499" y="1344648"/>
                    <a:ext cx="612082" cy="612082"/>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grpSp>
                <p:nvGrpSpPr>
                  <p:cNvPr id="82" name="Group 81">
                    <a:extLst>
                      <a:ext uri="{FF2B5EF4-FFF2-40B4-BE49-F238E27FC236}">
                        <a16:creationId xmlns:a16="http://schemas.microsoft.com/office/drawing/2014/main" id="{D85ADF41-472E-00A8-959E-2D73C586F03B}"/>
                      </a:ext>
                    </a:extLst>
                  </p:cNvPr>
                  <p:cNvGrpSpPr/>
                  <p:nvPr/>
                </p:nvGrpSpPr>
                <p:grpSpPr>
                  <a:xfrm>
                    <a:off x="3979515" y="1521619"/>
                    <a:ext cx="326050" cy="258140"/>
                    <a:chOff x="3331811" y="2511251"/>
                    <a:chExt cx="1621318" cy="1283630"/>
                  </a:xfrm>
                </p:grpSpPr>
                <p:sp>
                  <p:nvSpPr>
                    <p:cNvPr id="83" name="Freeform: Shape 82">
                      <a:extLst>
                        <a:ext uri="{FF2B5EF4-FFF2-40B4-BE49-F238E27FC236}">
                          <a16:creationId xmlns:a16="http://schemas.microsoft.com/office/drawing/2014/main" id="{B347A9DE-6C2B-5EDB-B437-4995F620F153}"/>
                        </a:ext>
                      </a:extLst>
                    </p:cNvPr>
                    <p:cNvSpPr/>
                    <p:nvPr/>
                  </p:nvSpPr>
                  <p:spPr>
                    <a:xfrm>
                      <a:off x="3804008" y="2755725"/>
                      <a:ext cx="765851" cy="683543"/>
                    </a:xfrm>
                    <a:custGeom>
                      <a:avLst/>
                      <a:gdLst>
                        <a:gd name="connsiteX0" fmla="*/ 556588 w 765851"/>
                        <a:gd name="connsiteY0" fmla="*/ 554 h 683543"/>
                        <a:gd name="connsiteX1" fmla="*/ 384588 w 765851"/>
                        <a:gd name="connsiteY1" fmla="*/ 88388 h 683543"/>
                        <a:gd name="connsiteX2" fmla="*/ 194006 w 765851"/>
                        <a:gd name="connsiteY2" fmla="*/ 1166 h 683543"/>
                        <a:gd name="connsiteX3" fmla="*/ 31786 w 765851"/>
                        <a:gd name="connsiteY3" fmla="*/ 346511 h 683543"/>
                        <a:gd name="connsiteX4" fmla="*/ 193945 w 765851"/>
                        <a:gd name="connsiteY4" fmla="*/ 536970 h 683543"/>
                        <a:gd name="connsiteX5" fmla="*/ 384588 w 765851"/>
                        <a:gd name="connsiteY5" fmla="*/ 683543 h 683543"/>
                        <a:gd name="connsiteX6" fmla="*/ 575230 w 765851"/>
                        <a:gd name="connsiteY6" fmla="*/ 536970 h 683543"/>
                        <a:gd name="connsiteX7" fmla="*/ 737390 w 765851"/>
                        <a:gd name="connsiteY7" fmla="*/ 346511 h 683543"/>
                        <a:gd name="connsiteX8" fmla="*/ 556588 w 765851"/>
                        <a:gd name="connsiteY8" fmla="*/ 554 h 683543"/>
                        <a:gd name="connsiteX9" fmla="*/ 699982 w 765851"/>
                        <a:gd name="connsiteY9" fmla="*/ 324934 h 683543"/>
                        <a:gd name="connsiteX10" fmla="*/ 553348 w 765851"/>
                        <a:gd name="connsiteY10" fmla="*/ 328663 h 683543"/>
                        <a:gd name="connsiteX11" fmla="*/ 544180 w 765851"/>
                        <a:gd name="connsiteY11" fmla="*/ 322122 h 683543"/>
                        <a:gd name="connsiteX12" fmla="*/ 500110 w 765851"/>
                        <a:gd name="connsiteY12" fmla="*/ 162164 h 683543"/>
                        <a:gd name="connsiteX13" fmla="*/ 494976 w 765851"/>
                        <a:gd name="connsiteY13" fmla="*/ 177383 h 683543"/>
                        <a:gd name="connsiteX14" fmla="*/ 387094 w 765851"/>
                        <a:gd name="connsiteY14" fmla="*/ 495895 h 683543"/>
                        <a:gd name="connsiteX15" fmla="*/ 368818 w 765851"/>
                        <a:gd name="connsiteY15" fmla="*/ 495895 h 683543"/>
                        <a:gd name="connsiteX16" fmla="*/ 357021 w 765851"/>
                        <a:gd name="connsiteY16" fmla="*/ 462277 h 683543"/>
                        <a:gd name="connsiteX17" fmla="*/ 281779 w 765851"/>
                        <a:gd name="connsiteY17" fmla="*/ 247186 h 683543"/>
                        <a:gd name="connsiteX18" fmla="*/ 236059 w 765851"/>
                        <a:gd name="connsiteY18" fmla="*/ 334469 h 683543"/>
                        <a:gd name="connsiteX19" fmla="*/ 227868 w 765851"/>
                        <a:gd name="connsiteY19" fmla="*/ 338870 h 683543"/>
                        <a:gd name="connsiteX20" fmla="*/ 66015 w 765851"/>
                        <a:gd name="connsiteY20" fmla="*/ 338870 h 683543"/>
                        <a:gd name="connsiteX21" fmla="*/ 66015 w 765851"/>
                        <a:gd name="connsiteY21" fmla="*/ 321022 h 683543"/>
                        <a:gd name="connsiteX22" fmla="*/ 222000 w 765851"/>
                        <a:gd name="connsiteY22" fmla="*/ 321022 h 683543"/>
                        <a:gd name="connsiteX23" fmla="*/ 275361 w 765851"/>
                        <a:gd name="connsiteY23" fmla="*/ 219191 h 683543"/>
                        <a:gd name="connsiteX24" fmla="*/ 292720 w 765851"/>
                        <a:gd name="connsiteY24" fmla="*/ 221331 h 683543"/>
                        <a:gd name="connsiteX25" fmla="*/ 304516 w 765851"/>
                        <a:gd name="connsiteY25" fmla="*/ 254948 h 683543"/>
                        <a:gd name="connsiteX26" fmla="*/ 377864 w 765851"/>
                        <a:gd name="connsiteY26" fmla="*/ 464600 h 683543"/>
                        <a:gd name="connsiteX27" fmla="*/ 384099 w 765851"/>
                        <a:gd name="connsiteY27" fmla="*/ 446141 h 683543"/>
                        <a:gd name="connsiteX28" fmla="*/ 491981 w 765851"/>
                        <a:gd name="connsiteY28" fmla="*/ 127629 h 683543"/>
                        <a:gd name="connsiteX29" fmla="*/ 510256 w 765851"/>
                        <a:gd name="connsiteY29" fmla="*/ 127629 h 683543"/>
                        <a:gd name="connsiteX30" fmla="*/ 560683 w 765851"/>
                        <a:gd name="connsiteY30" fmla="*/ 310570 h 683543"/>
                        <a:gd name="connsiteX31" fmla="*/ 700043 w 765851"/>
                        <a:gd name="connsiteY31" fmla="*/ 307025 h 683543"/>
                        <a:gd name="connsiteX32" fmla="*/ 699982 w 765851"/>
                        <a:gd name="connsiteY32" fmla="*/ 324934 h 683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5851" h="683543">
                          <a:moveTo>
                            <a:pt x="556588" y="554"/>
                          </a:moveTo>
                          <a:cubicBezTo>
                            <a:pt x="489352" y="-4947"/>
                            <a:pt x="404758" y="30933"/>
                            <a:pt x="384588" y="88388"/>
                          </a:cubicBezTo>
                          <a:cubicBezTo>
                            <a:pt x="364417" y="30994"/>
                            <a:pt x="261241" y="-4335"/>
                            <a:pt x="194006" y="1166"/>
                          </a:cubicBezTo>
                          <a:cubicBezTo>
                            <a:pt x="16566" y="15591"/>
                            <a:pt x="-43457" y="213446"/>
                            <a:pt x="31786" y="346511"/>
                          </a:cubicBezTo>
                          <a:cubicBezTo>
                            <a:pt x="72249" y="418147"/>
                            <a:pt x="130438" y="480737"/>
                            <a:pt x="193945" y="536970"/>
                          </a:cubicBezTo>
                          <a:cubicBezTo>
                            <a:pt x="247122" y="584035"/>
                            <a:pt x="384221" y="683909"/>
                            <a:pt x="384588" y="683543"/>
                          </a:cubicBezTo>
                          <a:cubicBezTo>
                            <a:pt x="385015" y="683909"/>
                            <a:pt x="522114" y="584035"/>
                            <a:pt x="575230" y="536970"/>
                          </a:cubicBezTo>
                          <a:cubicBezTo>
                            <a:pt x="638676" y="480737"/>
                            <a:pt x="696865" y="418147"/>
                            <a:pt x="737390" y="346511"/>
                          </a:cubicBezTo>
                          <a:cubicBezTo>
                            <a:pt x="812632" y="213446"/>
                            <a:pt x="734028" y="15041"/>
                            <a:pt x="556588" y="554"/>
                          </a:cubicBezTo>
                          <a:close/>
                          <a:moveTo>
                            <a:pt x="699982" y="324934"/>
                          </a:moveTo>
                          <a:cubicBezTo>
                            <a:pt x="651084" y="326157"/>
                            <a:pt x="602186" y="327440"/>
                            <a:pt x="553348" y="328663"/>
                          </a:cubicBezTo>
                          <a:cubicBezTo>
                            <a:pt x="549253" y="328785"/>
                            <a:pt x="545219" y="325790"/>
                            <a:pt x="544180" y="322122"/>
                          </a:cubicBezTo>
                          <a:cubicBezTo>
                            <a:pt x="529510" y="268823"/>
                            <a:pt x="514779" y="215524"/>
                            <a:pt x="500110" y="162164"/>
                          </a:cubicBezTo>
                          <a:cubicBezTo>
                            <a:pt x="498399" y="167237"/>
                            <a:pt x="496687" y="172310"/>
                            <a:pt x="494976" y="177383"/>
                          </a:cubicBezTo>
                          <a:cubicBezTo>
                            <a:pt x="459035" y="283554"/>
                            <a:pt x="423034" y="389724"/>
                            <a:pt x="387094" y="495895"/>
                          </a:cubicBezTo>
                          <a:cubicBezTo>
                            <a:pt x="384221" y="504452"/>
                            <a:pt x="371752" y="504330"/>
                            <a:pt x="368818" y="495895"/>
                          </a:cubicBezTo>
                          <a:cubicBezTo>
                            <a:pt x="364906" y="484710"/>
                            <a:pt x="360994" y="473463"/>
                            <a:pt x="357021" y="462277"/>
                          </a:cubicBezTo>
                          <a:cubicBezTo>
                            <a:pt x="331961" y="390580"/>
                            <a:pt x="306839" y="318883"/>
                            <a:pt x="281779" y="247186"/>
                          </a:cubicBezTo>
                          <a:cubicBezTo>
                            <a:pt x="266559" y="276280"/>
                            <a:pt x="251278" y="305375"/>
                            <a:pt x="236059" y="334469"/>
                          </a:cubicBezTo>
                          <a:cubicBezTo>
                            <a:pt x="234592" y="337220"/>
                            <a:pt x="231047" y="338870"/>
                            <a:pt x="227868" y="338870"/>
                          </a:cubicBezTo>
                          <a:cubicBezTo>
                            <a:pt x="173897" y="338870"/>
                            <a:pt x="119986" y="338870"/>
                            <a:pt x="66015" y="338870"/>
                          </a:cubicBezTo>
                          <a:cubicBezTo>
                            <a:pt x="53790" y="338870"/>
                            <a:pt x="53790" y="321022"/>
                            <a:pt x="66015" y="321022"/>
                          </a:cubicBezTo>
                          <a:cubicBezTo>
                            <a:pt x="118030" y="321022"/>
                            <a:pt x="169985" y="321022"/>
                            <a:pt x="222000" y="321022"/>
                          </a:cubicBezTo>
                          <a:cubicBezTo>
                            <a:pt x="239787" y="287038"/>
                            <a:pt x="257574" y="253115"/>
                            <a:pt x="275361" y="219191"/>
                          </a:cubicBezTo>
                          <a:cubicBezTo>
                            <a:pt x="279212" y="211918"/>
                            <a:pt x="290336" y="214546"/>
                            <a:pt x="292720" y="221331"/>
                          </a:cubicBezTo>
                          <a:cubicBezTo>
                            <a:pt x="296632" y="232516"/>
                            <a:pt x="300543" y="243763"/>
                            <a:pt x="304516" y="254948"/>
                          </a:cubicBezTo>
                          <a:cubicBezTo>
                            <a:pt x="328966" y="324812"/>
                            <a:pt x="353415" y="394737"/>
                            <a:pt x="377864" y="464600"/>
                          </a:cubicBezTo>
                          <a:cubicBezTo>
                            <a:pt x="379942" y="458427"/>
                            <a:pt x="382020" y="452314"/>
                            <a:pt x="384099" y="446141"/>
                          </a:cubicBezTo>
                          <a:cubicBezTo>
                            <a:pt x="420039" y="339970"/>
                            <a:pt x="456040" y="233800"/>
                            <a:pt x="491981" y="127629"/>
                          </a:cubicBezTo>
                          <a:cubicBezTo>
                            <a:pt x="494731" y="119500"/>
                            <a:pt x="507873" y="118827"/>
                            <a:pt x="510256" y="127629"/>
                          </a:cubicBezTo>
                          <a:cubicBezTo>
                            <a:pt x="527065" y="188630"/>
                            <a:pt x="543874" y="249631"/>
                            <a:pt x="560683" y="310570"/>
                          </a:cubicBezTo>
                          <a:cubicBezTo>
                            <a:pt x="607136" y="309409"/>
                            <a:pt x="653590" y="308186"/>
                            <a:pt x="700043" y="307025"/>
                          </a:cubicBezTo>
                          <a:cubicBezTo>
                            <a:pt x="712207" y="306720"/>
                            <a:pt x="712146" y="324629"/>
                            <a:pt x="699982" y="324934"/>
                          </a:cubicBezTo>
                          <a:close/>
                        </a:path>
                      </a:pathLst>
                    </a:custGeom>
                    <a:solidFill>
                      <a:schemeClr val="accent2"/>
                    </a:solidFill>
                    <a:ln w="6112" cap="flat">
                      <a:noFill/>
                      <a:prstDash val="solid"/>
                      <a:miter/>
                    </a:ln>
                  </p:spPr>
                  <p:txBody>
                    <a:bodyPr rtlCol="0" anchor="ctr"/>
                    <a:lstStyle/>
                    <a:p>
                      <a:endParaRPr lang="en-CA">
                        <a:latin typeface="+mj-lt"/>
                        <a:ea typeface="Yu Gothic UI Semibold" panose="020B0700000000000000" pitchFamily="34" charset="-128"/>
                      </a:endParaRPr>
                    </a:p>
                  </p:txBody>
                </p:sp>
                <p:sp>
                  <p:nvSpPr>
                    <p:cNvPr id="84" name="Freeform: Shape 83">
                      <a:extLst>
                        <a:ext uri="{FF2B5EF4-FFF2-40B4-BE49-F238E27FC236}">
                          <a16:creationId xmlns:a16="http://schemas.microsoft.com/office/drawing/2014/main" id="{CC99E46F-8833-B401-281A-DE3753DFE4D6}"/>
                        </a:ext>
                      </a:extLst>
                    </p:cNvPr>
                    <p:cNvSpPr/>
                    <p:nvPr/>
                  </p:nvSpPr>
                  <p:spPr>
                    <a:xfrm>
                      <a:off x="3331811" y="2511251"/>
                      <a:ext cx="1621318" cy="1283630"/>
                    </a:xfrm>
                    <a:custGeom>
                      <a:avLst/>
                      <a:gdLst>
                        <a:gd name="connsiteX0" fmla="*/ 1600406 w 1621318"/>
                        <a:gd name="connsiteY0" fmla="*/ 1239316 h 1283630"/>
                        <a:gd name="connsiteX1" fmla="*/ 1155431 w 1621318"/>
                        <a:gd name="connsiteY1" fmla="*/ 1239316 h 1283630"/>
                        <a:gd name="connsiteX2" fmla="*/ 921758 w 1621318"/>
                        <a:gd name="connsiteY2" fmla="*/ 1239316 h 1283630"/>
                        <a:gd name="connsiteX3" fmla="*/ 915279 w 1621318"/>
                        <a:gd name="connsiteY3" fmla="*/ 1238400 h 1283630"/>
                        <a:gd name="connsiteX4" fmla="*/ 851100 w 1621318"/>
                        <a:gd name="connsiteY4" fmla="*/ 1238400 h 1283630"/>
                        <a:gd name="connsiteX5" fmla="*/ 849327 w 1621318"/>
                        <a:gd name="connsiteY5" fmla="*/ 1189012 h 1283630"/>
                        <a:gd name="connsiteX6" fmla="*/ 853544 w 1621318"/>
                        <a:gd name="connsiteY6" fmla="*/ 1170003 h 1283630"/>
                        <a:gd name="connsiteX7" fmla="*/ 882822 w 1621318"/>
                        <a:gd name="connsiteY7" fmla="*/ 1170003 h 1283630"/>
                        <a:gd name="connsiteX8" fmla="*/ 952380 w 1621318"/>
                        <a:gd name="connsiteY8" fmla="*/ 1160774 h 1283630"/>
                        <a:gd name="connsiteX9" fmla="*/ 964788 w 1621318"/>
                        <a:gd name="connsiteY9" fmla="*/ 1081069 h 1283630"/>
                        <a:gd name="connsiteX10" fmla="*/ 893213 w 1621318"/>
                        <a:gd name="connsiteY10" fmla="*/ 1057292 h 1283630"/>
                        <a:gd name="connsiteX11" fmla="*/ 875304 w 1621318"/>
                        <a:gd name="connsiteY11" fmla="*/ 1045679 h 1283630"/>
                        <a:gd name="connsiteX12" fmla="*/ 874754 w 1621318"/>
                        <a:gd name="connsiteY12" fmla="*/ 1030459 h 1283630"/>
                        <a:gd name="connsiteX13" fmla="*/ 954275 w 1621318"/>
                        <a:gd name="connsiteY13" fmla="*/ 1021596 h 1283630"/>
                        <a:gd name="connsiteX14" fmla="*/ 1370462 w 1621318"/>
                        <a:gd name="connsiteY14" fmla="*/ 515437 h 1283630"/>
                        <a:gd name="connsiteX15" fmla="*/ 1031596 w 1621318"/>
                        <a:gd name="connsiteY15" fmla="*/ 30854 h 1283630"/>
                        <a:gd name="connsiteX16" fmla="*/ 455023 w 1621318"/>
                        <a:gd name="connsiteY16" fmla="*/ 189346 h 1283630"/>
                        <a:gd name="connsiteX17" fmla="*/ 413031 w 1621318"/>
                        <a:gd name="connsiteY17" fmla="*/ 782178 h 1283630"/>
                        <a:gd name="connsiteX18" fmla="*/ 831296 w 1621318"/>
                        <a:gd name="connsiteY18" fmla="*/ 1029970 h 1283630"/>
                        <a:gd name="connsiteX19" fmla="*/ 835085 w 1621318"/>
                        <a:gd name="connsiteY19" fmla="*/ 1070923 h 1283630"/>
                        <a:gd name="connsiteX20" fmla="*/ 898592 w 1621318"/>
                        <a:gd name="connsiteY20" fmla="*/ 1100567 h 1283630"/>
                        <a:gd name="connsiteX21" fmla="*/ 927320 w 1621318"/>
                        <a:gd name="connsiteY21" fmla="*/ 1104357 h 1283630"/>
                        <a:gd name="connsiteX22" fmla="*/ 919068 w 1621318"/>
                        <a:gd name="connsiteY22" fmla="*/ 1126606 h 1283630"/>
                        <a:gd name="connsiteX23" fmla="*/ 853483 w 1621318"/>
                        <a:gd name="connsiteY23" fmla="*/ 1126606 h 1283630"/>
                        <a:gd name="connsiteX24" fmla="*/ 805930 w 1621318"/>
                        <a:gd name="connsiteY24" fmla="*/ 1234916 h 1283630"/>
                        <a:gd name="connsiteX25" fmla="*/ 806296 w 1621318"/>
                        <a:gd name="connsiteY25" fmla="*/ 1238400 h 1283630"/>
                        <a:gd name="connsiteX26" fmla="*/ 132843 w 1621318"/>
                        <a:gd name="connsiteY26" fmla="*/ 1238400 h 1283630"/>
                        <a:gd name="connsiteX27" fmla="*/ 21844 w 1621318"/>
                        <a:gd name="connsiteY27" fmla="*/ 1238400 h 1283630"/>
                        <a:gd name="connsiteX28" fmla="*/ 21844 w 1621318"/>
                        <a:gd name="connsiteY28" fmla="*/ 1283631 h 1283630"/>
                        <a:gd name="connsiteX29" fmla="*/ 804218 w 1621318"/>
                        <a:gd name="connsiteY29" fmla="*/ 1283631 h 1283630"/>
                        <a:gd name="connsiteX30" fmla="*/ 915218 w 1621318"/>
                        <a:gd name="connsiteY30" fmla="*/ 1283631 h 1283630"/>
                        <a:gd name="connsiteX31" fmla="*/ 921697 w 1621318"/>
                        <a:gd name="connsiteY31" fmla="*/ 1282714 h 1283630"/>
                        <a:gd name="connsiteX32" fmla="*/ 1408664 w 1621318"/>
                        <a:gd name="connsiteY32" fmla="*/ 1282714 h 1283630"/>
                        <a:gd name="connsiteX33" fmla="*/ 1600284 w 1621318"/>
                        <a:gd name="connsiteY33" fmla="*/ 1282714 h 1283630"/>
                        <a:gd name="connsiteX34" fmla="*/ 1600406 w 1621318"/>
                        <a:gd name="connsiteY34" fmla="*/ 1239316 h 1283630"/>
                        <a:gd name="connsiteX35" fmla="*/ 490413 w 1621318"/>
                        <a:gd name="connsiteY35" fmla="*/ 816590 h 1283630"/>
                        <a:gd name="connsiteX36" fmla="*/ 450499 w 1621318"/>
                        <a:gd name="connsiteY36" fmla="*/ 270517 h 1283630"/>
                        <a:gd name="connsiteX37" fmla="*/ 950363 w 1621318"/>
                        <a:gd name="connsiteY37" fmla="*/ 52613 h 1283630"/>
                        <a:gd name="connsiteX38" fmla="*/ 1327126 w 1621318"/>
                        <a:gd name="connsiteY38" fmla="*/ 515437 h 1283630"/>
                        <a:gd name="connsiteX39" fmla="*/ 1016559 w 1621318"/>
                        <a:gd name="connsiteY39" fmla="*/ 959557 h 1283630"/>
                        <a:gd name="connsiteX40" fmla="*/ 490413 w 1621318"/>
                        <a:gd name="connsiteY40" fmla="*/ 816590 h 128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21318" h="1283630">
                          <a:moveTo>
                            <a:pt x="1600406" y="1239316"/>
                          </a:moveTo>
                          <a:cubicBezTo>
                            <a:pt x="1452061" y="1239316"/>
                            <a:pt x="1303777" y="1239316"/>
                            <a:pt x="1155431" y="1239316"/>
                          </a:cubicBezTo>
                          <a:cubicBezTo>
                            <a:pt x="1077560" y="1239316"/>
                            <a:pt x="999690" y="1239316"/>
                            <a:pt x="921758" y="1239316"/>
                          </a:cubicBezTo>
                          <a:cubicBezTo>
                            <a:pt x="919741" y="1238767"/>
                            <a:pt x="917662" y="1238400"/>
                            <a:pt x="915279" y="1238400"/>
                          </a:cubicBezTo>
                          <a:cubicBezTo>
                            <a:pt x="893886" y="1238400"/>
                            <a:pt x="872493" y="1238400"/>
                            <a:pt x="851100" y="1238400"/>
                          </a:cubicBezTo>
                          <a:cubicBezTo>
                            <a:pt x="844315" y="1230515"/>
                            <a:pt x="849327" y="1198181"/>
                            <a:pt x="849327" y="1189012"/>
                          </a:cubicBezTo>
                          <a:cubicBezTo>
                            <a:pt x="849327" y="1181433"/>
                            <a:pt x="847004" y="1173609"/>
                            <a:pt x="853544" y="1170003"/>
                          </a:cubicBezTo>
                          <a:cubicBezTo>
                            <a:pt x="859535" y="1166641"/>
                            <a:pt x="876099" y="1170003"/>
                            <a:pt x="882822" y="1170003"/>
                          </a:cubicBezTo>
                          <a:cubicBezTo>
                            <a:pt x="904704" y="1170003"/>
                            <a:pt x="933738" y="1174709"/>
                            <a:pt x="952380" y="1160774"/>
                          </a:cubicBezTo>
                          <a:cubicBezTo>
                            <a:pt x="973712" y="1144759"/>
                            <a:pt x="977196" y="1103807"/>
                            <a:pt x="964788" y="1081069"/>
                          </a:cubicBezTo>
                          <a:cubicBezTo>
                            <a:pt x="949935" y="1053747"/>
                            <a:pt x="919557" y="1057292"/>
                            <a:pt x="893213" y="1057292"/>
                          </a:cubicBezTo>
                          <a:cubicBezTo>
                            <a:pt x="880011" y="1057292"/>
                            <a:pt x="876955" y="1058698"/>
                            <a:pt x="875304" y="1045679"/>
                          </a:cubicBezTo>
                          <a:cubicBezTo>
                            <a:pt x="874693" y="1040789"/>
                            <a:pt x="874632" y="1035655"/>
                            <a:pt x="874754" y="1030459"/>
                          </a:cubicBezTo>
                          <a:cubicBezTo>
                            <a:pt x="901220" y="1029603"/>
                            <a:pt x="927809" y="1026670"/>
                            <a:pt x="954275" y="1021596"/>
                          </a:cubicBezTo>
                          <a:cubicBezTo>
                            <a:pt x="1194672" y="975571"/>
                            <a:pt x="1368506" y="758156"/>
                            <a:pt x="1370462" y="515437"/>
                          </a:cubicBezTo>
                          <a:cubicBezTo>
                            <a:pt x="1368750" y="300284"/>
                            <a:pt x="1233913" y="105607"/>
                            <a:pt x="1031596" y="30854"/>
                          </a:cubicBezTo>
                          <a:cubicBezTo>
                            <a:pt x="828423" y="-44205"/>
                            <a:pt x="591205" y="21135"/>
                            <a:pt x="455023" y="189346"/>
                          </a:cubicBezTo>
                          <a:cubicBezTo>
                            <a:pt x="319452" y="356762"/>
                            <a:pt x="300931" y="597281"/>
                            <a:pt x="413031" y="782178"/>
                          </a:cubicBezTo>
                          <a:cubicBezTo>
                            <a:pt x="503004" y="930523"/>
                            <a:pt x="662352" y="1021413"/>
                            <a:pt x="831296" y="1029970"/>
                          </a:cubicBezTo>
                          <a:cubicBezTo>
                            <a:pt x="830684" y="1044090"/>
                            <a:pt x="830501" y="1058820"/>
                            <a:pt x="835085" y="1070923"/>
                          </a:cubicBezTo>
                          <a:cubicBezTo>
                            <a:pt x="845843" y="1099345"/>
                            <a:pt x="872859" y="1100567"/>
                            <a:pt x="898592" y="1100567"/>
                          </a:cubicBezTo>
                          <a:cubicBezTo>
                            <a:pt x="906232" y="1100567"/>
                            <a:pt x="922797" y="1097083"/>
                            <a:pt x="927320" y="1104357"/>
                          </a:cubicBezTo>
                          <a:cubicBezTo>
                            <a:pt x="933249" y="1113770"/>
                            <a:pt x="926220" y="1124589"/>
                            <a:pt x="919068" y="1126606"/>
                          </a:cubicBezTo>
                          <a:cubicBezTo>
                            <a:pt x="899753" y="1132107"/>
                            <a:pt x="873715" y="1125383"/>
                            <a:pt x="853483" y="1126606"/>
                          </a:cubicBezTo>
                          <a:cubicBezTo>
                            <a:pt x="797189" y="1129967"/>
                            <a:pt x="803240" y="1193535"/>
                            <a:pt x="805930" y="1234916"/>
                          </a:cubicBezTo>
                          <a:cubicBezTo>
                            <a:pt x="805991" y="1236138"/>
                            <a:pt x="806174" y="1237238"/>
                            <a:pt x="806296" y="1238400"/>
                          </a:cubicBezTo>
                          <a:cubicBezTo>
                            <a:pt x="581792" y="1238400"/>
                            <a:pt x="357348" y="1238400"/>
                            <a:pt x="132843" y="1238400"/>
                          </a:cubicBezTo>
                          <a:cubicBezTo>
                            <a:pt x="95864" y="1238400"/>
                            <a:pt x="58823" y="1238400"/>
                            <a:pt x="21844" y="1238400"/>
                          </a:cubicBezTo>
                          <a:cubicBezTo>
                            <a:pt x="-7251" y="1238400"/>
                            <a:pt x="-7312" y="1283631"/>
                            <a:pt x="21844" y="1283631"/>
                          </a:cubicBezTo>
                          <a:cubicBezTo>
                            <a:pt x="282656" y="1283631"/>
                            <a:pt x="543406" y="1283631"/>
                            <a:pt x="804218" y="1283631"/>
                          </a:cubicBezTo>
                          <a:cubicBezTo>
                            <a:pt x="841198" y="1283631"/>
                            <a:pt x="878238" y="1283631"/>
                            <a:pt x="915218" y="1283631"/>
                          </a:cubicBezTo>
                          <a:cubicBezTo>
                            <a:pt x="917601" y="1283631"/>
                            <a:pt x="919680" y="1283264"/>
                            <a:pt x="921697" y="1282714"/>
                          </a:cubicBezTo>
                          <a:cubicBezTo>
                            <a:pt x="1084039" y="1282714"/>
                            <a:pt x="1246321" y="1282714"/>
                            <a:pt x="1408664" y="1282714"/>
                          </a:cubicBezTo>
                          <a:cubicBezTo>
                            <a:pt x="1472537" y="1282714"/>
                            <a:pt x="1536411" y="1282714"/>
                            <a:pt x="1600284" y="1282714"/>
                          </a:cubicBezTo>
                          <a:cubicBezTo>
                            <a:pt x="1628278" y="1282714"/>
                            <a:pt x="1628340" y="1239316"/>
                            <a:pt x="1600406" y="1239316"/>
                          </a:cubicBezTo>
                          <a:close/>
                          <a:moveTo>
                            <a:pt x="490413" y="816590"/>
                          </a:moveTo>
                          <a:cubicBezTo>
                            <a:pt x="363094" y="664027"/>
                            <a:pt x="347691" y="440011"/>
                            <a:pt x="450499" y="270517"/>
                          </a:cubicBezTo>
                          <a:cubicBezTo>
                            <a:pt x="552942" y="101512"/>
                            <a:pt x="756603" y="12150"/>
                            <a:pt x="950363" y="52613"/>
                          </a:cubicBezTo>
                          <a:cubicBezTo>
                            <a:pt x="1168511" y="98150"/>
                            <a:pt x="1325353" y="293560"/>
                            <a:pt x="1327126" y="515437"/>
                          </a:cubicBezTo>
                          <a:cubicBezTo>
                            <a:pt x="1325597" y="711458"/>
                            <a:pt x="1202373" y="892627"/>
                            <a:pt x="1016559" y="959557"/>
                          </a:cubicBezTo>
                          <a:cubicBezTo>
                            <a:pt x="829584" y="1026792"/>
                            <a:pt x="617671" y="969031"/>
                            <a:pt x="490413" y="816590"/>
                          </a:cubicBezTo>
                          <a:close/>
                        </a:path>
                      </a:pathLst>
                    </a:custGeom>
                    <a:solidFill>
                      <a:schemeClr val="accent1"/>
                    </a:solidFill>
                    <a:ln w="6112" cap="flat">
                      <a:noFill/>
                      <a:prstDash val="solid"/>
                      <a:miter/>
                    </a:ln>
                  </p:spPr>
                  <p:txBody>
                    <a:bodyPr rtlCol="0" anchor="ctr"/>
                    <a:lstStyle/>
                    <a:p>
                      <a:endParaRPr lang="en-CA" dirty="0">
                        <a:latin typeface="+mj-lt"/>
                        <a:ea typeface="Yu Gothic UI Semibold" panose="020B0700000000000000" pitchFamily="34" charset="-128"/>
                      </a:endParaRPr>
                    </a:p>
                  </p:txBody>
                </p:sp>
              </p:grpSp>
            </p:grpSp>
          </p:grpSp>
        </p:grpSp>
        <p:grpSp>
          <p:nvGrpSpPr>
            <p:cNvPr id="106" name="Group 105">
              <a:extLst>
                <a:ext uri="{FF2B5EF4-FFF2-40B4-BE49-F238E27FC236}">
                  <a16:creationId xmlns:a16="http://schemas.microsoft.com/office/drawing/2014/main" id="{8D78FA43-E415-EF35-B1B7-B4E363755472}"/>
                </a:ext>
              </a:extLst>
            </p:cNvPr>
            <p:cNvGrpSpPr/>
            <p:nvPr/>
          </p:nvGrpSpPr>
          <p:grpSpPr>
            <a:xfrm>
              <a:off x="6133676" y="1203321"/>
              <a:ext cx="2631746" cy="5029843"/>
              <a:chOff x="6133676" y="1203321"/>
              <a:chExt cx="2631746" cy="5029843"/>
            </a:xfrm>
          </p:grpSpPr>
          <p:grpSp>
            <p:nvGrpSpPr>
              <p:cNvPr id="10" name="Graphic 275">
                <a:extLst>
                  <a:ext uri="{FF2B5EF4-FFF2-40B4-BE49-F238E27FC236}">
                    <a16:creationId xmlns:a16="http://schemas.microsoft.com/office/drawing/2014/main" id="{FF083652-4A5F-E693-F366-33BE0B50E47D}"/>
                  </a:ext>
                </a:extLst>
              </p:cNvPr>
              <p:cNvGrpSpPr/>
              <p:nvPr/>
            </p:nvGrpSpPr>
            <p:grpSpPr>
              <a:xfrm>
                <a:off x="6271274" y="1203321"/>
                <a:ext cx="2356551" cy="3459429"/>
                <a:chOff x="3070600" y="2437575"/>
                <a:chExt cx="1374585" cy="2017898"/>
              </a:xfrm>
            </p:grpSpPr>
            <p:sp>
              <p:nvSpPr>
                <p:cNvPr id="43" name="Freeform: Shape 42">
                  <a:extLst>
                    <a:ext uri="{FF2B5EF4-FFF2-40B4-BE49-F238E27FC236}">
                      <a16:creationId xmlns:a16="http://schemas.microsoft.com/office/drawing/2014/main" id="{40E024F5-77F1-5202-82A2-AF9C1A5F0BA8}"/>
                    </a:ext>
                  </a:extLst>
                </p:cNvPr>
                <p:cNvSpPr/>
                <p:nvPr/>
              </p:nvSpPr>
              <p:spPr>
                <a:xfrm rot="-3456501">
                  <a:off x="3137320" y="4078461"/>
                  <a:ext cx="425250" cy="131189"/>
                </a:xfrm>
                <a:custGeom>
                  <a:avLst/>
                  <a:gdLst>
                    <a:gd name="connsiteX0" fmla="*/ 0 w 425250"/>
                    <a:gd name="connsiteY0" fmla="*/ 0 h 131189"/>
                    <a:gd name="connsiteX1" fmla="*/ 425251 w 425250"/>
                    <a:gd name="connsiteY1" fmla="*/ 0 h 131189"/>
                    <a:gd name="connsiteX2" fmla="*/ 425251 w 425250"/>
                    <a:gd name="connsiteY2" fmla="*/ 131190 h 131189"/>
                    <a:gd name="connsiteX3" fmla="*/ 0 w 425250"/>
                    <a:gd name="connsiteY3" fmla="*/ 131190 h 131189"/>
                  </a:gdLst>
                  <a:ahLst/>
                  <a:cxnLst>
                    <a:cxn ang="0">
                      <a:pos x="connsiteX0" y="connsiteY0"/>
                    </a:cxn>
                    <a:cxn ang="0">
                      <a:pos x="connsiteX1" y="connsiteY1"/>
                    </a:cxn>
                    <a:cxn ang="0">
                      <a:pos x="connsiteX2" y="connsiteY2"/>
                    </a:cxn>
                    <a:cxn ang="0">
                      <a:pos x="connsiteX3" y="connsiteY3"/>
                    </a:cxn>
                  </a:cxnLst>
                  <a:rect l="l" t="t" r="r" b="b"/>
                  <a:pathLst>
                    <a:path w="425250" h="131189">
                      <a:moveTo>
                        <a:pt x="0" y="0"/>
                      </a:moveTo>
                      <a:lnTo>
                        <a:pt x="425251" y="0"/>
                      </a:lnTo>
                      <a:lnTo>
                        <a:pt x="425251" y="131190"/>
                      </a:lnTo>
                      <a:lnTo>
                        <a:pt x="0" y="131190"/>
                      </a:lnTo>
                      <a:close/>
                    </a:path>
                  </a:pathLst>
                </a:custGeom>
                <a:solidFill>
                  <a:schemeClr val="tx2">
                    <a:lumMod val="75000"/>
                    <a:lumOff val="25000"/>
                  </a:schemeClr>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44" name="Freeform: Shape 43">
                  <a:extLst>
                    <a:ext uri="{FF2B5EF4-FFF2-40B4-BE49-F238E27FC236}">
                      <a16:creationId xmlns:a16="http://schemas.microsoft.com/office/drawing/2014/main" id="{8E30B7B3-C45C-903C-070F-F64C977B86B3}"/>
                    </a:ext>
                  </a:extLst>
                </p:cNvPr>
                <p:cNvSpPr/>
                <p:nvPr/>
              </p:nvSpPr>
              <p:spPr>
                <a:xfrm>
                  <a:off x="3070600" y="4221477"/>
                  <a:ext cx="311657" cy="233996"/>
                </a:xfrm>
                <a:custGeom>
                  <a:avLst/>
                  <a:gdLst>
                    <a:gd name="connsiteX0" fmla="*/ 235457 w 311657"/>
                    <a:gd name="connsiteY0" fmla="*/ 226314 h 233996"/>
                    <a:gd name="connsiteX1" fmla="*/ 23043 w 311657"/>
                    <a:gd name="connsiteY1" fmla="*/ 91509 h 233996"/>
                    <a:gd name="connsiteX2" fmla="*/ 7734 w 311657"/>
                    <a:gd name="connsiteY2" fmla="*/ 23043 h 233996"/>
                    <a:gd name="connsiteX3" fmla="*/ 7734 w 311657"/>
                    <a:gd name="connsiteY3" fmla="*/ 23043 h 233996"/>
                    <a:gd name="connsiteX4" fmla="*/ 76200 w 311657"/>
                    <a:gd name="connsiteY4" fmla="*/ 7734 h 233996"/>
                    <a:gd name="connsiteX5" fmla="*/ 288614 w 311657"/>
                    <a:gd name="connsiteY5" fmla="*/ 142539 h 233996"/>
                    <a:gd name="connsiteX6" fmla="*/ 303923 w 311657"/>
                    <a:gd name="connsiteY6" fmla="*/ 211005 h 233996"/>
                    <a:gd name="connsiteX7" fmla="*/ 303923 w 311657"/>
                    <a:gd name="connsiteY7" fmla="*/ 211005 h 233996"/>
                    <a:gd name="connsiteX8" fmla="*/ 235457 w 311657"/>
                    <a:gd name="connsiteY8" fmla="*/ 226314 h 233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657" h="233996">
                      <a:moveTo>
                        <a:pt x="235457" y="226314"/>
                      </a:moveTo>
                      <a:lnTo>
                        <a:pt x="23043" y="91509"/>
                      </a:lnTo>
                      <a:cubicBezTo>
                        <a:pt x="-133" y="76838"/>
                        <a:pt x="-6937" y="46220"/>
                        <a:pt x="7734" y="23043"/>
                      </a:cubicBezTo>
                      <a:lnTo>
                        <a:pt x="7734" y="23043"/>
                      </a:lnTo>
                      <a:cubicBezTo>
                        <a:pt x="22405" y="-133"/>
                        <a:pt x="53024" y="-6937"/>
                        <a:pt x="76200" y="7734"/>
                      </a:cubicBezTo>
                      <a:lnTo>
                        <a:pt x="288614" y="142539"/>
                      </a:lnTo>
                      <a:cubicBezTo>
                        <a:pt x="311790" y="157211"/>
                        <a:pt x="318594" y="187829"/>
                        <a:pt x="303923" y="211005"/>
                      </a:cubicBezTo>
                      <a:lnTo>
                        <a:pt x="303923" y="211005"/>
                      </a:lnTo>
                      <a:cubicBezTo>
                        <a:pt x="289252" y="233969"/>
                        <a:pt x="258634" y="240986"/>
                        <a:pt x="235457" y="226314"/>
                      </a:cubicBezTo>
                      <a:close/>
                    </a:path>
                  </a:pathLst>
                </a:custGeom>
                <a:solidFill>
                  <a:schemeClr val="tx2">
                    <a:lumMod val="75000"/>
                    <a:lumOff val="25000"/>
                  </a:schemeClr>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45" name="Freeform: Shape 44">
                  <a:extLst>
                    <a:ext uri="{FF2B5EF4-FFF2-40B4-BE49-F238E27FC236}">
                      <a16:creationId xmlns:a16="http://schemas.microsoft.com/office/drawing/2014/main" id="{5E4BCBDC-D8AD-AF57-88AC-616638B18979}"/>
                    </a:ext>
                  </a:extLst>
                </p:cNvPr>
                <p:cNvSpPr/>
                <p:nvPr/>
              </p:nvSpPr>
              <p:spPr>
                <a:xfrm rot="-3456501">
                  <a:off x="3942631" y="2775371"/>
                  <a:ext cx="338499" cy="338499"/>
                </a:xfrm>
                <a:custGeom>
                  <a:avLst/>
                  <a:gdLst>
                    <a:gd name="connsiteX0" fmla="*/ 0 w 338499"/>
                    <a:gd name="connsiteY0" fmla="*/ 0 h 338499"/>
                    <a:gd name="connsiteX1" fmla="*/ 338499 w 338499"/>
                    <a:gd name="connsiteY1" fmla="*/ 0 h 338499"/>
                    <a:gd name="connsiteX2" fmla="*/ 338499 w 338499"/>
                    <a:gd name="connsiteY2" fmla="*/ 338500 h 338499"/>
                    <a:gd name="connsiteX3" fmla="*/ 0 w 338499"/>
                    <a:gd name="connsiteY3" fmla="*/ 338500 h 338499"/>
                  </a:gdLst>
                  <a:ahLst/>
                  <a:cxnLst>
                    <a:cxn ang="0">
                      <a:pos x="connsiteX0" y="connsiteY0"/>
                    </a:cxn>
                    <a:cxn ang="0">
                      <a:pos x="connsiteX1" y="connsiteY1"/>
                    </a:cxn>
                    <a:cxn ang="0">
                      <a:pos x="connsiteX2" y="connsiteY2"/>
                    </a:cxn>
                    <a:cxn ang="0">
                      <a:pos x="connsiteX3" y="connsiteY3"/>
                    </a:cxn>
                  </a:cxnLst>
                  <a:rect l="l" t="t" r="r" b="b"/>
                  <a:pathLst>
                    <a:path w="338499" h="338499">
                      <a:moveTo>
                        <a:pt x="0" y="0"/>
                      </a:moveTo>
                      <a:lnTo>
                        <a:pt x="338499" y="0"/>
                      </a:lnTo>
                      <a:lnTo>
                        <a:pt x="338499" y="338500"/>
                      </a:lnTo>
                      <a:lnTo>
                        <a:pt x="0" y="338500"/>
                      </a:lnTo>
                      <a:close/>
                    </a:path>
                  </a:pathLst>
                </a:custGeom>
                <a:solidFill>
                  <a:schemeClr val="tx2">
                    <a:lumMod val="75000"/>
                    <a:lumOff val="25000"/>
                  </a:schemeClr>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46" name="Freeform: Shape 45">
                  <a:extLst>
                    <a:ext uri="{FF2B5EF4-FFF2-40B4-BE49-F238E27FC236}">
                      <a16:creationId xmlns:a16="http://schemas.microsoft.com/office/drawing/2014/main" id="{B13ADD5D-2A1E-2571-F2A5-5F40756496DE}"/>
                    </a:ext>
                  </a:extLst>
                </p:cNvPr>
                <p:cNvSpPr/>
                <p:nvPr/>
              </p:nvSpPr>
              <p:spPr>
                <a:xfrm rot="-3456501">
                  <a:off x="4147820" y="2705327"/>
                  <a:ext cx="141821" cy="141821"/>
                </a:xfrm>
                <a:custGeom>
                  <a:avLst/>
                  <a:gdLst>
                    <a:gd name="connsiteX0" fmla="*/ 0 w 141821"/>
                    <a:gd name="connsiteY0" fmla="*/ 0 h 141821"/>
                    <a:gd name="connsiteX1" fmla="*/ 141821 w 141821"/>
                    <a:gd name="connsiteY1" fmla="*/ 0 h 141821"/>
                    <a:gd name="connsiteX2" fmla="*/ 141821 w 141821"/>
                    <a:gd name="connsiteY2" fmla="*/ 141821 h 141821"/>
                    <a:gd name="connsiteX3" fmla="*/ 0 w 141821"/>
                    <a:gd name="connsiteY3" fmla="*/ 141821 h 141821"/>
                  </a:gdLst>
                  <a:ahLst/>
                  <a:cxnLst>
                    <a:cxn ang="0">
                      <a:pos x="connsiteX0" y="connsiteY0"/>
                    </a:cxn>
                    <a:cxn ang="0">
                      <a:pos x="connsiteX1" y="connsiteY1"/>
                    </a:cxn>
                    <a:cxn ang="0">
                      <a:pos x="connsiteX2" y="connsiteY2"/>
                    </a:cxn>
                    <a:cxn ang="0">
                      <a:pos x="connsiteX3" y="connsiteY3"/>
                    </a:cxn>
                  </a:cxnLst>
                  <a:rect l="l" t="t" r="r" b="b"/>
                  <a:pathLst>
                    <a:path w="141821" h="141821">
                      <a:moveTo>
                        <a:pt x="0" y="0"/>
                      </a:moveTo>
                      <a:lnTo>
                        <a:pt x="141821" y="0"/>
                      </a:lnTo>
                      <a:lnTo>
                        <a:pt x="141821" y="141821"/>
                      </a:lnTo>
                      <a:lnTo>
                        <a:pt x="0" y="141821"/>
                      </a:lnTo>
                      <a:close/>
                    </a:path>
                  </a:pathLst>
                </a:custGeom>
                <a:solidFill>
                  <a:schemeClr val="tx2">
                    <a:lumMod val="75000"/>
                    <a:lumOff val="25000"/>
                  </a:schemeClr>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47" name="Freeform: Shape 46">
                  <a:extLst>
                    <a:ext uri="{FF2B5EF4-FFF2-40B4-BE49-F238E27FC236}">
                      <a16:creationId xmlns:a16="http://schemas.microsoft.com/office/drawing/2014/main" id="{2D5173A6-390B-0A1E-B433-D4DB5FE95FBF}"/>
                    </a:ext>
                  </a:extLst>
                </p:cNvPr>
                <p:cNvSpPr/>
                <p:nvPr/>
              </p:nvSpPr>
              <p:spPr>
                <a:xfrm>
                  <a:off x="4245741" y="2437575"/>
                  <a:ext cx="199444" cy="286195"/>
                </a:xfrm>
                <a:custGeom>
                  <a:avLst/>
                  <a:gdLst>
                    <a:gd name="connsiteX0" fmla="*/ 17861 w 199444"/>
                    <a:gd name="connsiteY0" fmla="*/ 286196 h 286195"/>
                    <a:gd name="connsiteX1" fmla="*/ 0 w 199444"/>
                    <a:gd name="connsiteY1" fmla="*/ 274714 h 286195"/>
                    <a:gd name="connsiteX2" fmla="*/ 162022 w 199444"/>
                    <a:gd name="connsiteY2" fmla="*/ 19562 h 286195"/>
                    <a:gd name="connsiteX3" fmla="*/ 199444 w 199444"/>
                    <a:gd name="connsiteY3" fmla="*/ 0 h 286195"/>
                  </a:gdLst>
                  <a:ahLst/>
                  <a:cxnLst>
                    <a:cxn ang="0">
                      <a:pos x="connsiteX0" y="connsiteY0"/>
                    </a:cxn>
                    <a:cxn ang="0">
                      <a:pos x="connsiteX1" y="connsiteY1"/>
                    </a:cxn>
                    <a:cxn ang="0">
                      <a:pos x="connsiteX2" y="connsiteY2"/>
                    </a:cxn>
                    <a:cxn ang="0">
                      <a:pos x="connsiteX3" y="connsiteY3"/>
                    </a:cxn>
                  </a:cxnLst>
                  <a:rect l="l" t="t" r="r" b="b"/>
                  <a:pathLst>
                    <a:path w="199444" h="286195">
                      <a:moveTo>
                        <a:pt x="17861" y="286196"/>
                      </a:moveTo>
                      <a:lnTo>
                        <a:pt x="0" y="274714"/>
                      </a:lnTo>
                      <a:lnTo>
                        <a:pt x="162022" y="19562"/>
                      </a:lnTo>
                      <a:lnTo>
                        <a:pt x="199444" y="0"/>
                      </a:lnTo>
                      <a:close/>
                    </a:path>
                  </a:pathLst>
                </a:custGeom>
                <a:solidFill>
                  <a:srgbClr val="CCCCCC"/>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48" name="Freeform: Shape 47">
                  <a:extLst>
                    <a:ext uri="{FF2B5EF4-FFF2-40B4-BE49-F238E27FC236}">
                      <a16:creationId xmlns:a16="http://schemas.microsoft.com/office/drawing/2014/main" id="{8CE218C8-1399-1085-BA13-B9C26997F5F1}"/>
                    </a:ext>
                  </a:extLst>
                </p:cNvPr>
                <p:cNvSpPr/>
                <p:nvPr/>
              </p:nvSpPr>
              <p:spPr>
                <a:xfrm rot="-3456501">
                  <a:off x="3037861" y="3279951"/>
                  <a:ext cx="1389931" cy="520932"/>
                </a:xfrm>
                <a:custGeom>
                  <a:avLst/>
                  <a:gdLst>
                    <a:gd name="connsiteX0" fmla="*/ 0 w 1389931"/>
                    <a:gd name="connsiteY0" fmla="*/ 0 h 520932"/>
                    <a:gd name="connsiteX1" fmla="*/ 1389932 w 1389931"/>
                    <a:gd name="connsiteY1" fmla="*/ 0 h 520932"/>
                    <a:gd name="connsiteX2" fmla="*/ 1389932 w 1389931"/>
                    <a:gd name="connsiteY2" fmla="*/ 520932 h 520932"/>
                    <a:gd name="connsiteX3" fmla="*/ 0 w 1389931"/>
                    <a:gd name="connsiteY3" fmla="*/ 520932 h 520932"/>
                  </a:gdLst>
                  <a:ahLst/>
                  <a:cxnLst>
                    <a:cxn ang="0">
                      <a:pos x="connsiteX0" y="connsiteY0"/>
                    </a:cxn>
                    <a:cxn ang="0">
                      <a:pos x="connsiteX1" y="connsiteY1"/>
                    </a:cxn>
                    <a:cxn ang="0">
                      <a:pos x="connsiteX2" y="connsiteY2"/>
                    </a:cxn>
                    <a:cxn ang="0">
                      <a:pos x="connsiteX3" y="connsiteY3"/>
                    </a:cxn>
                  </a:cxnLst>
                  <a:rect l="l" t="t" r="r" b="b"/>
                  <a:pathLst>
                    <a:path w="1389931" h="520932">
                      <a:moveTo>
                        <a:pt x="0" y="0"/>
                      </a:moveTo>
                      <a:lnTo>
                        <a:pt x="1389932" y="0"/>
                      </a:lnTo>
                      <a:lnTo>
                        <a:pt x="1389932" y="520932"/>
                      </a:lnTo>
                      <a:lnTo>
                        <a:pt x="0" y="520932"/>
                      </a:lnTo>
                      <a:close/>
                    </a:path>
                  </a:pathLst>
                </a:custGeom>
                <a:solidFill>
                  <a:schemeClr val="bg2"/>
                </a:solidFill>
                <a:ln w="21259" cap="flat">
                  <a:noFill/>
                  <a:prstDash val="solid"/>
                  <a:miter/>
                </a:ln>
              </p:spPr>
              <p:txBody>
                <a:bodyPr rtlCol="0" anchor="ctr"/>
                <a:lstStyle/>
                <a:p>
                  <a:endParaRPr lang="en-US" dirty="0">
                    <a:latin typeface="+mj-lt"/>
                    <a:ea typeface="Yu Gothic UI Semibold" panose="020B0700000000000000" pitchFamily="34" charset="-128"/>
                  </a:endParaRPr>
                </a:p>
              </p:txBody>
            </p:sp>
            <p:sp>
              <p:nvSpPr>
                <p:cNvPr id="49" name="Freeform: Shape 48">
                  <a:extLst>
                    <a:ext uri="{FF2B5EF4-FFF2-40B4-BE49-F238E27FC236}">
                      <a16:creationId xmlns:a16="http://schemas.microsoft.com/office/drawing/2014/main" id="{79FBF06C-62A6-B802-3CE4-BC43A32BB2AD}"/>
                    </a:ext>
                  </a:extLst>
                </p:cNvPr>
                <p:cNvSpPr/>
                <p:nvPr/>
              </p:nvSpPr>
              <p:spPr>
                <a:xfrm>
                  <a:off x="3221007" y="3193081"/>
                  <a:ext cx="998495" cy="974681"/>
                </a:xfrm>
                <a:custGeom>
                  <a:avLst/>
                  <a:gdLst>
                    <a:gd name="connsiteX0" fmla="*/ 465440 w 998495"/>
                    <a:gd name="connsiteY0" fmla="*/ 0 h 974681"/>
                    <a:gd name="connsiteX1" fmla="*/ 0 w 998495"/>
                    <a:gd name="connsiteY1" fmla="*/ 733563 h 974681"/>
                    <a:gd name="connsiteX2" fmla="*/ 380177 w 998495"/>
                    <a:gd name="connsiteY2" fmla="*/ 974681 h 974681"/>
                    <a:gd name="connsiteX3" fmla="*/ 998495 w 998495"/>
                    <a:gd name="connsiteY3" fmla="*/ 0 h 974681"/>
                  </a:gdLst>
                  <a:ahLst/>
                  <a:cxnLst>
                    <a:cxn ang="0">
                      <a:pos x="connsiteX0" y="connsiteY0"/>
                    </a:cxn>
                    <a:cxn ang="0">
                      <a:pos x="connsiteX1" y="connsiteY1"/>
                    </a:cxn>
                    <a:cxn ang="0">
                      <a:pos x="connsiteX2" y="connsiteY2"/>
                    </a:cxn>
                    <a:cxn ang="0">
                      <a:pos x="connsiteX3" y="connsiteY3"/>
                    </a:cxn>
                  </a:cxnLst>
                  <a:rect l="l" t="t" r="r" b="b"/>
                  <a:pathLst>
                    <a:path w="998495" h="974681">
                      <a:moveTo>
                        <a:pt x="465440" y="0"/>
                      </a:moveTo>
                      <a:lnTo>
                        <a:pt x="0" y="733563"/>
                      </a:lnTo>
                      <a:lnTo>
                        <a:pt x="380177" y="974681"/>
                      </a:lnTo>
                      <a:lnTo>
                        <a:pt x="998495" y="0"/>
                      </a:lnTo>
                      <a:close/>
                    </a:path>
                  </a:pathLst>
                </a:custGeom>
                <a:solidFill>
                  <a:schemeClr val="accent1"/>
                </a:solidFill>
                <a:ln w="21259" cap="flat">
                  <a:noFill/>
                  <a:prstDash val="solid"/>
                  <a:miter/>
                </a:ln>
              </p:spPr>
              <p:txBody>
                <a:bodyPr rtlCol="0" anchor="ctr"/>
                <a:lstStyle/>
                <a:p>
                  <a:endParaRPr lang="en-US">
                    <a:latin typeface="+mj-lt"/>
                    <a:ea typeface="Yu Gothic UI Semibold" panose="020B0700000000000000" pitchFamily="34" charset="-128"/>
                  </a:endParaRPr>
                </a:p>
              </p:txBody>
            </p:sp>
          </p:grpSp>
          <p:grpSp>
            <p:nvGrpSpPr>
              <p:cNvPr id="102" name="Group 101">
                <a:extLst>
                  <a:ext uri="{FF2B5EF4-FFF2-40B4-BE49-F238E27FC236}">
                    <a16:creationId xmlns:a16="http://schemas.microsoft.com/office/drawing/2014/main" id="{BEEE896F-6DC5-F232-7463-90721D363C70}"/>
                  </a:ext>
                </a:extLst>
              </p:cNvPr>
              <p:cNvGrpSpPr/>
              <p:nvPr/>
            </p:nvGrpSpPr>
            <p:grpSpPr>
              <a:xfrm>
                <a:off x="6133676" y="4461835"/>
                <a:ext cx="2631746" cy="1771329"/>
                <a:chOff x="6133676" y="4461835"/>
                <a:chExt cx="2631746" cy="1771329"/>
              </a:xfrm>
            </p:grpSpPr>
            <p:grpSp>
              <p:nvGrpSpPr>
                <p:cNvPr id="70" name="Group 69">
                  <a:extLst>
                    <a:ext uri="{FF2B5EF4-FFF2-40B4-BE49-F238E27FC236}">
                      <a16:creationId xmlns:a16="http://schemas.microsoft.com/office/drawing/2014/main" id="{115A454B-15FE-6E04-C562-AF52D1265C84}"/>
                    </a:ext>
                  </a:extLst>
                </p:cNvPr>
                <p:cNvGrpSpPr/>
                <p:nvPr/>
              </p:nvGrpSpPr>
              <p:grpSpPr>
                <a:xfrm>
                  <a:off x="6133676" y="5085660"/>
                  <a:ext cx="2631746" cy="1147504"/>
                  <a:chOff x="302763" y="5085660"/>
                  <a:chExt cx="2631746" cy="1147504"/>
                </a:xfrm>
              </p:grpSpPr>
              <p:sp>
                <p:nvSpPr>
                  <p:cNvPr id="71" name="TextBox 70">
                    <a:extLst>
                      <a:ext uri="{FF2B5EF4-FFF2-40B4-BE49-F238E27FC236}">
                        <a16:creationId xmlns:a16="http://schemas.microsoft.com/office/drawing/2014/main" id="{BF9B01C7-EA3E-5621-EFDB-AD6C0246E94C}"/>
                      </a:ext>
                    </a:extLst>
                  </p:cNvPr>
                  <p:cNvSpPr txBox="1"/>
                  <p:nvPr/>
                </p:nvSpPr>
                <p:spPr>
                  <a:xfrm>
                    <a:off x="326864" y="5459828"/>
                    <a:ext cx="2583545" cy="773336"/>
                  </a:xfrm>
                  <a:prstGeom prst="rect">
                    <a:avLst/>
                  </a:prstGeom>
                  <a:noFill/>
                </p:spPr>
                <p:txBody>
                  <a:bodyPr wrap="square">
                    <a:spAutoFit/>
                  </a:bodyPr>
                  <a:lstStyle/>
                  <a:p>
                    <a:pPr marR="0" lvl="0" algn="ctr" defTabSz="914400" eaLnBrk="1" fontAlgn="auto" latinLnBrk="0" hangingPunct="1">
                      <a:lnSpc>
                        <a:spcPct val="100000"/>
                      </a:lnSpc>
                      <a:spcBef>
                        <a:spcPts val="0"/>
                      </a:spcBef>
                      <a:spcAft>
                        <a:spcPts val="0"/>
                      </a:spcAft>
                      <a:buClrTx/>
                      <a:buSzTx/>
                      <a:tabLst/>
                      <a:defRPr/>
                    </a:pP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p>
                </p:txBody>
              </p:sp>
              <p:sp>
                <p:nvSpPr>
                  <p:cNvPr id="72" name="TextBox 71">
                    <a:extLst>
                      <a:ext uri="{FF2B5EF4-FFF2-40B4-BE49-F238E27FC236}">
                        <a16:creationId xmlns:a16="http://schemas.microsoft.com/office/drawing/2014/main" id="{6F6798D5-AA8F-4763-9626-3E41CF0F9F51}"/>
                      </a:ext>
                    </a:extLst>
                  </p:cNvPr>
                  <p:cNvSpPr txBox="1"/>
                  <p:nvPr/>
                </p:nvSpPr>
                <p:spPr>
                  <a:xfrm>
                    <a:off x="302763" y="5085660"/>
                    <a:ext cx="2631746" cy="322224"/>
                  </a:xfrm>
                  <a:prstGeom prst="rect">
                    <a:avLst/>
                  </a:prstGeom>
                  <a:noFill/>
                </p:spPr>
                <p:txBody>
                  <a:bodyPr wrap="square">
                    <a:spAutoFit/>
                  </a:bodyPr>
                  <a:lstStyle/>
                  <a:p>
                    <a:pPr algn="ctr"/>
                    <a:r>
                      <a:rPr lang="en-CA" sz="1400" i="0" dirty="0">
                        <a:solidFill>
                          <a:schemeClr val="accent1"/>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1"/>
                      </a:solidFill>
                      <a:latin typeface="+mj-lt"/>
                      <a:ea typeface="Yu Gothic UI Semibold" panose="020B0700000000000000" pitchFamily="34" charset="-128"/>
                    </a:endParaRPr>
                  </a:p>
                </p:txBody>
              </p:sp>
            </p:grpSp>
            <p:grpSp>
              <p:nvGrpSpPr>
                <p:cNvPr id="85" name="Group 84">
                  <a:extLst>
                    <a:ext uri="{FF2B5EF4-FFF2-40B4-BE49-F238E27FC236}">
                      <a16:creationId xmlns:a16="http://schemas.microsoft.com/office/drawing/2014/main" id="{792377F3-8188-18F4-ADE4-3D450A5FD0EE}"/>
                    </a:ext>
                  </a:extLst>
                </p:cNvPr>
                <p:cNvGrpSpPr/>
                <p:nvPr/>
              </p:nvGrpSpPr>
              <p:grpSpPr>
                <a:xfrm>
                  <a:off x="7129590" y="4461835"/>
                  <a:ext cx="639918" cy="639918"/>
                  <a:chOff x="7082560" y="1344648"/>
                  <a:chExt cx="612082" cy="612082"/>
                </a:xfrm>
              </p:grpSpPr>
              <p:sp>
                <p:nvSpPr>
                  <p:cNvPr id="86" name="Oval 85">
                    <a:extLst>
                      <a:ext uri="{FF2B5EF4-FFF2-40B4-BE49-F238E27FC236}">
                        <a16:creationId xmlns:a16="http://schemas.microsoft.com/office/drawing/2014/main" id="{46252685-8087-67EF-8481-7062C97BD2D0}"/>
                      </a:ext>
                    </a:extLst>
                  </p:cNvPr>
                  <p:cNvSpPr/>
                  <p:nvPr/>
                </p:nvSpPr>
                <p:spPr>
                  <a:xfrm>
                    <a:off x="7082560" y="1344648"/>
                    <a:ext cx="612082" cy="612082"/>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grpSp>
                <p:nvGrpSpPr>
                  <p:cNvPr id="87" name="Group 86">
                    <a:extLst>
                      <a:ext uri="{FF2B5EF4-FFF2-40B4-BE49-F238E27FC236}">
                        <a16:creationId xmlns:a16="http://schemas.microsoft.com/office/drawing/2014/main" id="{29DAB981-1780-DC0A-2DBB-14344B73FDD8}"/>
                      </a:ext>
                    </a:extLst>
                  </p:cNvPr>
                  <p:cNvGrpSpPr/>
                  <p:nvPr/>
                </p:nvGrpSpPr>
                <p:grpSpPr>
                  <a:xfrm>
                    <a:off x="7208216" y="1481452"/>
                    <a:ext cx="360770" cy="338474"/>
                    <a:chOff x="5752855" y="2527863"/>
                    <a:chExt cx="1377416" cy="1292294"/>
                  </a:xfrm>
                </p:grpSpPr>
                <p:sp>
                  <p:nvSpPr>
                    <p:cNvPr id="88" name="Freeform: Shape 87">
                      <a:extLst>
                        <a:ext uri="{FF2B5EF4-FFF2-40B4-BE49-F238E27FC236}">
                          <a16:creationId xmlns:a16="http://schemas.microsoft.com/office/drawing/2014/main" id="{CFADCB48-476A-F2E2-A223-3CF69365AC44}"/>
                        </a:ext>
                      </a:extLst>
                    </p:cNvPr>
                    <p:cNvSpPr/>
                    <p:nvPr/>
                  </p:nvSpPr>
                  <p:spPr>
                    <a:xfrm>
                      <a:off x="5876778" y="2695201"/>
                      <a:ext cx="614778" cy="559904"/>
                    </a:xfrm>
                    <a:custGeom>
                      <a:avLst/>
                      <a:gdLst>
                        <a:gd name="connsiteX0" fmla="*/ 23506 w 614778"/>
                        <a:gd name="connsiteY0" fmla="*/ 279288 h 559904"/>
                        <a:gd name="connsiteX1" fmla="*/ 150520 w 614778"/>
                        <a:gd name="connsiteY1" fmla="*/ 437230 h 559904"/>
                        <a:gd name="connsiteX2" fmla="*/ 207181 w 614778"/>
                        <a:gd name="connsiteY2" fmla="*/ 485761 h 559904"/>
                        <a:gd name="connsiteX3" fmla="*/ 206814 w 614778"/>
                        <a:gd name="connsiteY3" fmla="*/ 485700 h 559904"/>
                        <a:gd name="connsiteX4" fmla="*/ 300393 w 614778"/>
                        <a:gd name="connsiteY4" fmla="*/ 559476 h 559904"/>
                        <a:gd name="connsiteX5" fmla="*/ 300454 w 614778"/>
                        <a:gd name="connsiteY5" fmla="*/ 559414 h 559904"/>
                        <a:gd name="connsiteX6" fmla="*/ 301127 w 614778"/>
                        <a:gd name="connsiteY6" fmla="*/ 559903 h 559904"/>
                        <a:gd name="connsiteX7" fmla="*/ 456684 w 614778"/>
                        <a:gd name="connsiteY7" fmla="*/ 443403 h 559904"/>
                        <a:gd name="connsiteX8" fmla="*/ 590055 w 614778"/>
                        <a:gd name="connsiteY8" fmla="*/ 290657 h 559904"/>
                        <a:gd name="connsiteX9" fmla="*/ 450633 w 614778"/>
                        <a:gd name="connsiteY9" fmla="*/ 5579 h 559904"/>
                        <a:gd name="connsiteX10" fmla="*/ 311029 w 614778"/>
                        <a:gd name="connsiteY10" fmla="*/ 74465 h 559904"/>
                        <a:gd name="connsiteX11" fmla="*/ 159443 w 614778"/>
                        <a:gd name="connsiteY11" fmla="*/ 261 h 559904"/>
                        <a:gd name="connsiteX12" fmla="*/ 23506 w 614778"/>
                        <a:gd name="connsiteY12" fmla="*/ 279288 h 559904"/>
                        <a:gd name="connsiteX13" fmla="*/ 176130 w 614778"/>
                        <a:gd name="connsiteY13" fmla="*/ 253188 h 559904"/>
                        <a:gd name="connsiteX14" fmla="*/ 182487 w 614778"/>
                        <a:gd name="connsiteY14" fmla="*/ 246893 h 559904"/>
                        <a:gd name="connsiteX15" fmla="*/ 213354 w 614778"/>
                        <a:gd name="connsiteY15" fmla="*/ 247015 h 559904"/>
                        <a:gd name="connsiteX16" fmla="*/ 274905 w 614778"/>
                        <a:gd name="connsiteY16" fmla="*/ 247198 h 559904"/>
                        <a:gd name="connsiteX17" fmla="*/ 274905 w 614778"/>
                        <a:gd name="connsiteY17" fmla="*/ 239252 h 559904"/>
                        <a:gd name="connsiteX18" fmla="*/ 275210 w 614778"/>
                        <a:gd name="connsiteY18" fmla="*/ 154719 h 559904"/>
                        <a:gd name="connsiteX19" fmla="*/ 281567 w 614778"/>
                        <a:gd name="connsiteY19" fmla="*/ 148424 h 559904"/>
                        <a:gd name="connsiteX20" fmla="*/ 334133 w 614778"/>
                        <a:gd name="connsiteY20" fmla="*/ 148607 h 559904"/>
                        <a:gd name="connsiteX21" fmla="*/ 340429 w 614778"/>
                        <a:gd name="connsiteY21" fmla="*/ 154964 h 559904"/>
                        <a:gd name="connsiteX22" fmla="*/ 340306 w 614778"/>
                        <a:gd name="connsiteY22" fmla="*/ 185831 h 559904"/>
                        <a:gd name="connsiteX23" fmla="*/ 340123 w 614778"/>
                        <a:gd name="connsiteY23" fmla="*/ 247382 h 559904"/>
                        <a:gd name="connsiteX24" fmla="*/ 348069 w 614778"/>
                        <a:gd name="connsiteY24" fmla="*/ 247382 h 559904"/>
                        <a:gd name="connsiteX25" fmla="*/ 432602 w 614778"/>
                        <a:gd name="connsiteY25" fmla="*/ 247687 h 559904"/>
                        <a:gd name="connsiteX26" fmla="*/ 438898 w 614778"/>
                        <a:gd name="connsiteY26" fmla="*/ 254044 h 559904"/>
                        <a:gd name="connsiteX27" fmla="*/ 438714 w 614778"/>
                        <a:gd name="connsiteY27" fmla="*/ 306610 h 559904"/>
                        <a:gd name="connsiteX28" fmla="*/ 432358 w 614778"/>
                        <a:gd name="connsiteY28" fmla="*/ 312906 h 559904"/>
                        <a:gd name="connsiteX29" fmla="*/ 401491 w 614778"/>
                        <a:gd name="connsiteY29" fmla="*/ 312783 h 559904"/>
                        <a:gd name="connsiteX30" fmla="*/ 339940 w 614778"/>
                        <a:gd name="connsiteY30" fmla="*/ 312600 h 559904"/>
                        <a:gd name="connsiteX31" fmla="*/ 339940 w 614778"/>
                        <a:gd name="connsiteY31" fmla="*/ 320546 h 559904"/>
                        <a:gd name="connsiteX32" fmla="*/ 339634 w 614778"/>
                        <a:gd name="connsiteY32" fmla="*/ 405079 h 559904"/>
                        <a:gd name="connsiteX33" fmla="*/ 337739 w 614778"/>
                        <a:gd name="connsiteY33" fmla="*/ 409602 h 559904"/>
                        <a:gd name="connsiteX34" fmla="*/ 333277 w 614778"/>
                        <a:gd name="connsiteY34" fmla="*/ 411436 h 559904"/>
                        <a:gd name="connsiteX35" fmla="*/ 280711 w 614778"/>
                        <a:gd name="connsiteY35" fmla="*/ 411252 h 559904"/>
                        <a:gd name="connsiteX36" fmla="*/ 274416 w 614778"/>
                        <a:gd name="connsiteY36" fmla="*/ 404896 h 559904"/>
                        <a:gd name="connsiteX37" fmla="*/ 274538 w 614778"/>
                        <a:gd name="connsiteY37" fmla="*/ 374029 h 559904"/>
                        <a:gd name="connsiteX38" fmla="*/ 274722 w 614778"/>
                        <a:gd name="connsiteY38" fmla="*/ 312478 h 559904"/>
                        <a:gd name="connsiteX39" fmla="*/ 266776 w 614778"/>
                        <a:gd name="connsiteY39" fmla="*/ 312478 h 559904"/>
                        <a:gd name="connsiteX40" fmla="*/ 182242 w 614778"/>
                        <a:gd name="connsiteY40" fmla="*/ 312172 h 559904"/>
                        <a:gd name="connsiteX41" fmla="*/ 177719 w 614778"/>
                        <a:gd name="connsiteY41" fmla="*/ 310277 h 559904"/>
                        <a:gd name="connsiteX42" fmla="*/ 175885 w 614778"/>
                        <a:gd name="connsiteY42" fmla="*/ 305815 h 559904"/>
                        <a:gd name="connsiteX43" fmla="*/ 176130 w 614778"/>
                        <a:gd name="connsiteY43" fmla="*/ 253188 h 55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14778" h="559904">
                          <a:moveTo>
                            <a:pt x="23506" y="279288"/>
                          </a:moveTo>
                          <a:cubicBezTo>
                            <a:pt x="54801" y="338333"/>
                            <a:pt x="100521" y="390348"/>
                            <a:pt x="150520" y="437230"/>
                          </a:cubicBezTo>
                          <a:cubicBezTo>
                            <a:pt x="164272" y="450127"/>
                            <a:pt x="185237" y="467852"/>
                            <a:pt x="207181" y="485761"/>
                          </a:cubicBezTo>
                          <a:cubicBezTo>
                            <a:pt x="207058" y="485761"/>
                            <a:pt x="206936" y="485700"/>
                            <a:pt x="206814" y="485700"/>
                          </a:cubicBezTo>
                          <a:cubicBezTo>
                            <a:pt x="251556" y="522252"/>
                            <a:pt x="300210" y="559659"/>
                            <a:pt x="300393" y="559476"/>
                          </a:cubicBezTo>
                          <a:cubicBezTo>
                            <a:pt x="300393" y="559476"/>
                            <a:pt x="300454" y="559414"/>
                            <a:pt x="300454" y="559414"/>
                          </a:cubicBezTo>
                          <a:cubicBezTo>
                            <a:pt x="300821" y="559720"/>
                            <a:pt x="301127" y="559903"/>
                            <a:pt x="301127" y="559903"/>
                          </a:cubicBezTo>
                          <a:cubicBezTo>
                            <a:pt x="301432" y="560209"/>
                            <a:pt x="413226" y="480933"/>
                            <a:pt x="456684" y="443403"/>
                          </a:cubicBezTo>
                          <a:cubicBezTo>
                            <a:pt x="508578" y="398539"/>
                            <a:pt x="556376" y="348418"/>
                            <a:pt x="590055" y="290657"/>
                          </a:cubicBezTo>
                          <a:cubicBezTo>
                            <a:pt x="652645" y="183325"/>
                            <a:pt x="592867" y="20187"/>
                            <a:pt x="450633" y="5579"/>
                          </a:cubicBezTo>
                          <a:cubicBezTo>
                            <a:pt x="396723" y="17"/>
                            <a:pt x="328204" y="27950"/>
                            <a:pt x="311029" y="74465"/>
                          </a:cubicBezTo>
                          <a:cubicBezTo>
                            <a:pt x="295748" y="27339"/>
                            <a:pt x="213537" y="-3162"/>
                            <a:pt x="159443" y="261"/>
                          </a:cubicBezTo>
                          <a:cubicBezTo>
                            <a:pt x="16844" y="9124"/>
                            <a:pt x="-34683" y="169572"/>
                            <a:pt x="23506" y="279288"/>
                          </a:cubicBezTo>
                          <a:close/>
                          <a:moveTo>
                            <a:pt x="176130" y="253188"/>
                          </a:moveTo>
                          <a:cubicBezTo>
                            <a:pt x="176130" y="249765"/>
                            <a:pt x="179064" y="246831"/>
                            <a:pt x="182487" y="246893"/>
                          </a:cubicBezTo>
                          <a:cubicBezTo>
                            <a:pt x="192755" y="246954"/>
                            <a:pt x="203085" y="246954"/>
                            <a:pt x="213354" y="247015"/>
                          </a:cubicBezTo>
                          <a:cubicBezTo>
                            <a:pt x="233891" y="247076"/>
                            <a:pt x="254429" y="247137"/>
                            <a:pt x="274905" y="247198"/>
                          </a:cubicBezTo>
                          <a:cubicBezTo>
                            <a:pt x="274905" y="244570"/>
                            <a:pt x="274905" y="241942"/>
                            <a:pt x="274905" y="239252"/>
                          </a:cubicBezTo>
                          <a:cubicBezTo>
                            <a:pt x="275027" y="211075"/>
                            <a:pt x="275088" y="182897"/>
                            <a:pt x="275210" y="154719"/>
                          </a:cubicBezTo>
                          <a:cubicBezTo>
                            <a:pt x="275210" y="151296"/>
                            <a:pt x="278144" y="148362"/>
                            <a:pt x="281567" y="148424"/>
                          </a:cubicBezTo>
                          <a:cubicBezTo>
                            <a:pt x="299110" y="148485"/>
                            <a:pt x="316591" y="148546"/>
                            <a:pt x="334133" y="148607"/>
                          </a:cubicBezTo>
                          <a:cubicBezTo>
                            <a:pt x="337556" y="148607"/>
                            <a:pt x="340490" y="151541"/>
                            <a:pt x="340429" y="154964"/>
                          </a:cubicBezTo>
                          <a:cubicBezTo>
                            <a:pt x="340368" y="165232"/>
                            <a:pt x="340368" y="175562"/>
                            <a:pt x="340306" y="185831"/>
                          </a:cubicBezTo>
                          <a:cubicBezTo>
                            <a:pt x="340245" y="206368"/>
                            <a:pt x="340184" y="226905"/>
                            <a:pt x="340123" y="247382"/>
                          </a:cubicBezTo>
                          <a:cubicBezTo>
                            <a:pt x="342751" y="247382"/>
                            <a:pt x="345380" y="247382"/>
                            <a:pt x="348069" y="247382"/>
                          </a:cubicBezTo>
                          <a:cubicBezTo>
                            <a:pt x="376247" y="247504"/>
                            <a:pt x="404424" y="247565"/>
                            <a:pt x="432602" y="247687"/>
                          </a:cubicBezTo>
                          <a:cubicBezTo>
                            <a:pt x="436025" y="247687"/>
                            <a:pt x="438959" y="250621"/>
                            <a:pt x="438898" y="254044"/>
                          </a:cubicBezTo>
                          <a:cubicBezTo>
                            <a:pt x="438837" y="271586"/>
                            <a:pt x="438775" y="289067"/>
                            <a:pt x="438714" y="306610"/>
                          </a:cubicBezTo>
                          <a:cubicBezTo>
                            <a:pt x="438714" y="310033"/>
                            <a:pt x="435780" y="312967"/>
                            <a:pt x="432358" y="312906"/>
                          </a:cubicBezTo>
                          <a:cubicBezTo>
                            <a:pt x="422089" y="312844"/>
                            <a:pt x="411759" y="312844"/>
                            <a:pt x="401491" y="312783"/>
                          </a:cubicBezTo>
                          <a:cubicBezTo>
                            <a:pt x="380953" y="312722"/>
                            <a:pt x="360416" y="312661"/>
                            <a:pt x="339940" y="312600"/>
                          </a:cubicBezTo>
                          <a:cubicBezTo>
                            <a:pt x="339940" y="315228"/>
                            <a:pt x="339940" y="317857"/>
                            <a:pt x="339940" y="320546"/>
                          </a:cubicBezTo>
                          <a:cubicBezTo>
                            <a:pt x="339817" y="348724"/>
                            <a:pt x="339756" y="376901"/>
                            <a:pt x="339634" y="405079"/>
                          </a:cubicBezTo>
                          <a:cubicBezTo>
                            <a:pt x="339634" y="407096"/>
                            <a:pt x="338839" y="408563"/>
                            <a:pt x="337739" y="409602"/>
                          </a:cubicBezTo>
                          <a:cubicBezTo>
                            <a:pt x="336700" y="410702"/>
                            <a:pt x="335233" y="411436"/>
                            <a:pt x="333277" y="411436"/>
                          </a:cubicBezTo>
                          <a:cubicBezTo>
                            <a:pt x="315735" y="411375"/>
                            <a:pt x="298254" y="411313"/>
                            <a:pt x="280711" y="411252"/>
                          </a:cubicBezTo>
                          <a:cubicBezTo>
                            <a:pt x="277289" y="411252"/>
                            <a:pt x="274355" y="408318"/>
                            <a:pt x="274416" y="404896"/>
                          </a:cubicBezTo>
                          <a:cubicBezTo>
                            <a:pt x="274477" y="394627"/>
                            <a:pt x="274477" y="384297"/>
                            <a:pt x="274538" y="374029"/>
                          </a:cubicBezTo>
                          <a:cubicBezTo>
                            <a:pt x="274599" y="353491"/>
                            <a:pt x="274660" y="332954"/>
                            <a:pt x="274722" y="312478"/>
                          </a:cubicBezTo>
                          <a:cubicBezTo>
                            <a:pt x="272093" y="312478"/>
                            <a:pt x="269465" y="312478"/>
                            <a:pt x="266776" y="312478"/>
                          </a:cubicBezTo>
                          <a:cubicBezTo>
                            <a:pt x="238598" y="312355"/>
                            <a:pt x="210420" y="312294"/>
                            <a:pt x="182242" y="312172"/>
                          </a:cubicBezTo>
                          <a:cubicBezTo>
                            <a:pt x="180225" y="312172"/>
                            <a:pt x="178758" y="311377"/>
                            <a:pt x="177719" y="310277"/>
                          </a:cubicBezTo>
                          <a:cubicBezTo>
                            <a:pt x="176619" y="309238"/>
                            <a:pt x="175885" y="307771"/>
                            <a:pt x="175885" y="305815"/>
                          </a:cubicBezTo>
                          <a:cubicBezTo>
                            <a:pt x="176008" y="288212"/>
                            <a:pt x="176069" y="270670"/>
                            <a:pt x="176130" y="253188"/>
                          </a:cubicBezTo>
                          <a:close/>
                        </a:path>
                      </a:pathLst>
                    </a:custGeom>
                    <a:solidFill>
                      <a:schemeClr val="accent1"/>
                    </a:solidFill>
                    <a:ln w="6112" cap="flat">
                      <a:noFill/>
                      <a:prstDash val="solid"/>
                      <a:miter/>
                    </a:ln>
                  </p:spPr>
                  <p:txBody>
                    <a:bodyPr rtlCol="0" anchor="ctr"/>
                    <a:lstStyle/>
                    <a:p>
                      <a:endParaRPr lang="en-CA">
                        <a:latin typeface="+mj-lt"/>
                        <a:ea typeface="Yu Gothic UI Semibold" panose="020B0700000000000000" pitchFamily="34" charset="-128"/>
                      </a:endParaRPr>
                    </a:p>
                  </p:txBody>
                </p:sp>
                <p:sp>
                  <p:nvSpPr>
                    <p:cNvPr id="89" name="Freeform: Shape 88">
                      <a:extLst>
                        <a:ext uri="{FF2B5EF4-FFF2-40B4-BE49-F238E27FC236}">
                          <a16:creationId xmlns:a16="http://schemas.microsoft.com/office/drawing/2014/main" id="{B6D6C761-FD87-6590-9FAD-1D9CB98C106F}"/>
                        </a:ext>
                      </a:extLst>
                    </p:cNvPr>
                    <p:cNvSpPr/>
                    <p:nvPr/>
                  </p:nvSpPr>
                  <p:spPr>
                    <a:xfrm>
                      <a:off x="5752855" y="2527863"/>
                      <a:ext cx="1377416" cy="1292294"/>
                    </a:xfrm>
                    <a:custGeom>
                      <a:avLst/>
                      <a:gdLst>
                        <a:gd name="connsiteX0" fmla="*/ 1231384 w 1377416"/>
                        <a:gd name="connsiteY0" fmla="*/ 59900 h 1292294"/>
                        <a:gd name="connsiteX1" fmla="*/ 1070019 w 1377416"/>
                        <a:gd name="connsiteY1" fmla="*/ 205679 h 1292294"/>
                        <a:gd name="connsiteX2" fmla="*/ 1195321 w 1377416"/>
                        <a:gd name="connsiteY2" fmla="*/ 364599 h 1292294"/>
                        <a:gd name="connsiteX3" fmla="*/ 1179002 w 1377416"/>
                        <a:gd name="connsiteY3" fmla="*/ 686778 h 1292294"/>
                        <a:gd name="connsiteX4" fmla="*/ 1160848 w 1377416"/>
                        <a:gd name="connsiteY4" fmla="*/ 709943 h 1292294"/>
                        <a:gd name="connsiteX5" fmla="*/ 1156447 w 1377416"/>
                        <a:gd name="connsiteY5" fmla="*/ 765321 h 1292294"/>
                        <a:gd name="connsiteX6" fmla="*/ 1147768 w 1377416"/>
                        <a:gd name="connsiteY6" fmla="*/ 825160 h 1292294"/>
                        <a:gd name="connsiteX7" fmla="*/ 1144528 w 1377416"/>
                        <a:gd name="connsiteY7" fmla="*/ 842397 h 1292294"/>
                        <a:gd name="connsiteX8" fmla="*/ 1144223 w 1377416"/>
                        <a:gd name="connsiteY8" fmla="*/ 843925 h 1292294"/>
                        <a:gd name="connsiteX9" fmla="*/ 1144039 w 1377416"/>
                        <a:gd name="connsiteY9" fmla="*/ 844720 h 1292294"/>
                        <a:gd name="connsiteX10" fmla="*/ 1141900 w 1377416"/>
                        <a:gd name="connsiteY10" fmla="*/ 854744 h 1292294"/>
                        <a:gd name="connsiteX11" fmla="*/ 1132854 w 1377416"/>
                        <a:gd name="connsiteY11" fmla="*/ 892579 h 1292294"/>
                        <a:gd name="connsiteX12" fmla="*/ 1070631 w 1377416"/>
                        <a:gd name="connsiteY12" fmla="*/ 1052966 h 1292294"/>
                        <a:gd name="connsiteX13" fmla="*/ 1066291 w 1377416"/>
                        <a:gd name="connsiteY13" fmla="*/ 1060667 h 1292294"/>
                        <a:gd name="connsiteX14" fmla="*/ 1062684 w 1377416"/>
                        <a:gd name="connsiteY14" fmla="*/ 1066719 h 1292294"/>
                        <a:gd name="connsiteX15" fmla="*/ 1049910 w 1377416"/>
                        <a:gd name="connsiteY15" fmla="*/ 1086644 h 1292294"/>
                        <a:gd name="connsiteX16" fmla="*/ 1022710 w 1377416"/>
                        <a:gd name="connsiteY16" fmla="*/ 1122768 h 1292294"/>
                        <a:gd name="connsiteX17" fmla="*/ 1008407 w 1377416"/>
                        <a:gd name="connsiteY17" fmla="*/ 1138905 h 1292294"/>
                        <a:gd name="connsiteX18" fmla="*/ 1001317 w 1377416"/>
                        <a:gd name="connsiteY18" fmla="*/ 1146301 h 1292294"/>
                        <a:gd name="connsiteX19" fmla="*/ 996488 w 1377416"/>
                        <a:gd name="connsiteY19" fmla="*/ 1151130 h 1292294"/>
                        <a:gd name="connsiteX20" fmla="*/ 994043 w 1377416"/>
                        <a:gd name="connsiteY20" fmla="*/ 1153452 h 1292294"/>
                        <a:gd name="connsiteX21" fmla="*/ 960243 w 1377416"/>
                        <a:gd name="connsiteY21" fmla="*/ 1180896 h 1292294"/>
                        <a:gd name="connsiteX22" fmla="*/ 941783 w 1377416"/>
                        <a:gd name="connsiteY22" fmla="*/ 1193121 h 1292294"/>
                        <a:gd name="connsiteX23" fmla="*/ 932676 w 1377416"/>
                        <a:gd name="connsiteY23" fmla="*/ 1198500 h 1292294"/>
                        <a:gd name="connsiteX24" fmla="*/ 925647 w 1377416"/>
                        <a:gd name="connsiteY24" fmla="*/ 1202167 h 1292294"/>
                        <a:gd name="connsiteX25" fmla="*/ 880660 w 1377416"/>
                        <a:gd name="connsiteY25" fmla="*/ 1220871 h 1292294"/>
                        <a:gd name="connsiteX26" fmla="*/ 875892 w 1377416"/>
                        <a:gd name="connsiteY26" fmla="*/ 1222399 h 1292294"/>
                        <a:gd name="connsiteX27" fmla="*/ 875343 w 1377416"/>
                        <a:gd name="connsiteY27" fmla="*/ 1222582 h 1292294"/>
                        <a:gd name="connsiteX28" fmla="*/ 875098 w 1377416"/>
                        <a:gd name="connsiteY28" fmla="*/ 1222643 h 1292294"/>
                        <a:gd name="connsiteX29" fmla="*/ 863913 w 1377416"/>
                        <a:gd name="connsiteY29" fmla="*/ 1225577 h 1292294"/>
                        <a:gd name="connsiteX30" fmla="*/ 836896 w 1377416"/>
                        <a:gd name="connsiteY30" fmla="*/ 1231078 h 1292294"/>
                        <a:gd name="connsiteX31" fmla="*/ 811163 w 1377416"/>
                        <a:gd name="connsiteY31" fmla="*/ 1234379 h 1292294"/>
                        <a:gd name="connsiteX32" fmla="*/ 808902 w 1377416"/>
                        <a:gd name="connsiteY32" fmla="*/ 1234562 h 1292294"/>
                        <a:gd name="connsiteX33" fmla="*/ 811225 w 1377416"/>
                        <a:gd name="connsiteY33" fmla="*/ 1234440 h 1292294"/>
                        <a:gd name="connsiteX34" fmla="*/ 807374 w 1377416"/>
                        <a:gd name="connsiteY34" fmla="*/ 1234685 h 1292294"/>
                        <a:gd name="connsiteX35" fmla="*/ 806702 w 1377416"/>
                        <a:gd name="connsiteY35" fmla="*/ 1234746 h 1292294"/>
                        <a:gd name="connsiteX36" fmla="*/ 805601 w 1377416"/>
                        <a:gd name="connsiteY36" fmla="*/ 1234807 h 1292294"/>
                        <a:gd name="connsiteX37" fmla="*/ 788242 w 1377416"/>
                        <a:gd name="connsiteY37" fmla="*/ 1235418 h 1292294"/>
                        <a:gd name="connsiteX38" fmla="*/ 727853 w 1377416"/>
                        <a:gd name="connsiteY38" fmla="*/ 1232423 h 1292294"/>
                        <a:gd name="connsiteX39" fmla="*/ 727486 w 1377416"/>
                        <a:gd name="connsiteY39" fmla="*/ 1232362 h 1292294"/>
                        <a:gd name="connsiteX40" fmla="*/ 721802 w 1377416"/>
                        <a:gd name="connsiteY40" fmla="*/ 1231567 h 1292294"/>
                        <a:gd name="connsiteX41" fmla="*/ 709210 w 1377416"/>
                        <a:gd name="connsiteY41" fmla="*/ 1229489 h 1292294"/>
                        <a:gd name="connsiteX42" fmla="*/ 679810 w 1377416"/>
                        <a:gd name="connsiteY42" fmla="*/ 1222949 h 1292294"/>
                        <a:gd name="connsiteX43" fmla="*/ 657133 w 1377416"/>
                        <a:gd name="connsiteY43" fmla="*/ 1216164 h 1292294"/>
                        <a:gd name="connsiteX44" fmla="*/ 656644 w 1377416"/>
                        <a:gd name="connsiteY44" fmla="*/ 1216042 h 1292294"/>
                        <a:gd name="connsiteX45" fmla="*/ 656156 w 1377416"/>
                        <a:gd name="connsiteY45" fmla="*/ 1215859 h 1292294"/>
                        <a:gd name="connsiteX46" fmla="*/ 651388 w 1377416"/>
                        <a:gd name="connsiteY46" fmla="*/ 1214086 h 1292294"/>
                        <a:gd name="connsiteX47" fmla="*/ 637452 w 1377416"/>
                        <a:gd name="connsiteY47" fmla="*/ 1208402 h 1292294"/>
                        <a:gd name="connsiteX48" fmla="*/ 617587 w 1377416"/>
                        <a:gd name="connsiteY48" fmla="*/ 1198927 h 1292294"/>
                        <a:gd name="connsiteX49" fmla="*/ 607012 w 1377416"/>
                        <a:gd name="connsiteY49" fmla="*/ 1193243 h 1292294"/>
                        <a:gd name="connsiteX50" fmla="*/ 597905 w 1377416"/>
                        <a:gd name="connsiteY50" fmla="*/ 1187803 h 1292294"/>
                        <a:gd name="connsiteX51" fmla="*/ 563249 w 1377416"/>
                        <a:gd name="connsiteY51" fmla="*/ 1161887 h 1292294"/>
                        <a:gd name="connsiteX52" fmla="*/ 548273 w 1377416"/>
                        <a:gd name="connsiteY52" fmla="*/ 1148195 h 1292294"/>
                        <a:gd name="connsiteX53" fmla="*/ 542956 w 1377416"/>
                        <a:gd name="connsiteY53" fmla="*/ 1142878 h 1292294"/>
                        <a:gd name="connsiteX54" fmla="*/ 535498 w 1377416"/>
                        <a:gd name="connsiteY54" fmla="*/ 1134687 h 1292294"/>
                        <a:gd name="connsiteX55" fmla="*/ 485867 w 1377416"/>
                        <a:gd name="connsiteY55" fmla="*/ 1062440 h 1292294"/>
                        <a:gd name="connsiteX56" fmla="*/ 485011 w 1377416"/>
                        <a:gd name="connsiteY56" fmla="*/ 1060790 h 1292294"/>
                        <a:gd name="connsiteX57" fmla="*/ 483911 w 1377416"/>
                        <a:gd name="connsiteY57" fmla="*/ 1058650 h 1292294"/>
                        <a:gd name="connsiteX58" fmla="*/ 479632 w 1377416"/>
                        <a:gd name="connsiteY58" fmla="*/ 1049849 h 1292294"/>
                        <a:gd name="connsiteX59" fmla="*/ 470342 w 1377416"/>
                        <a:gd name="connsiteY59" fmla="*/ 1029067 h 1292294"/>
                        <a:gd name="connsiteX60" fmla="*/ 455305 w 1377416"/>
                        <a:gd name="connsiteY60" fmla="*/ 988848 h 1292294"/>
                        <a:gd name="connsiteX61" fmla="*/ 452494 w 1377416"/>
                        <a:gd name="connsiteY61" fmla="*/ 979618 h 1292294"/>
                        <a:gd name="connsiteX62" fmla="*/ 635251 w 1377416"/>
                        <a:gd name="connsiteY62" fmla="*/ 909143 h 1292294"/>
                        <a:gd name="connsiteX63" fmla="*/ 862690 w 1377416"/>
                        <a:gd name="connsiteY63" fmla="*/ 383058 h 1292294"/>
                        <a:gd name="connsiteX64" fmla="*/ 862690 w 1377416"/>
                        <a:gd name="connsiteY64" fmla="*/ 59778 h 1292294"/>
                        <a:gd name="connsiteX65" fmla="*/ 824488 w 1377416"/>
                        <a:gd name="connsiteY65" fmla="*/ 20721 h 1292294"/>
                        <a:gd name="connsiteX66" fmla="*/ 822349 w 1377416"/>
                        <a:gd name="connsiteY66" fmla="*/ 20476 h 1292294"/>
                        <a:gd name="connsiteX67" fmla="*/ 745884 w 1377416"/>
                        <a:gd name="connsiteY67" fmla="*/ 20293 h 1292294"/>
                        <a:gd name="connsiteX68" fmla="*/ 745945 w 1377416"/>
                        <a:gd name="connsiteY68" fmla="*/ 244 h 1292294"/>
                        <a:gd name="connsiteX69" fmla="*/ 642831 w 1377416"/>
                        <a:gd name="connsiteY69" fmla="*/ 0 h 1292294"/>
                        <a:gd name="connsiteX70" fmla="*/ 624066 w 1377416"/>
                        <a:gd name="connsiteY70" fmla="*/ 18642 h 1292294"/>
                        <a:gd name="connsiteX71" fmla="*/ 624005 w 1377416"/>
                        <a:gd name="connsiteY71" fmla="*/ 56783 h 1292294"/>
                        <a:gd name="connsiteX72" fmla="*/ 642647 w 1377416"/>
                        <a:gd name="connsiteY72" fmla="*/ 75548 h 1292294"/>
                        <a:gd name="connsiteX73" fmla="*/ 745823 w 1377416"/>
                        <a:gd name="connsiteY73" fmla="*/ 75792 h 1292294"/>
                        <a:gd name="connsiteX74" fmla="*/ 745884 w 1377416"/>
                        <a:gd name="connsiteY74" fmla="*/ 58067 h 1292294"/>
                        <a:gd name="connsiteX75" fmla="*/ 781702 w 1377416"/>
                        <a:gd name="connsiteY75" fmla="*/ 58128 h 1292294"/>
                        <a:gd name="connsiteX76" fmla="*/ 781641 w 1377416"/>
                        <a:gd name="connsiteY76" fmla="*/ 59778 h 1292294"/>
                        <a:gd name="connsiteX77" fmla="*/ 781641 w 1377416"/>
                        <a:gd name="connsiteY77" fmla="*/ 355002 h 1292294"/>
                        <a:gd name="connsiteX78" fmla="*/ 642708 w 1377416"/>
                        <a:gd name="connsiteY78" fmla="*/ 792704 h 1292294"/>
                        <a:gd name="connsiteX79" fmla="*/ 455183 w 1377416"/>
                        <a:gd name="connsiteY79" fmla="*/ 898447 h 1292294"/>
                        <a:gd name="connsiteX80" fmla="*/ 257267 w 1377416"/>
                        <a:gd name="connsiteY80" fmla="*/ 829745 h 1292294"/>
                        <a:gd name="connsiteX81" fmla="*/ 80988 w 1377416"/>
                        <a:gd name="connsiteY81" fmla="*/ 377740 h 1292294"/>
                        <a:gd name="connsiteX82" fmla="*/ 80988 w 1377416"/>
                        <a:gd name="connsiteY82" fmla="*/ 59839 h 1292294"/>
                        <a:gd name="connsiteX83" fmla="*/ 80927 w 1377416"/>
                        <a:gd name="connsiteY83" fmla="*/ 58189 h 1292294"/>
                        <a:gd name="connsiteX84" fmla="*/ 113016 w 1377416"/>
                        <a:gd name="connsiteY84" fmla="*/ 58128 h 1292294"/>
                        <a:gd name="connsiteX85" fmla="*/ 113078 w 1377416"/>
                        <a:gd name="connsiteY85" fmla="*/ 75854 h 1292294"/>
                        <a:gd name="connsiteX86" fmla="*/ 216253 w 1377416"/>
                        <a:gd name="connsiteY86" fmla="*/ 75609 h 1292294"/>
                        <a:gd name="connsiteX87" fmla="*/ 234896 w 1377416"/>
                        <a:gd name="connsiteY87" fmla="*/ 56844 h 1292294"/>
                        <a:gd name="connsiteX88" fmla="*/ 234835 w 1377416"/>
                        <a:gd name="connsiteY88" fmla="*/ 18704 h 1292294"/>
                        <a:gd name="connsiteX89" fmla="*/ 216070 w 1377416"/>
                        <a:gd name="connsiteY89" fmla="*/ 61 h 1292294"/>
                        <a:gd name="connsiteX90" fmla="*/ 112956 w 1377416"/>
                        <a:gd name="connsiteY90" fmla="*/ 306 h 1292294"/>
                        <a:gd name="connsiteX91" fmla="*/ 113016 w 1377416"/>
                        <a:gd name="connsiteY91" fmla="*/ 20354 h 1292294"/>
                        <a:gd name="connsiteX92" fmla="*/ 36552 w 1377416"/>
                        <a:gd name="connsiteY92" fmla="*/ 20537 h 1292294"/>
                        <a:gd name="connsiteX93" fmla="*/ 31539 w 1377416"/>
                        <a:gd name="connsiteY93" fmla="*/ 21637 h 1292294"/>
                        <a:gd name="connsiteX94" fmla="*/ 0 w 1377416"/>
                        <a:gd name="connsiteY94" fmla="*/ 59900 h 1292294"/>
                        <a:gd name="connsiteX95" fmla="*/ 0 w 1377416"/>
                        <a:gd name="connsiteY95" fmla="*/ 368388 h 1292294"/>
                        <a:gd name="connsiteX96" fmla="*/ 172000 w 1377416"/>
                        <a:gd name="connsiteY96" fmla="*/ 860306 h 1292294"/>
                        <a:gd name="connsiteX97" fmla="*/ 375479 w 1377416"/>
                        <a:gd name="connsiteY97" fmla="*/ 975095 h 1292294"/>
                        <a:gd name="connsiteX98" fmla="*/ 517101 w 1377416"/>
                        <a:gd name="connsiteY98" fmla="*/ 1206446 h 1292294"/>
                        <a:gd name="connsiteX99" fmla="*/ 959631 w 1377416"/>
                        <a:gd name="connsiteY99" fmla="*/ 1253083 h 1292294"/>
                        <a:gd name="connsiteX100" fmla="*/ 1190432 w 1377416"/>
                        <a:gd name="connsiteY100" fmla="*/ 955169 h 1292294"/>
                        <a:gd name="connsiteX101" fmla="*/ 1226188 w 1377416"/>
                        <a:gd name="connsiteY101" fmla="*/ 799061 h 1292294"/>
                        <a:gd name="connsiteX102" fmla="*/ 1234623 w 1377416"/>
                        <a:gd name="connsiteY102" fmla="*/ 715811 h 1292294"/>
                        <a:gd name="connsiteX103" fmla="*/ 1234746 w 1377416"/>
                        <a:gd name="connsiteY103" fmla="*/ 711961 h 1292294"/>
                        <a:gd name="connsiteX104" fmla="*/ 1220198 w 1377416"/>
                        <a:gd name="connsiteY104" fmla="*/ 689101 h 1292294"/>
                        <a:gd name="connsiteX105" fmla="*/ 1236518 w 1377416"/>
                        <a:gd name="connsiteY105" fmla="*/ 366799 h 1292294"/>
                        <a:gd name="connsiteX106" fmla="*/ 1377223 w 1377416"/>
                        <a:gd name="connsiteY106" fmla="*/ 221388 h 1292294"/>
                        <a:gd name="connsiteX107" fmla="*/ 1231384 w 1377416"/>
                        <a:gd name="connsiteY107" fmla="*/ 59900 h 1292294"/>
                        <a:gd name="connsiteX108" fmla="*/ 1329181 w 1377416"/>
                        <a:gd name="connsiteY108" fmla="*/ 218820 h 1292294"/>
                        <a:gd name="connsiteX109" fmla="*/ 1238963 w 1377416"/>
                        <a:gd name="connsiteY109" fmla="*/ 318023 h 1292294"/>
                        <a:gd name="connsiteX110" fmla="*/ 1240980 w 1377416"/>
                        <a:gd name="connsiteY110" fmla="*/ 278476 h 1292294"/>
                        <a:gd name="connsiteX111" fmla="*/ 1199844 w 1377416"/>
                        <a:gd name="connsiteY111" fmla="*/ 276398 h 1292294"/>
                        <a:gd name="connsiteX112" fmla="*/ 1197828 w 1377416"/>
                        <a:gd name="connsiteY112" fmla="*/ 315945 h 1292294"/>
                        <a:gd name="connsiteX113" fmla="*/ 1118123 w 1377416"/>
                        <a:gd name="connsiteY113" fmla="*/ 208124 h 1292294"/>
                        <a:gd name="connsiteX114" fmla="*/ 1229000 w 1377416"/>
                        <a:gd name="connsiteY114" fmla="*/ 107943 h 1292294"/>
                        <a:gd name="connsiteX115" fmla="*/ 1329181 w 1377416"/>
                        <a:gd name="connsiteY115" fmla="*/ 218820 h 1292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377416" h="1292294">
                          <a:moveTo>
                            <a:pt x="1231384" y="59900"/>
                          </a:moveTo>
                          <a:cubicBezTo>
                            <a:pt x="1146545" y="55622"/>
                            <a:pt x="1074359" y="120840"/>
                            <a:pt x="1070019" y="205679"/>
                          </a:cubicBezTo>
                          <a:cubicBezTo>
                            <a:pt x="1066046" y="283488"/>
                            <a:pt x="1120751" y="350724"/>
                            <a:pt x="1195321" y="364599"/>
                          </a:cubicBezTo>
                          <a:lnTo>
                            <a:pt x="1179002" y="686778"/>
                          </a:lnTo>
                          <a:cubicBezTo>
                            <a:pt x="1168794" y="690751"/>
                            <a:pt x="1161154" y="698391"/>
                            <a:pt x="1160848" y="709943"/>
                          </a:cubicBezTo>
                          <a:cubicBezTo>
                            <a:pt x="1160359" y="728464"/>
                            <a:pt x="1158526" y="746923"/>
                            <a:pt x="1156447" y="765321"/>
                          </a:cubicBezTo>
                          <a:cubicBezTo>
                            <a:pt x="1154186" y="785308"/>
                            <a:pt x="1151252" y="805295"/>
                            <a:pt x="1147768" y="825160"/>
                          </a:cubicBezTo>
                          <a:cubicBezTo>
                            <a:pt x="1146728" y="830906"/>
                            <a:pt x="1145628" y="836652"/>
                            <a:pt x="1144528" y="842397"/>
                          </a:cubicBezTo>
                          <a:cubicBezTo>
                            <a:pt x="1144406" y="843069"/>
                            <a:pt x="1144284" y="843559"/>
                            <a:pt x="1144223" y="843925"/>
                          </a:cubicBezTo>
                          <a:cubicBezTo>
                            <a:pt x="1144161" y="844170"/>
                            <a:pt x="1144100" y="844414"/>
                            <a:pt x="1144039" y="844720"/>
                          </a:cubicBezTo>
                          <a:cubicBezTo>
                            <a:pt x="1143306" y="848082"/>
                            <a:pt x="1142633" y="851382"/>
                            <a:pt x="1141900" y="854744"/>
                          </a:cubicBezTo>
                          <a:cubicBezTo>
                            <a:pt x="1139149" y="867396"/>
                            <a:pt x="1136154" y="880049"/>
                            <a:pt x="1132854" y="892579"/>
                          </a:cubicBezTo>
                          <a:cubicBezTo>
                            <a:pt x="1118490" y="947345"/>
                            <a:pt x="1098931" y="1001561"/>
                            <a:pt x="1070631" y="1052966"/>
                          </a:cubicBezTo>
                          <a:cubicBezTo>
                            <a:pt x="1069225" y="1055533"/>
                            <a:pt x="1067758" y="1058100"/>
                            <a:pt x="1066291" y="1060667"/>
                          </a:cubicBezTo>
                          <a:cubicBezTo>
                            <a:pt x="1066963" y="1059506"/>
                            <a:pt x="1063724" y="1065068"/>
                            <a:pt x="1062684" y="1066719"/>
                          </a:cubicBezTo>
                          <a:cubicBezTo>
                            <a:pt x="1058589" y="1073442"/>
                            <a:pt x="1054311" y="1080043"/>
                            <a:pt x="1049910" y="1086644"/>
                          </a:cubicBezTo>
                          <a:cubicBezTo>
                            <a:pt x="1041536" y="1098991"/>
                            <a:pt x="1032490" y="1111033"/>
                            <a:pt x="1022710" y="1122768"/>
                          </a:cubicBezTo>
                          <a:cubicBezTo>
                            <a:pt x="1018126" y="1128208"/>
                            <a:pt x="1013358" y="1133587"/>
                            <a:pt x="1008407" y="1138905"/>
                          </a:cubicBezTo>
                          <a:cubicBezTo>
                            <a:pt x="1006085" y="1141411"/>
                            <a:pt x="1003701" y="1143856"/>
                            <a:pt x="1001317" y="1146301"/>
                          </a:cubicBezTo>
                          <a:cubicBezTo>
                            <a:pt x="999728" y="1147890"/>
                            <a:pt x="998078" y="1149540"/>
                            <a:pt x="996488" y="1151130"/>
                          </a:cubicBezTo>
                          <a:cubicBezTo>
                            <a:pt x="995999" y="1151618"/>
                            <a:pt x="994899" y="1152658"/>
                            <a:pt x="994043" y="1153452"/>
                          </a:cubicBezTo>
                          <a:cubicBezTo>
                            <a:pt x="983469" y="1163109"/>
                            <a:pt x="972284" y="1172339"/>
                            <a:pt x="960243" y="1180896"/>
                          </a:cubicBezTo>
                          <a:cubicBezTo>
                            <a:pt x="954313" y="1185114"/>
                            <a:pt x="948140" y="1189209"/>
                            <a:pt x="941783" y="1193121"/>
                          </a:cubicBezTo>
                          <a:cubicBezTo>
                            <a:pt x="938788" y="1194955"/>
                            <a:pt x="935732" y="1196727"/>
                            <a:pt x="932676" y="1198500"/>
                          </a:cubicBezTo>
                          <a:cubicBezTo>
                            <a:pt x="940866" y="1193610"/>
                            <a:pt x="927786" y="1201067"/>
                            <a:pt x="925647" y="1202167"/>
                          </a:cubicBezTo>
                          <a:cubicBezTo>
                            <a:pt x="911405" y="1209380"/>
                            <a:pt x="896308" y="1215675"/>
                            <a:pt x="880660" y="1220871"/>
                          </a:cubicBezTo>
                          <a:cubicBezTo>
                            <a:pt x="879071" y="1221421"/>
                            <a:pt x="877421" y="1221849"/>
                            <a:pt x="875892" y="1222399"/>
                          </a:cubicBezTo>
                          <a:cubicBezTo>
                            <a:pt x="875709" y="1222460"/>
                            <a:pt x="875526" y="1222521"/>
                            <a:pt x="875343" y="1222582"/>
                          </a:cubicBezTo>
                          <a:cubicBezTo>
                            <a:pt x="875281" y="1222582"/>
                            <a:pt x="875159" y="1222643"/>
                            <a:pt x="875098" y="1222643"/>
                          </a:cubicBezTo>
                          <a:cubicBezTo>
                            <a:pt x="871369" y="1223621"/>
                            <a:pt x="867702" y="1224660"/>
                            <a:pt x="863913" y="1225577"/>
                          </a:cubicBezTo>
                          <a:cubicBezTo>
                            <a:pt x="855050" y="1227778"/>
                            <a:pt x="846004" y="1229611"/>
                            <a:pt x="836896" y="1231078"/>
                          </a:cubicBezTo>
                          <a:cubicBezTo>
                            <a:pt x="828400" y="1232484"/>
                            <a:pt x="819782" y="1233462"/>
                            <a:pt x="811163" y="1234379"/>
                          </a:cubicBezTo>
                          <a:cubicBezTo>
                            <a:pt x="810613" y="1234440"/>
                            <a:pt x="809758" y="1234501"/>
                            <a:pt x="808902" y="1234562"/>
                          </a:cubicBezTo>
                          <a:cubicBezTo>
                            <a:pt x="809513" y="1234501"/>
                            <a:pt x="810308" y="1234501"/>
                            <a:pt x="811225" y="1234440"/>
                          </a:cubicBezTo>
                          <a:cubicBezTo>
                            <a:pt x="809941" y="1234501"/>
                            <a:pt x="808657" y="1234623"/>
                            <a:pt x="807374" y="1234685"/>
                          </a:cubicBezTo>
                          <a:cubicBezTo>
                            <a:pt x="806885" y="1234746"/>
                            <a:pt x="806640" y="1234746"/>
                            <a:pt x="806702" y="1234746"/>
                          </a:cubicBezTo>
                          <a:cubicBezTo>
                            <a:pt x="806335" y="1234746"/>
                            <a:pt x="805968" y="1234807"/>
                            <a:pt x="805601" y="1234807"/>
                          </a:cubicBezTo>
                          <a:cubicBezTo>
                            <a:pt x="799795" y="1235051"/>
                            <a:pt x="794049" y="1235357"/>
                            <a:pt x="788242" y="1235418"/>
                          </a:cubicBezTo>
                          <a:cubicBezTo>
                            <a:pt x="767949" y="1235724"/>
                            <a:pt x="748023" y="1234195"/>
                            <a:pt x="727853" y="1232423"/>
                          </a:cubicBezTo>
                          <a:cubicBezTo>
                            <a:pt x="727730" y="1232423"/>
                            <a:pt x="727608" y="1232423"/>
                            <a:pt x="727486" y="1232362"/>
                          </a:cubicBezTo>
                          <a:cubicBezTo>
                            <a:pt x="725591" y="1232117"/>
                            <a:pt x="723696" y="1231812"/>
                            <a:pt x="721802" y="1231567"/>
                          </a:cubicBezTo>
                          <a:cubicBezTo>
                            <a:pt x="717584" y="1230956"/>
                            <a:pt x="713367" y="1230223"/>
                            <a:pt x="709210" y="1229489"/>
                          </a:cubicBezTo>
                          <a:cubicBezTo>
                            <a:pt x="699308" y="1227655"/>
                            <a:pt x="689467" y="1225516"/>
                            <a:pt x="679810" y="1222949"/>
                          </a:cubicBezTo>
                          <a:cubicBezTo>
                            <a:pt x="672109" y="1220932"/>
                            <a:pt x="664713" y="1218487"/>
                            <a:pt x="657133" y="1216164"/>
                          </a:cubicBezTo>
                          <a:cubicBezTo>
                            <a:pt x="656950" y="1216103"/>
                            <a:pt x="656828" y="1216042"/>
                            <a:pt x="656644" y="1216042"/>
                          </a:cubicBezTo>
                          <a:cubicBezTo>
                            <a:pt x="656522" y="1215981"/>
                            <a:pt x="656339" y="1215920"/>
                            <a:pt x="656156" y="1215859"/>
                          </a:cubicBezTo>
                          <a:cubicBezTo>
                            <a:pt x="654566" y="1215247"/>
                            <a:pt x="652977" y="1214697"/>
                            <a:pt x="651388" y="1214086"/>
                          </a:cubicBezTo>
                          <a:cubicBezTo>
                            <a:pt x="646681" y="1212253"/>
                            <a:pt x="642036" y="1210358"/>
                            <a:pt x="637452" y="1208402"/>
                          </a:cubicBezTo>
                          <a:cubicBezTo>
                            <a:pt x="630667" y="1205468"/>
                            <a:pt x="624005" y="1202289"/>
                            <a:pt x="617587" y="1198927"/>
                          </a:cubicBezTo>
                          <a:cubicBezTo>
                            <a:pt x="614042" y="1197094"/>
                            <a:pt x="610497" y="1195199"/>
                            <a:pt x="607012" y="1193243"/>
                          </a:cubicBezTo>
                          <a:cubicBezTo>
                            <a:pt x="605240" y="1192204"/>
                            <a:pt x="595583" y="1186214"/>
                            <a:pt x="597905" y="1187803"/>
                          </a:cubicBezTo>
                          <a:cubicBezTo>
                            <a:pt x="585681" y="1179674"/>
                            <a:pt x="574006" y="1171178"/>
                            <a:pt x="563249" y="1161887"/>
                          </a:cubicBezTo>
                          <a:cubicBezTo>
                            <a:pt x="558053" y="1157425"/>
                            <a:pt x="553102" y="1152902"/>
                            <a:pt x="548273" y="1148195"/>
                          </a:cubicBezTo>
                          <a:cubicBezTo>
                            <a:pt x="546929" y="1146912"/>
                            <a:pt x="540327" y="1140005"/>
                            <a:pt x="542956" y="1142878"/>
                          </a:cubicBezTo>
                          <a:cubicBezTo>
                            <a:pt x="540450" y="1140127"/>
                            <a:pt x="537944" y="1137438"/>
                            <a:pt x="535498" y="1134687"/>
                          </a:cubicBezTo>
                          <a:cubicBezTo>
                            <a:pt x="515573" y="1112011"/>
                            <a:pt x="499680" y="1087623"/>
                            <a:pt x="485867" y="1062440"/>
                          </a:cubicBezTo>
                          <a:cubicBezTo>
                            <a:pt x="485561" y="1061890"/>
                            <a:pt x="485256" y="1061340"/>
                            <a:pt x="485011" y="1060790"/>
                          </a:cubicBezTo>
                          <a:cubicBezTo>
                            <a:pt x="484644" y="1060117"/>
                            <a:pt x="484217" y="1059200"/>
                            <a:pt x="483911" y="1058650"/>
                          </a:cubicBezTo>
                          <a:cubicBezTo>
                            <a:pt x="482505" y="1055716"/>
                            <a:pt x="481038" y="1052782"/>
                            <a:pt x="479632" y="1049849"/>
                          </a:cubicBezTo>
                          <a:cubicBezTo>
                            <a:pt x="476331" y="1043003"/>
                            <a:pt x="473275" y="1036035"/>
                            <a:pt x="470342" y="1029067"/>
                          </a:cubicBezTo>
                          <a:cubicBezTo>
                            <a:pt x="464780" y="1015803"/>
                            <a:pt x="459767" y="1002356"/>
                            <a:pt x="455305" y="988848"/>
                          </a:cubicBezTo>
                          <a:cubicBezTo>
                            <a:pt x="454266" y="985791"/>
                            <a:pt x="453410" y="982675"/>
                            <a:pt x="452494" y="979618"/>
                          </a:cubicBezTo>
                          <a:cubicBezTo>
                            <a:pt x="518506" y="975034"/>
                            <a:pt x="582319" y="949118"/>
                            <a:pt x="635251" y="909143"/>
                          </a:cubicBezTo>
                          <a:cubicBezTo>
                            <a:pt x="794966" y="788425"/>
                            <a:pt x="861834" y="576634"/>
                            <a:pt x="862690" y="383058"/>
                          </a:cubicBezTo>
                          <a:cubicBezTo>
                            <a:pt x="863179" y="275298"/>
                            <a:pt x="862690" y="167538"/>
                            <a:pt x="862690" y="59778"/>
                          </a:cubicBezTo>
                          <a:cubicBezTo>
                            <a:pt x="862690" y="34718"/>
                            <a:pt x="843925" y="21699"/>
                            <a:pt x="824488" y="20721"/>
                          </a:cubicBezTo>
                          <a:cubicBezTo>
                            <a:pt x="823816" y="20598"/>
                            <a:pt x="823082" y="20476"/>
                            <a:pt x="822349" y="20476"/>
                          </a:cubicBezTo>
                          <a:cubicBezTo>
                            <a:pt x="796860" y="20415"/>
                            <a:pt x="771372" y="20354"/>
                            <a:pt x="745884" y="20293"/>
                          </a:cubicBezTo>
                          <a:lnTo>
                            <a:pt x="745945" y="244"/>
                          </a:lnTo>
                          <a:lnTo>
                            <a:pt x="642831" y="0"/>
                          </a:lnTo>
                          <a:cubicBezTo>
                            <a:pt x="632501" y="0"/>
                            <a:pt x="624127" y="8313"/>
                            <a:pt x="624066" y="18642"/>
                          </a:cubicBezTo>
                          <a:lnTo>
                            <a:pt x="624005" y="56783"/>
                          </a:lnTo>
                          <a:cubicBezTo>
                            <a:pt x="624005" y="67113"/>
                            <a:pt x="632317" y="75487"/>
                            <a:pt x="642647" y="75548"/>
                          </a:cubicBezTo>
                          <a:lnTo>
                            <a:pt x="745823" y="75792"/>
                          </a:lnTo>
                          <a:lnTo>
                            <a:pt x="745884" y="58067"/>
                          </a:lnTo>
                          <a:cubicBezTo>
                            <a:pt x="757803" y="58067"/>
                            <a:pt x="769783" y="58128"/>
                            <a:pt x="781702" y="58128"/>
                          </a:cubicBezTo>
                          <a:cubicBezTo>
                            <a:pt x="781702" y="58678"/>
                            <a:pt x="781641" y="59228"/>
                            <a:pt x="781641" y="59778"/>
                          </a:cubicBezTo>
                          <a:cubicBezTo>
                            <a:pt x="781641" y="158186"/>
                            <a:pt x="781641" y="256594"/>
                            <a:pt x="781641" y="355002"/>
                          </a:cubicBezTo>
                          <a:cubicBezTo>
                            <a:pt x="781641" y="510316"/>
                            <a:pt x="749551" y="673453"/>
                            <a:pt x="642708" y="792704"/>
                          </a:cubicBezTo>
                          <a:cubicBezTo>
                            <a:pt x="594116" y="846981"/>
                            <a:pt x="529447" y="891296"/>
                            <a:pt x="455183" y="898447"/>
                          </a:cubicBezTo>
                          <a:cubicBezTo>
                            <a:pt x="382324" y="905415"/>
                            <a:pt x="311788" y="877298"/>
                            <a:pt x="257267" y="829745"/>
                          </a:cubicBezTo>
                          <a:cubicBezTo>
                            <a:pt x="130192" y="718867"/>
                            <a:pt x="81233" y="541061"/>
                            <a:pt x="80988" y="377740"/>
                          </a:cubicBezTo>
                          <a:cubicBezTo>
                            <a:pt x="80866" y="271753"/>
                            <a:pt x="80988" y="165766"/>
                            <a:pt x="80988" y="59839"/>
                          </a:cubicBezTo>
                          <a:cubicBezTo>
                            <a:pt x="80988" y="59289"/>
                            <a:pt x="80927" y="58739"/>
                            <a:pt x="80927" y="58189"/>
                          </a:cubicBezTo>
                          <a:cubicBezTo>
                            <a:pt x="91623" y="58189"/>
                            <a:pt x="102320" y="58128"/>
                            <a:pt x="113016" y="58128"/>
                          </a:cubicBezTo>
                          <a:lnTo>
                            <a:pt x="113078" y="75854"/>
                          </a:lnTo>
                          <a:lnTo>
                            <a:pt x="216253" y="75609"/>
                          </a:lnTo>
                          <a:cubicBezTo>
                            <a:pt x="226583" y="75609"/>
                            <a:pt x="234957" y="67174"/>
                            <a:pt x="234896" y="56844"/>
                          </a:cubicBezTo>
                          <a:lnTo>
                            <a:pt x="234835" y="18704"/>
                          </a:lnTo>
                          <a:cubicBezTo>
                            <a:pt x="234835" y="8374"/>
                            <a:pt x="226400" y="0"/>
                            <a:pt x="216070" y="61"/>
                          </a:cubicBezTo>
                          <a:lnTo>
                            <a:pt x="112956" y="306"/>
                          </a:lnTo>
                          <a:lnTo>
                            <a:pt x="113016" y="20354"/>
                          </a:lnTo>
                          <a:cubicBezTo>
                            <a:pt x="87528" y="20415"/>
                            <a:pt x="62040" y="20476"/>
                            <a:pt x="36552" y="20537"/>
                          </a:cubicBezTo>
                          <a:cubicBezTo>
                            <a:pt x="34779" y="20537"/>
                            <a:pt x="33129" y="20965"/>
                            <a:pt x="31539" y="21637"/>
                          </a:cubicBezTo>
                          <a:cubicBezTo>
                            <a:pt x="14670" y="24938"/>
                            <a:pt x="0" y="37652"/>
                            <a:pt x="0" y="59900"/>
                          </a:cubicBezTo>
                          <a:cubicBezTo>
                            <a:pt x="0" y="162709"/>
                            <a:pt x="0" y="265579"/>
                            <a:pt x="0" y="368388"/>
                          </a:cubicBezTo>
                          <a:cubicBezTo>
                            <a:pt x="0" y="544789"/>
                            <a:pt x="47432" y="729564"/>
                            <a:pt x="172000" y="860306"/>
                          </a:cubicBezTo>
                          <a:cubicBezTo>
                            <a:pt x="227072" y="918129"/>
                            <a:pt x="297119" y="960487"/>
                            <a:pt x="375479" y="975095"/>
                          </a:cubicBezTo>
                          <a:cubicBezTo>
                            <a:pt x="398461" y="1059812"/>
                            <a:pt x="439413" y="1143367"/>
                            <a:pt x="517101" y="1206446"/>
                          </a:cubicBezTo>
                          <a:cubicBezTo>
                            <a:pt x="629017" y="1297397"/>
                            <a:pt x="822532" y="1321173"/>
                            <a:pt x="959631" y="1253083"/>
                          </a:cubicBezTo>
                          <a:cubicBezTo>
                            <a:pt x="1090496" y="1188109"/>
                            <a:pt x="1154186" y="1066963"/>
                            <a:pt x="1190432" y="955169"/>
                          </a:cubicBezTo>
                          <a:cubicBezTo>
                            <a:pt x="1207057" y="903948"/>
                            <a:pt x="1218426" y="851566"/>
                            <a:pt x="1226188" y="799061"/>
                          </a:cubicBezTo>
                          <a:cubicBezTo>
                            <a:pt x="1230223" y="771555"/>
                            <a:pt x="1234135" y="743622"/>
                            <a:pt x="1234623" y="715811"/>
                          </a:cubicBezTo>
                          <a:cubicBezTo>
                            <a:pt x="1234623" y="714528"/>
                            <a:pt x="1234746" y="713244"/>
                            <a:pt x="1234746" y="711961"/>
                          </a:cubicBezTo>
                          <a:cubicBezTo>
                            <a:pt x="1234990" y="701386"/>
                            <a:pt x="1228939" y="693746"/>
                            <a:pt x="1220198" y="689101"/>
                          </a:cubicBezTo>
                          <a:lnTo>
                            <a:pt x="1236518" y="366799"/>
                          </a:lnTo>
                          <a:cubicBezTo>
                            <a:pt x="1312128" y="360565"/>
                            <a:pt x="1373251" y="299197"/>
                            <a:pt x="1377223" y="221388"/>
                          </a:cubicBezTo>
                          <a:cubicBezTo>
                            <a:pt x="1381441" y="136427"/>
                            <a:pt x="1316223" y="64179"/>
                            <a:pt x="1231384" y="59900"/>
                          </a:cubicBezTo>
                          <a:close/>
                          <a:moveTo>
                            <a:pt x="1329181" y="218820"/>
                          </a:moveTo>
                          <a:cubicBezTo>
                            <a:pt x="1326614" y="270041"/>
                            <a:pt x="1287862" y="310933"/>
                            <a:pt x="1238963" y="318023"/>
                          </a:cubicBezTo>
                          <a:lnTo>
                            <a:pt x="1240980" y="278476"/>
                          </a:lnTo>
                          <a:lnTo>
                            <a:pt x="1199844" y="276398"/>
                          </a:lnTo>
                          <a:lnTo>
                            <a:pt x="1197828" y="315945"/>
                          </a:lnTo>
                          <a:cubicBezTo>
                            <a:pt x="1149846" y="303904"/>
                            <a:pt x="1115495" y="259345"/>
                            <a:pt x="1118123" y="208124"/>
                          </a:cubicBezTo>
                          <a:cubicBezTo>
                            <a:pt x="1121057" y="149812"/>
                            <a:pt x="1170750" y="104948"/>
                            <a:pt x="1229000" y="107943"/>
                          </a:cubicBezTo>
                          <a:cubicBezTo>
                            <a:pt x="1287251" y="110877"/>
                            <a:pt x="1332115" y="160509"/>
                            <a:pt x="1329181" y="218820"/>
                          </a:cubicBezTo>
                          <a:close/>
                        </a:path>
                      </a:pathLst>
                    </a:custGeom>
                    <a:solidFill>
                      <a:schemeClr val="accent2"/>
                    </a:solidFill>
                    <a:ln w="6112" cap="flat">
                      <a:noFill/>
                      <a:prstDash val="solid"/>
                      <a:miter/>
                    </a:ln>
                  </p:spPr>
                  <p:txBody>
                    <a:bodyPr rtlCol="0" anchor="ctr"/>
                    <a:lstStyle/>
                    <a:p>
                      <a:endParaRPr lang="en-CA">
                        <a:latin typeface="+mj-lt"/>
                        <a:ea typeface="Yu Gothic UI Semibold" panose="020B0700000000000000" pitchFamily="34" charset="-128"/>
                      </a:endParaRPr>
                    </a:p>
                  </p:txBody>
                </p:sp>
              </p:grpSp>
            </p:grpSp>
          </p:grpSp>
        </p:grpSp>
        <p:grpSp>
          <p:nvGrpSpPr>
            <p:cNvPr id="105" name="Group 104">
              <a:extLst>
                <a:ext uri="{FF2B5EF4-FFF2-40B4-BE49-F238E27FC236}">
                  <a16:creationId xmlns:a16="http://schemas.microsoft.com/office/drawing/2014/main" id="{6741DA3F-8DDD-6EFC-EF78-4870AAB74D8D}"/>
                </a:ext>
              </a:extLst>
            </p:cNvPr>
            <p:cNvGrpSpPr/>
            <p:nvPr/>
          </p:nvGrpSpPr>
          <p:grpSpPr>
            <a:xfrm>
              <a:off x="3377122" y="1203321"/>
              <a:ext cx="2631746" cy="5029843"/>
              <a:chOff x="3377122" y="1203321"/>
              <a:chExt cx="2631746" cy="5029843"/>
            </a:xfrm>
          </p:grpSpPr>
          <p:grpSp>
            <p:nvGrpSpPr>
              <p:cNvPr id="9" name="Graphic 275">
                <a:extLst>
                  <a:ext uri="{FF2B5EF4-FFF2-40B4-BE49-F238E27FC236}">
                    <a16:creationId xmlns:a16="http://schemas.microsoft.com/office/drawing/2014/main" id="{F519CA58-2948-A62C-E055-9FDB00263324}"/>
                  </a:ext>
                </a:extLst>
              </p:cNvPr>
              <p:cNvGrpSpPr/>
              <p:nvPr/>
            </p:nvGrpSpPr>
            <p:grpSpPr>
              <a:xfrm>
                <a:off x="3514719" y="1203321"/>
                <a:ext cx="2356552" cy="3459429"/>
                <a:chOff x="2184584" y="2437575"/>
                <a:chExt cx="1374586" cy="2017898"/>
              </a:xfrm>
            </p:grpSpPr>
            <p:sp>
              <p:nvSpPr>
                <p:cNvPr id="50" name="Freeform: Shape 49">
                  <a:extLst>
                    <a:ext uri="{FF2B5EF4-FFF2-40B4-BE49-F238E27FC236}">
                      <a16:creationId xmlns:a16="http://schemas.microsoft.com/office/drawing/2014/main" id="{EC181172-CB73-FF3E-CA1F-0230914C51D3}"/>
                    </a:ext>
                  </a:extLst>
                </p:cNvPr>
                <p:cNvSpPr/>
                <p:nvPr/>
              </p:nvSpPr>
              <p:spPr>
                <a:xfrm rot="-3456501">
                  <a:off x="2251305" y="4078490"/>
                  <a:ext cx="425250" cy="131189"/>
                </a:xfrm>
                <a:custGeom>
                  <a:avLst/>
                  <a:gdLst>
                    <a:gd name="connsiteX0" fmla="*/ 0 w 425250"/>
                    <a:gd name="connsiteY0" fmla="*/ 0 h 131189"/>
                    <a:gd name="connsiteX1" fmla="*/ 425251 w 425250"/>
                    <a:gd name="connsiteY1" fmla="*/ 0 h 131189"/>
                    <a:gd name="connsiteX2" fmla="*/ 425251 w 425250"/>
                    <a:gd name="connsiteY2" fmla="*/ 131190 h 131189"/>
                    <a:gd name="connsiteX3" fmla="*/ 0 w 425250"/>
                    <a:gd name="connsiteY3" fmla="*/ 131190 h 131189"/>
                  </a:gdLst>
                  <a:ahLst/>
                  <a:cxnLst>
                    <a:cxn ang="0">
                      <a:pos x="connsiteX0" y="connsiteY0"/>
                    </a:cxn>
                    <a:cxn ang="0">
                      <a:pos x="connsiteX1" y="connsiteY1"/>
                    </a:cxn>
                    <a:cxn ang="0">
                      <a:pos x="connsiteX2" y="connsiteY2"/>
                    </a:cxn>
                    <a:cxn ang="0">
                      <a:pos x="connsiteX3" y="connsiteY3"/>
                    </a:cxn>
                  </a:cxnLst>
                  <a:rect l="l" t="t" r="r" b="b"/>
                  <a:pathLst>
                    <a:path w="425250" h="131189">
                      <a:moveTo>
                        <a:pt x="0" y="0"/>
                      </a:moveTo>
                      <a:lnTo>
                        <a:pt x="425251" y="0"/>
                      </a:lnTo>
                      <a:lnTo>
                        <a:pt x="425251" y="131190"/>
                      </a:lnTo>
                      <a:lnTo>
                        <a:pt x="0" y="131190"/>
                      </a:lnTo>
                      <a:close/>
                    </a:path>
                  </a:pathLst>
                </a:custGeom>
                <a:solidFill>
                  <a:schemeClr val="tx2">
                    <a:lumMod val="75000"/>
                    <a:lumOff val="25000"/>
                  </a:schemeClr>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51" name="Freeform: Shape 50">
                  <a:extLst>
                    <a:ext uri="{FF2B5EF4-FFF2-40B4-BE49-F238E27FC236}">
                      <a16:creationId xmlns:a16="http://schemas.microsoft.com/office/drawing/2014/main" id="{FC1EEAFE-CB26-1064-50C5-61FCC539DBD8}"/>
                    </a:ext>
                  </a:extLst>
                </p:cNvPr>
                <p:cNvSpPr/>
                <p:nvPr/>
              </p:nvSpPr>
              <p:spPr>
                <a:xfrm>
                  <a:off x="2184584" y="4221477"/>
                  <a:ext cx="311657" cy="233996"/>
                </a:xfrm>
                <a:custGeom>
                  <a:avLst/>
                  <a:gdLst>
                    <a:gd name="connsiteX0" fmla="*/ 235457 w 311657"/>
                    <a:gd name="connsiteY0" fmla="*/ 226314 h 233996"/>
                    <a:gd name="connsiteX1" fmla="*/ 23043 w 311657"/>
                    <a:gd name="connsiteY1" fmla="*/ 91509 h 233996"/>
                    <a:gd name="connsiteX2" fmla="*/ 7734 w 311657"/>
                    <a:gd name="connsiteY2" fmla="*/ 23043 h 233996"/>
                    <a:gd name="connsiteX3" fmla="*/ 7734 w 311657"/>
                    <a:gd name="connsiteY3" fmla="*/ 23043 h 233996"/>
                    <a:gd name="connsiteX4" fmla="*/ 76200 w 311657"/>
                    <a:gd name="connsiteY4" fmla="*/ 7734 h 233996"/>
                    <a:gd name="connsiteX5" fmla="*/ 288614 w 311657"/>
                    <a:gd name="connsiteY5" fmla="*/ 142539 h 233996"/>
                    <a:gd name="connsiteX6" fmla="*/ 303923 w 311657"/>
                    <a:gd name="connsiteY6" fmla="*/ 211005 h 233996"/>
                    <a:gd name="connsiteX7" fmla="*/ 303923 w 311657"/>
                    <a:gd name="connsiteY7" fmla="*/ 211005 h 233996"/>
                    <a:gd name="connsiteX8" fmla="*/ 235457 w 311657"/>
                    <a:gd name="connsiteY8" fmla="*/ 226314 h 233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657" h="233996">
                      <a:moveTo>
                        <a:pt x="235457" y="226314"/>
                      </a:moveTo>
                      <a:lnTo>
                        <a:pt x="23043" y="91509"/>
                      </a:lnTo>
                      <a:cubicBezTo>
                        <a:pt x="-133" y="76838"/>
                        <a:pt x="-6937" y="46220"/>
                        <a:pt x="7734" y="23043"/>
                      </a:cubicBezTo>
                      <a:lnTo>
                        <a:pt x="7734" y="23043"/>
                      </a:lnTo>
                      <a:cubicBezTo>
                        <a:pt x="22405" y="-133"/>
                        <a:pt x="53024" y="-6937"/>
                        <a:pt x="76200" y="7734"/>
                      </a:cubicBezTo>
                      <a:lnTo>
                        <a:pt x="288614" y="142539"/>
                      </a:lnTo>
                      <a:cubicBezTo>
                        <a:pt x="311790" y="157211"/>
                        <a:pt x="318594" y="187829"/>
                        <a:pt x="303923" y="211005"/>
                      </a:cubicBezTo>
                      <a:lnTo>
                        <a:pt x="303923" y="211005"/>
                      </a:lnTo>
                      <a:cubicBezTo>
                        <a:pt x="289252" y="233969"/>
                        <a:pt x="258634" y="240986"/>
                        <a:pt x="235457" y="226314"/>
                      </a:cubicBezTo>
                      <a:close/>
                    </a:path>
                  </a:pathLst>
                </a:custGeom>
                <a:solidFill>
                  <a:schemeClr val="tx2">
                    <a:lumMod val="75000"/>
                    <a:lumOff val="25000"/>
                  </a:schemeClr>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52" name="Freeform: Shape 51">
                  <a:extLst>
                    <a:ext uri="{FF2B5EF4-FFF2-40B4-BE49-F238E27FC236}">
                      <a16:creationId xmlns:a16="http://schemas.microsoft.com/office/drawing/2014/main" id="{88B70189-BA5C-E33F-63FC-91A0AE5C2FC6}"/>
                    </a:ext>
                  </a:extLst>
                </p:cNvPr>
                <p:cNvSpPr/>
                <p:nvPr/>
              </p:nvSpPr>
              <p:spPr>
                <a:xfrm rot="-3456501">
                  <a:off x="3056732" y="2775214"/>
                  <a:ext cx="338499" cy="338499"/>
                </a:xfrm>
                <a:custGeom>
                  <a:avLst/>
                  <a:gdLst>
                    <a:gd name="connsiteX0" fmla="*/ 0 w 338499"/>
                    <a:gd name="connsiteY0" fmla="*/ 0 h 338499"/>
                    <a:gd name="connsiteX1" fmla="*/ 338499 w 338499"/>
                    <a:gd name="connsiteY1" fmla="*/ 0 h 338499"/>
                    <a:gd name="connsiteX2" fmla="*/ 338499 w 338499"/>
                    <a:gd name="connsiteY2" fmla="*/ 338500 h 338499"/>
                    <a:gd name="connsiteX3" fmla="*/ 0 w 338499"/>
                    <a:gd name="connsiteY3" fmla="*/ 338500 h 338499"/>
                  </a:gdLst>
                  <a:ahLst/>
                  <a:cxnLst>
                    <a:cxn ang="0">
                      <a:pos x="connsiteX0" y="connsiteY0"/>
                    </a:cxn>
                    <a:cxn ang="0">
                      <a:pos x="connsiteX1" y="connsiteY1"/>
                    </a:cxn>
                    <a:cxn ang="0">
                      <a:pos x="connsiteX2" y="connsiteY2"/>
                    </a:cxn>
                    <a:cxn ang="0">
                      <a:pos x="connsiteX3" y="connsiteY3"/>
                    </a:cxn>
                  </a:cxnLst>
                  <a:rect l="l" t="t" r="r" b="b"/>
                  <a:pathLst>
                    <a:path w="338499" h="338499">
                      <a:moveTo>
                        <a:pt x="0" y="0"/>
                      </a:moveTo>
                      <a:lnTo>
                        <a:pt x="338499" y="0"/>
                      </a:lnTo>
                      <a:lnTo>
                        <a:pt x="338499" y="338500"/>
                      </a:lnTo>
                      <a:lnTo>
                        <a:pt x="0" y="338500"/>
                      </a:lnTo>
                      <a:close/>
                    </a:path>
                  </a:pathLst>
                </a:custGeom>
                <a:solidFill>
                  <a:schemeClr val="tx2">
                    <a:lumMod val="75000"/>
                    <a:lumOff val="25000"/>
                  </a:schemeClr>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53" name="Freeform: Shape 52">
                  <a:extLst>
                    <a:ext uri="{FF2B5EF4-FFF2-40B4-BE49-F238E27FC236}">
                      <a16:creationId xmlns:a16="http://schemas.microsoft.com/office/drawing/2014/main" id="{B4FA015B-9706-92C3-BF9F-0B76FDF8EB5A}"/>
                    </a:ext>
                  </a:extLst>
                </p:cNvPr>
                <p:cNvSpPr/>
                <p:nvPr/>
              </p:nvSpPr>
              <p:spPr>
                <a:xfrm rot="-3456501">
                  <a:off x="3261808" y="2705364"/>
                  <a:ext cx="141821" cy="141821"/>
                </a:xfrm>
                <a:custGeom>
                  <a:avLst/>
                  <a:gdLst>
                    <a:gd name="connsiteX0" fmla="*/ 0 w 141821"/>
                    <a:gd name="connsiteY0" fmla="*/ 0 h 141821"/>
                    <a:gd name="connsiteX1" fmla="*/ 141821 w 141821"/>
                    <a:gd name="connsiteY1" fmla="*/ 0 h 141821"/>
                    <a:gd name="connsiteX2" fmla="*/ 141821 w 141821"/>
                    <a:gd name="connsiteY2" fmla="*/ 141821 h 141821"/>
                    <a:gd name="connsiteX3" fmla="*/ 0 w 141821"/>
                    <a:gd name="connsiteY3" fmla="*/ 141821 h 141821"/>
                  </a:gdLst>
                  <a:ahLst/>
                  <a:cxnLst>
                    <a:cxn ang="0">
                      <a:pos x="connsiteX0" y="connsiteY0"/>
                    </a:cxn>
                    <a:cxn ang="0">
                      <a:pos x="connsiteX1" y="connsiteY1"/>
                    </a:cxn>
                    <a:cxn ang="0">
                      <a:pos x="connsiteX2" y="connsiteY2"/>
                    </a:cxn>
                    <a:cxn ang="0">
                      <a:pos x="connsiteX3" y="connsiteY3"/>
                    </a:cxn>
                  </a:cxnLst>
                  <a:rect l="l" t="t" r="r" b="b"/>
                  <a:pathLst>
                    <a:path w="141821" h="141821">
                      <a:moveTo>
                        <a:pt x="0" y="0"/>
                      </a:moveTo>
                      <a:lnTo>
                        <a:pt x="141821" y="0"/>
                      </a:lnTo>
                      <a:lnTo>
                        <a:pt x="141821" y="141821"/>
                      </a:lnTo>
                      <a:lnTo>
                        <a:pt x="0" y="141821"/>
                      </a:lnTo>
                      <a:close/>
                    </a:path>
                  </a:pathLst>
                </a:custGeom>
                <a:solidFill>
                  <a:schemeClr val="tx2">
                    <a:lumMod val="75000"/>
                    <a:lumOff val="25000"/>
                  </a:schemeClr>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54" name="Freeform: Shape 53">
                  <a:extLst>
                    <a:ext uri="{FF2B5EF4-FFF2-40B4-BE49-F238E27FC236}">
                      <a16:creationId xmlns:a16="http://schemas.microsoft.com/office/drawing/2014/main" id="{F21EE2C9-7EFB-7064-F29F-2B51D48508B5}"/>
                    </a:ext>
                  </a:extLst>
                </p:cNvPr>
                <p:cNvSpPr/>
                <p:nvPr/>
              </p:nvSpPr>
              <p:spPr>
                <a:xfrm>
                  <a:off x="3359726" y="2437575"/>
                  <a:ext cx="199444" cy="286195"/>
                </a:xfrm>
                <a:custGeom>
                  <a:avLst/>
                  <a:gdLst>
                    <a:gd name="connsiteX0" fmla="*/ 18073 w 199444"/>
                    <a:gd name="connsiteY0" fmla="*/ 286196 h 286195"/>
                    <a:gd name="connsiteX1" fmla="*/ 0 w 199444"/>
                    <a:gd name="connsiteY1" fmla="*/ 274714 h 286195"/>
                    <a:gd name="connsiteX2" fmla="*/ 162022 w 199444"/>
                    <a:gd name="connsiteY2" fmla="*/ 19562 h 286195"/>
                    <a:gd name="connsiteX3" fmla="*/ 199444 w 199444"/>
                    <a:gd name="connsiteY3" fmla="*/ 0 h 286195"/>
                  </a:gdLst>
                  <a:ahLst/>
                  <a:cxnLst>
                    <a:cxn ang="0">
                      <a:pos x="connsiteX0" y="connsiteY0"/>
                    </a:cxn>
                    <a:cxn ang="0">
                      <a:pos x="connsiteX1" y="connsiteY1"/>
                    </a:cxn>
                    <a:cxn ang="0">
                      <a:pos x="connsiteX2" y="connsiteY2"/>
                    </a:cxn>
                    <a:cxn ang="0">
                      <a:pos x="connsiteX3" y="connsiteY3"/>
                    </a:cxn>
                  </a:cxnLst>
                  <a:rect l="l" t="t" r="r" b="b"/>
                  <a:pathLst>
                    <a:path w="199444" h="286195">
                      <a:moveTo>
                        <a:pt x="18073" y="286196"/>
                      </a:moveTo>
                      <a:lnTo>
                        <a:pt x="0" y="274714"/>
                      </a:lnTo>
                      <a:lnTo>
                        <a:pt x="162022" y="19562"/>
                      </a:lnTo>
                      <a:lnTo>
                        <a:pt x="199444" y="0"/>
                      </a:lnTo>
                      <a:close/>
                    </a:path>
                  </a:pathLst>
                </a:custGeom>
                <a:solidFill>
                  <a:srgbClr val="CCCCCC"/>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55" name="Freeform: Shape 54">
                  <a:extLst>
                    <a:ext uri="{FF2B5EF4-FFF2-40B4-BE49-F238E27FC236}">
                      <a16:creationId xmlns:a16="http://schemas.microsoft.com/office/drawing/2014/main" id="{2B66205A-D1B0-EBED-29EB-5BBA046DE5B7}"/>
                    </a:ext>
                  </a:extLst>
                </p:cNvPr>
                <p:cNvSpPr/>
                <p:nvPr/>
              </p:nvSpPr>
              <p:spPr>
                <a:xfrm rot="-3456501">
                  <a:off x="2151847" y="3279986"/>
                  <a:ext cx="1389931" cy="520932"/>
                </a:xfrm>
                <a:custGeom>
                  <a:avLst/>
                  <a:gdLst>
                    <a:gd name="connsiteX0" fmla="*/ 0 w 1389931"/>
                    <a:gd name="connsiteY0" fmla="*/ 0 h 520932"/>
                    <a:gd name="connsiteX1" fmla="*/ 1389932 w 1389931"/>
                    <a:gd name="connsiteY1" fmla="*/ 0 h 520932"/>
                    <a:gd name="connsiteX2" fmla="*/ 1389932 w 1389931"/>
                    <a:gd name="connsiteY2" fmla="*/ 520932 h 520932"/>
                    <a:gd name="connsiteX3" fmla="*/ 0 w 1389931"/>
                    <a:gd name="connsiteY3" fmla="*/ 520932 h 520932"/>
                  </a:gdLst>
                  <a:ahLst/>
                  <a:cxnLst>
                    <a:cxn ang="0">
                      <a:pos x="connsiteX0" y="connsiteY0"/>
                    </a:cxn>
                    <a:cxn ang="0">
                      <a:pos x="connsiteX1" y="connsiteY1"/>
                    </a:cxn>
                    <a:cxn ang="0">
                      <a:pos x="connsiteX2" y="connsiteY2"/>
                    </a:cxn>
                    <a:cxn ang="0">
                      <a:pos x="connsiteX3" y="connsiteY3"/>
                    </a:cxn>
                  </a:cxnLst>
                  <a:rect l="l" t="t" r="r" b="b"/>
                  <a:pathLst>
                    <a:path w="1389931" h="520932">
                      <a:moveTo>
                        <a:pt x="0" y="0"/>
                      </a:moveTo>
                      <a:lnTo>
                        <a:pt x="1389932" y="0"/>
                      </a:lnTo>
                      <a:lnTo>
                        <a:pt x="1389932" y="520932"/>
                      </a:lnTo>
                      <a:lnTo>
                        <a:pt x="0" y="520932"/>
                      </a:lnTo>
                      <a:close/>
                    </a:path>
                  </a:pathLst>
                </a:custGeom>
                <a:solidFill>
                  <a:schemeClr val="bg2"/>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56" name="Freeform: Shape 55">
                  <a:extLst>
                    <a:ext uri="{FF2B5EF4-FFF2-40B4-BE49-F238E27FC236}">
                      <a16:creationId xmlns:a16="http://schemas.microsoft.com/office/drawing/2014/main" id="{86AB96AA-C7DB-7BE9-6F64-24C5D887C550}"/>
                    </a:ext>
                  </a:extLst>
                </p:cNvPr>
                <p:cNvSpPr/>
                <p:nvPr/>
              </p:nvSpPr>
              <p:spPr>
                <a:xfrm>
                  <a:off x="2335203" y="3653843"/>
                  <a:ext cx="705921" cy="513919"/>
                </a:xfrm>
                <a:custGeom>
                  <a:avLst/>
                  <a:gdLst>
                    <a:gd name="connsiteX0" fmla="*/ 173078 w 705921"/>
                    <a:gd name="connsiteY0" fmla="*/ 0 h 513919"/>
                    <a:gd name="connsiteX1" fmla="*/ 0 w 705921"/>
                    <a:gd name="connsiteY1" fmla="*/ 272800 h 513919"/>
                    <a:gd name="connsiteX2" fmla="*/ 379964 w 705921"/>
                    <a:gd name="connsiteY2" fmla="*/ 513919 h 513919"/>
                    <a:gd name="connsiteX3" fmla="*/ 705921 w 705921"/>
                    <a:gd name="connsiteY3" fmla="*/ 0 h 513919"/>
                  </a:gdLst>
                  <a:ahLst/>
                  <a:cxnLst>
                    <a:cxn ang="0">
                      <a:pos x="connsiteX0" y="connsiteY0"/>
                    </a:cxn>
                    <a:cxn ang="0">
                      <a:pos x="connsiteX1" y="connsiteY1"/>
                    </a:cxn>
                    <a:cxn ang="0">
                      <a:pos x="connsiteX2" y="connsiteY2"/>
                    </a:cxn>
                    <a:cxn ang="0">
                      <a:pos x="connsiteX3" y="connsiteY3"/>
                    </a:cxn>
                  </a:cxnLst>
                  <a:rect l="l" t="t" r="r" b="b"/>
                  <a:pathLst>
                    <a:path w="705921" h="513919">
                      <a:moveTo>
                        <a:pt x="173078" y="0"/>
                      </a:moveTo>
                      <a:lnTo>
                        <a:pt x="0" y="272800"/>
                      </a:lnTo>
                      <a:lnTo>
                        <a:pt x="379964" y="513919"/>
                      </a:lnTo>
                      <a:lnTo>
                        <a:pt x="705921" y="0"/>
                      </a:lnTo>
                      <a:close/>
                    </a:path>
                  </a:pathLst>
                </a:custGeom>
                <a:solidFill>
                  <a:schemeClr val="accent2"/>
                </a:solidFill>
                <a:ln w="21259" cap="flat">
                  <a:noFill/>
                  <a:prstDash val="solid"/>
                  <a:miter/>
                </a:ln>
              </p:spPr>
              <p:txBody>
                <a:bodyPr rtlCol="0" anchor="ctr"/>
                <a:lstStyle/>
                <a:p>
                  <a:endParaRPr lang="en-US">
                    <a:latin typeface="+mj-lt"/>
                    <a:ea typeface="Yu Gothic UI Semibold" panose="020B0700000000000000" pitchFamily="34" charset="-128"/>
                  </a:endParaRPr>
                </a:p>
              </p:txBody>
            </p:sp>
          </p:grpSp>
          <p:grpSp>
            <p:nvGrpSpPr>
              <p:cNvPr id="101" name="Group 100">
                <a:extLst>
                  <a:ext uri="{FF2B5EF4-FFF2-40B4-BE49-F238E27FC236}">
                    <a16:creationId xmlns:a16="http://schemas.microsoft.com/office/drawing/2014/main" id="{CBE1BE26-F9CC-3DB0-80A4-C46FBEF020E2}"/>
                  </a:ext>
                </a:extLst>
              </p:cNvPr>
              <p:cNvGrpSpPr/>
              <p:nvPr/>
            </p:nvGrpSpPr>
            <p:grpSpPr>
              <a:xfrm>
                <a:off x="3377122" y="4408913"/>
                <a:ext cx="2631746" cy="1824251"/>
                <a:chOff x="3377122" y="4408913"/>
                <a:chExt cx="2631746" cy="1824251"/>
              </a:xfrm>
            </p:grpSpPr>
            <p:grpSp>
              <p:nvGrpSpPr>
                <p:cNvPr id="67" name="Group 66">
                  <a:extLst>
                    <a:ext uri="{FF2B5EF4-FFF2-40B4-BE49-F238E27FC236}">
                      <a16:creationId xmlns:a16="http://schemas.microsoft.com/office/drawing/2014/main" id="{735A3519-33D3-06E4-D072-C2DF60F10CE8}"/>
                    </a:ext>
                  </a:extLst>
                </p:cNvPr>
                <p:cNvGrpSpPr/>
                <p:nvPr/>
              </p:nvGrpSpPr>
              <p:grpSpPr>
                <a:xfrm>
                  <a:off x="3377122" y="5085660"/>
                  <a:ext cx="2631746" cy="1147504"/>
                  <a:chOff x="302763" y="5085660"/>
                  <a:chExt cx="2631746" cy="1147504"/>
                </a:xfrm>
              </p:grpSpPr>
              <p:sp>
                <p:nvSpPr>
                  <p:cNvPr id="68" name="TextBox 67">
                    <a:extLst>
                      <a:ext uri="{FF2B5EF4-FFF2-40B4-BE49-F238E27FC236}">
                        <a16:creationId xmlns:a16="http://schemas.microsoft.com/office/drawing/2014/main" id="{18550ADE-6EB7-F6ED-5189-4C3FFB1FE7A6}"/>
                      </a:ext>
                    </a:extLst>
                  </p:cNvPr>
                  <p:cNvSpPr txBox="1"/>
                  <p:nvPr/>
                </p:nvSpPr>
                <p:spPr>
                  <a:xfrm>
                    <a:off x="326864" y="5459828"/>
                    <a:ext cx="2583545" cy="773336"/>
                  </a:xfrm>
                  <a:prstGeom prst="rect">
                    <a:avLst/>
                  </a:prstGeom>
                  <a:noFill/>
                </p:spPr>
                <p:txBody>
                  <a:bodyPr wrap="square">
                    <a:spAutoFit/>
                  </a:bodyPr>
                  <a:lstStyle/>
                  <a:p>
                    <a:pPr marR="0" lvl="0" algn="ctr" defTabSz="914400" eaLnBrk="1" fontAlgn="auto" latinLnBrk="0" hangingPunct="1">
                      <a:lnSpc>
                        <a:spcPct val="100000"/>
                      </a:lnSpc>
                      <a:spcBef>
                        <a:spcPts val="0"/>
                      </a:spcBef>
                      <a:spcAft>
                        <a:spcPts val="0"/>
                      </a:spcAft>
                      <a:buClrTx/>
                      <a:buSzTx/>
                      <a:tabLst/>
                      <a:defRPr/>
                    </a:pP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p>
                </p:txBody>
              </p:sp>
              <p:sp>
                <p:nvSpPr>
                  <p:cNvPr id="69" name="TextBox 68">
                    <a:extLst>
                      <a:ext uri="{FF2B5EF4-FFF2-40B4-BE49-F238E27FC236}">
                        <a16:creationId xmlns:a16="http://schemas.microsoft.com/office/drawing/2014/main" id="{C3FA33B5-D988-32B3-40CF-C3AD9556D254}"/>
                      </a:ext>
                    </a:extLst>
                  </p:cNvPr>
                  <p:cNvSpPr txBox="1"/>
                  <p:nvPr/>
                </p:nvSpPr>
                <p:spPr>
                  <a:xfrm>
                    <a:off x="302763" y="5085660"/>
                    <a:ext cx="2631746" cy="322224"/>
                  </a:xfrm>
                  <a:prstGeom prst="rect">
                    <a:avLst/>
                  </a:prstGeom>
                  <a:noFill/>
                </p:spPr>
                <p:txBody>
                  <a:bodyPr wrap="square">
                    <a:spAutoFit/>
                  </a:bodyPr>
                  <a:lstStyle/>
                  <a:p>
                    <a:pPr algn="ctr"/>
                    <a:r>
                      <a:rPr lang="en-CA" sz="1400" i="0" dirty="0">
                        <a:solidFill>
                          <a:schemeClr val="accent2"/>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2"/>
                      </a:solidFill>
                      <a:latin typeface="+mj-lt"/>
                      <a:ea typeface="Yu Gothic UI Semibold" panose="020B0700000000000000" pitchFamily="34" charset="-128"/>
                    </a:endParaRPr>
                  </a:p>
                </p:txBody>
              </p:sp>
            </p:grpSp>
            <p:grpSp>
              <p:nvGrpSpPr>
                <p:cNvPr id="90" name="Group 89">
                  <a:extLst>
                    <a:ext uri="{FF2B5EF4-FFF2-40B4-BE49-F238E27FC236}">
                      <a16:creationId xmlns:a16="http://schemas.microsoft.com/office/drawing/2014/main" id="{D2AF9326-3619-FE55-C464-B21E1668F5DE}"/>
                    </a:ext>
                  </a:extLst>
                </p:cNvPr>
                <p:cNvGrpSpPr/>
                <p:nvPr/>
              </p:nvGrpSpPr>
              <p:grpSpPr>
                <a:xfrm>
                  <a:off x="4373036" y="4408913"/>
                  <a:ext cx="639918" cy="639918"/>
                  <a:chOff x="5633179" y="5077583"/>
                  <a:chExt cx="612082" cy="612082"/>
                </a:xfrm>
              </p:grpSpPr>
              <p:sp>
                <p:nvSpPr>
                  <p:cNvPr id="91" name="Oval 90">
                    <a:extLst>
                      <a:ext uri="{FF2B5EF4-FFF2-40B4-BE49-F238E27FC236}">
                        <a16:creationId xmlns:a16="http://schemas.microsoft.com/office/drawing/2014/main" id="{DDDD6EE6-1F60-A038-F247-EF080A9E7A61}"/>
                      </a:ext>
                    </a:extLst>
                  </p:cNvPr>
                  <p:cNvSpPr/>
                  <p:nvPr/>
                </p:nvSpPr>
                <p:spPr>
                  <a:xfrm>
                    <a:off x="5633179" y="5077583"/>
                    <a:ext cx="612082" cy="612082"/>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grpSp>
                <p:nvGrpSpPr>
                  <p:cNvPr id="92" name="Group 91">
                    <a:extLst>
                      <a:ext uri="{FF2B5EF4-FFF2-40B4-BE49-F238E27FC236}">
                        <a16:creationId xmlns:a16="http://schemas.microsoft.com/office/drawing/2014/main" id="{AB1B1578-E23B-37E6-5953-EE02C7A88663}"/>
                      </a:ext>
                    </a:extLst>
                  </p:cNvPr>
                  <p:cNvGrpSpPr/>
                  <p:nvPr/>
                </p:nvGrpSpPr>
                <p:grpSpPr>
                  <a:xfrm>
                    <a:off x="5748623" y="5244467"/>
                    <a:ext cx="381194" cy="278314"/>
                    <a:chOff x="4014004" y="4347495"/>
                    <a:chExt cx="1455397" cy="1062603"/>
                  </a:xfrm>
                </p:grpSpPr>
                <p:sp>
                  <p:nvSpPr>
                    <p:cNvPr id="93" name="Freeform: Shape 92">
                      <a:extLst>
                        <a:ext uri="{FF2B5EF4-FFF2-40B4-BE49-F238E27FC236}">
                          <a16:creationId xmlns:a16="http://schemas.microsoft.com/office/drawing/2014/main" id="{56E4876F-601A-A826-03A0-13C018525479}"/>
                        </a:ext>
                      </a:extLst>
                    </p:cNvPr>
                    <p:cNvSpPr/>
                    <p:nvPr/>
                  </p:nvSpPr>
                  <p:spPr>
                    <a:xfrm>
                      <a:off x="4482991" y="4347495"/>
                      <a:ext cx="986410" cy="1062603"/>
                    </a:xfrm>
                    <a:custGeom>
                      <a:avLst/>
                      <a:gdLst>
                        <a:gd name="connsiteX0" fmla="*/ 874069 w 986410"/>
                        <a:gd name="connsiteY0" fmla="*/ 440127 h 1062603"/>
                        <a:gd name="connsiteX1" fmla="*/ 858665 w 986410"/>
                        <a:gd name="connsiteY1" fmla="*/ 426068 h 1062603"/>
                        <a:gd name="connsiteX2" fmla="*/ 858299 w 986410"/>
                        <a:gd name="connsiteY2" fmla="*/ 411827 h 1062603"/>
                        <a:gd name="connsiteX3" fmla="*/ 868995 w 986410"/>
                        <a:gd name="connsiteY3" fmla="*/ 385116 h 1062603"/>
                        <a:gd name="connsiteX4" fmla="*/ 875658 w 986410"/>
                        <a:gd name="connsiteY4" fmla="*/ 299238 h 1062603"/>
                        <a:gd name="connsiteX5" fmla="*/ 853226 w 986410"/>
                        <a:gd name="connsiteY5" fmla="*/ 210549 h 1062603"/>
                        <a:gd name="connsiteX6" fmla="*/ 819730 w 986410"/>
                        <a:gd name="connsiteY6" fmla="*/ 135123 h 1062603"/>
                        <a:gd name="connsiteX7" fmla="*/ 696017 w 986410"/>
                        <a:gd name="connsiteY7" fmla="*/ 48145 h 1062603"/>
                        <a:gd name="connsiteX8" fmla="*/ 493150 w 986410"/>
                        <a:gd name="connsiteY8" fmla="*/ 3892 h 1062603"/>
                        <a:gd name="connsiteX9" fmla="*/ 276347 w 986410"/>
                        <a:gd name="connsiteY9" fmla="*/ 6826 h 1062603"/>
                        <a:gd name="connsiteX10" fmla="*/ 183256 w 986410"/>
                        <a:gd name="connsiteY10" fmla="*/ 31642 h 1062603"/>
                        <a:gd name="connsiteX11" fmla="*/ 183929 w 986410"/>
                        <a:gd name="connsiteY11" fmla="*/ 80357 h 1062603"/>
                        <a:gd name="connsiteX12" fmla="*/ 165959 w 986410"/>
                        <a:gd name="connsiteY12" fmla="*/ 87997 h 1062603"/>
                        <a:gd name="connsiteX13" fmla="*/ 127084 w 986410"/>
                        <a:gd name="connsiteY13" fmla="*/ 105662 h 1062603"/>
                        <a:gd name="connsiteX14" fmla="*/ 44018 w 986410"/>
                        <a:gd name="connsiteY14" fmla="*/ 191112 h 1062603"/>
                        <a:gd name="connsiteX15" fmla="*/ 6122 w 986410"/>
                        <a:gd name="connsiteY15" fmla="*/ 443672 h 1062603"/>
                        <a:gd name="connsiteX16" fmla="*/ 60460 w 986410"/>
                        <a:gd name="connsiteY16" fmla="*/ 587372 h 1062603"/>
                        <a:gd name="connsiteX17" fmla="*/ 99518 w 986410"/>
                        <a:gd name="connsiteY17" fmla="*/ 642444 h 1062603"/>
                        <a:gd name="connsiteX18" fmla="*/ 148111 w 986410"/>
                        <a:gd name="connsiteY18" fmla="*/ 712308 h 1062603"/>
                        <a:gd name="connsiteX19" fmla="*/ 180750 w 986410"/>
                        <a:gd name="connsiteY19" fmla="*/ 886386 h 1062603"/>
                        <a:gd name="connsiteX20" fmla="*/ 72501 w 986410"/>
                        <a:gd name="connsiteY20" fmla="*/ 1007532 h 1062603"/>
                        <a:gd name="connsiteX21" fmla="*/ 75619 w 986410"/>
                        <a:gd name="connsiteY21" fmla="*/ 1061809 h 1062603"/>
                        <a:gd name="connsiteX22" fmla="*/ 75741 w 986410"/>
                        <a:gd name="connsiteY22" fmla="*/ 1062298 h 1062603"/>
                        <a:gd name="connsiteX23" fmla="*/ 177328 w 986410"/>
                        <a:gd name="connsiteY23" fmla="*/ 1062603 h 1062603"/>
                        <a:gd name="connsiteX24" fmla="*/ 179711 w 986410"/>
                        <a:gd name="connsiteY24" fmla="*/ 1062603 h 1062603"/>
                        <a:gd name="connsiteX25" fmla="*/ 180139 w 986410"/>
                        <a:gd name="connsiteY25" fmla="*/ 928866 h 1062603"/>
                        <a:gd name="connsiteX26" fmla="*/ 192058 w 986410"/>
                        <a:gd name="connsiteY26" fmla="*/ 909001 h 1062603"/>
                        <a:gd name="connsiteX27" fmla="*/ 187352 w 986410"/>
                        <a:gd name="connsiteY27" fmla="*/ 744153 h 1062603"/>
                        <a:gd name="connsiteX28" fmla="*/ 180812 w 986410"/>
                        <a:gd name="connsiteY28" fmla="*/ 731378 h 1062603"/>
                        <a:gd name="connsiteX29" fmla="*/ 180934 w 986410"/>
                        <a:gd name="connsiteY29" fmla="*/ 702467 h 1062603"/>
                        <a:gd name="connsiteX30" fmla="*/ 181056 w 986410"/>
                        <a:gd name="connsiteY30" fmla="*/ 671111 h 1062603"/>
                        <a:gd name="connsiteX31" fmla="*/ 425059 w 986410"/>
                        <a:gd name="connsiteY31" fmla="*/ 671966 h 1062603"/>
                        <a:gd name="connsiteX32" fmla="*/ 572671 w 986410"/>
                        <a:gd name="connsiteY32" fmla="*/ 672455 h 1062603"/>
                        <a:gd name="connsiteX33" fmla="*/ 573527 w 986410"/>
                        <a:gd name="connsiteY33" fmla="*/ 413905 h 1062603"/>
                        <a:gd name="connsiteX34" fmla="*/ 213329 w 986410"/>
                        <a:gd name="connsiteY34" fmla="*/ 412682 h 1062603"/>
                        <a:gd name="connsiteX35" fmla="*/ 181973 w 986410"/>
                        <a:gd name="connsiteY35" fmla="*/ 412560 h 1062603"/>
                        <a:gd name="connsiteX36" fmla="*/ 182828 w 986410"/>
                        <a:gd name="connsiteY36" fmla="*/ 168557 h 1062603"/>
                        <a:gd name="connsiteX37" fmla="*/ 183134 w 986410"/>
                        <a:gd name="connsiteY37" fmla="*/ 81457 h 1062603"/>
                        <a:gd name="connsiteX38" fmla="*/ 312348 w 986410"/>
                        <a:gd name="connsiteY38" fmla="*/ 43867 h 1062603"/>
                        <a:gd name="connsiteX39" fmla="*/ 518455 w 986410"/>
                        <a:gd name="connsiteY39" fmla="*/ 52546 h 1062603"/>
                        <a:gd name="connsiteX40" fmla="*/ 703658 w 986410"/>
                        <a:gd name="connsiteY40" fmla="*/ 100955 h 1062603"/>
                        <a:gd name="connsiteX41" fmla="*/ 800232 w 986410"/>
                        <a:gd name="connsiteY41" fmla="*/ 199608 h 1062603"/>
                        <a:gd name="connsiteX42" fmla="*/ 827493 w 986410"/>
                        <a:gd name="connsiteY42" fmla="*/ 283408 h 1062603"/>
                        <a:gd name="connsiteX43" fmla="*/ 825904 w 986410"/>
                        <a:gd name="connsiteY43" fmla="*/ 365373 h 1062603"/>
                        <a:gd name="connsiteX44" fmla="*/ 806772 w 986410"/>
                        <a:gd name="connsiteY44" fmla="*/ 422890 h 1062603"/>
                        <a:gd name="connsiteX45" fmla="*/ 844240 w 986410"/>
                        <a:gd name="connsiteY45" fmla="*/ 474844 h 1062603"/>
                        <a:gd name="connsiteX46" fmla="*/ 932686 w 986410"/>
                        <a:gd name="connsiteY46" fmla="*/ 566529 h 1062603"/>
                        <a:gd name="connsiteX47" fmla="*/ 937820 w 986410"/>
                        <a:gd name="connsiteY47" fmla="*/ 575942 h 1062603"/>
                        <a:gd name="connsiteX48" fmla="*/ 938798 w 986410"/>
                        <a:gd name="connsiteY48" fmla="*/ 579609 h 1062603"/>
                        <a:gd name="connsiteX49" fmla="*/ 924801 w 986410"/>
                        <a:gd name="connsiteY49" fmla="*/ 581749 h 1062603"/>
                        <a:gd name="connsiteX50" fmla="*/ 856160 w 986410"/>
                        <a:gd name="connsiteY50" fmla="*/ 606137 h 1062603"/>
                        <a:gd name="connsiteX51" fmla="*/ 838251 w 986410"/>
                        <a:gd name="connsiteY51" fmla="*/ 752710 h 1062603"/>
                        <a:gd name="connsiteX52" fmla="*/ 838251 w 986410"/>
                        <a:gd name="connsiteY52" fmla="*/ 752710 h 1062603"/>
                        <a:gd name="connsiteX53" fmla="*/ 841795 w 986410"/>
                        <a:gd name="connsiteY53" fmla="*/ 787611 h 1062603"/>
                        <a:gd name="connsiteX54" fmla="*/ 779633 w 986410"/>
                        <a:gd name="connsiteY54" fmla="*/ 838771 h 1062603"/>
                        <a:gd name="connsiteX55" fmla="*/ 731591 w 986410"/>
                        <a:gd name="connsiteY55" fmla="*/ 842927 h 1062603"/>
                        <a:gd name="connsiteX56" fmla="*/ 685871 w 986410"/>
                        <a:gd name="connsiteY56" fmla="*/ 836326 h 1062603"/>
                        <a:gd name="connsiteX57" fmla="*/ 637033 w 986410"/>
                        <a:gd name="connsiteY57" fmla="*/ 841950 h 1062603"/>
                        <a:gd name="connsiteX58" fmla="*/ 604088 w 986410"/>
                        <a:gd name="connsiteY58" fmla="*/ 912791 h 1062603"/>
                        <a:gd name="connsiteX59" fmla="*/ 659527 w 986410"/>
                        <a:gd name="connsiteY59" fmla="*/ 1062542 h 1062603"/>
                        <a:gd name="connsiteX60" fmla="*/ 708914 w 986410"/>
                        <a:gd name="connsiteY60" fmla="*/ 1062542 h 1062603"/>
                        <a:gd name="connsiteX61" fmla="*/ 649747 w 986410"/>
                        <a:gd name="connsiteY61" fmla="*/ 909062 h 1062603"/>
                        <a:gd name="connsiteX62" fmla="*/ 691005 w 986410"/>
                        <a:gd name="connsiteY62" fmla="*/ 883452 h 1062603"/>
                        <a:gd name="connsiteX63" fmla="*/ 779633 w 986410"/>
                        <a:gd name="connsiteY63" fmla="*/ 884736 h 1062603"/>
                        <a:gd name="connsiteX64" fmla="*/ 862577 w 986410"/>
                        <a:gd name="connsiteY64" fmla="*/ 855885 h 1062603"/>
                        <a:gd name="connsiteX65" fmla="*/ 887821 w 986410"/>
                        <a:gd name="connsiteY65" fmla="*/ 791156 h 1062603"/>
                        <a:gd name="connsiteX66" fmla="*/ 884826 w 986410"/>
                        <a:gd name="connsiteY66" fmla="*/ 752893 h 1062603"/>
                        <a:gd name="connsiteX67" fmla="*/ 888616 w 986410"/>
                        <a:gd name="connsiteY67" fmla="*/ 638776 h 1062603"/>
                        <a:gd name="connsiteX68" fmla="*/ 945521 w 986410"/>
                        <a:gd name="connsiteY68" fmla="*/ 625207 h 1062603"/>
                        <a:gd name="connsiteX69" fmla="*/ 874069 w 986410"/>
                        <a:gd name="connsiteY69" fmla="*/ 440127 h 1062603"/>
                        <a:gd name="connsiteX70" fmla="*/ 941609 w 986410"/>
                        <a:gd name="connsiteY70" fmla="*/ 578876 h 1062603"/>
                        <a:gd name="connsiteX71" fmla="*/ 941609 w 986410"/>
                        <a:gd name="connsiteY71" fmla="*/ 578876 h 1062603"/>
                        <a:gd name="connsiteX72" fmla="*/ 941609 w 986410"/>
                        <a:gd name="connsiteY72" fmla="*/ 578876 h 106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986410" h="1062603">
                          <a:moveTo>
                            <a:pt x="874069" y="440127"/>
                          </a:moveTo>
                          <a:cubicBezTo>
                            <a:pt x="869179" y="436032"/>
                            <a:pt x="862272" y="431325"/>
                            <a:pt x="858665" y="426068"/>
                          </a:cubicBezTo>
                          <a:cubicBezTo>
                            <a:pt x="852125" y="416472"/>
                            <a:pt x="854448" y="421668"/>
                            <a:pt x="858299" y="411827"/>
                          </a:cubicBezTo>
                          <a:cubicBezTo>
                            <a:pt x="861966" y="402536"/>
                            <a:pt x="866856" y="395385"/>
                            <a:pt x="868995" y="385116"/>
                          </a:cubicBezTo>
                          <a:cubicBezTo>
                            <a:pt x="874558" y="357917"/>
                            <a:pt x="877981" y="326744"/>
                            <a:pt x="875658" y="299238"/>
                          </a:cubicBezTo>
                          <a:cubicBezTo>
                            <a:pt x="873030" y="268432"/>
                            <a:pt x="863922" y="239399"/>
                            <a:pt x="853226" y="210549"/>
                          </a:cubicBezTo>
                          <a:cubicBezTo>
                            <a:pt x="843751" y="185122"/>
                            <a:pt x="835072" y="157739"/>
                            <a:pt x="819730" y="135123"/>
                          </a:cubicBezTo>
                          <a:cubicBezTo>
                            <a:pt x="790697" y="92215"/>
                            <a:pt x="743632" y="65748"/>
                            <a:pt x="696017" y="48145"/>
                          </a:cubicBezTo>
                          <a:cubicBezTo>
                            <a:pt x="630860" y="24124"/>
                            <a:pt x="562158" y="10188"/>
                            <a:pt x="493150" y="3892"/>
                          </a:cubicBezTo>
                          <a:cubicBezTo>
                            <a:pt x="422186" y="-2526"/>
                            <a:pt x="347372" y="-631"/>
                            <a:pt x="276347" y="6826"/>
                          </a:cubicBezTo>
                          <a:cubicBezTo>
                            <a:pt x="244807" y="10127"/>
                            <a:pt x="213146" y="19051"/>
                            <a:pt x="183256" y="31642"/>
                          </a:cubicBezTo>
                          <a:lnTo>
                            <a:pt x="183929" y="80357"/>
                          </a:lnTo>
                          <a:cubicBezTo>
                            <a:pt x="174394" y="85858"/>
                            <a:pt x="183929" y="80357"/>
                            <a:pt x="165959" y="87997"/>
                          </a:cubicBezTo>
                          <a:cubicBezTo>
                            <a:pt x="150556" y="94537"/>
                            <a:pt x="133013" y="101994"/>
                            <a:pt x="127084" y="105662"/>
                          </a:cubicBezTo>
                          <a:cubicBezTo>
                            <a:pt x="94628" y="125649"/>
                            <a:pt x="65900" y="155171"/>
                            <a:pt x="44018" y="191112"/>
                          </a:cubicBezTo>
                          <a:cubicBezTo>
                            <a:pt x="-3658" y="269410"/>
                            <a:pt x="-5858" y="345814"/>
                            <a:pt x="6122" y="443672"/>
                          </a:cubicBezTo>
                          <a:cubicBezTo>
                            <a:pt x="12234" y="493854"/>
                            <a:pt x="30021" y="540858"/>
                            <a:pt x="60460" y="587372"/>
                          </a:cubicBezTo>
                          <a:cubicBezTo>
                            <a:pt x="72685" y="606076"/>
                            <a:pt x="86315" y="624535"/>
                            <a:pt x="99518" y="642444"/>
                          </a:cubicBezTo>
                          <a:cubicBezTo>
                            <a:pt x="116021" y="664815"/>
                            <a:pt x="133075" y="687920"/>
                            <a:pt x="148111" y="712308"/>
                          </a:cubicBezTo>
                          <a:cubicBezTo>
                            <a:pt x="174149" y="754482"/>
                            <a:pt x="205872" y="818417"/>
                            <a:pt x="180750" y="886386"/>
                          </a:cubicBezTo>
                          <a:cubicBezTo>
                            <a:pt x="163942" y="931984"/>
                            <a:pt x="127512" y="972691"/>
                            <a:pt x="72501" y="1007532"/>
                          </a:cubicBezTo>
                          <a:cubicBezTo>
                            <a:pt x="66022" y="1015722"/>
                            <a:pt x="68101" y="1053251"/>
                            <a:pt x="75619" y="1061809"/>
                          </a:cubicBezTo>
                          <a:lnTo>
                            <a:pt x="75741" y="1062298"/>
                          </a:lnTo>
                          <a:cubicBezTo>
                            <a:pt x="111315" y="1062420"/>
                            <a:pt x="146155" y="1062481"/>
                            <a:pt x="177328" y="1062603"/>
                          </a:cubicBezTo>
                          <a:lnTo>
                            <a:pt x="179711" y="1062603"/>
                          </a:lnTo>
                          <a:cubicBezTo>
                            <a:pt x="179833" y="1020673"/>
                            <a:pt x="180017" y="975198"/>
                            <a:pt x="180139" y="928866"/>
                          </a:cubicBezTo>
                          <a:cubicBezTo>
                            <a:pt x="184601" y="922265"/>
                            <a:pt x="188635" y="915603"/>
                            <a:pt x="192058" y="909001"/>
                          </a:cubicBezTo>
                          <a:cubicBezTo>
                            <a:pt x="220114" y="854846"/>
                            <a:pt x="213268" y="797635"/>
                            <a:pt x="187352" y="744153"/>
                          </a:cubicBezTo>
                          <a:cubicBezTo>
                            <a:pt x="185273" y="739813"/>
                            <a:pt x="183073" y="735595"/>
                            <a:pt x="180812" y="731378"/>
                          </a:cubicBezTo>
                          <a:cubicBezTo>
                            <a:pt x="180873" y="721598"/>
                            <a:pt x="180873" y="711941"/>
                            <a:pt x="180934" y="702467"/>
                          </a:cubicBezTo>
                          <a:cubicBezTo>
                            <a:pt x="180995" y="692015"/>
                            <a:pt x="180995" y="681562"/>
                            <a:pt x="181056" y="671111"/>
                          </a:cubicBezTo>
                          <a:cubicBezTo>
                            <a:pt x="262411" y="671416"/>
                            <a:pt x="343704" y="671661"/>
                            <a:pt x="425059" y="671966"/>
                          </a:cubicBezTo>
                          <a:cubicBezTo>
                            <a:pt x="474263" y="672150"/>
                            <a:pt x="523467" y="672333"/>
                            <a:pt x="572671" y="672455"/>
                          </a:cubicBezTo>
                          <a:cubicBezTo>
                            <a:pt x="572977" y="586272"/>
                            <a:pt x="573282" y="500088"/>
                            <a:pt x="573527" y="413905"/>
                          </a:cubicBezTo>
                          <a:cubicBezTo>
                            <a:pt x="453481" y="413477"/>
                            <a:pt x="333374" y="413110"/>
                            <a:pt x="213329" y="412682"/>
                          </a:cubicBezTo>
                          <a:cubicBezTo>
                            <a:pt x="202877" y="412621"/>
                            <a:pt x="192425" y="412621"/>
                            <a:pt x="181973" y="412560"/>
                          </a:cubicBezTo>
                          <a:cubicBezTo>
                            <a:pt x="182279" y="331205"/>
                            <a:pt x="182523" y="249912"/>
                            <a:pt x="182828" y="168557"/>
                          </a:cubicBezTo>
                          <a:cubicBezTo>
                            <a:pt x="182951" y="139524"/>
                            <a:pt x="183012" y="110490"/>
                            <a:pt x="183134" y="81457"/>
                          </a:cubicBezTo>
                          <a:cubicBezTo>
                            <a:pt x="223292" y="59269"/>
                            <a:pt x="262777" y="44906"/>
                            <a:pt x="312348" y="43867"/>
                          </a:cubicBezTo>
                          <a:cubicBezTo>
                            <a:pt x="380745" y="42522"/>
                            <a:pt x="450425" y="44416"/>
                            <a:pt x="518455" y="52546"/>
                          </a:cubicBezTo>
                          <a:cubicBezTo>
                            <a:pt x="580373" y="60003"/>
                            <a:pt x="646813" y="74306"/>
                            <a:pt x="703658" y="100955"/>
                          </a:cubicBezTo>
                          <a:cubicBezTo>
                            <a:pt x="750294" y="122837"/>
                            <a:pt x="781651" y="151199"/>
                            <a:pt x="800232" y="199608"/>
                          </a:cubicBezTo>
                          <a:cubicBezTo>
                            <a:pt x="810745" y="226930"/>
                            <a:pt x="821930" y="254557"/>
                            <a:pt x="827493" y="283408"/>
                          </a:cubicBezTo>
                          <a:cubicBezTo>
                            <a:pt x="832749" y="310424"/>
                            <a:pt x="829754" y="338357"/>
                            <a:pt x="825904" y="365373"/>
                          </a:cubicBezTo>
                          <a:cubicBezTo>
                            <a:pt x="822970" y="386033"/>
                            <a:pt x="804694" y="401742"/>
                            <a:pt x="806772" y="422890"/>
                          </a:cubicBezTo>
                          <a:cubicBezTo>
                            <a:pt x="808850" y="444894"/>
                            <a:pt x="828287" y="461703"/>
                            <a:pt x="844240" y="474844"/>
                          </a:cubicBezTo>
                          <a:cubicBezTo>
                            <a:pt x="877064" y="501800"/>
                            <a:pt x="910620" y="529488"/>
                            <a:pt x="932686" y="566529"/>
                          </a:cubicBezTo>
                          <a:cubicBezTo>
                            <a:pt x="934458" y="569463"/>
                            <a:pt x="935925" y="573069"/>
                            <a:pt x="937820" y="575942"/>
                          </a:cubicBezTo>
                          <a:cubicBezTo>
                            <a:pt x="938187" y="576492"/>
                            <a:pt x="938492" y="578081"/>
                            <a:pt x="938798" y="579609"/>
                          </a:cubicBezTo>
                          <a:cubicBezTo>
                            <a:pt x="934030" y="580404"/>
                            <a:pt x="929630" y="581321"/>
                            <a:pt x="924801" y="581749"/>
                          </a:cubicBezTo>
                          <a:cubicBezTo>
                            <a:pt x="903408" y="583644"/>
                            <a:pt x="888127" y="569769"/>
                            <a:pt x="856160" y="606137"/>
                          </a:cubicBezTo>
                          <a:cubicBezTo>
                            <a:pt x="837150" y="627774"/>
                            <a:pt x="832444" y="731317"/>
                            <a:pt x="838251" y="752710"/>
                          </a:cubicBezTo>
                          <a:lnTo>
                            <a:pt x="838251" y="752710"/>
                          </a:lnTo>
                          <a:cubicBezTo>
                            <a:pt x="839534" y="764506"/>
                            <a:pt x="841612" y="776364"/>
                            <a:pt x="841795" y="787611"/>
                          </a:cubicBezTo>
                          <a:cubicBezTo>
                            <a:pt x="842407" y="826363"/>
                            <a:pt x="812579" y="834248"/>
                            <a:pt x="779633" y="838771"/>
                          </a:cubicBezTo>
                          <a:cubicBezTo>
                            <a:pt x="763803" y="840971"/>
                            <a:pt x="747605" y="843355"/>
                            <a:pt x="731591" y="842927"/>
                          </a:cubicBezTo>
                          <a:cubicBezTo>
                            <a:pt x="716005" y="842499"/>
                            <a:pt x="701213" y="838099"/>
                            <a:pt x="685871" y="836326"/>
                          </a:cubicBezTo>
                          <a:cubicBezTo>
                            <a:pt x="669490" y="834431"/>
                            <a:pt x="652192" y="834676"/>
                            <a:pt x="637033" y="841950"/>
                          </a:cubicBezTo>
                          <a:cubicBezTo>
                            <a:pt x="609589" y="855152"/>
                            <a:pt x="601460" y="884369"/>
                            <a:pt x="604088" y="912791"/>
                          </a:cubicBezTo>
                          <a:cubicBezTo>
                            <a:pt x="609101" y="966090"/>
                            <a:pt x="639478" y="1016150"/>
                            <a:pt x="659527" y="1062542"/>
                          </a:cubicBezTo>
                          <a:lnTo>
                            <a:pt x="708914" y="1062542"/>
                          </a:lnTo>
                          <a:cubicBezTo>
                            <a:pt x="688927" y="1011933"/>
                            <a:pt x="654148" y="964440"/>
                            <a:pt x="649747" y="909062"/>
                          </a:cubicBezTo>
                          <a:cubicBezTo>
                            <a:pt x="647363" y="879418"/>
                            <a:pt x="664356" y="878562"/>
                            <a:pt x="691005" y="883452"/>
                          </a:cubicBezTo>
                          <a:cubicBezTo>
                            <a:pt x="721383" y="889014"/>
                            <a:pt x="748950" y="888708"/>
                            <a:pt x="779633" y="884736"/>
                          </a:cubicBezTo>
                          <a:cubicBezTo>
                            <a:pt x="808728" y="881007"/>
                            <a:pt x="840329" y="877156"/>
                            <a:pt x="862577" y="855885"/>
                          </a:cubicBezTo>
                          <a:cubicBezTo>
                            <a:pt x="880425" y="838832"/>
                            <a:pt x="887638" y="815422"/>
                            <a:pt x="887821" y="791156"/>
                          </a:cubicBezTo>
                          <a:cubicBezTo>
                            <a:pt x="887882" y="778320"/>
                            <a:pt x="885988" y="765668"/>
                            <a:pt x="884826" y="752893"/>
                          </a:cubicBezTo>
                          <a:cubicBezTo>
                            <a:pt x="884215" y="735167"/>
                            <a:pt x="888188" y="642138"/>
                            <a:pt x="888616" y="638776"/>
                          </a:cubicBezTo>
                          <a:cubicBezTo>
                            <a:pt x="890755" y="622029"/>
                            <a:pt x="932441" y="628080"/>
                            <a:pt x="945521" y="625207"/>
                          </a:cubicBezTo>
                          <a:cubicBezTo>
                            <a:pt x="1057376" y="600575"/>
                            <a:pt x="907931" y="468427"/>
                            <a:pt x="874069" y="440127"/>
                          </a:cubicBezTo>
                          <a:close/>
                          <a:moveTo>
                            <a:pt x="941609" y="578876"/>
                          </a:moveTo>
                          <a:cubicBezTo>
                            <a:pt x="942832" y="577959"/>
                            <a:pt x="943993" y="578204"/>
                            <a:pt x="941609" y="578876"/>
                          </a:cubicBezTo>
                          <a:lnTo>
                            <a:pt x="941609" y="578876"/>
                          </a:lnTo>
                          <a:close/>
                        </a:path>
                      </a:pathLst>
                    </a:custGeom>
                    <a:solidFill>
                      <a:schemeClr val="accent2"/>
                    </a:solidFill>
                    <a:ln w="6112" cap="flat">
                      <a:noFill/>
                      <a:prstDash val="solid"/>
                      <a:miter/>
                    </a:ln>
                  </p:spPr>
                  <p:txBody>
                    <a:bodyPr rtlCol="0" anchor="ctr"/>
                    <a:lstStyle/>
                    <a:p>
                      <a:endParaRPr lang="en-CA">
                        <a:latin typeface="+mj-lt"/>
                        <a:ea typeface="Yu Gothic UI Semibold" panose="020B0700000000000000" pitchFamily="34" charset="-128"/>
                      </a:endParaRPr>
                    </a:p>
                  </p:txBody>
                </p:sp>
                <p:sp>
                  <p:nvSpPr>
                    <p:cNvPr id="94" name="Freeform: Shape 93">
                      <a:extLst>
                        <a:ext uri="{FF2B5EF4-FFF2-40B4-BE49-F238E27FC236}">
                          <a16:creationId xmlns:a16="http://schemas.microsoft.com/office/drawing/2014/main" id="{B003D4CF-14E4-013E-18F8-5188752D2BF4}"/>
                        </a:ext>
                      </a:extLst>
                    </p:cNvPr>
                    <p:cNvSpPr/>
                    <p:nvPr/>
                  </p:nvSpPr>
                  <p:spPr>
                    <a:xfrm>
                      <a:off x="4014004" y="4367462"/>
                      <a:ext cx="652304" cy="1042147"/>
                    </a:xfrm>
                    <a:custGeom>
                      <a:avLst/>
                      <a:gdLst>
                        <a:gd name="connsiteX0" fmla="*/ 518567 w 652304"/>
                        <a:gd name="connsiteY0" fmla="*/ 952235 h 1042147"/>
                        <a:gd name="connsiteX1" fmla="*/ 610374 w 652304"/>
                        <a:gd name="connsiteY1" fmla="*/ 851749 h 1042147"/>
                        <a:gd name="connsiteX2" fmla="*/ 581402 w 652304"/>
                        <a:gd name="connsiteY2" fmla="*/ 714344 h 1042147"/>
                        <a:gd name="connsiteX3" fmla="*/ 534765 w 652304"/>
                        <a:gd name="connsiteY3" fmla="*/ 647354 h 1042147"/>
                        <a:gd name="connsiteX4" fmla="*/ 494363 w 652304"/>
                        <a:gd name="connsiteY4" fmla="*/ 590326 h 1042147"/>
                        <a:gd name="connsiteX5" fmla="*/ 433484 w 652304"/>
                        <a:gd name="connsiteY5" fmla="*/ 428717 h 1042147"/>
                        <a:gd name="connsiteX6" fmla="*/ 477187 w 652304"/>
                        <a:gd name="connsiteY6" fmla="*/ 149201 h 1042147"/>
                        <a:gd name="connsiteX7" fmla="*/ 574128 w 652304"/>
                        <a:gd name="connsiteY7" fmla="*/ 49815 h 1042147"/>
                        <a:gd name="connsiteX8" fmla="*/ 618443 w 652304"/>
                        <a:gd name="connsiteY8" fmla="*/ 25733 h 1042147"/>
                        <a:gd name="connsiteX9" fmla="*/ 652243 w 652304"/>
                        <a:gd name="connsiteY9" fmla="*/ 11552 h 1042147"/>
                        <a:gd name="connsiteX10" fmla="*/ 652305 w 652304"/>
                        <a:gd name="connsiteY10" fmla="*/ 856 h 1042147"/>
                        <a:gd name="connsiteX11" fmla="*/ 393754 w 652304"/>
                        <a:gd name="connsiteY11" fmla="*/ 0 h 1042147"/>
                        <a:gd name="connsiteX12" fmla="*/ 392532 w 652304"/>
                        <a:gd name="connsiteY12" fmla="*/ 360198 h 1042147"/>
                        <a:gd name="connsiteX13" fmla="*/ 392410 w 652304"/>
                        <a:gd name="connsiteY13" fmla="*/ 391554 h 1042147"/>
                        <a:gd name="connsiteX14" fmla="*/ 148407 w 652304"/>
                        <a:gd name="connsiteY14" fmla="*/ 390698 h 1042147"/>
                        <a:gd name="connsiteX15" fmla="*/ 795 w 652304"/>
                        <a:gd name="connsiteY15" fmla="*/ 390209 h 1042147"/>
                        <a:gd name="connsiteX16" fmla="*/ 795 w 652304"/>
                        <a:gd name="connsiteY16" fmla="*/ 390209 h 1042147"/>
                        <a:gd name="connsiteX17" fmla="*/ 61 w 652304"/>
                        <a:gd name="connsiteY17" fmla="*/ 600289 h 1042147"/>
                        <a:gd name="connsiteX18" fmla="*/ 0 w 652304"/>
                        <a:gd name="connsiteY18" fmla="*/ 600289 h 1042147"/>
                        <a:gd name="connsiteX19" fmla="*/ 0 w 652304"/>
                        <a:gd name="connsiteY19" fmla="*/ 648943 h 1042147"/>
                        <a:gd name="connsiteX20" fmla="*/ 42419 w 652304"/>
                        <a:gd name="connsiteY20" fmla="*/ 648943 h 1042147"/>
                        <a:gd name="connsiteX21" fmla="*/ 360137 w 652304"/>
                        <a:gd name="connsiteY21" fmla="*/ 650043 h 1042147"/>
                        <a:gd name="connsiteX22" fmla="*/ 391493 w 652304"/>
                        <a:gd name="connsiteY22" fmla="*/ 650165 h 1042147"/>
                        <a:gd name="connsiteX23" fmla="*/ 390637 w 652304"/>
                        <a:gd name="connsiteY23" fmla="*/ 894169 h 1042147"/>
                        <a:gd name="connsiteX24" fmla="*/ 390148 w 652304"/>
                        <a:gd name="connsiteY24" fmla="*/ 1041780 h 1042147"/>
                        <a:gd name="connsiteX25" fmla="*/ 390148 w 652304"/>
                        <a:gd name="connsiteY25" fmla="*/ 1041780 h 1042147"/>
                        <a:gd name="connsiteX26" fmla="*/ 499986 w 652304"/>
                        <a:gd name="connsiteY26" fmla="*/ 1042147 h 1042147"/>
                        <a:gd name="connsiteX27" fmla="*/ 518567 w 652304"/>
                        <a:gd name="connsiteY27" fmla="*/ 952235 h 1042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2304" h="1042147">
                          <a:moveTo>
                            <a:pt x="518567" y="952235"/>
                          </a:moveTo>
                          <a:cubicBezTo>
                            <a:pt x="565877" y="922407"/>
                            <a:pt x="596744" y="888606"/>
                            <a:pt x="610374" y="851749"/>
                          </a:cubicBezTo>
                          <a:cubicBezTo>
                            <a:pt x="624799" y="812630"/>
                            <a:pt x="615876" y="770211"/>
                            <a:pt x="581402" y="714344"/>
                          </a:cubicBezTo>
                          <a:cubicBezTo>
                            <a:pt x="567222" y="691423"/>
                            <a:pt x="550718" y="668991"/>
                            <a:pt x="534765" y="647354"/>
                          </a:cubicBezTo>
                          <a:cubicBezTo>
                            <a:pt x="521196" y="629017"/>
                            <a:pt x="507199" y="610007"/>
                            <a:pt x="494363" y="590326"/>
                          </a:cubicBezTo>
                          <a:cubicBezTo>
                            <a:pt x="460317" y="538310"/>
                            <a:pt x="440452" y="485500"/>
                            <a:pt x="433484" y="428717"/>
                          </a:cubicBezTo>
                          <a:cubicBezTo>
                            <a:pt x="420465" y="321874"/>
                            <a:pt x="423216" y="237830"/>
                            <a:pt x="477187" y="149201"/>
                          </a:cubicBezTo>
                          <a:cubicBezTo>
                            <a:pt x="502492" y="107638"/>
                            <a:pt x="536049" y="73286"/>
                            <a:pt x="574128" y="49815"/>
                          </a:cubicBezTo>
                          <a:cubicBezTo>
                            <a:pt x="582747" y="44498"/>
                            <a:pt x="599250" y="33923"/>
                            <a:pt x="618443" y="25733"/>
                          </a:cubicBezTo>
                          <a:cubicBezTo>
                            <a:pt x="633723" y="19254"/>
                            <a:pt x="644909" y="15770"/>
                            <a:pt x="652243" y="11552"/>
                          </a:cubicBezTo>
                          <a:cubicBezTo>
                            <a:pt x="652243" y="8007"/>
                            <a:pt x="652243" y="4401"/>
                            <a:pt x="652305" y="856"/>
                          </a:cubicBezTo>
                          <a:cubicBezTo>
                            <a:pt x="566121" y="550"/>
                            <a:pt x="479938" y="245"/>
                            <a:pt x="393754" y="0"/>
                          </a:cubicBezTo>
                          <a:cubicBezTo>
                            <a:pt x="393327" y="120046"/>
                            <a:pt x="392960" y="240152"/>
                            <a:pt x="392532" y="360198"/>
                          </a:cubicBezTo>
                          <a:cubicBezTo>
                            <a:pt x="392471" y="370650"/>
                            <a:pt x="392471" y="381102"/>
                            <a:pt x="392410" y="391554"/>
                          </a:cubicBezTo>
                          <a:cubicBezTo>
                            <a:pt x="311055" y="391248"/>
                            <a:pt x="229761" y="391004"/>
                            <a:pt x="148407" y="390698"/>
                          </a:cubicBezTo>
                          <a:lnTo>
                            <a:pt x="795" y="390209"/>
                          </a:lnTo>
                          <a:lnTo>
                            <a:pt x="795" y="390209"/>
                          </a:lnTo>
                          <a:cubicBezTo>
                            <a:pt x="550" y="460256"/>
                            <a:pt x="306" y="530242"/>
                            <a:pt x="61" y="600289"/>
                          </a:cubicBezTo>
                          <a:lnTo>
                            <a:pt x="0" y="600289"/>
                          </a:lnTo>
                          <a:lnTo>
                            <a:pt x="0" y="648943"/>
                          </a:lnTo>
                          <a:lnTo>
                            <a:pt x="42419" y="648943"/>
                          </a:lnTo>
                          <a:cubicBezTo>
                            <a:pt x="148346" y="649310"/>
                            <a:pt x="254211" y="649677"/>
                            <a:pt x="360137" y="650043"/>
                          </a:cubicBezTo>
                          <a:cubicBezTo>
                            <a:pt x="370589" y="650104"/>
                            <a:pt x="381041" y="650104"/>
                            <a:pt x="391493" y="650165"/>
                          </a:cubicBezTo>
                          <a:cubicBezTo>
                            <a:pt x="391187" y="731520"/>
                            <a:pt x="390943" y="812814"/>
                            <a:pt x="390637" y="894169"/>
                          </a:cubicBezTo>
                          <a:lnTo>
                            <a:pt x="390148" y="1041780"/>
                          </a:lnTo>
                          <a:lnTo>
                            <a:pt x="390148" y="1041780"/>
                          </a:lnTo>
                          <a:cubicBezTo>
                            <a:pt x="423705" y="1041903"/>
                            <a:pt x="461540" y="1042025"/>
                            <a:pt x="499986" y="1042147"/>
                          </a:cubicBezTo>
                          <a:cubicBezTo>
                            <a:pt x="491796" y="1011830"/>
                            <a:pt x="493202" y="968310"/>
                            <a:pt x="518567" y="952235"/>
                          </a:cubicBezTo>
                          <a:close/>
                        </a:path>
                      </a:pathLst>
                    </a:custGeom>
                    <a:solidFill>
                      <a:schemeClr val="accent1"/>
                    </a:solidFill>
                    <a:ln w="6112" cap="flat">
                      <a:noFill/>
                      <a:prstDash val="solid"/>
                      <a:miter/>
                    </a:ln>
                  </p:spPr>
                  <p:txBody>
                    <a:bodyPr rtlCol="0" anchor="ctr"/>
                    <a:lstStyle/>
                    <a:p>
                      <a:endParaRPr lang="en-CA">
                        <a:latin typeface="+mj-lt"/>
                        <a:ea typeface="Yu Gothic UI Semibold" panose="020B0700000000000000" pitchFamily="34" charset="-128"/>
                      </a:endParaRPr>
                    </a:p>
                  </p:txBody>
                </p:sp>
              </p:grpSp>
            </p:grpSp>
          </p:grpSp>
        </p:grpSp>
        <p:grpSp>
          <p:nvGrpSpPr>
            <p:cNvPr id="107" name="Group 106">
              <a:extLst>
                <a:ext uri="{FF2B5EF4-FFF2-40B4-BE49-F238E27FC236}">
                  <a16:creationId xmlns:a16="http://schemas.microsoft.com/office/drawing/2014/main" id="{90C91B30-B3FE-24F5-B2D4-5C6E93AF242A}"/>
                </a:ext>
              </a:extLst>
            </p:cNvPr>
            <p:cNvGrpSpPr/>
            <p:nvPr/>
          </p:nvGrpSpPr>
          <p:grpSpPr>
            <a:xfrm>
              <a:off x="8890230" y="1203321"/>
              <a:ext cx="2631746" cy="5029843"/>
              <a:chOff x="8890230" y="1203321"/>
              <a:chExt cx="2631746" cy="5029843"/>
            </a:xfrm>
          </p:grpSpPr>
          <p:grpSp>
            <p:nvGrpSpPr>
              <p:cNvPr id="11" name="Graphic 275">
                <a:extLst>
                  <a:ext uri="{FF2B5EF4-FFF2-40B4-BE49-F238E27FC236}">
                    <a16:creationId xmlns:a16="http://schemas.microsoft.com/office/drawing/2014/main" id="{E0B4632D-F9A1-E84C-2277-0950BE632747}"/>
                  </a:ext>
                </a:extLst>
              </p:cNvPr>
              <p:cNvGrpSpPr/>
              <p:nvPr/>
            </p:nvGrpSpPr>
            <p:grpSpPr>
              <a:xfrm>
                <a:off x="9023400" y="1203321"/>
                <a:ext cx="2365407" cy="3459429"/>
                <a:chOff x="3956616" y="2437575"/>
                <a:chExt cx="1379751" cy="2017898"/>
              </a:xfrm>
            </p:grpSpPr>
            <p:sp>
              <p:nvSpPr>
                <p:cNvPr id="36" name="Freeform: Shape 35">
                  <a:extLst>
                    <a:ext uri="{FF2B5EF4-FFF2-40B4-BE49-F238E27FC236}">
                      <a16:creationId xmlns:a16="http://schemas.microsoft.com/office/drawing/2014/main" id="{448798DA-6667-07DA-87EB-5CD9EB62DB5D}"/>
                    </a:ext>
                  </a:extLst>
                </p:cNvPr>
                <p:cNvSpPr/>
                <p:nvPr/>
              </p:nvSpPr>
              <p:spPr>
                <a:xfrm rot="-3456501">
                  <a:off x="4023220" y="4078595"/>
                  <a:ext cx="425250" cy="131189"/>
                </a:xfrm>
                <a:custGeom>
                  <a:avLst/>
                  <a:gdLst>
                    <a:gd name="connsiteX0" fmla="*/ 0 w 425250"/>
                    <a:gd name="connsiteY0" fmla="*/ 0 h 131189"/>
                    <a:gd name="connsiteX1" fmla="*/ 425251 w 425250"/>
                    <a:gd name="connsiteY1" fmla="*/ 0 h 131189"/>
                    <a:gd name="connsiteX2" fmla="*/ 425251 w 425250"/>
                    <a:gd name="connsiteY2" fmla="*/ 131190 h 131189"/>
                    <a:gd name="connsiteX3" fmla="*/ 0 w 425250"/>
                    <a:gd name="connsiteY3" fmla="*/ 131190 h 131189"/>
                  </a:gdLst>
                  <a:ahLst/>
                  <a:cxnLst>
                    <a:cxn ang="0">
                      <a:pos x="connsiteX0" y="connsiteY0"/>
                    </a:cxn>
                    <a:cxn ang="0">
                      <a:pos x="connsiteX1" y="connsiteY1"/>
                    </a:cxn>
                    <a:cxn ang="0">
                      <a:pos x="connsiteX2" y="connsiteY2"/>
                    </a:cxn>
                    <a:cxn ang="0">
                      <a:pos x="connsiteX3" y="connsiteY3"/>
                    </a:cxn>
                  </a:cxnLst>
                  <a:rect l="l" t="t" r="r" b="b"/>
                  <a:pathLst>
                    <a:path w="425250" h="131189">
                      <a:moveTo>
                        <a:pt x="0" y="0"/>
                      </a:moveTo>
                      <a:lnTo>
                        <a:pt x="425251" y="0"/>
                      </a:lnTo>
                      <a:lnTo>
                        <a:pt x="425251" y="131190"/>
                      </a:lnTo>
                      <a:lnTo>
                        <a:pt x="0" y="131190"/>
                      </a:lnTo>
                      <a:close/>
                    </a:path>
                  </a:pathLst>
                </a:custGeom>
                <a:solidFill>
                  <a:schemeClr val="tx2">
                    <a:lumMod val="75000"/>
                    <a:lumOff val="25000"/>
                  </a:schemeClr>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37" name="Freeform: Shape 36">
                  <a:extLst>
                    <a:ext uri="{FF2B5EF4-FFF2-40B4-BE49-F238E27FC236}">
                      <a16:creationId xmlns:a16="http://schemas.microsoft.com/office/drawing/2014/main" id="{65766979-F769-9135-5977-ABF118DFF7C8}"/>
                    </a:ext>
                  </a:extLst>
                </p:cNvPr>
                <p:cNvSpPr/>
                <p:nvPr/>
              </p:nvSpPr>
              <p:spPr>
                <a:xfrm>
                  <a:off x="3956616" y="4221477"/>
                  <a:ext cx="311657" cy="233996"/>
                </a:xfrm>
                <a:custGeom>
                  <a:avLst/>
                  <a:gdLst>
                    <a:gd name="connsiteX0" fmla="*/ 235457 w 311657"/>
                    <a:gd name="connsiteY0" fmla="*/ 226314 h 233996"/>
                    <a:gd name="connsiteX1" fmla="*/ 23043 w 311657"/>
                    <a:gd name="connsiteY1" fmla="*/ 91509 h 233996"/>
                    <a:gd name="connsiteX2" fmla="*/ 7734 w 311657"/>
                    <a:gd name="connsiteY2" fmla="*/ 23043 h 233996"/>
                    <a:gd name="connsiteX3" fmla="*/ 7734 w 311657"/>
                    <a:gd name="connsiteY3" fmla="*/ 23043 h 233996"/>
                    <a:gd name="connsiteX4" fmla="*/ 76200 w 311657"/>
                    <a:gd name="connsiteY4" fmla="*/ 7734 h 233996"/>
                    <a:gd name="connsiteX5" fmla="*/ 288614 w 311657"/>
                    <a:gd name="connsiteY5" fmla="*/ 142539 h 233996"/>
                    <a:gd name="connsiteX6" fmla="*/ 303923 w 311657"/>
                    <a:gd name="connsiteY6" fmla="*/ 211005 h 233996"/>
                    <a:gd name="connsiteX7" fmla="*/ 303923 w 311657"/>
                    <a:gd name="connsiteY7" fmla="*/ 211005 h 233996"/>
                    <a:gd name="connsiteX8" fmla="*/ 235457 w 311657"/>
                    <a:gd name="connsiteY8" fmla="*/ 226314 h 233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657" h="233996">
                      <a:moveTo>
                        <a:pt x="235457" y="226314"/>
                      </a:moveTo>
                      <a:lnTo>
                        <a:pt x="23043" y="91509"/>
                      </a:lnTo>
                      <a:cubicBezTo>
                        <a:pt x="-133" y="76838"/>
                        <a:pt x="-6937" y="46220"/>
                        <a:pt x="7734" y="23043"/>
                      </a:cubicBezTo>
                      <a:lnTo>
                        <a:pt x="7734" y="23043"/>
                      </a:lnTo>
                      <a:cubicBezTo>
                        <a:pt x="22405" y="-133"/>
                        <a:pt x="53024" y="-6937"/>
                        <a:pt x="76200" y="7734"/>
                      </a:cubicBezTo>
                      <a:lnTo>
                        <a:pt x="288614" y="142539"/>
                      </a:lnTo>
                      <a:cubicBezTo>
                        <a:pt x="311790" y="157211"/>
                        <a:pt x="318595" y="187829"/>
                        <a:pt x="303923" y="211005"/>
                      </a:cubicBezTo>
                      <a:lnTo>
                        <a:pt x="303923" y="211005"/>
                      </a:lnTo>
                      <a:cubicBezTo>
                        <a:pt x="289252" y="233969"/>
                        <a:pt x="258421" y="240986"/>
                        <a:pt x="235457" y="226314"/>
                      </a:cubicBezTo>
                      <a:close/>
                    </a:path>
                  </a:pathLst>
                </a:custGeom>
                <a:solidFill>
                  <a:schemeClr val="tx2">
                    <a:lumMod val="75000"/>
                    <a:lumOff val="25000"/>
                  </a:schemeClr>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38" name="Freeform: Shape 37">
                  <a:extLst>
                    <a:ext uri="{FF2B5EF4-FFF2-40B4-BE49-F238E27FC236}">
                      <a16:creationId xmlns:a16="http://schemas.microsoft.com/office/drawing/2014/main" id="{EAD687E3-2B14-ECC5-7639-47488ED26F7A}"/>
                    </a:ext>
                  </a:extLst>
                </p:cNvPr>
                <p:cNvSpPr/>
                <p:nvPr/>
              </p:nvSpPr>
              <p:spPr>
                <a:xfrm rot="-3456501">
                  <a:off x="4828645" y="2775325"/>
                  <a:ext cx="338499" cy="338499"/>
                </a:xfrm>
                <a:custGeom>
                  <a:avLst/>
                  <a:gdLst>
                    <a:gd name="connsiteX0" fmla="*/ 0 w 338499"/>
                    <a:gd name="connsiteY0" fmla="*/ 0 h 338499"/>
                    <a:gd name="connsiteX1" fmla="*/ 338499 w 338499"/>
                    <a:gd name="connsiteY1" fmla="*/ 0 h 338499"/>
                    <a:gd name="connsiteX2" fmla="*/ 338499 w 338499"/>
                    <a:gd name="connsiteY2" fmla="*/ 338500 h 338499"/>
                    <a:gd name="connsiteX3" fmla="*/ 0 w 338499"/>
                    <a:gd name="connsiteY3" fmla="*/ 338500 h 338499"/>
                  </a:gdLst>
                  <a:ahLst/>
                  <a:cxnLst>
                    <a:cxn ang="0">
                      <a:pos x="connsiteX0" y="connsiteY0"/>
                    </a:cxn>
                    <a:cxn ang="0">
                      <a:pos x="connsiteX1" y="connsiteY1"/>
                    </a:cxn>
                    <a:cxn ang="0">
                      <a:pos x="connsiteX2" y="connsiteY2"/>
                    </a:cxn>
                    <a:cxn ang="0">
                      <a:pos x="connsiteX3" y="connsiteY3"/>
                    </a:cxn>
                  </a:cxnLst>
                  <a:rect l="l" t="t" r="r" b="b"/>
                  <a:pathLst>
                    <a:path w="338499" h="338499">
                      <a:moveTo>
                        <a:pt x="0" y="0"/>
                      </a:moveTo>
                      <a:lnTo>
                        <a:pt x="338499" y="0"/>
                      </a:lnTo>
                      <a:lnTo>
                        <a:pt x="338499" y="338500"/>
                      </a:lnTo>
                      <a:lnTo>
                        <a:pt x="0" y="338500"/>
                      </a:lnTo>
                      <a:close/>
                    </a:path>
                  </a:pathLst>
                </a:custGeom>
                <a:solidFill>
                  <a:schemeClr val="tx2">
                    <a:lumMod val="75000"/>
                    <a:lumOff val="25000"/>
                  </a:schemeClr>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39" name="Freeform: Shape 38">
                  <a:extLst>
                    <a:ext uri="{FF2B5EF4-FFF2-40B4-BE49-F238E27FC236}">
                      <a16:creationId xmlns:a16="http://schemas.microsoft.com/office/drawing/2014/main" id="{881B4441-6902-ACDD-B2A3-668C5EEED974}"/>
                    </a:ext>
                  </a:extLst>
                </p:cNvPr>
                <p:cNvSpPr/>
                <p:nvPr/>
              </p:nvSpPr>
              <p:spPr>
                <a:xfrm rot="-3456501">
                  <a:off x="5033835" y="2705303"/>
                  <a:ext cx="141821" cy="141821"/>
                </a:xfrm>
                <a:custGeom>
                  <a:avLst/>
                  <a:gdLst>
                    <a:gd name="connsiteX0" fmla="*/ 0 w 141821"/>
                    <a:gd name="connsiteY0" fmla="*/ 0 h 141821"/>
                    <a:gd name="connsiteX1" fmla="*/ 141821 w 141821"/>
                    <a:gd name="connsiteY1" fmla="*/ 0 h 141821"/>
                    <a:gd name="connsiteX2" fmla="*/ 141821 w 141821"/>
                    <a:gd name="connsiteY2" fmla="*/ 141821 h 141821"/>
                    <a:gd name="connsiteX3" fmla="*/ 0 w 141821"/>
                    <a:gd name="connsiteY3" fmla="*/ 141821 h 141821"/>
                  </a:gdLst>
                  <a:ahLst/>
                  <a:cxnLst>
                    <a:cxn ang="0">
                      <a:pos x="connsiteX0" y="connsiteY0"/>
                    </a:cxn>
                    <a:cxn ang="0">
                      <a:pos x="connsiteX1" y="connsiteY1"/>
                    </a:cxn>
                    <a:cxn ang="0">
                      <a:pos x="connsiteX2" y="connsiteY2"/>
                    </a:cxn>
                    <a:cxn ang="0">
                      <a:pos x="connsiteX3" y="connsiteY3"/>
                    </a:cxn>
                  </a:cxnLst>
                  <a:rect l="l" t="t" r="r" b="b"/>
                  <a:pathLst>
                    <a:path w="141821" h="141821">
                      <a:moveTo>
                        <a:pt x="0" y="0"/>
                      </a:moveTo>
                      <a:lnTo>
                        <a:pt x="141821" y="0"/>
                      </a:lnTo>
                      <a:lnTo>
                        <a:pt x="141821" y="141821"/>
                      </a:lnTo>
                      <a:lnTo>
                        <a:pt x="0" y="141821"/>
                      </a:lnTo>
                      <a:close/>
                    </a:path>
                  </a:pathLst>
                </a:custGeom>
                <a:solidFill>
                  <a:schemeClr val="tx2">
                    <a:lumMod val="75000"/>
                    <a:lumOff val="25000"/>
                  </a:schemeClr>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40" name="Freeform: Shape 39">
                  <a:extLst>
                    <a:ext uri="{FF2B5EF4-FFF2-40B4-BE49-F238E27FC236}">
                      <a16:creationId xmlns:a16="http://schemas.microsoft.com/office/drawing/2014/main" id="{38018AD4-EA9D-12AE-E6C0-67C86F8428C6}"/>
                    </a:ext>
                  </a:extLst>
                </p:cNvPr>
                <p:cNvSpPr/>
                <p:nvPr/>
              </p:nvSpPr>
              <p:spPr>
                <a:xfrm>
                  <a:off x="5136923" y="2437575"/>
                  <a:ext cx="199444" cy="286195"/>
                </a:xfrm>
                <a:custGeom>
                  <a:avLst/>
                  <a:gdLst>
                    <a:gd name="connsiteX0" fmla="*/ 17861 w 199444"/>
                    <a:gd name="connsiteY0" fmla="*/ 286196 h 286195"/>
                    <a:gd name="connsiteX1" fmla="*/ 0 w 199444"/>
                    <a:gd name="connsiteY1" fmla="*/ 274714 h 286195"/>
                    <a:gd name="connsiteX2" fmla="*/ 161809 w 199444"/>
                    <a:gd name="connsiteY2" fmla="*/ 19562 h 286195"/>
                    <a:gd name="connsiteX3" fmla="*/ 199444 w 199444"/>
                    <a:gd name="connsiteY3" fmla="*/ 0 h 286195"/>
                  </a:gdLst>
                  <a:ahLst/>
                  <a:cxnLst>
                    <a:cxn ang="0">
                      <a:pos x="connsiteX0" y="connsiteY0"/>
                    </a:cxn>
                    <a:cxn ang="0">
                      <a:pos x="connsiteX1" y="connsiteY1"/>
                    </a:cxn>
                    <a:cxn ang="0">
                      <a:pos x="connsiteX2" y="connsiteY2"/>
                    </a:cxn>
                    <a:cxn ang="0">
                      <a:pos x="connsiteX3" y="connsiteY3"/>
                    </a:cxn>
                  </a:cxnLst>
                  <a:rect l="l" t="t" r="r" b="b"/>
                  <a:pathLst>
                    <a:path w="199444" h="286195">
                      <a:moveTo>
                        <a:pt x="17861" y="286196"/>
                      </a:moveTo>
                      <a:lnTo>
                        <a:pt x="0" y="274714"/>
                      </a:lnTo>
                      <a:lnTo>
                        <a:pt x="161809" y="19562"/>
                      </a:lnTo>
                      <a:lnTo>
                        <a:pt x="199444" y="0"/>
                      </a:lnTo>
                      <a:close/>
                    </a:path>
                  </a:pathLst>
                </a:custGeom>
                <a:solidFill>
                  <a:srgbClr val="CCCCCC"/>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41" name="Freeform: Shape 40">
                  <a:extLst>
                    <a:ext uri="{FF2B5EF4-FFF2-40B4-BE49-F238E27FC236}">
                      <a16:creationId xmlns:a16="http://schemas.microsoft.com/office/drawing/2014/main" id="{8AFA6038-4E52-A3C2-A92F-98CB78DFB796}"/>
                    </a:ext>
                  </a:extLst>
                </p:cNvPr>
                <p:cNvSpPr/>
                <p:nvPr/>
              </p:nvSpPr>
              <p:spPr>
                <a:xfrm rot="-3456501">
                  <a:off x="3923875" y="3279926"/>
                  <a:ext cx="1389931" cy="520932"/>
                </a:xfrm>
                <a:custGeom>
                  <a:avLst/>
                  <a:gdLst>
                    <a:gd name="connsiteX0" fmla="*/ 0 w 1389931"/>
                    <a:gd name="connsiteY0" fmla="*/ 0 h 520932"/>
                    <a:gd name="connsiteX1" fmla="*/ 1389932 w 1389931"/>
                    <a:gd name="connsiteY1" fmla="*/ 0 h 520932"/>
                    <a:gd name="connsiteX2" fmla="*/ 1389932 w 1389931"/>
                    <a:gd name="connsiteY2" fmla="*/ 520932 h 520932"/>
                    <a:gd name="connsiteX3" fmla="*/ 0 w 1389931"/>
                    <a:gd name="connsiteY3" fmla="*/ 520932 h 520932"/>
                  </a:gdLst>
                  <a:ahLst/>
                  <a:cxnLst>
                    <a:cxn ang="0">
                      <a:pos x="connsiteX0" y="connsiteY0"/>
                    </a:cxn>
                    <a:cxn ang="0">
                      <a:pos x="connsiteX1" y="connsiteY1"/>
                    </a:cxn>
                    <a:cxn ang="0">
                      <a:pos x="connsiteX2" y="connsiteY2"/>
                    </a:cxn>
                    <a:cxn ang="0">
                      <a:pos x="connsiteX3" y="connsiteY3"/>
                    </a:cxn>
                  </a:cxnLst>
                  <a:rect l="l" t="t" r="r" b="b"/>
                  <a:pathLst>
                    <a:path w="1389931" h="520932">
                      <a:moveTo>
                        <a:pt x="0" y="0"/>
                      </a:moveTo>
                      <a:lnTo>
                        <a:pt x="1389932" y="0"/>
                      </a:lnTo>
                      <a:lnTo>
                        <a:pt x="1389932" y="520932"/>
                      </a:lnTo>
                      <a:lnTo>
                        <a:pt x="0" y="520932"/>
                      </a:lnTo>
                      <a:close/>
                    </a:path>
                  </a:pathLst>
                </a:custGeom>
                <a:solidFill>
                  <a:schemeClr val="bg2"/>
                </a:solidFill>
                <a:ln w="21259" cap="flat">
                  <a:noFill/>
                  <a:prstDash val="solid"/>
                  <a:miter/>
                </a:ln>
              </p:spPr>
              <p:txBody>
                <a:bodyPr rtlCol="0" anchor="ctr"/>
                <a:lstStyle/>
                <a:p>
                  <a:endParaRPr lang="en-US">
                    <a:latin typeface="+mj-lt"/>
                    <a:ea typeface="Yu Gothic UI Semibold" panose="020B0700000000000000" pitchFamily="34" charset="-128"/>
                  </a:endParaRPr>
                </a:p>
              </p:txBody>
            </p:sp>
            <p:sp>
              <p:nvSpPr>
                <p:cNvPr id="42" name="Freeform: Shape 41">
                  <a:extLst>
                    <a:ext uri="{FF2B5EF4-FFF2-40B4-BE49-F238E27FC236}">
                      <a16:creationId xmlns:a16="http://schemas.microsoft.com/office/drawing/2014/main" id="{29C2EFDD-0585-8C6D-8916-ABA45D7F5F54}"/>
                    </a:ext>
                  </a:extLst>
                </p:cNvPr>
                <p:cNvSpPr/>
                <p:nvPr/>
              </p:nvSpPr>
              <p:spPr>
                <a:xfrm>
                  <a:off x="4107022" y="3923242"/>
                  <a:ext cx="535181" cy="244520"/>
                </a:xfrm>
                <a:custGeom>
                  <a:avLst/>
                  <a:gdLst>
                    <a:gd name="connsiteX0" fmla="*/ 2339 w 535181"/>
                    <a:gd name="connsiteY0" fmla="*/ 0 h 244520"/>
                    <a:gd name="connsiteX1" fmla="*/ 0 w 535181"/>
                    <a:gd name="connsiteY1" fmla="*/ 3402 h 244520"/>
                    <a:gd name="connsiteX2" fmla="*/ 379964 w 535181"/>
                    <a:gd name="connsiteY2" fmla="*/ 244521 h 244520"/>
                    <a:gd name="connsiteX3" fmla="*/ 535182 w 535181"/>
                    <a:gd name="connsiteY3" fmla="*/ 0 h 244520"/>
                  </a:gdLst>
                  <a:ahLst/>
                  <a:cxnLst>
                    <a:cxn ang="0">
                      <a:pos x="connsiteX0" y="connsiteY0"/>
                    </a:cxn>
                    <a:cxn ang="0">
                      <a:pos x="connsiteX1" y="connsiteY1"/>
                    </a:cxn>
                    <a:cxn ang="0">
                      <a:pos x="connsiteX2" y="connsiteY2"/>
                    </a:cxn>
                    <a:cxn ang="0">
                      <a:pos x="connsiteX3" y="connsiteY3"/>
                    </a:cxn>
                  </a:cxnLst>
                  <a:rect l="l" t="t" r="r" b="b"/>
                  <a:pathLst>
                    <a:path w="535181" h="244520">
                      <a:moveTo>
                        <a:pt x="2339" y="0"/>
                      </a:moveTo>
                      <a:lnTo>
                        <a:pt x="0" y="3402"/>
                      </a:lnTo>
                      <a:lnTo>
                        <a:pt x="379964" y="244521"/>
                      </a:lnTo>
                      <a:lnTo>
                        <a:pt x="535182" y="0"/>
                      </a:lnTo>
                      <a:close/>
                    </a:path>
                  </a:pathLst>
                </a:custGeom>
                <a:solidFill>
                  <a:schemeClr val="accent2"/>
                </a:solidFill>
                <a:ln w="21259" cap="flat">
                  <a:noFill/>
                  <a:prstDash val="solid"/>
                  <a:miter/>
                </a:ln>
              </p:spPr>
              <p:txBody>
                <a:bodyPr rtlCol="0" anchor="ctr"/>
                <a:lstStyle/>
                <a:p>
                  <a:endParaRPr lang="en-US">
                    <a:latin typeface="+mj-lt"/>
                    <a:ea typeface="Yu Gothic UI Semibold" panose="020B0700000000000000" pitchFamily="34" charset="-128"/>
                  </a:endParaRPr>
                </a:p>
              </p:txBody>
            </p:sp>
          </p:grpSp>
          <p:grpSp>
            <p:nvGrpSpPr>
              <p:cNvPr id="103" name="Group 102">
                <a:extLst>
                  <a:ext uri="{FF2B5EF4-FFF2-40B4-BE49-F238E27FC236}">
                    <a16:creationId xmlns:a16="http://schemas.microsoft.com/office/drawing/2014/main" id="{B109686B-D3DE-CEDD-3BF5-5AC14808A3BB}"/>
                  </a:ext>
                </a:extLst>
              </p:cNvPr>
              <p:cNvGrpSpPr/>
              <p:nvPr/>
            </p:nvGrpSpPr>
            <p:grpSpPr>
              <a:xfrm>
                <a:off x="8890230" y="4445742"/>
                <a:ext cx="2631746" cy="1787422"/>
                <a:chOff x="8890230" y="4445742"/>
                <a:chExt cx="2631746" cy="1787422"/>
              </a:xfrm>
            </p:grpSpPr>
            <p:grpSp>
              <p:nvGrpSpPr>
                <p:cNvPr id="73" name="Group 72">
                  <a:extLst>
                    <a:ext uri="{FF2B5EF4-FFF2-40B4-BE49-F238E27FC236}">
                      <a16:creationId xmlns:a16="http://schemas.microsoft.com/office/drawing/2014/main" id="{7E2FD54F-29F8-1582-5632-F89298F6ED18}"/>
                    </a:ext>
                  </a:extLst>
                </p:cNvPr>
                <p:cNvGrpSpPr/>
                <p:nvPr/>
              </p:nvGrpSpPr>
              <p:grpSpPr>
                <a:xfrm>
                  <a:off x="8890230" y="5085660"/>
                  <a:ext cx="2631746" cy="1147504"/>
                  <a:chOff x="302763" y="5085660"/>
                  <a:chExt cx="2631746" cy="1147504"/>
                </a:xfrm>
              </p:grpSpPr>
              <p:sp>
                <p:nvSpPr>
                  <p:cNvPr id="74" name="TextBox 73">
                    <a:extLst>
                      <a:ext uri="{FF2B5EF4-FFF2-40B4-BE49-F238E27FC236}">
                        <a16:creationId xmlns:a16="http://schemas.microsoft.com/office/drawing/2014/main" id="{766A71A8-91AF-34F6-B798-9A671D95AEF2}"/>
                      </a:ext>
                    </a:extLst>
                  </p:cNvPr>
                  <p:cNvSpPr txBox="1"/>
                  <p:nvPr/>
                </p:nvSpPr>
                <p:spPr>
                  <a:xfrm>
                    <a:off x="326864" y="5459828"/>
                    <a:ext cx="2583545" cy="773336"/>
                  </a:xfrm>
                  <a:prstGeom prst="rect">
                    <a:avLst/>
                  </a:prstGeom>
                  <a:noFill/>
                </p:spPr>
                <p:txBody>
                  <a:bodyPr wrap="square">
                    <a:spAutoFit/>
                  </a:bodyPr>
                  <a:lstStyle/>
                  <a:p>
                    <a:pPr marR="0" lvl="0" algn="ctr" defTabSz="914400" eaLnBrk="1" fontAlgn="auto" latinLnBrk="0" hangingPunct="1">
                      <a:lnSpc>
                        <a:spcPct val="100000"/>
                      </a:lnSpc>
                      <a:spcBef>
                        <a:spcPts val="0"/>
                      </a:spcBef>
                      <a:spcAft>
                        <a:spcPts val="0"/>
                      </a:spcAft>
                      <a:buClrTx/>
                      <a:buSzTx/>
                      <a:tabLst/>
                      <a:defRPr/>
                    </a:pP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p>
                </p:txBody>
              </p:sp>
              <p:sp>
                <p:nvSpPr>
                  <p:cNvPr id="75" name="TextBox 74">
                    <a:extLst>
                      <a:ext uri="{FF2B5EF4-FFF2-40B4-BE49-F238E27FC236}">
                        <a16:creationId xmlns:a16="http://schemas.microsoft.com/office/drawing/2014/main" id="{09EE8C6D-0438-6854-D76A-106CCD7F2547}"/>
                      </a:ext>
                    </a:extLst>
                  </p:cNvPr>
                  <p:cNvSpPr txBox="1"/>
                  <p:nvPr/>
                </p:nvSpPr>
                <p:spPr>
                  <a:xfrm>
                    <a:off x="302763" y="5085660"/>
                    <a:ext cx="2631746" cy="322224"/>
                  </a:xfrm>
                  <a:prstGeom prst="rect">
                    <a:avLst/>
                  </a:prstGeom>
                  <a:noFill/>
                </p:spPr>
                <p:txBody>
                  <a:bodyPr wrap="square">
                    <a:spAutoFit/>
                  </a:bodyPr>
                  <a:lstStyle/>
                  <a:p>
                    <a:pPr algn="ctr"/>
                    <a:r>
                      <a:rPr lang="en-CA" sz="1400" i="0" dirty="0">
                        <a:solidFill>
                          <a:schemeClr val="accent2"/>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2"/>
                      </a:solidFill>
                      <a:latin typeface="+mj-lt"/>
                      <a:ea typeface="Yu Gothic UI Semibold" panose="020B0700000000000000" pitchFamily="34" charset="-128"/>
                    </a:endParaRPr>
                  </a:p>
                </p:txBody>
              </p:sp>
            </p:grpSp>
            <p:grpSp>
              <p:nvGrpSpPr>
                <p:cNvPr id="95" name="Group 94">
                  <a:extLst>
                    <a:ext uri="{FF2B5EF4-FFF2-40B4-BE49-F238E27FC236}">
                      <a16:creationId xmlns:a16="http://schemas.microsoft.com/office/drawing/2014/main" id="{230EEAA3-2F07-51AD-1465-55E908F8B985}"/>
                    </a:ext>
                  </a:extLst>
                </p:cNvPr>
                <p:cNvGrpSpPr/>
                <p:nvPr/>
              </p:nvGrpSpPr>
              <p:grpSpPr>
                <a:xfrm>
                  <a:off x="9886144" y="4445742"/>
                  <a:ext cx="639918" cy="639918"/>
                  <a:chOff x="8511402" y="5051841"/>
                  <a:chExt cx="612082" cy="612082"/>
                </a:xfrm>
              </p:grpSpPr>
              <p:sp>
                <p:nvSpPr>
                  <p:cNvPr id="96" name="Oval 95">
                    <a:extLst>
                      <a:ext uri="{FF2B5EF4-FFF2-40B4-BE49-F238E27FC236}">
                        <a16:creationId xmlns:a16="http://schemas.microsoft.com/office/drawing/2014/main" id="{40F09F32-A00E-3545-68B6-3670BD47F98E}"/>
                      </a:ext>
                    </a:extLst>
                  </p:cNvPr>
                  <p:cNvSpPr/>
                  <p:nvPr/>
                </p:nvSpPr>
                <p:spPr>
                  <a:xfrm>
                    <a:off x="8511402" y="5051841"/>
                    <a:ext cx="612082" cy="612082"/>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grpSp>
                <p:nvGrpSpPr>
                  <p:cNvPr id="97" name="Group 96">
                    <a:extLst>
                      <a:ext uri="{FF2B5EF4-FFF2-40B4-BE49-F238E27FC236}">
                        <a16:creationId xmlns:a16="http://schemas.microsoft.com/office/drawing/2014/main" id="{05C798BA-C2AF-E00C-397C-BA87058A1DA4}"/>
                      </a:ext>
                    </a:extLst>
                  </p:cNvPr>
                  <p:cNvGrpSpPr/>
                  <p:nvPr/>
                </p:nvGrpSpPr>
                <p:grpSpPr>
                  <a:xfrm>
                    <a:off x="8652013" y="5215716"/>
                    <a:ext cx="330860" cy="284332"/>
                    <a:chOff x="5748755" y="821576"/>
                    <a:chExt cx="1263226" cy="1085583"/>
                  </a:xfrm>
                </p:grpSpPr>
                <p:sp>
                  <p:nvSpPr>
                    <p:cNvPr id="98" name="Freeform: Shape 97">
                      <a:extLst>
                        <a:ext uri="{FF2B5EF4-FFF2-40B4-BE49-F238E27FC236}">
                          <a16:creationId xmlns:a16="http://schemas.microsoft.com/office/drawing/2014/main" id="{DD260EA0-6348-DE61-198D-F7064400DB70}"/>
                        </a:ext>
                      </a:extLst>
                    </p:cNvPr>
                    <p:cNvSpPr/>
                    <p:nvPr/>
                  </p:nvSpPr>
                  <p:spPr>
                    <a:xfrm>
                      <a:off x="5748755" y="821576"/>
                      <a:ext cx="1263226" cy="1085583"/>
                    </a:xfrm>
                    <a:custGeom>
                      <a:avLst/>
                      <a:gdLst>
                        <a:gd name="connsiteX0" fmla="*/ 926018 w 1263226"/>
                        <a:gd name="connsiteY0" fmla="*/ 11530 h 1085583"/>
                        <a:gd name="connsiteX1" fmla="*/ 639229 w 1263226"/>
                        <a:gd name="connsiteY1" fmla="*/ 153030 h 1085583"/>
                        <a:gd name="connsiteX2" fmla="*/ 327807 w 1263226"/>
                        <a:gd name="connsiteY2" fmla="*/ 528 h 1085583"/>
                        <a:gd name="connsiteX3" fmla="*/ 48292 w 1263226"/>
                        <a:gd name="connsiteY3" fmla="*/ 573984 h 1085583"/>
                        <a:gd name="connsiteX4" fmla="*/ 309287 w 1263226"/>
                        <a:gd name="connsiteY4" fmla="*/ 898486 h 1085583"/>
                        <a:gd name="connsiteX5" fmla="*/ 425727 w 1263226"/>
                        <a:gd name="connsiteY5" fmla="*/ 998178 h 1085583"/>
                        <a:gd name="connsiteX6" fmla="*/ 424993 w 1263226"/>
                        <a:gd name="connsiteY6" fmla="*/ 997994 h 1085583"/>
                        <a:gd name="connsiteX7" fmla="*/ 534403 w 1263226"/>
                        <a:gd name="connsiteY7" fmla="*/ 1085583 h 1085583"/>
                        <a:gd name="connsiteX8" fmla="*/ 549561 w 1263226"/>
                        <a:gd name="connsiteY8" fmla="*/ 953925 h 1085583"/>
                        <a:gd name="connsiteX9" fmla="*/ 503414 w 1263226"/>
                        <a:gd name="connsiteY9" fmla="*/ 860162 h 1085583"/>
                        <a:gd name="connsiteX10" fmla="*/ 424504 w 1263226"/>
                        <a:gd name="connsiteY10" fmla="*/ 783636 h 1085583"/>
                        <a:gd name="connsiteX11" fmla="*/ 396999 w 1263226"/>
                        <a:gd name="connsiteY11" fmla="*/ 743172 h 1085583"/>
                        <a:gd name="connsiteX12" fmla="*/ 366926 w 1263226"/>
                        <a:gd name="connsiteY12" fmla="*/ 704176 h 1085583"/>
                        <a:gd name="connsiteX13" fmla="*/ 300058 w 1263226"/>
                        <a:gd name="connsiteY13" fmla="*/ 628689 h 1085583"/>
                        <a:gd name="connsiteX14" fmla="*/ 242907 w 1263226"/>
                        <a:gd name="connsiteY14" fmla="*/ 564327 h 1085583"/>
                        <a:gd name="connsiteX15" fmla="*/ 233923 w 1263226"/>
                        <a:gd name="connsiteY15" fmla="*/ 509010 h 1085583"/>
                        <a:gd name="connsiteX16" fmla="*/ 276647 w 1263226"/>
                        <a:gd name="connsiteY16" fmla="*/ 496480 h 1085583"/>
                        <a:gd name="connsiteX17" fmla="*/ 324018 w 1263226"/>
                        <a:gd name="connsiteY17" fmla="*/ 534254 h 1085583"/>
                        <a:gd name="connsiteX18" fmla="*/ 373527 w 1263226"/>
                        <a:gd name="connsiteY18" fmla="*/ 589998 h 1085583"/>
                        <a:gd name="connsiteX19" fmla="*/ 406962 w 1263226"/>
                        <a:gd name="connsiteY19" fmla="*/ 625694 h 1085583"/>
                        <a:gd name="connsiteX20" fmla="*/ 489600 w 1263226"/>
                        <a:gd name="connsiteY20" fmla="*/ 618787 h 1085583"/>
                        <a:gd name="connsiteX21" fmla="*/ 497240 w 1263226"/>
                        <a:gd name="connsiteY21" fmla="*/ 556075 h 1085583"/>
                        <a:gd name="connsiteX22" fmla="*/ 472974 w 1263226"/>
                        <a:gd name="connsiteY22" fmla="*/ 466469 h 1085583"/>
                        <a:gd name="connsiteX23" fmla="*/ 447364 w 1263226"/>
                        <a:gd name="connsiteY23" fmla="*/ 289701 h 1085583"/>
                        <a:gd name="connsiteX24" fmla="*/ 449809 w 1263226"/>
                        <a:gd name="connsiteY24" fmla="*/ 238358 h 1085583"/>
                        <a:gd name="connsiteX25" fmla="*/ 469980 w 1263226"/>
                        <a:gd name="connsiteY25" fmla="*/ 219104 h 1085583"/>
                        <a:gd name="connsiteX26" fmla="*/ 526090 w 1263226"/>
                        <a:gd name="connsiteY26" fmla="*/ 281694 h 1085583"/>
                        <a:gd name="connsiteX27" fmla="*/ 545894 w 1263226"/>
                        <a:gd name="connsiteY27" fmla="*/ 389515 h 1085583"/>
                        <a:gd name="connsiteX28" fmla="*/ 578962 w 1263226"/>
                        <a:gd name="connsiteY28" fmla="*/ 451860 h 1085583"/>
                        <a:gd name="connsiteX29" fmla="*/ 594120 w 1263226"/>
                        <a:gd name="connsiteY29" fmla="*/ 457973 h 1085583"/>
                        <a:gd name="connsiteX30" fmla="*/ 597665 w 1263226"/>
                        <a:gd name="connsiteY30" fmla="*/ 418609 h 1085583"/>
                        <a:gd name="connsiteX31" fmla="*/ 601822 w 1263226"/>
                        <a:gd name="connsiteY31" fmla="*/ 365982 h 1085583"/>
                        <a:gd name="connsiteX32" fmla="*/ 600110 w 1263226"/>
                        <a:gd name="connsiteY32" fmla="*/ 306754 h 1085583"/>
                        <a:gd name="connsiteX33" fmla="*/ 600844 w 1263226"/>
                        <a:gd name="connsiteY33" fmla="*/ 221610 h 1085583"/>
                        <a:gd name="connsiteX34" fmla="*/ 639596 w 1263226"/>
                        <a:gd name="connsiteY34" fmla="*/ 189154 h 1085583"/>
                        <a:gd name="connsiteX35" fmla="*/ 667162 w 1263226"/>
                        <a:gd name="connsiteY35" fmla="*/ 229556 h 1085583"/>
                        <a:gd name="connsiteX36" fmla="*/ 668568 w 1263226"/>
                        <a:gd name="connsiteY36" fmla="*/ 261034 h 1085583"/>
                        <a:gd name="connsiteX37" fmla="*/ 667957 w 1263226"/>
                        <a:gd name="connsiteY37" fmla="*/ 298808 h 1085583"/>
                        <a:gd name="connsiteX38" fmla="*/ 679081 w 1263226"/>
                        <a:gd name="connsiteY38" fmla="*/ 436213 h 1085583"/>
                        <a:gd name="connsiteX39" fmla="*/ 687333 w 1263226"/>
                        <a:gd name="connsiteY39" fmla="*/ 458217 h 1085583"/>
                        <a:gd name="connsiteX40" fmla="*/ 700169 w 1263226"/>
                        <a:gd name="connsiteY40" fmla="*/ 449110 h 1085583"/>
                        <a:gd name="connsiteX41" fmla="*/ 711537 w 1263226"/>
                        <a:gd name="connsiteY41" fmla="*/ 368916 h 1085583"/>
                        <a:gd name="connsiteX42" fmla="*/ 711171 w 1263226"/>
                        <a:gd name="connsiteY42" fmla="*/ 297036 h 1085583"/>
                        <a:gd name="connsiteX43" fmla="*/ 722601 w 1263226"/>
                        <a:gd name="connsiteY43" fmla="*/ 230351 h 1085583"/>
                        <a:gd name="connsiteX44" fmla="*/ 763370 w 1263226"/>
                        <a:gd name="connsiteY44" fmla="*/ 228822 h 1085583"/>
                        <a:gd name="connsiteX45" fmla="*/ 779690 w 1263226"/>
                        <a:gd name="connsiteY45" fmla="*/ 281083 h 1085583"/>
                        <a:gd name="connsiteX46" fmla="*/ 774922 w 1263226"/>
                        <a:gd name="connsiteY46" fmla="*/ 416898 h 1085583"/>
                        <a:gd name="connsiteX47" fmla="*/ 769543 w 1263226"/>
                        <a:gd name="connsiteY47" fmla="*/ 481138 h 1085583"/>
                        <a:gd name="connsiteX48" fmla="*/ 783540 w 1263226"/>
                        <a:gd name="connsiteY48" fmla="*/ 515673 h 1085583"/>
                        <a:gd name="connsiteX49" fmla="*/ 813735 w 1263226"/>
                        <a:gd name="connsiteY49" fmla="*/ 460662 h 1085583"/>
                        <a:gd name="connsiteX50" fmla="*/ 825043 w 1263226"/>
                        <a:gd name="connsiteY50" fmla="*/ 390004 h 1085583"/>
                        <a:gd name="connsiteX51" fmla="*/ 840996 w 1263226"/>
                        <a:gd name="connsiteY51" fmla="*/ 339944 h 1085583"/>
                        <a:gd name="connsiteX52" fmla="*/ 872413 w 1263226"/>
                        <a:gd name="connsiteY52" fmla="*/ 329798 h 1085583"/>
                        <a:gd name="connsiteX53" fmla="*/ 886899 w 1263226"/>
                        <a:gd name="connsiteY53" fmla="*/ 357486 h 1085583"/>
                        <a:gd name="connsiteX54" fmla="*/ 885860 w 1263226"/>
                        <a:gd name="connsiteY54" fmla="*/ 431812 h 1085583"/>
                        <a:gd name="connsiteX55" fmla="*/ 869418 w 1263226"/>
                        <a:gd name="connsiteY55" fmla="*/ 599350 h 1085583"/>
                        <a:gd name="connsiteX56" fmla="*/ 829811 w 1263226"/>
                        <a:gd name="connsiteY56" fmla="*/ 770739 h 1085583"/>
                        <a:gd name="connsiteX57" fmla="*/ 806217 w 1263226"/>
                        <a:gd name="connsiteY57" fmla="*/ 836691 h 1085583"/>
                        <a:gd name="connsiteX58" fmla="*/ 771988 w 1263226"/>
                        <a:gd name="connsiteY58" fmla="*/ 899953 h 1085583"/>
                        <a:gd name="connsiteX59" fmla="*/ 766121 w 1263226"/>
                        <a:gd name="connsiteY59" fmla="*/ 923424 h 1085583"/>
                        <a:gd name="connsiteX60" fmla="*/ 771805 w 1263226"/>
                        <a:gd name="connsiteY60" fmla="*/ 953436 h 1085583"/>
                        <a:gd name="connsiteX61" fmla="*/ 772966 w 1263226"/>
                        <a:gd name="connsiteY61" fmla="*/ 962971 h 1085583"/>
                        <a:gd name="connsiteX62" fmla="*/ 783540 w 1263226"/>
                        <a:gd name="connsiteY62" fmla="*/ 1031551 h 1085583"/>
                        <a:gd name="connsiteX63" fmla="*/ 938243 w 1263226"/>
                        <a:gd name="connsiteY63" fmla="*/ 910955 h 1085583"/>
                        <a:gd name="connsiteX64" fmla="*/ 1212257 w 1263226"/>
                        <a:gd name="connsiteY64" fmla="*/ 597089 h 1085583"/>
                        <a:gd name="connsiteX65" fmla="*/ 926018 w 1263226"/>
                        <a:gd name="connsiteY65" fmla="*/ 11530 h 108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263226" h="1085583">
                          <a:moveTo>
                            <a:pt x="926018" y="11530"/>
                          </a:moveTo>
                          <a:cubicBezTo>
                            <a:pt x="815263" y="161"/>
                            <a:pt x="674497" y="57495"/>
                            <a:pt x="639229" y="153030"/>
                          </a:cubicBezTo>
                          <a:cubicBezTo>
                            <a:pt x="607873" y="56150"/>
                            <a:pt x="438929" y="-6440"/>
                            <a:pt x="327807" y="528"/>
                          </a:cubicBezTo>
                          <a:cubicBezTo>
                            <a:pt x="34600" y="18926"/>
                            <a:pt x="-71265" y="348501"/>
                            <a:pt x="48292" y="573984"/>
                          </a:cubicBezTo>
                          <a:cubicBezTo>
                            <a:pt x="112654" y="695313"/>
                            <a:pt x="206478" y="802156"/>
                            <a:pt x="309287" y="898486"/>
                          </a:cubicBezTo>
                          <a:cubicBezTo>
                            <a:pt x="337587" y="925013"/>
                            <a:pt x="380618" y="961320"/>
                            <a:pt x="425727" y="998178"/>
                          </a:cubicBezTo>
                          <a:cubicBezTo>
                            <a:pt x="425482" y="998116"/>
                            <a:pt x="425237" y="998055"/>
                            <a:pt x="424993" y="997994"/>
                          </a:cubicBezTo>
                          <a:cubicBezTo>
                            <a:pt x="462583" y="1028678"/>
                            <a:pt x="501458" y="1059667"/>
                            <a:pt x="534403" y="1085583"/>
                          </a:cubicBezTo>
                          <a:cubicBezTo>
                            <a:pt x="541371" y="1034423"/>
                            <a:pt x="551456" y="970917"/>
                            <a:pt x="549561" y="953925"/>
                          </a:cubicBezTo>
                          <a:cubicBezTo>
                            <a:pt x="545589" y="918045"/>
                            <a:pt x="529819" y="884978"/>
                            <a:pt x="503414" y="860162"/>
                          </a:cubicBezTo>
                          <a:cubicBezTo>
                            <a:pt x="476459" y="834796"/>
                            <a:pt x="447547" y="813036"/>
                            <a:pt x="424504" y="783636"/>
                          </a:cubicBezTo>
                          <a:cubicBezTo>
                            <a:pt x="414419" y="770739"/>
                            <a:pt x="406411" y="756497"/>
                            <a:pt x="396999" y="743172"/>
                          </a:cubicBezTo>
                          <a:cubicBezTo>
                            <a:pt x="387525" y="729787"/>
                            <a:pt x="377378" y="716828"/>
                            <a:pt x="366926" y="704176"/>
                          </a:cubicBezTo>
                          <a:cubicBezTo>
                            <a:pt x="345533" y="678260"/>
                            <a:pt x="322856" y="653383"/>
                            <a:pt x="300058" y="628689"/>
                          </a:cubicBezTo>
                          <a:cubicBezTo>
                            <a:pt x="280681" y="607663"/>
                            <a:pt x="260083" y="587187"/>
                            <a:pt x="242907" y="564327"/>
                          </a:cubicBezTo>
                          <a:cubicBezTo>
                            <a:pt x="231294" y="548862"/>
                            <a:pt x="217908" y="526186"/>
                            <a:pt x="233923" y="509010"/>
                          </a:cubicBezTo>
                          <a:cubicBezTo>
                            <a:pt x="245414" y="496724"/>
                            <a:pt x="260755" y="489451"/>
                            <a:pt x="276647" y="496480"/>
                          </a:cubicBezTo>
                          <a:cubicBezTo>
                            <a:pt x="294984" y="504548"/>
                            <a:pt x="310265" y="520135"/>
                            <a:pt x="324018" y="534254"/>
                          </a:cubicBezTo>
                          <a:cubicBezTo>
                            <a:pt x="341376" y="552041"/>
                            <a:pt x="357452" y="571050"/>
                            <a:pt x="373527" y="589998"/>
                          </a:cubicBezTo>
                          <a:cubicBezTo>
                            <a:pt x="383552" y="601795"/>
                            <a:pt x="393698" y="617259"/>
                            <a:pt x="406962" y="625694"/>
                          </a:cubicBezTo>
                          <a:cubicBezTo>
                            <a:pt x="430250" y="640486"/>
                            <a:pt x="470713" y="641158"/>
                            <a:pt x="489600" y="618787"/>
                          </a:cubicBezTo>
                          <a:cubicBezTo>
                            <a:pt x="504147" y="601612"/>
                            <a:pt x="502069" y="576490"/>
                            <a:pt x="497240" y="556075"/>
                          </a:cubicBezTo>
                          <a:cubicBezTo>
                            <a:pt x="490089" y="526002"/>
                            <a:pt x="479820" y="496724"/>
                            <a:pt x="472974" y="466469"/>
                          </a:cubicBezTo>
                          <a:cubicBezTo>
                            <a:pt x="459894" y="408585"/>
                            <a:pt x="449931" y="349112"/>
                            <a:pt x="447364" y="289701"/>
                          </a:cubicBezTo>
                          <a:cubicBezTo>
                            <a:pt x="446630" y="273014"/>
                            <a:pt x="445469" y="254739"/>
                            <a:pt x="449809" y="238358"/>
                          </a:cubicBezTo>
                          <a:cubicBezTo>
                            <a:pt x="452559" y="228028"/>
                            <a:pt x="460506" y="223199"/>
                            <a:pt x="469980" y="219104"/>
                          </a:cubicBezTo>
                          <a:cubicBezTo>
                            <a:pt x="509159" y="202356"/>
                            <a:pt x="522362" y="253394"/>
                            <a:pt x="526090" y="281694"/>
                          </a:cubicBezTo>
                          <a:cubicBezTo>
                            <a:pt x="530919" y="318307"/>
                            <a:pt x="534036" y="354186"/>
                            <a:pt x="545894" y="389515"/>
                          </a:cubicBezTo>
                          <a:cubicBezTo>
                            <a:pt x="553290" y="411519"/>
                            <a:pt x="563070" y="434501"/>
                            <a:pt x="578962" y="451860"/>
                          </a:cubicBezTo>
                          <a:cubicBezTo>
                            <a:pt x="582690" y="455955"/>
                            <a:pt x="590819" y="466408"/>
                            <a:pt x="594120" y="457973"/>
                          </a:cubicBezTo>
                          <a:cubicBezTo>
                            <a:pt x="598643" y="446298"/>
                            <a:pt x="597115" y="430895"/>
                            <a:pt x="597665" y="418609"/>
                          </a:cubicBezTo>
                          <a:cubicBezTo>
                            <a:pt x="598460" y="401006"/>
                            <a:pt x="601272" y="383586"/>
                            <a:pt x="601822" y="365982"/>
                          </a:cubicBezTo>
                          <a:cubicBezTo>
                            <a:pt x="602433" y="346240"/>
                            <a:pt x="601333" y="326436"/>
                            <a:pt x="600110" y="306754"/>
                          </a:cubicBezTo>
                          <a:cubicBezTo>
                            <a:pt x="598460" y="279127"/>
                            <a:pt x="594059" y="248932"/>
                            <a:pt x="600844" y="221610"/>
                          </a:cubicBezTo>
                          <a:cubicBezTo>
                            <a:pt x="605245" y="203945"/>
                            <a:pt x="619425" y="186709"/>
                            <a:pt x="639596" y="189154"/>
                          </a:cubicBezTo>
                          <a:cubicBezTo>
                            <a:pt x="658483" y="191415"/>
                            <a:pt x="664840" y="213725"/>
                            <a:pt x="667162" y="229556"/>
                          </a:cubicBezTo>
                          <a:cubicBezTo>
                            <a:pt x="668690" y="239947"/>
                            <a:pt x="668935" y="250521"/>
                            <a:pt x="668568" y="261034"/>
                          </a:cubicBezTo>
                          <a:cubicBezTo>
                            <a:pt x="668140" y="273748"/>
                            <a:pt x="667835" y="286095"/>
                            <a:pt x="667957" y="298808"/>
                          </a:cubicBezTo>
                          <a:cubicBezTo>
                            <a:pt x="668507" y="344284"/>
                            <a:pt x="668690" y="391715"/>
                            <a:pt x="679081" y="436213"/>
                          </a:cubicBezTo>
                          <a:cubicBezTo>
                            <a:pt x="680609" y="442753"/>
                            <a:pt x="682321" y="453205"/>
                            <a:pt x="687333" y="458217"/>
                          </a:cubicBezTo>
                          <a:cubicBezTo>
                            <a:pt x="693445" y="464390"/>
                            <a:pt x="698091" y="454366"/>
                            <a:pt x="700169" y="449110"/>
                          </a:cubicBezTo>
                          <a:cubicBezTo>
                            <a:pt x="709948" y="424477"/>
                            <a:pt x="710376" y="395077"/>
                            <a:pt x="711537" y="368916"/>
                          </a:cubicBezTo>
                          <a:cubicBezTo>
                            <a:pt x="712638" y="344895"/>
                            <a:pt x="713616" y="320996"/>
                            <a:pt x="711171" y="297036"/>
                          </a:cubicBezTo>
                          <a:cubicBezTo>
                            <a:pt x="709031" y="276009"/>
                            <a:pt x="708176" y="247648"/>
                            <a:pt x="722601" y="230351"/>
                          </a:cubicBezTo>
                          <a:cubicBezTo>
                            <a:pt x="733297" y="217515"/>
                            <a:pt x="752184" y="216292"/>
                            <a:pt x="763370" y="228822"/>
                          </a:cubicBezTo>
                          <a:cubicBezTo>
                            <a:pt x="775472" y="242392"/>
                            <a:pt x="778039" y="263785"/>
                            <a:pt x="779690" y="281083"/>
                          </a:cubicBezTo>
                          <a:cubicBezTo>
                            <a:pt x="783968" y="325641"/>
                            <a:pt x="780973" y="372584"/>
                            <a:pt x="774922" y="416898"/>
                          </a:cubicBezTo>
                          <a:cubicBezTo>
                            <a:pt x="771988" y="438169"/>
                            <a:pt x="769665" y="459684"/>
                            <a:pt x="769543" y="481138"/>
                          </a:cubicBezTo>
                          <a:cubicBezTo>
                            <a:pt x="769482" y="489268"/>
                            <a:pt x="767832" y="524719"/>
                            <a:pt x="783540" y="515673"/>
                          </a:cubicBezTo>
                          <a:cubicBezTo>
                            <a:pt x="802000" y="505037"/>
                            <a:pt x="809273" y="479855"/>
                            <a:pt x="813735" y="460662"/>
                          </a:cubicBezTo>
                          <a:cubicBezTo>
                            <a:pt x="819114" y="437374"/>
                            <a:pt x="821314" y="413536"/>
                            <a:pt x="825043" y="390004"/>
                          </a:cubicBezTo>
                          <a:cubicBezTo>
                            <a:pt x="827610" y="373623"/>
                            <a:pt x="829994" y="353208"/>
                            <a:pt x="840996" y="339944"/>
                          </a:cubicBezTo>
                          <a:cubicBezTo>
                            <a:pt x="847658" y="331876"/>
                            <a:pt x="862083" y="326375"/>
                            <a:pt x="872413" y="329798"/>
                          </a:cubicBezTo>
                          <a:cubicBezTo>
                            <a:pt x="883721" y="333587"/>
                            <a:pt x="885983" y="347218"/>
                            <a:pt x="886899" y="357486"/>
                          </a:cubicBezTo>
                          <a:cubicBezTo>
                            <a:pt x="889039" y="382058"/>
                            <a:pt x="886716" y="407179"/>
                            <a:pt x="885860" y="431812"/>
                          </a:cubicBezTo>
                          <a:cubicBezTo>
                            <a:pt x="883904" y="488351"/>
                            <a:pt x="879076" y="543545"/>
                            <a:pt x="869418" y="599350"/>
                          </a:cubicBezTo>
                          <a:cubicBezTo>
                            <a:pt x="859455" y="657111"/>
                            <a:pt x="846741" y="714628"/>
                            <a:pt x="829811" y="770739"/>
                          </a:cubicBezTo>
                          <a:cubicBezTo>
                            <a:pt x="823087" y="793110"/>
                            <a:pt x="815691" y="815359"/>
                            <a:pt x="806217" y="836691"/>
                          </a:cubicBezTo>
                          <a:cubicBezTo>
                            <a:pt x="796437" y="858695"/>
                            <a:pt x="781279" y="877704"/>
                            <a:pt x="771988" y="899953"/>
                          </a:cubicBezTo>
                          <a:cubicBezTo>
                            <a:pt x="768993" y="907165"/>
                            <a:pt x="765753" y="915417"/>
                            <a:pt x="766121" y="923424"/>
                          </a:cubicBezTo>
                          <a:cubicBezTo>
                            <a:pt x="766548" y="933265"/>
                            <a:pt x="770521" y="943472"/>
                            <a:pt x="771805" y="953436"/>
                          </a:cubicBezTo>
                          <a:cubicBezTo>
                            <a:pt x="772233" y="956614"/>
                            <a:pt x="772600" y="959792"/>
                            <a:pt x="772966" y="962971"/>
                          </a:cubicBezTo>
                          <a:cubicBezTo>
                            <a:pt x="774311" y="974462"/>
                            <a:pt x="779139" y="1004045"/>
                            <a:pt x="783540" y="1031551"/>
                          </a:cubicBezTo>
                          <a:cubicBezTo>
                            <a:pt x="841730" y="988398"/>
                            <a:pt x="901691" y="942494"/>
                            <a:pt x="938243" y="910955"/>
                          </a:cubicBezTo>
                          <a:cubicBezTo>
                            <a:pt x="1044902" y="818843"/>
                            <a:pt x="1143005" y="715789"/>
                            <a:pt x="1212257" y="597089"/>
                          </a:cubicBezTo>
                          <a:cubicBezTo>
                            <a:pt x="1341165" y="376740"/>
                            <a:pt x="1218247" y="41603"/>
                            <a:pt x="926018" y="11530"/>
                          </a:cubicBezTo>
                          <a:close/>
                        </a:path>
                      </a:pathLst>
                    </a:custGeom>
                    <a:solidFill>
                      <a:schemeClr val="accent1"/>
                    </a:solidFill>
                    <a:ln w="6112" cap="flat">
                      <a:noFill/>
                      <a:prstDash val="solid"/>
                      <a:miter/>
                    </a:ln>
                  </p:spPr>
                  <p:txBody>
                    <a:bodyPr rtlCol="0" anchor="ctr"/>
                    <a:lstStyle/>
                    <a:p>
                      <a:endParaRPr lang="en-CA">
                        <a:latin typeface="+mj-lt"/>
                        <a:ea typeface="Yu Gothic UI Semibold" panose="020B0700000000000000" pitchFamily="34" charset="-128"/>
                      </a:endParaRPr>
                    </a:p>
                  </p:txBody>
                </p:sp>
                <p:sp>
                  <p:nvSpPr>
                    <p:cNvPr id="99" name="Freeform: Shape 98">
                      <a:extLst>
                        <a:ext uri="{FF2B5EF4-FFF2-40B4-BE49-F238E27FC236}">
                          <a16:creationId xmlns:a16="http://schemas.microsoft.com/office/drawing/2014/main" id="{BE164BB9-DD43-4113-3324-79C8B9FEAD7E}"/>
                        </a:ext>
                      </a:extLst>
                    </p:cNvPr>
                    <p:cNvSpPr/>
                    <p:nvPr/>
                  </p:nvSpPr>
                  <p:spPr>
                    <a:xfrm>
                      <a:off x="6235665" y="1355402"/>
                      <a:ext cx="315272" cy="315272"/>
                    </a:xfrm>
                    <a:custGeom>
                      <a:avLst/>
                      <a:gdLst>
                        <a:gd name="connsiteX0" fmla="*/ 307693 w 315272"/>
                        <a:gd name="connsiteY0" fmla="*/ 119129 h 315272"/>
                        <a:gd name="connsiteX1" fmla="*/ 206412 w 315272"/>
                        <a:gd name="connsiteY1" fmla="*/ 118762 h 315272"/>
                        <a:gd name="connsiteX2" fmla="*/ 196938 w 315272"/>
                        <a:gd name="connsiteY2" fmla="*/ 118701 h 315272"/>
                        <a:gd name="connsiteX3" fmla="*/ 197183 w 315272"/>
                        <a:gd name="connsiteY3" fmla="*/ 44925 h 315272"/>
                        <a:gd name="connsiteX4" fmla="*/ 197305 w 315272"/>
                        <a:gd name="connsiteY4" fmla="*/ 7885 h 315272"/>
                        <a:gd name="connsiteX5" fmla="*/ 189726 w 315272"/>
                        <a:gd name="connsiteY5" fmla="*/ 244 h 315272"/>
                        <a:gd name="connsiteX6" fmla="*/ 126769 w 315272"/>
                        <a:gd name="connsiteY6" fmla="*/ 0 h 315272"/>
                        <a:gd name="connsiteX7" fmla="*/ 119129 w 315272"/>
                        <a:gd name="connsiteY7" fmla="*/ 7579 h 315272"/>
                        <a:gd name="connsiteX8" fmla="*/ 118762 w 315272"/>
                        <a:gd name="connsiteY8" fmla="*/ 108860 h 315272"/>
                        <a:gd name="connsiteX9" fmla="*/ 118701 w 315272"/>
                        <a:gd name="connsiteY9" fmla="*/ 118334 h 315272"/>
                        <a:gd name="connsiteX10" fmla="*/ 44926 w 315272"/>
                        <a:gd name="connsiteY10" fmla="*/ 118090 h 315272"/>
                        <a:gd name="connsiteX11" fmla="*/ 7885 w 315272"/>
                        <a:gd name="connsiteY11" fmla="*/ 117967 h 315272"/>
                        <a:gd name="connsiteX12" fmla="*/ 245 w 315272"/>
                        <a:gd name="connsiteY12" fmla="*/ 125547 h 315272"/>
                        <a:gd name="connsiteX13" fmla="*/ 0 w 315272"/>
                        <a:gd name="connsiteY13" fmla="*/ 188503 h 315272"/>
                        <a:gd name="connsiteX14" fmla="*/ 2140 w 315272"/>
                        <a:gd name="connsiteY14" fmla="*/ 193821 h 315272"/>
                        <a:gd name="connsiteX15" fmla="*/ 7580 w 315272"/>
                        <a:gd name="connsiteY15" fmla="*/ 196144 h 315272"/>
                        <a:gd name="connsiteX16" fmla="*/ 108860 w 315272"/>
                        <a:gd name="connsiteY16" fmla="*/ 196510 h 315272"/>
                        <a:gd name="connsiteX17" fmla="*/ 118334 w 315272"/>
                        <a:gd name="connsiteY17" fmla="*/ 196572 h 315272"/>
                        <a:gd name="connsiteX18" fmla="*/ 118090 w 315272"/>
                        <a:gd name="connsiteY18" fmla="*/ 270347 h 315272"/>
                        <a:gd name="connsiteX19" fmla="*/ 117968 w 315272"/>
                        <a:gd name="connsiteY19" fmla="*/ 307388 h 315272"/>
                        <a:gd name="connsiteX20" fmla="*/ 125547 w 315272"/>
                        <a:gd name="connsiteY20" fmla="*/ 315028 h 315272"/>
                        <a:gd name="connsiteX21" fmla="*/ 188503 w 315272"/>
                        <a:gd name="connsiteY21" fmla="*/ 315272 h 315272"/>
                        <a:gd name="connsiteX22" fmla="*/ 193821 w 315272"/>
                        <a:gd name="connsiteY22" fmla="*/ 313133 h 315272"/>
                        <a:gd name="connsiteX23" fmla="*/ 196144 w 315272"/>
                        <a:gd name="connsiteY23" fmla="*/ 307693 h 315272"/>
                        <a:gd name="connsiteX24" fmla="*/ 196511 w 315272"/>
                        <a:gd name="connsiteY24" fmla="*/ 206412 h 315272"/>
                        <a:gd name="connsiteX25" fmla="*/ 196572 w 315272"/>
                        <a:gd name="connsiteY25" fmla="*/ 196938 h 315272"/>
                        <a:gd name="connsiteX26" fmla="*/ 270347 w 315272"/>
                        <a:gd name="connsiteY26" fmla="*/ 197183 h 315272"/>
                        <a:gd name="connsiteX27" fmla="*/ 307388 w 315272"/>
                        <a:gd name="connsiteY27" fmla="*/ 197305 h 315272"/>
                        <a:gd name="connsiteX28" fmla="*/ 315028 w 315272"/>
                        <a:gd name="connsiteY28" fmla="*/ 189726 h 315272"/>
                        <a:gd name="connsiteX29" fmla="*/ 315273 w 315272"/>
                        <a:gd name="connsiteY29" fmla="*/ 126769 h 315272"/>
                        <a:gd name="connsiteX30" fmla="*/ 307693 w 315272"/>
                        <a:gd name="connsiteY30" fmla="*/ 119129 h 31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5272" h="315272">
                          <a:moveTo>
                            <a:pt x="307693" y="119129"/>
                          </a:moveTo>
                          <a:cubicBezTo>
                            <a:pt x="273953" y="119006"/>
                            <a:pt x="240152" y="118884"/>
                            <a:pt x="206412" y="118762"/>
                          </a:cubicBezTo>
                          <a:cubicBezTo>
                            <a:pt x="203234" y="118762"/>
                            <a:pt x="200117" y="118762"/>
                            <a:pt x="196938" y="118701"/>
                          </a:cubicBezTo>
                          <a:cubicBezTo>
                            <a:pt x="197000" y="94129"/>
                            <a:pt x="197122" y="69497"/>
                            <a:pt x="197183" y="44925"/>
                          </a:cubicBezTo>
                          <a:cubicBezTo>
                            <a:pt x="197244" y="32579"/>
                            <a:pt x="197244" y="20232"/>
                            <a:pt x="197305" y="7885"/>
                          </a:cubicBezTo>
                          <a:cubicBezTo>
                            <a:pt x="197305" y="3790"/>
                            <a:pt x="193821" y="244"/>
                            <a:pt x="189726" y="244"/>
                          </a:cubicBezTo>
                          <a:cubicBezTo>
                            <a:pt x="168761" y="183"/>
                            <a:pt x="147735" y="122"/>
                            <a:pt x="126769" y="0"/>
                          </a:cubicBezTo>
                          <a:cubicBezTo>
                            <a:pt x="122674" y="0"/>
                            <a:pt x="119129" y="3484"/>
                            <a:pt x="119129" y="7579"/>
                          </a:cubicBezTo>
                          <a:cubicBezTo>
                            <a:pt x="119007" y="41319"/>
                            <a:pt x="118884" y="75120"/>
                            <a:pt x="118762" y="108860"/>
                          </a:cubicBezTo>
                          <a:cubicBezTo>
                            <a:pt x="118762" y="112038"/>
                            <a:pt x="118762" y="115217"/>
                            <a:pt x="118701" y="118334"/>
                          </a:cubicBezTo>
                          <a:cubicBezTo>
                            <a:pt x="94130" y="118273"/>
                            <a:pt x="69497" y="118151"/>
                            <a:pt x="44926" y="118090"/>
                          </a:cubicBezTo>
                          <a:cubicBezTo>
                            <a:pt x="32579" y="118028"/>
                            <a:pt x="20232" y="118028"/>
                            <a:pt x="7885" y="117967"/>
                          </a:cubicBezTo>
                          <a:cubicBezTo>
                            <a:pt x="3790" y="117967"/>
                            <a:pt x="245" y="121451"/>
                            <a:pt x="245" y="125547"/>
                          </a:cubicBezTo>
                          <a:cubicBezTo>
                            <a:pt x="184" y="146512"/>
                            <a:pt x="122" y="167538"/>
                            <a:pt x="0" y="188503"/>
                          </a:cubicBezTo>
                          <a:cubicBezTo>
                            <a:pt x="0" y="190826"/>
                            <a:pt x="856" y="192599"/>
                            <a:pt x="2140" y="193821"/>
                          </a:cubicBezTo>
                          <a:cubicBezTo>
                            <a:pt x="3362" y="195227"/>
                            <a:pt x="5134" y="196144"/>
                            <a:pt x="7580" y="196144"/>
                          </a:cubicBezTo>
                          <a:cubicBezTo>
                            <a:pt x="41319" y="196266"/>
                            <a:pt x="75120" y="196388"/>
                            <a:pt x="108860" y="196510"/>
                          </a:cubicBezTo>
                          <a:cubicBezTo>
                            <a:pt x="112039" y="196510"/>
                            <a:pt x="115156" y="196510"/>
                            <a:pt x="118334" y="196572"/>
                          </a:cubicBezTo>
                          <a:cubicBezTo>
                            <a:pt x="118273" y="221143"/>
                            <a:pt x="118151" y="245776"/>
                            <a:pt x="118090" y="270347"/>
                          </a:cubicBezTo>
                          <a:cubicBezTo>
                            <a:pt x="118028" y="282694"/>
                            <a:pt x="118028" y="295041"/>
                            <a:pt x="117968" y="307388"/>
                          </a:cubicBezTo>
                          <a:cubicBezTo>
                            <a:pt x="117968" y="311483"/>
                            <a:pt x="121451" y="315028"/>
                            <a:pt x="125547" y="315028"/>
                          </a:cubicBezTo>
                          <a:cubicBezTo>
                            <a:pt x="146512" y="315089"/>
                            <a:pt x="167538" y="315150"/>
                            <a:pt x="188503" y="315272"/>
                          </a:cubicBezTo>
                          <a:cubicBezTo>
                            <a:pt x="190826" y="315272"/>
                            <a:pt x="192599" y="314417"/>
                            <a:pt x="193821" y="313133"/>
                          </a:cubicBezTo>
                          <a:cubicBezTo>
                            <a:pt x="195227" y="311911"/>
                            <a:pt x="196144" y="310138"/>
                            <a:pt x="196144" y="307693"/>
                          </a:cubicBezTo>
                          <a:cubicBezTo>
                            <a:pt x="196266" y="273953"/>
                            <a:pt x="196388" y="240152"/>
                            <a:pt x="196511" y="206412"/>
                          </a:cubicBezTo>
                          <a:cubicBezTo>
                            <a:pt x="196511" y="203234"/>
                            <a:pt x="196511" y="200056"/>
                            <a:pt x="196572" y="196938"/>
                          </a:cubicBezTo>
                          <a:cubicBezTo>
                            <a:pt x="221143" y="196999"/>
                            <a:pt x="245776" y="197122"/>
                            <a:pt x="270347" y="197183"/>
                          </a:cubicBezTo>
                          <a:cubicBezTo>
                            <a:pt x="282694" y="197244"/>
                            <a:pt x="295041" y="197244"/>
                            <a:pt x="307388" y="197305"/>
                          </a:cubicBezTo>
                          <a:cubicBezTo>
                            <a:pt x="311483" y="197305"/>
                            <a:pt x="315028" y="193821"/>
                            <a:pt x="315028" y="189726"/>
                          </a:cubicBezTo>
                          <a:cubicBezTo>
                            <a:pt x="315089" y="168761"/>
                            <a:pt x="315150" y="147734"/>
                            <a:pt x="315273" y="126769"/>
                          </a:cubicBezTo>
                          <a:cubicBezTo>
                            <a:pt x="315273" y="122674"/>
                            <a:pt x="311788" y="119129"/>
                            <a:pt x="307693" y="119129"/>
                          </a:cubicBezTo>
                          <a:close/>
                        </a:path>
                      </a:pathLst>
                    </a:custGeom>
                    <a:solidFill>
                      <a:schemeClr val="accent2"/>
                    </a:solidFill>
                    <a:ln w="6112" cap="flat">
                      <a:noFill/>
                      <a:prstDash val="solid"/>
                      <a:miter/>
                    </a:ln>
                  </p:spPr>
                  <p:txBody>
                    <a:bodyPr rtlCol="0" anchor="ctr"/>
                    <a:lstStyle/>
                    <a:p>
                      <a:endParaRPr lang="en-CA">
                        <a:latin typeface="+mj-lt"/>
                        <a:ea typeface="Yu Gothic UI Semibold" panose="020B0700000000000000" pitchFamily="34" charset="-128"/>
                      </a:endParaRPr>
                    </a:p>
                  </p:txBody>
                </p:sp>
              </p:grpSp>
            </p:grpSp>
          </p:grpSp>
        </p:grpSp>
      </p:grpSp>
      <p:grpSp>
        <p:nvGrpSpPr>
          <p:cNvPr id="2" name="Group 1">
            <a:extLst>
              <a:ext uri="{FF2B5EF4-FFF2-40B4-BE49-F238E27FC236}">
                <a16:creationId xmlns:a16="http://schemas.microsoft.com/office/drawing/2014/main" id="{7113A810-F13F-D505-3CF1-F01105C7B4D3}"/>
              </a:ext>
            </a:extLst>
          </p:cNvPr>
          <p:cNvGrpSpPr/>
          <p:nvPr/>
        </p:nvGrpSpPr>
        <p:grpSpPr>
          <a:xfrm>
            <a:off x="10740845" y="560993"/>
            <a:ext cx="762966" cy="609511"/>
            <a:chOff x="2606535" y="1235456"/>
            <a:chExt cx="762966" cy="609511"/>
          </a:xfrm>
        </p:grpSpPr>
        <p:sp>
          <p:nvSpPr>
            <p:cNvPr id="5" name="Freeform: Shape 4">
              <a:extLst>
                <a:ext uri="{FF2B5EF4-FFF2-40B4-BE49-F238E27FC236}">
                  <a16:creationId xmlns:a16="http://schemas.microsoft.com/office/drawing/2014/main" id="{8D4FB38C-74E5-A090-241F-B348E78EB7B5}"/>
                </a:ext>
              </a:extLst>
            </p:cNvPr>
            <p:cNvSpPr/>
            <p:nvPr/>
          </p:nvSpPr>
          <p:spPr>
            <a:xfrm>
              <a:off x="2606535" y="1235456"/>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7" name="Freeform: Shape 6">
              <a:extLst>
                <a:ext uri="{FF2B5EF4-FFF2-40B4-BE49-F238E27FC236}">
                  <a16:creationId xmlns:a16="http://schemas.microsoft.com/office/drawing/2014/main" id="{B4464BB7-6EF3-88F3-8A6E-C6C0ABA5C4BB}"/>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grpSp>
    </p:spTree>
    <p:extLst>
      <p:ext uri="{BB962C8B-B14F-4D97-AF65-F5344CB8AC3E}">
        <p14:creationId xmlns:p14="http://schemas.microsoft.com/office/powerpoint/2010/main" val="2423546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7C35C-4E03-6A52-BA2B-E4F9953D83BB}"/>
              </a:ext>
            </a:extLst>
          </p:cNvPr>
          <p:cNvSpPr>
            <a:spLocks noGrp="1"/>
          </p:cNvSpPr>
          <p:nvPr>
            <p:ph type="title"/>
          </p:nvPr>
        </p:nvSpPr>
        <p:spPr/>
        <p:txBody>
          <a:bodyPr>
            <a:normAutofit/>
          </a:bodyPr>
          <a:lstStyle/>
          <a:p>
            <a:pPr algn="ctr"/>
            <a:r>
              <a:rPr lang="en-CA" dirty="0"/>
              <a:t>Awards and Recognitions</a:t>
            </a:r>
          </a:p>
        </p:txBody>
      </p:sp>
      <p:sp>
        <p:nvSpPr>
          <p:cNvPr id="4" name="Footer Placeholder 3">
            <a:extLst>
              <a:ext uri="{FF2B5EF4-FFF2-40B4-BE49-F238E27FC236}">
                <a16:creationId xmlns:a16="http://schemas.microsoft.com/office/drawing/2014/main" id="{8AA6D658-DABA-5CFC-BDDB-F334081F7ACB}"/>
              </a:ext>
            </a:extLst>
          </p:cNvPr>
          <p:cNvSpPr>
            <a:spLocks noGrp="1"/>
          </p:cNvSpPr>
          <p:nvPr>
            <p:ph type="ftr" sz="quarter" idx="3"/>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1FA98C2F-C0AF-D2FB-C719-5A76831AC155}"/>
              </a:ext>
            </a:extLst>
          </p:cNvPr>
          <p:cNvSpPr>
            <a:spLocks noGrp="1"/>
          </p:cNvSpPr>
          <p:nvPr>
            <p:ph type="sldNum" sz="quarter" idx="4"/>
          </p:nvPr>
        </p:nvSpPr>
        <p:spPr/>
        <p:txBody>
          <a:bodyPr/>
          <a:lstStyle/>
          <a:p>
            <a:r>
              <a:rPr lang="en-US">
                <a:solidFill>
                  <a:schemeClr val="bg2">
                    <a:lumMod val="50000"/>
                  </a:schemeClr>
                </a:solidFill>
              </a:rPr>
              <a:t>Slide </a:t>
            </a:r>
            <a:fld id="{6CB62808-88BB-4E82-9200-19DAFECDBB5A}" type="slidenum">
              <a:rPr lang="en-IN" smtClean="0"/>
              <a:pPr/>
              <a:t>14</a:t>
            </a:fld>
            <a:endParaRPr lang="en-IN" dirty="0"/>
          </a:p>
        </p:txBody>
      </p:sp>
      <p:grpSp>
        <p:nvGrpSpPr>
          <p:cNvPr id="7" name="Group 6">
            <a:extLst>
              <a:ext uri="{FF2B5EF4-FFF2-40B4-BE49-F238E27FC236}">
                <a16:creationId xmlns:a16="http://schemas.microsoft.com/office/drawing/2014/main" id="{356F74B1-F412-6C48-7ED1-BD7C23C39B08}"/>
              </a:ext>
            </a:extLst>
          </p:cNvPr>
          <p:cNvGrpSpPr/>
          <p:nvPr/>
        </p:nvGrpSpPr>
        <p:grpSpPr>
          <a:xfrm>
            <a:off x="-603222" y="2130417"/>
            <a:ext cx="8561322" cy="3848432"/>
            <a:chOff x="-285722" y="2095500"/>
            <a:chExt cx="8561322" cy="3848432"/>
          </a:xfrm>
        </p:grpSpPr>
        <p:grpSp>
          <p:nvGrpSpPr>
            <p:cNvPr id="193" name="Group 192">
              <a:extLst>
                <a:ext uri="{FF2B5EF4-FFF2-40B4-BE49-F238E27FC236}">
                  <a16:creationId xmlns:a16="http://schemas.microsoft.com/office/drawing/2014/main" id="{EA06D299-CB98-9C5F-ACD6-DD8C91DE2E63}"/>
                </a:ext>
              </a:extLst>
            </p:cNvPr>
            <p:cNvGrpSpPr/>
            <p:nvPr/>
          </p:nvGrpSpPr>
          <p:grpSpPr>
            <a:xfrm>
              <a:off x="-285722" y="2095500"/>
              <a:ext cx="8561322" cy="3848432"/>
              <a:chOff x="424311" y="2160202"/>
              <a:chExt cx="7171107" cy="3088959"/>
            </a:xfrm>
            <a:solidFill>
              <a:schemeClr val="accent6">
                <a:lumMod val="90000"/>
              </a:schemeClr>
            </a:solidFill>
          </p:grpSpPr>
          <p:grpSp>
            <p:nvGrpSpPr>
              <p:cNvPr id="194" name="Oceania">
                <a:extLst>
                  <a:ext uri="{FF2B5EF4-FFF2-40B4-BE49-F238E27FC236}">
                    <a16:creationId xmlns:a16="http://schemas.microsoft.com/office/drawing/2014/main" id="{33F4B71C-19D8-CD92-E637-FBF1599A7E79}"/>
                  </a:ext>
                </a:extLst>
              </p:cNvPr>
              <p:cNvGrpSpPr/>
              <p:nvPr/>
            </p:nvGrpSpPr>
            <p:grpSpPr>
              <a:xfrm>
                <a:off x="424311" y="3981546"/>
                <a:ext cx="7171107" cy="1068391"/>
                <a:chOff x="273050" y="4502151"/>
                <a:chExt cx="11657012" cy="1736725"/>
              </a:xfrm>
              <a:grpFill/>
            </p:grpSpPr>
            <p:sp>
              <p:nvSpPr>
                <p:cNvPr id="404" name="Pitcaim Islands" descr="{&quot;Key&quot;:&quot;pitcaim islands&quot;,&quot;Name&quot;:&quot;Pitcaim Islands&quot;,&quot;Value&quot;:1.0,&quot;Formula&quot;:&quot;&quot;,&quot;Text&quot;:&quot;&quot;,&quot;OfficeApplication&quot;:1,&quot;HasValue&quot;:true}">
                  <a:extLst>
                    <a:ext uri="{FF2B5EF4-FFF2-40B4-BE49-F238E27FC236}">
                      <a16:creationId xmlns:a16="http://schemas.microsoft.com/office/drawing/2014/main" id="{AB55EB38-1D2F-4D0B-BE99-739FCA1D75CF}"/>
                    </a:ext>
                  </a:extLst>
                </p:cNvPr>
                <p:cNvSpPr>
                  <a:spLocks/>
                </p:cNvSpPr>
                <p:nvPr/>
              </p:nvSpPr>
              <p:spPr bwMode="auto">
                <a:xfrm>
                  <a:off x="1833562" y="5400676"/>
                  <a:ext cx="3175" cy="3175"/>
                </a:xfrm>
                <a:custGeom>
                  <a:avLst/>
                  <a:gdLst>
                    <a:gd name="T0" fmla="*/ 2 w 2"/>
                    <a:gd name="T1" fmla="*/ 2 h 2"/>
                    <a:gd name="T2" fmla="*/ 2 w 2"/>
                    <a:gd name="T3" fmla="*/ 1 h 2"/>
                    <a:gd name="T4" fmla="*/ 1 w 2"/>
                    <a:gd name="T5" fmla="*/ 0 h 2"/>
                    <a:gd name="T6" fmla="*/ 1 w 2"/>
                    <a:gd name="T7" fmla="*/ 0 h 2"/>
                    <a:gd name="T8" fmla="*/ 0 w 2"/>
                    <a:gd name="T9" fmla="*/ 0 h 2"/>
                    <a:gd name="T10" fmla="*/ 1 w 2"/>
                    <a:gd name="T11" fmla="*/ 1 h 2"/>
                    <a:gd name="T12" fmla="*/ 1 w 2"/>
                    <a:gd name="T13" fmla="*/ 2 h 2"/>
                    <a:gd name="T14" fmla="*/ 2 w 2"/>
                    <a:gd name="T15" fmla="*/ 2 h 2"/>
                    <a:gd name="T16" fmla="*/ 2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2"/>
                      </a:moveTo>
                      <a:lnTo>
                        <a:pt x="2" y="1"/>
                      </a:lnTo>
                      <a:lnTo>
                        <a:pt x="1" y="0"/>
                      </a:lnTo>
                      <a:lnTo>
                        <a:pt x="1" y="0"/>
                      </a:lnTo>
                      <a:lnTo>
                        <a:pt x="0" y="0"/>
                      </a:lnTo>
                      <a:lnTo>
                        <a:pt x="1" y="1"/>
                      </a:lnTo>
                      <a:lnTo>
                        <a:pt x="1" y="2"/>
                      </a:lnTo>
                      <a:lnTo>
                        <a:pt x="2" y="2"/>
                      </a:lnTo>
                      <a:lnTo>
                        <a:pt x="2" y="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405" name="Australia" descr="{&quot;Key&quot;:&quot;australia&quot;,&quot;Name&quot;:&quot;Australia&quot;,&quot;Value&quot;:1.0,&quot;Formula&quot;:&quot;&quot;,&quot;Text&quot;:&quot;&quot;,&quot;OfficeApplication&quot;:1,&quot;HasValue&quot;:true}">
                  <a:extLst>
                    <a:ext uri="{FF2B5EF4-FFF2-40B4-BE49-F238E27FC236}">
                      <a16:creationId xmlns:a16="http://schemas.microsoft.com/office/drawing/2014/main" id="{8F080F90-AF80-F4BF-1B6B-3AEDE59F5BDF}"/>
                    </a:ext>
                  </a:extLst>
                </p:cNvPr>
                <p:cNvSpPr>
                  <a:spLocks noEditPoints="1"/>
                </p:cNvSpPr>
                <p:nvPr/>
              </p:nvSpPr>
              <p:spPr bwMode="auto">
                <a:xfrm>
                  <a:off x="9625012" y="4884738"/>
                  <a:ext cx="1328737" cy="1243013"/>
                </a:xfrm>
                <a:custGeom>
                  <a:avLst/>
                  <a:gdLst>
                    <a:gd name="T0" fmla="*/ 498 w 837"/>
                    <a:gd name="T1" fmla="*/ 746 h 783"/>
                    <a:gd name="T2" fmla="*/ 503 w 837"/>
                    <a:gd name="T3" fmla="*/ 783 h 783"/>
                    <a:gd name="T4" fmla="*/ 556 w 837"/>
                    <a:gd name="T5" fmla="*/ 747 h 783"/>
                    <a:gd name="T6" fmla="*/ 531 w 837"/>
                    <a:gd name="T7" fmla="*/ 726 h 783"/>
                    <a:gd name="T8" fmla="*/ 707 w 837"/>
                    <a:gd name="T9" fmla="*/ 66 h 783"/>
                    <a:gd name="T10" fmla="*/ 697 w 837"/>
                    <a:gd name="T11" fmla="*/ 26 h 783"/>
                    <a:gd name="T12" fmla="*/ 683 w 837"/>
                    <a:gd name="T13" fmla="*/ 16 h 783"/>
                    <a:gd name="T14" fmla="*/ 669 w 837"/>
                    <a:gd name="T15" fmla="*/ 54 h 783"/>
                    <a:gd name="T16" fmla="*/ 661 w 837"/>
                    <a:gd name="T17" fmla="*/ 105 h 783"/>
                    <a:gd name="T18" fmla="*/ 634 w 837"/>
                    <a:gd name="T19" fmla="*/ 160 h 783"/>
                    <a:gd name="T20" fmla="*/ 589 w 837"/>
                    <a:gd name="T21" fmla="*/ 146 h 783"/>
                    <a:gd name="T22" fmla="*/ 547 w 837"/>
                    <a:gd name="T23" fmla="*/ 116 h 783"/>
                    <a:gd name="T24" fmla="*/ 549 w 837"/>
                    <a:gd name="T25" fmla="*/ 73 h 783"/>
                    <a:gd name="T26" fmla="*/ 573 w 837"/>
                    <a:gd name="T27" fmla="*/ 40 h 783"/>
                    <a:gd name="T28" fmla="*/ 538 w 837"/>
                    <a:gd name="T29" fmla="*/ 38 h 783"/>
                    <a:gd name="T30" fmla="*/ 493 w 837"/>
                    <a:gd name="T31" fmla="*/ 17 h 783"/>
                    <a:gd name="T32" fmla="*/ 482 w 837"/>
                    <a:gd name="T33" fmla="*/ 35 h 783"/>
                    <a:gd name="T34" fmla="*/ 429 w 837"/>
                    <a:gd name="T35" fmla="*/ 58 h 783"/>
                    <a:gd name="T36" fmla="*/ 411 w 837"/>
                    <a:gd name="T37" fmla="*/ 103 h 783"/>
                    <a:gd name="T38" fmla="*/ 362 w 837"/>
                    <a:gd name="T39" fmla="*/ 75 h 783"/>
                    <a:gd name="T40" fmla="*/ 332 w 837"/>
                    <a:gd name="T41" fmla="*/ 85 h 783"/>
                    <a:gd name="T42" fmla="*/ 300 w 837"/>
                    <a:gd name="T43" fmla="*/ 117 h 783"/>
                    <a:gd name="T44" fmla="*/ 283 w 837"/>
                    <a:gd name="T45" fmla="*/ 153 h 783"/>
                    <a:gd name="T46" fmla="*/ 248 w 837"/>
                    <a:gd name="T47" fmla="*/ 170 h 783"/>
                    <a:gd name="T48" fmla="*/ 210 w 837"/>
                    <a:gd name="T49" fmla="*/ 215 h 783"/>
                    <a:gd name="T50" fmla="*/ 166 w 837"/>
                    <a:gd name="T51" fmla="*/ 228 h 783"/>
                    <a:gd name="T52" fmla="*/ 121 w 837"/>
                    <a:gd name="T53" fmla="*/ 239 h 783"/>
                    <a:gd name="T54" fmla="*/ 62 w 837"/>
                    <a:gd name="T55" fmla="*/ 282 h 783"/>
                    <a:gd name="T56" fmla="*/ 47 w 837"/>
                    <a:gd name="T57" fmla="*/ 307 h 783"/>
                    <a:gd name="T58" fmla="*/ 39 w 837"/>
                    <a:gd name="T59" fmla="*/ 341 h 783"/>
                    <a:gd name="T60" fmla="*/ 31 w 837"/>
                    <a:gd name="T61" fmla="*/ 356 h 783"/>
                    <a:gd name="T62" fmla="*/ 33 w 837"/>
                    <a:gd name="T63" fmla="*/ 396 h 783"/>
                    <a:gd name="T64" fmla="*/ 39 w 837"/>
                    <a:gd name="T65" fmla="*/ 447 h 783"/>
                    <a:gd name="T66" fmla="*/ 33 w 837"/>
                    <a:gd name="T67" fmla="*/ 512 h 783"/>
                    <a:gd name="T68" fmla="*/ 6 w 837"/>
                    <a:gd name="T69" fmla="*/ 546 h 783"/>
                    <a:gd name="T70" fmla="*/ 38 w 837"/>
                    <a:gd name="T71" fmla="*/ 579 h 783"/>
                    <a:gd name="T72" fmla="*/ 82 w 837"/>
                    <a:gd name="T73" fmla="*/ 567 h 783"/>
                    <a:gd name="T74" fmla="*/ 144 w 837"/>
                    <a:gd name="T75" fmla="*/ 555 h 783"/>
                    <a:gd name="T76" fmla="*/ 194 w 837"/>
                    <a:gd name="T77" fmla="*/ 530 h 783"/>
                    <a:gd name="T78" fmla="*/ 284 w 837"/>
                    <a:gd name="T79" fmla="*/ 506 h 783"/>
                    <a:gd name="T80" fmla="*/ 379 w 837"/>
                    <a:gd name="T81" fmla="*/ 507 h 783"/>
                    <a:gd name="T82" fmla="*/ 405 w 837"/>
                    <a:gd name="T83" fmla="*/ 553 h 783"/>
                    <a:gd name="T84" fmla="*/ 441 w 837"/>
                    <a:gd name="T85" fmla="*/ 549 h 783"/>
                    <a:gd name="T86" fmla="*/ 438 w 837"/>
                    <a:gd name="T87" fmla="*/ 572 h 783"/>
                    <a:gd name="T88" fmla="*/ 456 w 837"/>
                    <a:gd name="T89" fmla="*/ 582 h 783"/>
                    <a:gd name="T90" fmla="*/ 464 w 837"/>
                    <a:gd name="T91" fmla="*/ 618 h 783"/>
                    <a:gd name="T92" fmla="*/ 489 w 837"/>
                    <a:gd name="T93" fmla="*/ 660 h 783"/>
                    <a:gd name="T94" fmla="*/ 551 w 837"/>
                    <a:gd name="T95" fmla="*/ 648 h 783"/>
                    <a:gd name="T96" fmla="*/ 579 w 837"/>
                    <a:gd name="T97" fmla="*/ 666 h 783"/>
                    <a:gd name="T98" fmla="*/ 655 w 837"/>
                    <a:gd name="T99" fmla="*/ 637 h 783"/>
                    <a:gd name="T100" fmla="*/ 697 w 837"/>
                    <a:gd name="T101" fmla="*/ 583 h 783"/>
                    <a:gd name="T102" fmla="*/ 762 w 837"/>
                    <a:gd name="T103" fmla="*/ 520 h 783"/>
                    <a:gd name="T104" fmla="*/ 813 w 837"/>
                    <a:gd name="T105" fmla="*/ 447 h 783"/>
                    <a:gd name="T106" fmla="*/ 833 w 837"/>
                    <a:gd name="T107" fmla="*/ 380 h 783"/>
                    <a:gd name="T108" fmla="*/ 820 w 837"/>
                    <a:gd name="T109" fmla="*/ 319 h 783"/>
                    <a:gd name="T110" fmla="*/ 799 w 837"/>
                    <a:gd name="T111" fmla="*/ 273 h 783"/>
                    <a:gd name="T112" fmla="*/ 784 w 837"/>
                    <a:gd name="T113" fmla="*/ 232 h 783"/>
                    <a:gd name="T114" fmla="*/ 737 w 837"/>
                    <a:gd name="T115" fmla="*/ 181 h 783"/>
                    <a:gd name="T116" fmla="*/ 735 w 837"/>
                    <a:gd name="T117" fmla="*/ 134 h 783"/>
                    <a:gd name="T118" fmla="*/ 725 w 837"/>
                    <a:gd name="T119" fmla="*/ 83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37" h="783">
                      <a:moveTo>
                        <a:pt x="518" y="717"/>
                      </a:moveTo>
                      <a:lnTo>
                        <a:pt x="507" y="716"/>
                      </a:lnTo>
                      <a:lnTo>
                        <a:pt x="500" y="727"/>
                      </a:lnTo>
                      <a:lnTo>
                        <a:pt x="498" y="746"/>
                      </a:lnTo>
                      <a:lnTo>
                        <a:pt x="489" y="761"/>
                      </a:lnTo>
                      <a:lnTo>
                        <a:pt x="488" y="781"/>
                      </a:lnTo>
                      <a:lnTo>
                        <a:pt x="499" y="782"/>
                      </a:lnTo>
                      <a:lnTo>
                        <a:pt x="503" y="783"/>
                      </a:lnTo>
                      <a:lnTo>
                        <a:pt x="527" y="767"/>
                      </a:lnTo>
                      <a:lnTo>
                        <a:pt x="529" y="773"/>
                      </a:lnTo>
                      <a:lnTo>
                        <a:pt x="544" y="755"/>
                      </a:lnTo>
                      <a:lnTo>
                        <a:pt x="556" y="747"/>
                      </a:lnTo>
                      <a:lnTo>
                        <a:pt x="573" y="719"/>
                      </a:lnTo>
                      <a:lnTo>
                        <a:pt x="562" y="717"/>
                      </a:lnTo>
                      <a:lnTo>
                        <a:pt x="545" y="722"/>
                      </a:lnTo>
                      <a:lnTo>
                        <a:pt x="531" y="726"/>
                      </a:lnTo>
                      <a:lnTo>
                        <a:pt x="518" y="717"/>
                      </a:lnTo>
                      <a:lnTo>
                        <a:pt x="518" y="717"/>
                      </a:lnTo>
                      <a:close/>
                      <a:moveTo>
                        <a:pt x="705" y="74"/>
                      </a:moveTo>
                      <a:lnTo>
                        <a:pt x="707" y="66"/>
                      </a:lnTo>
                      <a:lnTo>
                        <a:pt x="708" y="52"/>
                      </a:lnTo>
                      <a:lnTo>
                        <a:pt x="701" y="40"/>
                      </a:lnTo>
                      <a:lnTo>
                        <a:pt x="702" y="30"/>
                      </a:lnTo>
                      <a:lnTo>
                        <a:pt x="697" y="26"/>
                      </a:lnTo>
                      <a:lnTo>
                        <a:pt x="698" y="12"/>
                      </a:lnTo>
                      <a:lnTo>
                        <a:pt x="693" y="0"/>
                      </a:lnTo>
                      <a:lnTo>
                        <a:pt x="685" y="10"/>
                      </a:lnTo>
                      <a:lnTo>
                        <a:pt x="683" y="16"/>
                      </a:lnTo>
                      <a:lnTo>
                        <a:pt x="677" y="29"/>
                      </a:lnTo>
                      <a:lnTo>
                        <a:pt x="671" y="41"/>
                      </a:lnTo>
                      <a:lnTo>
                        <a:pt x="672" y="50"/>
                      </a:lnTo>
                      <a:lnTo>
                        <a:pt x="669" y="54"/>
                      </a:lnTo>
                      <a:lnTo>
                        <a:pt x="663" y="72"/>
                      </a:lnTo>
                      <a:lnTo>
                        <a:pt x="663" y="86"/>
                      </a:lnTo>
                      <a:lnTo>
                        <a:pt x="660" y="93"/>
                      </a:lnTo>
                      <a:lnTo>
                        <a:pt x="661" y="105"/>
                      </a:lnTo>
                      <a:lnTo>
                        <a:pt x="652" y="124"/>
                      </a:lnTo>
                      <a:lnTo>
                        <a:pt x="647" y="137"/>
                      </a:lnTo>
                      <a:lnTo>
                        <a:pt x="641" y="147"/>
                      </a:lnTo>
                      <a:lnTo>
                        <a:pt x="634" y="160"/>
                      </a:lnTo>
                      <a:lnTo>
                        <a:pt x="619" y="167"/>
                      </a:lnTo>
                      <a:lnTo>
                        <a:pt x="601" y="160"/>
                      </a:lnTo>
                      <a:lnTo>
                        <a:pt x="599" y="153"/>
                      </a:lnTo>
                      <a:lnTo>
                        <a:pt x="589" y="146"/>
                      </a:lnTo>
                      <a:lnTo>
                        <a:pt x="584" y="146"/>
                      </a:lnTo>
                      <a:lnTo>
                        <a:pt x="572" y="132"/>
                      </a:lnTo>
                      <a:lnTo>
                        <a:pt x="562" y="124"/>
                      </a:lnTo>
                      <a:lnTo>
                        <a:pt x="547" y="116"/>
                      </a:lnTo>
                      <a:lnTo>
                        <a:pt x="532" y="103"/>
                      </a:lnTo>
                      <a:lnTo>
                        <a:pt x="532" y="96"/>
                      </a:lnTo>
                      <a:lnTo>
                        <a:pt x="542" y="85"/>
                      </a:lnTo>
                      <a:lnTo>
                        <a:pt x="549" y="73"/>
                      </a:lnTo>
                      <a:lnTo>
                        <a:pt x="548" y="64"/>
                      </a:lnTo>
                      <a:lnTo>
                        <a:pt x="556" y="63"/>
                      </a:lnTo>
                      <a:lnTo>
                        <a:pt x="565" y="54"/>
                      </a:lnTo>
                      <a:lnTo>
                        <a:pt x="573" y="40"/>
                      </a:lnTo>
                      <a:lnTo>
                        <a:pt x="564" y="28"/>
                      </a:lnTo>
                      <a:lnTo>
                        <a:pt x="559" y="33"/>
                      </a:lnTo>
                      <a:lnTo>
                        <a:pt x="551" y="31"/>
                      </a:lnTo>
                      <a:lnTo>
                        <a:pt x="538" y="38"/>
                      </a:lnTo>
                      <a:lnTo>
                        <a:pt x="526" y="30"/>
                      </a:lnTo>
                      <a:lnTo>
                        <a:pt x="519" y="33"/>
                      </a:lnTo>
                      <a:lnTo>
                        <a:pt x="503" y="27"/>
                      </a:lnTo>
                      <a:lnTo>
                        <a:pt x="493" y="17"/>
                      </a:lnTo>
                      <a:lnTo>
                        <a:pt x="480" y="12"/>
                      </a:lnTo>
                      <a:lnTo>
                        <a:pt x="468" y="15"/>
                      </a:lnTo>
                      <a:lnTo>
                        <a:pt x="483" y="23"/>
                      </a:lnTo>
                      <a:lnTo>
                        <a:pt x="482" y="35"/>
                      </a:lnTo>
                      <a:lnTo>
                        <a:pt x="463" y="40"/>
                      </a:lnTo>
                      <a:lnTo>
                        <a:pt x="453" y="37"/>
                      </a:lnTo>
                      <a:lnTo>
                        <a:pt x="440" y="45"/>
                      </a:lnTo>
                      <a:lnTo>
                        <a:pt x="429" y="58"/>
                      </a:lnTo>
                      <a:lnTo>
                        <a:pt x="432" y="64"/>
                      </a:lnTo>
                      <a:lnTo>
                        <a:pt x="421" y="70"/>
                      </a:lnTo>
                      <a:lnTo>
                        <a:pt x="408" y="90"/>
                      </a:lnTo>
                      <a:lnTo>
                        <a:pt x="411" y="103"/>
                      </a:lnTo>
                      <a:lnTo>
                        <a:pt x="398" y="100"/>
                      </a:lnTo>
                      <a:lnTo>
                        <a:pt x="385" y="100"/>
                      </a:lnTo>
                      <a:lnTo>
                        <a:pt x="376" y="86"/>
                      </a:lnTo>
                      <a:lnTo>
                        <a:pt x="362" y="75"/>
                      </a:lnTo>
                      <a:lnTo>
                        <a:pt x="351" y="79"/>
                      </a:lnTo>
                      <a:lnTo>
                        <a:pt x="342" y="82"/>
                      </a:lnTo>
                      <a:lnTo>
                        <a:pt x="340" y="88"/>
                      </a:lnTo>
                      <a:lnTo>
                        <a:pt x="332" y="85"/>
                      </a:lnTo>
                      <a:lnTo>
                        <a:pt x="331" y="92"/>
                      </a:lnTo>
                      <a:lnTo>
                        <a:pt x="320" y="96"/>
                      </a:lnTo>
                      <a:lnTo>
                        <a:pt x="313" y="105"/>
                      </a:lnTo>
                      <a:lnTo>
                        <a:pt x="300" y="117"/>
                      </a:lnTo>
                      <a:lnTo>
                        <a:pt x="294" y="135"/>
                      </a:lnTo>
                      <a:lnTo>
                        <a:pt x="286" y="130"/>
                      </a:lnTo>
                      <a:lnTo>
                        <a:pt x="278" y="141"/>
                      </a:lnTo>
                      <a:lnTo>
                        <a:pt x="283" y="153"/>
                      </a:lnTo>
                      <a:lnTo>
                        <a:pt x="274" y="157"/>
                      </a:lnTo>
                      <a:lnTo>
                        <a:pt x="268" y="137"/>
                      </a:lnTo>
                      <a:lnTo>
                        <a:pt x="250" y="157"/>
                      </a:lnTo>
                      <a:lnTo>
                        <a:pt x="248" y="170"/>
                      </a:lnTo>
                      <a:lnTo>
                        <a:pt x="245" y="180"/>
                      </a:lnTo>
                      <a:lnTo>
                        <a:pt x="231" y="192"/>
                      </a:lnTo>
                      <a:lnTo>
                        <a:pt x="223" y="204"/>
                      </a:lnTo>
                      <a:lnTo>
                        <a:pt x="210" y="215"/>
                      </a:lnTo>
                      <a:lnTo>
                        <a:pt x="187" y="222"/>
                      </a:lnTo>
                      <a:lnTo>
                        <a:pt x="176" y="221"/>
                      </a:lnTo>
                      <a:lnTo>
                        <a:pt x="170" y="223"/>
                      </a:lnTo>
                      <a:lnTo>
                        <a:pt x="166" y="228"/>
                      </a:lnTo>
                      <a:lnTo>
                        <a:pt x="153" y="231"/>
                      </a:lnTo>
                      <a:lnTo>
                        <a:pt x="136" y="240"/>
                      </a:lnTo>
                      <a:lnTo>
                        <a:pt x="130" y="237"/>
                      </a:lnTo>
                      <a:lnTo>
                        <a:pt x="121" y="239"/>
                      </a:lnTo>
                      <a:lnTo>
                        <a:pt x="103" y="248"/>
                      </a:lnTo>
                      <a:lnTo>
                        <a:pt x="92" y="258"/>
                      </a:lnTo>
                      <a:lnTo>
                        <a:pt x="73" y="265"/>
                      </a:lnTo>
                      <a:lnTo>
                        <a:pt x="62" y="282"/>
                      </a:lnTo>
                      <a:lnTo>
                        <a:pt x="64" y="264"/>
                      </a:lnTo>
                      <a:lnTo>
                        <a:pt x="52" y="281"/>
                      </a:lnTo>
                      <a:lnTo>
                        <a:pt x="52" y="295"/>
                      </a:lnTo>
                      <a:lnTo>
                        <a:pt x="47" y="307"/>
                      </a:lnTo>
                      <a:lnTo>
                        <a:pt x="41" y="312"/>
                      </a:lnTo>
                      <a:lnTo>
                        <a:pt x="36" y="326"/>
                      </a:lnTo>
                      <a:lnTo>
                        <a:pt x="39" y="334"/>
                      </a:lnTo>
                      <a:lnTo>
                        <a:pt x="39" y="341"/>
                      </a:lnTo>
                      <a:lnTo>
                        <a:pt x="46" y="360"/>
                      </a:lnTo>
                      <a:lnTo>
                        <a:pt x="43" y="372"/>
                      </a:lnTo>
                      <a:lnTo>
                        <a:pt x="39" y="363"/>
                      </a:lnTo>
                      <a:lnTo>
                        <a:pt x="31" y="356"/>
                      </a:lnTo>
                      <a:lnTo>
                        <a:pt x="32" y="378"/>
                      </a:lnTo>
                      <a:lnTo>
                        <a:pt x="26" y="367"/>
                      </a:lnTo>
                      <a:lnTo>
                        <a:pt x="26" y="378"/>
                      </a:lnTo>
                      <a:lnTo>
                        <a:pt x="33" y="396"/>
                      </a:lnTo>
                      <a:lnTo>
                        <a:pt x="31" y="415"/>
                      </a:lnTo>
                      <a:lnTo>
                        <a:pt x="38" y="424"/>
                      </a:lnTo>
                      <a:lnTo>
                        <a:pt x="36" y="432"/>
                      </a:lnTo>
                      <a:lnTo>
                        <a:pt x="39" y="447"/>
                      </a:lnTo>
                      <a:lnTo>
                        <a:pt x="34" y="461"/>
                      </a:lnTo>
                      <a:lnTo>
                        <a:pt x="33" y="474"/>
                      </a:lnTo>
                      <a:lnTo>
                        <a:pt x="36" y="498"/>
                      </a:lnTo>
                      <a:lnTo>
                        <a:pt x="33" y="512"/>
                      </a:lnTo>
                      <a:lnTo>
                        <a:pt x="25" y="529"/>
                      </a:lnTo>
                      <a:lnTo>
                        <a:pt x="23" y="537"/>
                      </a:lnTo>
                      <a:lnTo>
                        <a:pt x="17" y="543"/>
                      </a:lnTo>
                      <a:lnTo>
                        <a:pt x="6" y="546"/>
                      </a:lnTo>
                      <a:lnTo>
                        <a:pt x="0" y="560"/>
                      </a:lnTo>
                      <a:lnTo>
                        <a:pt x="10" y="564"/>
                      </a:lnTo>
                      <a:lnTo>
                        <a:pt x="25" y="579"/>
                      </a:lnTo>
                      <a:lnTo>
                        <a:pt x="38" y="579"/>
                      </a:lnTo>
                      <a:lnTo>
                        <a:pt x="53" y="580"/>
                      </a:lnTo>
                      <a:lnTo>
                        <a:pt x="65" y="573"/>
                      </a:lnTo>
                      <a:lnTo>
                        <a:pt x="77" y="566"/>
                      </a:lnTo>
                      <a:lnTo>
                        <a:pt x="82" y="567"/>
                      </a:lnTo>
                      <a:lnTo>
                        <a:pt x="99" y="554"/>
                      </a:lnTo>
                      <a:lnTo>
                        <a:pt x="113" y="553"/>
                      </a:lnTo>
                      <a:lnTo>
                        <a:pt x="129" y="550"/>
                      </a:lnTo>
                      <a:lnTo>
                        <a:pt x="144" y="555"/>
                      </a:lnTo>
                      <a:lnTo>
                        <a:pt x="158" y="553"/>
                      </a:lnTo>
                      <a:lnTo>
                        <a:pt x="175" y="552"/>
                      </a:lnTo>
                      <a:lnTo>
                        <a:pt x="186" y="542"/>
                      </a:lnTo>
                      <a:lnTo>
                        <a:pt x="194" y="530"/>
                      </a:lnTo>
                      <a:lnTo>
                        <a:pt x="214" y="524"/>
                      </a:lnTo>
                      <a:lnTo>
                        <a:pt x="240" y="512"/>
                      </a:lnTo>
                      <a:lnTo>
                        <a:pt x="259" y="514"/>
                      </a:lnTo>
                      <a:lnTo>
                        <a:pt x="284" y="506"/>
                      </a:lnTo>
                      <a:lnTo>
                        <a:pt x="314" y="497"/>
                      </a:lnTo>
                      <a:lnTo>
                        <a:pt x="350" y="495"/>
                      </a:lnTo>
                      <a:lnTo>
                        <a:pt x="365" y="506"/>
                      </a:lnTo>
                      <a:lnTo>
                        <a:pt x="379" y="507"/>
                      </a:lnTo>
                      <a:lnTo>
                        <a:pt x="399" y="521"/>
                      </a:lnTo>
                      <a:lnTo>
                        <a:pt x="392" y="527"/>
                      </a:lnTo>
                      <a:lnTo>
                        <a:pt x="400" y="536"/>
                      </a:lnTo>
                      <a:lnTo>
                        <a:pt x="405" y="553"/>
                      </a:lnTo>
                      <a:lnTo>
                        <a:pt x="398" y="566"/>
                      </a:lnTo>
                      <a:lnTo>
                        <a:pt x="409" y="575"/>
                      </a:lnTo>
                      <a:lnTo>
                        <a:pt x="425" y="557"/>
                      </a:lnTo>
                      <a:lnTo>
                        <a:pt x="441" y="549"/>
                      </a:lnTo>
                      <a:lnTo>
                        <a:pt x="466" y="529"/>
                      </a:lnTo>
                      <a:lnTo>
                        <a:pt x="461" y="546"/>
                      </a:lnTo>
                      <a:lnTo>
                        <a:pt x="447" y="558"/>
                      </a:lnTo>
                      <a:lnTo>
                        <a:pt x="438" y="572"/>
                      </a:lnTo>
                      <a:lnTo>
                        <a:pt x="422" y="585"/>
                      </a:lnTo>
                      <a:lnTo>
                        <a:pt x="441" y="580"/>
                      </a:lnTo>
                      <a:lnTo>
                        <a:pt x="459" y="564"/>
                      </a:lnTo>
                      <a:lnTo>
                        <a:pt x="456" y="582"/>
                      </a:lnTo>
                      <a:lnTo>
                        <a:pt x="444" y="593"/>
                      </a:lnTo>
                      <a:lnTo>
                        <a:pt x="461" y="596"/>
                      </a:lnTo>
                      <a:lnTo>
                        <a:pt x="466" y="606"/>
                      </a:lnTo>
                      <a:lnTo>
                        <a:pt x="464" y="618"/>
                      </a:lnTo>
                      <a:lnTo>
                        <a:pt x="459" y="637"/>
                      </a:lnTo>
                      <a:lnTo>
                        <a:pt x="464" y="652"/>
                      </a:lnTo>
                      <a:lnTo>
                        <a:pt x="479" y="659"/>
                      </a:lnTo>
                      <a:lnTo>
                        <a:pt x="489" y="660"/>
                      </a:lnTo>
                      <a:lnTo>
                        <a:pt x="499" y="664"/>
                      </a:lnTo>
                      <a:lnTo>
                        <a:pt x="512" y="671"/>
                      </a:lnTo>
                      <a:lnTo>
                        <a:pt x="538" y="653"/>
                      </a:lnTo>
                      <a:lnTo>
                        <a:pt x="551" y="648"/>
                      </a:lnTo>
                      <a:lnTo>
                        <a:pt x="542" y="661"/>
                      </a:lnTo>
                      <a:lnTo>
                        <a:pt x="551" y="665"/>
                      </a:lnTo>
                      <a:lnTo>
                        <a:pt x="561" y="676"/>
                      </a:lnTo>
                      <a:lnTo>
                        <a:pt x="579" y="666"/>
                      </a:lnTo>
                      <a:lnTo>
                        <a:pt x="593" y="657"/>
                      </a:lnTo>
                      <a:lnTo>
                        <a:pt x="616" y="646"/>
                      </a:lnTo>
                      <a:lnTo>
                        <a:pt x="639" y="646"/>
                      </a:lnTo>
                      <a:lnTo>
                        <a:pt x="655" y="637"/>
                      </a:lnTo>
                      <a:lnTo>
                        <a:pt x="658" y="630"/>
                      </a:lnTo>
                      <a:lnTo>
                        <a:pt x="669" y="613"/>
                      </a:lnTo>
                      <a:lnTo>
                        <a:pt x="684" y="595"/>
                      </a:lnTo>
                      <a:lnTo>
                        <a:pt x="697" y="583"/>
                      </a:lnTo>
                      <a:lnTo>
                        <a:pt x="714" y="562"/>
                      </a:lnTo>
                      <a:lnTo>
                        <a:pt x="726" y="550"/>
                      </a:lnTo>
                      <a:lnTo>
                        <a:pt x="742" y="532"/>
                      </a:lnTo>
                      <a:lnTo>
                        <a:pt x="762" y="520"/>
                      </a:lnTo>
                      <a:lnTo>
                        <a:pt x="781" y="499"/>
                      </a:lnTo>
                      <a:lnTo>
                        <a:pt x="793" y="482"/>
                      </a:lnTo>
                      <a:lnTo>
                        <a:pt x="798" y="468"/>
                      </a:lnTo>
                      <a:lnTo>
                        <a:pt x="813" y="447"/>
                      </a:lnTo>
                      <a:lnTo>
                        <a:pt x="820" y="436"/>
                      </a:lnTo>
                      <a:lnTo>
                        <a:pt x="829" y="415"/>
                      </a:lnTo>
                      <a:lnTo>
                        <a:pt x="827" y="394"/>
                      </a:lnTo>
                      <a:lnTo>
                        <a:pt x="833" y="380"/>
                      </a:lnTo>
                      <a:lnTo>
                        <a:pt x="837" y="366"/>
                      </a:lnTo>
                      <a:lnTo>
                        <a:pt x="837" y="348"/>
                      </a:lnTo>
                      <a:lnTo>
                        <a:pt x="827" y="328"/>
                      </a:lnTo>
                      <a:lnTo>
                        <a:pt x="820" y="319"/>
                      </a:lnTo>
                      <a:lnTo>
                        <a:pt x="809" y="305"/>
                      </a:lnTo>
                      <a:lnTo>
                        <a:pt x="812" y="279"/>
                      </a:lnTo>
                      <a:lnTo>
                        <a:pt x="806" y="283"/>
                      </a:lnTo>
                      <a:lnTo>
                        <a:pt x="799" y="273"/>
                      </a:lnTo>
                      <a:lnTo>
                        <a:pt x="790" y="278"/>
                      </a:lnTo>
                      <a:lnTo>
                        <a:pt x="788" y="252"/>
                      </a:lnTo>
                      <a:lnTo>
                        <a:pt x="780" y="237"/>
                      </a:lnTo>
                      <a:lnTo>
                        <a:pt x="784" y="232"/>
                      </a:lnTo>
                      <a:lnTo>
                        <a:pt x="772" y="221"/>
                      </a:lnTo>
                      <a:lnTo>
                        <a:pt x="760" y="209"/>
                      </a:lnTo>
                      <a:lnTo>
                        <a:pt x="741" y="197"/>
                      </a:lnTo>
                      <a:lnTo>
                        <a:pt x="737" y="181"/>
                      </a:lnTo>
                      <a:lnTo>
                        <a:pt x="742" y="169"/>
                      </a:lnTo>
                      <a:lnTo>
                        <a:pt x="741" y="149"/>
                      </a:lnTo>
                      <a:lnTo>
                        <a:pt x="736" y="146"/>
                      </a:lnTo>
                      <a:lnTo>
                        <a:pt x="735" y="134"/>
                      </a:lnTo>
                      <a:lnTo>
                        <a:pt x="734" y="113"/>
                      </a:lnTo>
                      <a:lnTo>
                        <a:pt x="738" y="103"/>
                      </a:lnTo>
                      <a:lnTo>
                        <a:pt x="729" y="94"/>
                      </a:lnTo>
                      <a:lnTo>
                        <a:pt x="725" y="83"/>
                      </a:lnTo>
                      <a:lnTo>
                        <a:pt x="710" y="93"/>
                      </a:lnTo>
                      <a:lnTo>
                        <a:pt x="705" y="74"/>
                      </a:lnTo>
                      <a:lnTo>
                        <a:pt x="705" y="7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406" name="Fiji" descr="{&quot;Key&quot;:&quot;fiji&quot;,&quot;Name&quot;:&quot;Fiji&quot;,&quot;Value&quot;:1.0,&quot;Formula&quot;:&quot;&quot;,&quot;Text&quot;:&quot;&quot;,&quot;OfficeApplication&quot;:1,&quot;HasValue&quot;:true}">
                  <a:extLst>
                    <a:ext uri="{FF2B5EF4-FFF2-40B4-BE49-F238E27FC236}">
                      <a16:creationId xmlns:a16="http://schemas.microsoft.com/office/drawing/2014/main" id="{002A8943-5256-2770-63F7-B1FE2C4F8E03}"/>
                    </a:ext>
                  </a:extLst>
                </p:cNvPr>
                <p:cNvSpPr>
                  <a:spLocks noEditPoints="1"/>
                </p:cNvSpPr>
                <p:nvPr/>
              </p:nvSpPr>
              <p:spPr bwMode="auto">
                <a:xfrm>
                  <a:off x="11825287" y="5089526"/>
                  <a:ext cx="104775" cy="82550"/>
                </a:xfrm>
                <a:custGeom>
                  <a:avLst/>
                  <a:gdLst>
                    <a:gd name="T0" fmla="*/ 66 w 66"/>
                    <a:gd name="T1" fmla="*/ 0 h 52"/>
                    <a:gd name="T2" fmla="*/ 52 w 66"/>
                    <a:gd name="T3" fmla="*/ 8 h 52"/>
                    <a:gd name="T4" fmla="*/ 45 w 66"/>
                    <a:gd name="T5" fmla="*/ 9 h 52"/>
                    <a:gd name="T6" fmla="*/ 33 w 66"/>
                    <a:gd name="T7" fmla="*/ 13 h 52"/>
                    <a:gd name="T8" fmla="*/ 34 w 66"/>
                    <a:gd name="T9" fmla="*/ 23 h 52"/>
                    <a:gd name="T10" fmla="*/ 48 w 66"/>
                    <a:gd name="T11" fmla="*/ 17 h 52"/>
                    <a:gd name="T12" fmla="*/ 63 w 66"/>
                    <a:gd name="T13" fmla="*/ 11 h 52"/>
                    <a:gd name="T14" fmla="*/ 66 w 66"/>
                    <a:gd name="T15" fmla="*/ 0 h 52"/>
                    <a:gd name="T16" fmla="*/ 66 w 66"/>
                    <a:gd name="T17" fmla="*/ 0 h 52"/>
                    <a:gd name="T18" fmla="*/ 25 w 66"/>
                    <a:gd name="T19" fmla="*/ 30 h 52"/>
                    <a:gd name="T20" fmla="*/ 18 w 66"/>
                    <a:gd name="T21" fmla="*/ 34 h 52"/>
                    <a:gd name="T22" fmla="*/ 10 w 66"/>
                    <a:gd name="T23" fmla="*/ 31 h 52"/>
                    <a:gd name="T24" fmla="*/ 0 w 66"/>
                    <a:gd name="T25" fmla="*/ 39 h 52"/>
                    <a:gd name="T26" fmla="*/ 0 w 66"/>
                    <a:gd name="T27" fmla="*/ 50 h 52"/>
                    <a:gd name="T28" fmla="*/ 10 w 66"/>
                    <a:gd name="T29" fmla="*/ 52 h 52"/>
                    <a:gd name="T30" fmla="*/ 24 w 66"/>
                    <a:gd name="T31" fmla="*/ 49 h 52"/>
                    <a:gd name="T32" fmla="*/ 31 w 66"/>
                    <a:gd name="T33" fmla="*/ 37 h 52"/>
                    <a:gd name="T34" fmla="*/ 25 w 66"/>
                    <a:gd name="T35" fmla="*/ 30 h 52"/>
                    <a:gd name="T36" fmla="*/ 25 w 66"/>
                    <a:gd name="T37" fmla="*/ 3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52">
                      <a:moveTo>
                        <a:pt x="66" y="0"/>
                      </a:moveTo>
                      <a:lnTo>
                        <a:pt x="52" y="8"/>
                      </a:lnTo>
                      <a:lnTo>
                        <a:pt x="45" y="9"/>
                      </a:lnTo>
                      <a:lnTo>
                        <a:pt x="33" y="13"/>
                      </a:lnTo>
                      <a:lnTo>
                        <a:pt x="34" y="23"/>
                      </a:lnTo>
                      <a:lnTo>
                        <a:pt x="48" y="17"/>
                      </a:lnTo>
                      <a:lnTo>
                        <a:pt x="63" y="11"/>
                      </a:lnTo>
                      <a:lnTo>
                        <a:pt x="66" y="0"/>
                      </a:lnTo>
                      <a:lnTo>
                        <a:pt x="66" y="0"/>
                      </a:lnTo>
                      <a:close/>
                      <a:moveTo>
                        <a:pt x="25" y="30"/>
                      </a:moveTo>
                      <a:lnTo>
                        <a:pt x="18" y="34"/>
                      </a:lnTo>
                      <a:lnTo>
                        <a:pt x="10" y="31"/>
                      </a:lnTo>
                      <a:lnTo>
                        <a:pt x="0" y="39"/>
                      </a:lnTo>
                      <a:lnTo>
                        <a:pt x="0" y="50"/>
                      </a:lnTo>
                      <a:lnTo>
                        <a:pt x="10" y="52"/>
                      </a:lnTo>
                      <a:lnTo>
                        <a:pt x="24" y="49"/>
                      </a:lnTo>
                      <a:lnTo>
                        <a:pt x="31" y="37"/>
                      </a:lnTo>
                      <a:lnTo>
                        <a:pt x="25" y="30"/>
                      </a:lnTo>
                      <a:lnTo>
                        <a:pt x="25" y="3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407" name="New Zealand" descr="{&quot;Key&quot;:&quot;new zealand&quot;,&quot;Name&quot;:&quot;New Zealand&quot;,&quot;Value&quot;:1.0,&quot;Formula&quot;:&quot;&quot;,&quot;Text&quot;:&quot;&quot;,&quot;OfficeApplication&quot;:1,&quot;HasValue&quot;:true}">
                  <a:extLst>
                    <a:ext uri="{FF2B5EF4-FFF2-40B4-BE49-F238E27FC236}">
                      <a16:creationId xmlns:a16="http://schemas.microsoft.com/office/drawing/2014/main" id="{C1A3F093-CF5B-242D-375B-63F2D5923DA5}"/>
                    </a:ext>
                  </a:extLst>
                </p:cNvPr>
                <p:cNvSpPr>
                  <a:spLocks noEditPoints="1"/>
                </p:cNvSpPr>
                <p:nvPr/>
              </p:nvSpPr>
              <p:spPr bwMode="auto">
                <a:xfrm>
                  <a:off x="10941050" y="5781676"/>
                  <a:ext cx="601662" cy="457200"/>
                </a:xfrm>
                <a:custGeom>
                  <a:avLst/>
                  <a:gdLst>
                    <a:gd name="T0" fmla="*/ 223 w 379"/>
                    <a:gd name="T1" fmla="*/ 146 h 288"/>
                    <a:gd name="T2" fmla="*/ 188 w 379"/>
                    <a:gd name="T3" fmla="*/ 169 h 288"/>
                    <a:gd name="T4" fmla="*/ 154 w 379"/>
                    <a:gd name="T5" fmla="*/ 193 h 288"/>
                    <a:gd name="T6" fmla="*/ 107 w 379"/>
                    <a:gd name="T7" fmla="*/ 216 h 288"/>
                    <a:gd name="T8" fmla="*/ 70 w 379"/>
                    <a:gd name="T9" fmla="*/ 229 h 288"/>
                    <a:gd name="T10" fmla="*/ 4 w 379"/>
                    <a:gd name="T11" fmla="*/ 269 h 288"/>
                    <a:gd name="T12" fmla="*/ 19 w 379"/>
                    <a:gd name="T13" fmla="*/ 279 h 288"/>
                    <a:gd name="T14" fmla="*/ 41 w 379"/>
                    <a:gd name="T15" fmla="*/ 288 h 288"/>
                    <a:gd name="T16" fmla="*/ 81 w 379"/>
                    <a:gd name="T17" fmla="*/ 270 h 288"/>
                    <a:gd name="T18" fmla="*/ 128 w 379"/>
                    <a:gd name="T19" fmla="*/ 232 h 288"/>
                    <a:gd name="T20" fmla="*/ 167 w 379"/>
                    <a:gd name="T21" fmla="*/ 223 h 288"/>
                    <a:gd name="T22" fmla="*/ 185 w 379"/>
                    <a:gd name="T23" fmla="*/ 203 h 288"/>
                    <a:gd name="T24" fmla="*/ 227 w 379"/>
                    <a:gd name="T25" fmla="*/ 175 h 288"/>
                    <a:gd name="T26" fmla="*/ 237 w 379"/>
                    <a:gd name="T27" fmla="*/ 156 h 288"/>
                    <a:gd name="T28" fmla="*/ 219 w 379"/>
                    <a:gd name="T29" fmla="*/ 155 h 288"/>
                    <a:gd name="T30" fmla="*/ 327 w 379"/>
                    <a:gd name="T31" fmla="*/ 41 h 288"/>
                    <a:gd name="T32" fmla="*/ 322 w 379"/>
                    <a:gd name="T33" fmla="*/ 14 h 288"/>
                    <a:gd name="T34" fmla="*/ 310 w 379"/>
                    <a:gd name="T35" fmla="*/ 2 h 288"/>
                    <a:gd name="T36" fmla="*/ 312 w 379"/>
                    <a:gd name="T37" fmla="*/ 40 h 288"/>
                    <a:gd name="T38" fmla="*/ 312 w 379"/>
                    <a:gd name="T39" fmla="*/ 55 h 288"/>
                    <a:gd name="T40" fmla="*/ 301 w 379"/>
                    <a:gd name="T41" fmla="*/ 87 h 288"/>
                    <a:gd name="T42" fmla="*/ 265 w 379"/>
                    <a:gd name="T43" fmla="*/ 113 h 288"/>
                    <a:gd name="T44" fmla="*/ 273 w 379"/>
                    <a:gd name="T45" fmla="*/ 132 h 288"/>
                    <a:gd name="T46" fmla="*/ 244 w 379"/>
                    <a:gd name="T47" fmla="*/ 164 h 288"/>
                    <a:gd name="T48" fmla="*/ 248 w 379"/>
                    <a:gd name="T49" fmla="*/ 173 h 288"/>
                    <a:gd name="T50" fmla="*/ 292 w 379"/>
                    <a:gd name="T51" fmla="*/ 149 h 288"/>
                    <a:gd name="T52" fmla="*/ 315 w 379"/>
                    <a:gd name="T53" fmla="*/ 131 h 288"/>
                    <a:gd name="T54" fmla="*/ 331 w 379"/>
                    <a:gd name="T55" fmla="*/ 113 h 288"/>
                    <a:gd name="T56" fmla="*/ 361 w 379"/>
                    <a:gd name="T57" fmla="*/ 100 h 288"/>
                    <a:gd name="T58" fmla="*/ 372 w 379"/>
                    <a:gd name="T59" fmla="*/ 76 h 288"/>
                    <a:gd name="T60" fmla="*/ 343 w 379"/>
                    <a:gd name="T61" fmla="*/ 83 h 288"/>
                    <a:gd name="T62" fmla="*/ 340 w 379"/>
                    <a:gd name="T63" fmla="*/ 57 h 288"/>
                    <a:gd name="T64" fmla="*/ 325 w 379"/>
                    <a:gd name="T65" fmla="*/ 66 h 288"/>
                    <a:gd name="T66" fmla="*/ 327 w 379"/>
                    <a:gd name="T67" fmla="*/ 4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9" h="288">
                      <a:moveTo>
                        <a:pt x="219" y="155"/>
                      </a:moveTo>
                      <a:lnTo>
                        <a:pt x="223" y="146"/>
                      </a:lnTo>
                      <a:lnTo>
                        <a:pt x="201" y="156"/>
                      </a:lnTo>
                      <a:lnTo>
                        <a:pt x="188" y="169"/>
                      </a:lnTo>
                      <a:lnTo>
                        <a:pt x="176" y="175"/>
                      </a:lnTo>
                      <a:lnTo>
                        <a:pt x="154" y="193"/>
                      </a:lnTo>
                      <a:lnTo>
                        <a:pt x="133" y="205"/>
                      </a:lnTo>
                      <a:lnTo>
                        <a:pt x="107" y="216"/>
                      </a:lnTo>
                      <a:lnTo>
                        <a:pt x="86" y="225"/>
                      </a:lnTo>
                      <a:lnTo>
                        <a:pt x="70" y="229"/>
                      </a:lnTo>
                      <a:lnTo>
                        <a:pt x="28" y="252"/>
                      </a:lnTo>
                      <a:lnTo>
                        <a:pt x="4" y="269"/>
                      </a:lnTo>
                      <a:lnTo>
                        <a:pt x="0" y="278"/>
                      </a:lnTo>
                      <a:lnTo>
                        <a:pt x="19" y="279"/>
                      </a:lnTo>
                      <a:lnTo>
                        <a:pt x="25" y="287"/>
                      </a:lnTo>
                      <a:lnTo>
                        <a:pt x="41" y="288"/>
                      </a:lnTo>
                      <a:lnTo>
                        <a:pt x="56" y="281"/>
                      </a:lnTo>
                      <a:lnTo>
                        <a:pt x="81" y="270"/>
                      </a:lnTo>
                      <a:lnTo>
                        <a:pt x="111" y="248"/>
                      </a:lnTo>
                      <a:lnTo>
                        <a:pt x="128" y="232"/>
                      </a:lnTo>
                      <a:lnTo>
                        <a:pt x="152" y="223"/>
                      </a:lnTo>
                      <a:lnTo>
                        <a:pt x="167" y="223"/>
                      </a:lnTo>
                      <a:lnTo>
                        <a:pt x="168" y="212"/>
                      </a:lnTo>
                      <a:lnTo>
                        <a:pt x="185" y="203"/>
                      </a:lnTo>
                      <a:lnTo>
                        <a:pt x="211" y="186"/>
                      </a:lnTo>
                      <a:lnTo>
                        <a:pt x="227" y="175"/>
                      </a:lnTo>
                      <a:lnTo>
                        <a:pt x="236" y="165"/>
                      </a:lnTo>
                      <a:lnTo>
                        <a:pt x="237" y="156"/>
                      </a:lnTo>
                      <a:lnTo>
                        <a:pt x="216" y="165"/>
                      </a:lnTo>
                      <a:lnTo>
                        <a:pt x="219" y="155"/>
                      </a:lnTo>
                      <a:lnTo>
                        <a:pt x="219" y="155"/>
                      </a:lnTo>
                      <a:close/>
                      <a:moveTo>
                        <a:pt x="327" y="41"/>
                      </a:moveTo>
                      <a:lnTo>
                        <a:pt x="334" y="20"/>
                      </a:lnTo>
                      <a:lnTo>
                        <a:pt x="322" y="14"/>
                      </a:lnTo>
                      <a:lnTo>
                        <a:pt x="320" y="0"/>
                      </a:lnTo>
                      <a:lnTo>
                        <a:pt x="310" y="2"/>
                      </a:lnTo>
                      <a:lnTo>
                        <a:pt x="309" y="20"/>
                      </a:lnTo>
                      <a:lnTo>
                        <a:pt x="312" y="40"/>
                      </a:lnTo>
                      <a:lnTo>
                        <a:pt x="316" y="51"/>
                      </a:lnTo>
                      <a:lnTo>
                        <a:pt x="312" y="55"/>
                      </a:lnTo>
                      <a:lnTo>
                        <a:pt x="310" y="71"/>
                      </a:lnTo>
                      <a:lnTo>
                        <a:pt x="301" y="87"/>
                      </a:lnTo>
                      <a:lnTo>
                        <a:pt x="285" y="106"/>
                      </a:lnTo>
                      <a:lnTo>
                        <a:pt x="265" y="113"/>
                      </a:lnTo>
                      <a:lnTo>
                        <a:pt x="259" y="123"/>
                      </a:lnTo>
                      <a:lnTo>
                        <a:pt x="273" y="132"/>
                      </a:lnTo>
                      <a:lnTo>
                        <a:pt x="270" y="145"/>
                      </a:lnTo>
                      <a:lnTo>
                        <a:pt x="244" y="164"/>
                      </a:lnTo>
                      <a:lnTo>
                        <a:pt x="250" y="167"/>
                      </a:lnTo>
                      <a:lnTo>
                        <a:pt x="248" y="173"/>
                      </a:lnTo>
                      <a:lnTo>
                        <a:pt x="270" y="164"/>
                      </a:lnTo>
                      <a:lnTo>
                        <a:pt x="292" y="149"/>
                      </a:lnTo>
                      <a:lnTo>
                        <a:pt x="308" y="136"/>
                      </a:lnTo>
                      <a:lnTo>
                        <a:pt x="315" y="131"/>
                      </a:lnTo>
                      <a:lnTo>
                        <a:pt x="321" y="121"/>
                      </a:lnTo>
                      <a:lnTo>
                        <a:pt x="331" y="113"/>
                      </a:lnTo>
                      <a:lnTo>
                        <a:pt x="345" y="114"/>
                      </a:lnTo>
                      <a:lnTo>
                        <a:pt x="361" y="100"/>
                      </a:lnTo>
                      <a:lnTo>
                        <a:pt x="379" y="79"/>
                      </a:lnTo>
                      <a:lnTo>
                        <a:pt x="372" y="76"/>
                      </a:lnTo>
                      <a:lnTo>
                        <a:pt x="355" y="85"/>
                      </a:lnTo>
                      <a:lnTo>
                        <a:pt x="343" y="83"/>
                      </a:lnTo>
                      <a:lnTo>
                        <a:pt x="332" y="76"/>
                      </a:lnTo>
                      <a:lnTo>
                        <a:pt x="340" y="57"/>
                      </a:lnTo>
                      <a:lnTo>
                        <a:pt x="336" y="51"/>
                      </a:lnTo>
                      <a:lnTo>
                        <a:pt x="325" y="66"/>
                      </a:lnTo>
                      <a:lnTo>
                        <a:pt x="327" y="41"/>
                      </a:lnTo>
                      <a:lnTo>
                        <a:pt x="327" y="4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408" name="Papua New Guinea" descr="{&quot;Key&quot;:&quot;papua new guinea&quot;,&quot;Name&quot;:&quot;Papua New Guinea&quot;,&quot;Value&quot;:1.0,&quot;Formula&quot;:&quot;&quot;,&quot;Text&quot;:&quot;&quot;,&quot;OfficeApplication&quot;:1,&quot;HasValue&quot;:true}">
                  <a:extLst>
                    <a:ext uri="{FF2B5EF4-FFF2-40B4-BE49-F238E27FC236}">
                      <a16:creationId xmlns:a16="http://schemas.microsoft.com/office/drawing/2014/main" id="{22CF5C37-AF54-C05B-6FCF-A0103F3A4434}"/>
                    </a:ext>
                  </a:extLst>
                </p:cNvPr>
                <p:cNvSpPr>
                  <a:spLocks noEditPoints="1"/>
                </p:cNvSpPr>
                <p:nvPr/>
              </p:nvSpPr>
              <p:spPr bwMode="auto">
                <a:xfrm>
                  <a:off x="10682287" y="4576763"/>
                  <a:ext cx="504825" cy="307975"/>
                </a:xfrm>
                <a:custGeom>
                  <a:avLst/>
                  <a:gdLst>
                    <a:gd name="T0" fmla="*/ 318 w 318"/>
                    <a:gd name="T1" fmla="*/ 96 h 194"/>
                    <a:gd name="T2" fmla="*/ 301 w 318"/>
                    <a:gd name="T3" fmla="*/ 73 h 194"/>
                    <a:gd name="T4" fmla="*/ 292 w 318"/>
                    <a:gd name="T5" fmla="*/ 61 h 194"/>
                    <a:gd name="T6" fmla="*/ 293 w 318"/>
                    <a:gd name="T7" fmla="*/ 81 h 194"/>
                    <a:gd name="T8" fmla="*/ 309 w 318"/>
                    <a:gd name="T9" fmla="*/ 106 h 194"/>
                    <a:gd name="T10" fmla="*/ 316 w 318"/>
                    <a:gd name="T11" fmla="*/ 103 h 194"/>
                    <a:gd name="T12" fmla="*/ 244 w 318"/>
                    <a:gd name="T13" fmla="*/ 56 h 194"/>
                    <a:gd name="T14" fmla="*/ 242 w 318"/>
                    <a:gd name="T15" fmla="*/ 39 h 194"/>
                    <a:gd name="T16" fmla="*/ 231 w 318"/>
                    <a:gd name="T17" fmla="*/ 54 h 194"/>
                    <a:gd name="T18" fmla="*/ 212 w 318"/>
                    <a:gd name="T19" fmla="*/ 71 h 194"/>
                    <a:gd name="T20" fmla="*/ 198 w 318"/>
                    <a:gd name="T21" fmla="*/ 60 h 194"/>
                    <a:gd name="T22" fmla="*/ 191 w 318"/>
                    <a:gd name="T23" fmla="*/ 72 h 194"/>
                    <a:gd name="T24" fmla="*/ 161 w 318"/>
                    <a:gd name="T25" fmla="*/ 70 h 194"/>
                    <a:gd name="T26" fmla="*/ 171 w 318"/>
                    <a:gd name="T27" fmla="*/ 84 h 194"/>
                    <a:gd name="T28" fmla="*/ 198 w 318"/>
                    <a:gd name="T29" fmla="*/ 92 h 194"/>
                    <a:gd name="T30" fmla="*/ 221 w 318"/>
                    <a:gd name="T31" fmla="*/ 79 h 194"/>
                    <a:gd name="T32" fmla="*/ 236 w 318"/>
                    <a:gd name="T33" fmla="*/ 71 h 194"/>
                    <a:gd name="T34" fmla="*/ 133 w 318"/>
                    <a:gd name="T35" fmla="*/ 117 h 194"/>
                    <a:gd name="T36" fmla="*/ 148 w 318"/>
                    <a:gd name="T37" fmla="*/ 98 h 194"/>
                    <a:gd name="T38" fmla="*/ 110 w 318"/>
                    <a:gd name="T39" fmla="*/ 71 h 194"/>
                    <a:gd name="T40" fmla="*/ 97 w 318"/>
                    <a:gd name="T41" fmla="*/ 45 h 194"/>
                    <a:gd name="T42" fmla="*/ 46 w 318"/>
                    <a:gd name="T43" fmla="*/ 19 h 194"/>
                    <a:gd name="T44" fmla="*/ 6 w 318"/>
                    <a:gd name="T45" fmla="*/ 80 h 194"/>
                    <a:gd name="T46" fmla="*/ 21 w 318"/>
                    <a:gd name="T47" fmla="*/ 159 h 194"/>
                    <a:gd name="T48" fmla="*/ 50 w 318"/>
                    <a:gd name="T49" fmla="*/ 154 h 194"/>
                    <a:gd name="T50" fmla="*/ 62 w 318"/>
                    <a:gd name="T51" fmla="*/ 129 h 194"/>
                    <a:gd name="T52" fmla="*/ 107 w 318"/>
                    <a:gd name="T53" fmla="*/ 133 h 194"/>
                    <a:gd name="T54" fmla="*/ 127 w 318"/>
                    <a:gd name="T55" fmla="*/ 166 h 194"/>
                    <a:gd name="T56" fmla="*/ 161 w 318"/>
                    <a:gd name="T57" fmla="*/ 185 h 194"/>
                    <a:gd name="T58" fmla="*/ 184 w 318"/>
                    <a:gd name="T59" fmla="*/ 194 h 194"/>
                    <a:gd name="T60" fmla="*/ 201 w 318"/>
                    <a:gd name="T61" fmla="*/ 186 h 194"/>
                    <a:gd name="T62" fmla="*/ 187 w 318"/>
                    <a:gd name="T63" fmla="*/ 171 h 194"/>
                    <a:gd name="T64" fmla="*/ 173 w 318"/>
                    <a:gd name="T65" fmla="*/ 157 h 194"/>
                    <a:gd name="T66" fmla="*/ 150 w 318"/>
                    <a:gd name="T67" fmla="*/ 132 h 194"/>
                    <a:gd name="T68" fmla="*/ 133 w 318"/>
                    <a:gd name="T69" fmla="*/ 117 h 194"/>
                    <a:gd name="T70" fmla="*/ 260 w 318"/>
                    <a:gd name="T71" fmla="*/ 36 h 194"/>
                    <a:gd name="T72" fmla="*/ 245 w 318"/>
                    <a:gd name="T73" fmla="*/ 18 h 194"/>
                    <a:gd name="T74" fmla="*/ 229 w 318"/>
                    <a:gd name="T75" fmla="*/ 8 h 194"/>
                    <a:gd name="T76" fmla="*/ 212 w 318"/>
                    <a:gd name="T77" fmla="*/ 6 h 194"/>
                    <a:gd name="T78" fmla="*/ 238 w 318"/>
                    <a:gd name="T79" fmla="*/ 23 h 194"/>
                    <a:gd name="T80" fmla="*/ 252 w 318"/>
                    <a:gd name="T81" fmla="*/ 40 h 194"/>
                    <a:gd name="T82" fmla="*/ 262 w 318"/>
                    <a:gd name="T83"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8" h="194">
                      <a:moveTo>
                        <a:pt x="316" y="103"/>
                      </a:moveTo>
                      <a:lnTo>
                        <a:pt x="318" y="96"/>
                      </a:lnTo>
                      <a:lnTo>
                        <a:pt x="310" y="88"/>
                      </a:lnTo>
                      <a:lnTo>
                        <a:pt x="301" y="73"/>
                      </a:lnTo>
                      <a:lnTo>
                        <a:pt x="294" y="67"/>
                      </a:lnTo>
                      <a:lnTo>
                        <a:pt x="292" y="61"/>
                      </a:lnTo>
                      <a:lnTo>
                        <a:pt x="289" y="64"/>
                      </a:lnTo>
                      <a:lnTo>
                        <a:pt x="293" y="81"/>
                      </a:lnTo>
                      <a:lnTo>
                        <a:pt x="302" y="96"/>
                      </a:lnTo>
                      <a:lnTo>
                        <a:pt x="309" y="106"/>
                      </a:lnTo>
                      <a:lnTo>
                        <a:pt x="316" y="103"/>
                      </a:lnTo>
                      <a:lnTo>
                        <a:pt x="316" y="103"/>
                      </a:lnTo>
                      <a:close/>
                      <a:moveTo>
                        <a:pt x="236" y="71"/>
                      </a:moveTo>
                      <a:lnTo>
                        <a:pt x="244" y="56"/>
                      </a:lnTo>
                      <a:lnTo>
                        <a:pt x="245" y="43"/>
                      </a:lnTo>
                      <a:lnTo>
                        <a:pt x="242" y="39"/>
                      </a:lnTo>
                      <a:lnTo>
                        <a:pt x="229" y="40"/>
                      </a:lnTo>
                      <a:lnTo>
                        <a:pt x="231" y="54"/>
                      </a:lnTo>
                      <a:lnTo>
                        <a:pt x="217" y="63"/>
                      </a:lnTo>
                      <a:lnTo>
                        <a:pt x="212" y="71"/>
                      </a:lnTo>
                      <a:lnTo>
                        <a:pt x="200" y="73"/>
                      </a:lnTo>
                      <a:lnTo>
                        <a:pt x="198" y="60"/>
                      </a:lnTo>
                      <a:lnTo>
                        <a:pt x="195" y="60"/>
                      </a:lnTo>
                      <a:lnTo>
                        <a:pt x="191" y="72"/>
                      </a:lnTo>
                      <a:lnTo>
                        <a:pt x="180" y="74"/>
                      </a:lnTo>
                      <a:lnTo>
                        <a:pt x="161" y="70"/>
                      </a:lnTo>
                      <a:lnTo>
                        <a:pt x="159" y="78"/>
                      </a:lnTo>
                      <a:lnTo>
                        <a:pt x="171" y="84"/>
                      </a:lnTo>
                      <a:lnTo>
                        <a:pt x="188" y="92"/>
                      </a:lnTo>
                      <a:lnTo>
                        <a:pt x="198" y="92"/>
                      </a:lnTo>
                      <a:lnTo>
                        <a:pt x="209" y="86"/>
                      </a:lnTo>
                      <a:lnTo>
                        <a:pt x="221" y="79"/>
                      </a:lnTo>
                      <a:lnTo>
                        <a:pt x="225" y="73"/>
                      </a:lnTo>
                      <a:lnTo>
                        <a:pt x="236" y="71"/>
                      </a:lnTo>
                      <a:lnTo>
                        <a:pt x="236" y="71"/>
                      </a:lnTo>
                      <a:close/>
                      <a:moveTo>
                        <a:pt x="133" y="117"/>
                      </a:moveTo>
                      <a:lnTo>
                        <a:pt x="129" y="101"/>
                      </a:lnTo>
                      <a:lnTo>
                        <a:pt x="148" y="98"/>
                      </a:lnTo>
                      <a:lnTo>
                        <a:pt x="145" y="86"/>
                      </a:lnTo>
                      <a:lnTo>
                        <a:pt x="110" y="71"/>
                      </a:lnTo>
                      <a:lnTo>
                        <a:pt x="108" y="57"/>
                      </a:lnTo>
                      <a:lnTo>
                        <a:pt x="97" y="45"/>
                      </a:lnTo>
                      <a:lnTo>
                        <a:pt x="83" y="33"/>
                      </a:lnTo>
                      <a:lnTo>
                        <a:pt x="46" y="19"/>
                      </a:lnTo>
                      <a:lnTo>
                        <a:pt x="9" y="3"/>
                      </a:lnTo>
                      <a:lnTo>
                        <a:pt x="6" y="80"/>
                      </a:lnTo>
                      <a:lnTo>
                        <a:pt x="0" y="158"/>
                      </a:lnTo>
                      <a:lnTo>
                        <a:pt x="21" y="159"/>
                      </a:lnTo>
                      <a:lnTo>
                        <a:pt x="33" y="163"/>
                      </a:lnTo>
                      <a:lnTo>
                        <a:pt x="50" y="154"/>
                      </a:lnTo>
                      <a:lnTo>
                        <a:pt x="49" y="136"/>
                      </a:lnTo>
                      <a:lnTo>
                        <a:pt x="62" y="129"/>
                      </a:lnTo>
                      <a:lnTo>
                        <a:pt x="81" y="122"/>
                      </a:lnTo>
                      <a:lnTo>
                        <a:pt x="107" y="133"/>
                      </a:lnTo>
                      <a:lnTo>
                        <a:pt x="116" y="153"/>
                      </a:lnTo>
                      <a:lnTo>
                        <a:pt x="127" y="166"/>
                      </a:lnTo>
                      <a:lnTo>
                        <a:pt x="141" y="181"/>
                      </a:lnTo>
                      <a:lnTo>
                        <a:pt x="161" y="185"/>
                      </a:lnTo>
                      <a:lnTo>
                        <a:pt x="180" y="188"/>
                      </a:lnTo>
                      <a:lnTo>
                        <a:pt x="184" y="194"/>
                      </a:lnTo>
                      <a:lnTo>
                        <a:pt x="198" y="192"/>
                      </a:lnTo>
                      <a:lnTo>
                        <a:pt x="201" y="186"/>
                      </a:lnTo>
                      <a:lnTo>
                        <a:pt x="180" y="176"/>
                      </a:lnTo>
                      <a:lnTo>
                        <a:pt x="187" y="171"/>
                      </a:lnTo>
                      <a:lnTo>
                        <a:pt x="171" y="167"/>
                      </a:lnTo>
                      <a:lnTo>
                        <a:pt x="173" y="157"/>
                      </a:lnTo>
                      <a:lnTo>
                        <a:pt x="161" y="157"/>
                      </a:lnTo>
                      <a:lnTo>
                        <a:pt x="150" y="132"/>
                      </a:lnTo>
                      <a:lnTo>
                        <a:pt x="133" y="117"/>
                      </a:lnTo>
                      <a:lnTo>
                        <a:pt x="133" y="117"/>
                      </a:lnTo>
                      <a:close/>
                      <a:moveTo>
                        <a:pt x="262" y="48"/>
                      </a:moveTo>
                      <a:lnTo>
                        <a:pt x="260" y="36"/>
                      </a:lnTo>
                      <a:lnTo>
                        <a:pt x="253" y="28"/>
                      </a:lnTo>
                      <a:lnTo>
                        <a:pt x="245" y="18"/>
                      </a:lnTo>
                      <a:lnTo>
                        <a:pt x="236" y="12"/>
                      </a:lnTo>
                      <a:lnTo>
                        <a:pt x="229" y="8"/>
                      </a:lnTo>
                      <a:lnTo>
                        <a:pt x="218" y="0"/>
                      </a:lnTo>
                      <a:lnTo>
                        <a:pt x="212" y="6"/>
                      </a:lnTo>
                      <a:lnTo>
                        <a:pt x="227" y="13"/>
                      </a:lnTo>
                      <a:lnTo>
                        <a:pt x="238" y="23"/>
                      </a:lnTo>
                      <a:lnTo>
                        <a:pt x="247" y="31"/>
                      </a:lnTo>
                      <a:lnTo>
                        <a:pt x="252" y="40"/>
                      </a:lnTo>
                      <a:lnTo>
                        <a:pt x="255" y="54"/>
                      </a:lnTo>
                      <a:lnTo>
                        <a:pt x="262" y="48"/>
                      </a:lnTo>
                      <a:lnTo>
                        <a:pt x="262" y="4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409" name="Vanuatu" descr="{&quot;Key&quot;:&quot;vanuatu&quot;,&quot;Name&quot;:&quot;Vanuatu&quot;,&quot;Value&quot;:1.0,&quot;Formula&quot;:&quot;&quot;,&quot;Text&quot;:&quot;&quot;,&quot;OfficeApplication&quot;:1,&quot;HasValue&quot;:true}">
                  <a:extLst>
                    <a:ext uri="{FF2B5EF4-FFF2-40B4-BE49-F238E27FC236}">
                      <a16:creationId xmlns:a16="http://schemas.microsoft.com/office/drawing/2014/main" id="{E6E796DC-02E9-6AF2-FB98-2B74000F0612}"/>
                    </a:ext>
                  </a:extLst>
                </p:cNvPr>
                <p:cNvSpPr>
                  <a:spLocks noEditPoints="1"/>
                </p:cNvSpPr>
                <p:nvPr/>
              </p:nvSpPr>
              <p:spPr bwMode="auto">
                <a:xfrm>
                  <a:off x="11496675" y="5035551"/>
                  <a:ext cx="28575" cy="73025"/>
                </a:xfrm>
                <a:custGeom>
                  <a:avLst/>
                  <a:gdLst>
                    <a:gd name="T0" fmla="*/ 18 w 18"/>
                    <a:gd name="T1" fmla="*/ 44 h 46"/>
                    <a:gd name="T2" fmla="*/ 9 w 18"/>
                    <a:gd name="T3" fmla="*/ 30 h 46"/>
                    <a:gd name="T4" fmla="*/ 6 w 18"/>
                    <a:gd name="T5" fmla="*/ 36 h 46"/>
                    <a:gd name="T6" fmla="*/ 11 w 18"/>
                    <a:gd name="T7" fmla="*/ 46 h 46"/>
                    <a:gd name="T8" fmla="*/ 18 w 18"/>
                    <a:gd name="T9" fmla="*/ 44 h 46"/>
                    <a:gd name="T10" fmla="*/ 18 w 18"/>
                    <a:gd name="T11" fmla="*/ 44 h 46"/>
                    <a:gd name="T12" fmla="*/ 11 w 18"/>
                    <a:gd name="T13" fmla="*/ 7 h 46"/>
                    <a:gd name="T14" fmla="*/ 2 w 18"/>
                    <a:gd name="T15" fmla="*/ 0 h 46"/>
                    <a:gd name="T16" fmla="*/ 0 w 18"/>
                    <a:gd name="T17" fmla="*/ 17 h 46"/>
                    <a:gd name="T18" fmla="*/ 1 w 18"/>
                    <a:gd name="T19" fmla="*/ 25 h 46"/>
                    <a:gd name="T20" fmla="*/ 5 w 18"/>
                    <a:gd name="T21" fmla="*/ 23 h 46"/>
                    <a:gd name="T22" fmla="*/ 11 w 18"/>
                    <a:gd name="T23" fmla="*/ 26 h 46"/>
                    <a:gd name="T24" fmla="*/ 11 w 18"/>
                    <a:gd name="T25" fmla="*/ 7 h 46"/>
                    <a:gd name="T26" fmla="*/ 11 w 18"/>
                    <a:gd name="T27" fmla="*/ 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46">
                      <a:moveTo>
                        <a:pt x="18" y="44"/>
                      </a:moveTo>
                      <a:lnTo>
                        <a:pt x="9" y="30"/>
                      </a:lnTo>
                      <a:lnTo>
                        <a:pt x="6" y="36"/>
                      </a:lnTo>
                      <a:lnTo>
                        <a:pt x="11" y="46"/>
                      </a:lnTo>
                      <a:lnTo>
                        <a:pt x="18" y="44"/>
                      </a:lnTo>
                      <a:lnTo>
                        <a:pt x="18" y="44"/>
                      </a:lnTo>
                      <a:close/>
                      <a:moveTo>
                        <a:pt x="11" y="7"/>
                      </a:moveTo>
                      <a:lnTo>
                        <a:pt x="2" y="0"/>
                      </a:lnTo>
                      <a:lnTo>
                        <a:pt x="0" y="17"/>
                      </a:lnTo>
                      <a:lnTo>
                        <a:pt x="1" y="25"/>
                      </a:lnTo>
                      <a:lnTo>
                        <a:pt x="5" y="23"/>
                      </a:lnTo>
                      <a:lnTo>
                        <a:pt x="11" y="26"/>
                      </a:lnTo>
                      <a:lnTo>
                        <a:pt x="11" y="7"/>
                      </a:lnTo>
                      <a:lnTo>
                        <a:pt x="11" y="7"/>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410" name="New Caledonia" descr="{&quot;Key&quot;:&quot;new caledonia&quot;,&quot;Name&quot;:&quot;New Caledonia&quot;,&quot;Value&quot;:1.0,&quot;Formula&quot;:&quot;&quot;,&quot;Text&quot;:&quot;&quot;,&quot;OfficeApplication&quot;:1,&quot;HasValue&quot;:true}">
                  <a:extLst>
                    <a:ext uri="{FF2B5EF4-FFF2-40B4-BE49-F238E27FC236}">
                      <a16:creationId xmlns:a16="http://schemas.microsoft.com/office/drawing/2014/main" id="{C17F2A8E-C133-C91B-B437-7225BB216F31}"/>
                    </a:ext>
                  </a:extLst>
                </p:cNvPr>
                <p:cNvSpPr>
                  <a:spLocks noEditPoints="1"/>
                </p:cNvSpPr>
                <p:nvPr/>
              </p:nvSpPr>
              <p:spPr bwMode="auto">
                <a:xfrm>
                  <a:off x="11241087" y="5203826"/>
                  <a:ext cx="249237" cy="133350"/>
                </a:xfrm>
                <a:custGeom>
                  <a:avLst/>
                  <a:gdLst>
                    <a:gd name="T0" fmla="*/ 136 w 157"/>
                    <a:gd name="T1" fmla="*/ 81 h 84"/>
                    <a:gd name="T2" fmla="*/ 136 w 157"/>
                    <a:gd name="T3" fmla="*/ 84 h 84"/>
                    <a:gd name="T4" fmla="*/ 137 w 157"/>
                    <a:gd name="T5" fmla="*/ 83 h 84"/>
                    <a:gd name="T6" fmla="*/ 154 w 157"/>
                    <a:gd name="T7" fmla="*/ 53 h 84"/>
                    <a:gd name="T8" fmla="*/ 151 w 157"/>
                    <a:gd name="T9" fmla="*/ 54 h 84"/>
                    <a:gd name="T10" fmla="*/ 152 w 157"/>
                    <a:gd name="T11" fmla="*/ 59 h 84"/>
                    <a:gd name="T12" fmla="*/ 156 w 157"/>
                    <a:gd name="T13" fmla="*/ 60 h 84"/>
                    <a:gd name="T14" fmla="*/ 155 w 157"/>
                    <a:gd name="T15" fmla="*/ 55 h 84"/>
                    <a:gd name="T16" fmla="*/ 145 w 157"/>
                    <a:gd name="T17" fmla="*/ 47 h 84"/>
                    <a:gd name="T18" fmla="*/ 143 w 157"/>
                    <a:gd name="T19" fmla="*/ 42 h 84"/>
                    <a:gd name="T20" fmla="*/ 142 w 157"/>
                    <a:gd name="T21" fmla="*/ 37 h 84"/>
                    <a:gd name="T22" fmla="*/ 140 w 157"/>
                    <a:gd name="T23" fmla="*/ 39 h 84"/>
                    <a:gd name="T24" fmla="*/ 137 w 157"/>
                    <a:gd name="T25" fmla="*/ 43 h 84"/>
                    <a:gd name="T26" fmla="*/ 141 w 157"/>
                    <a:gd name="T27" fmla="*/ 48 h 84"/>
                    <a:gd name="T28" fmla="*/ 129 w 157"/>
                    <a:gd name="T29" fmla="*/ 38 h 84"/>
                    <a:gd name="T30" fmla="*/ 131 w 157"/>
                    <a:gd name="T31" fmla="*/ 35 h 84"/>
                    <a:gd name="T32" fmla="*/ 133 w 157"/>
                    <a:gd name="T33" fmla="*/ 32 h 84"/>
                    <a:gd name="T34" fmla="*/ 131 w 157"/>
                    <a:gd name="T35" fmla="*/ 32 h 84"/>
                    <a:gd name="T36" fmla="*/ 128 w 157"/>
                    <a:gd name="T37" fmla="*/ 38 h 84"/>
                    <a:gd name="T38" fmla="*/ 83 w 157"/>
                    <a:gd name="T39" fmla="*/ 27 h 84"/>
                    <a:gd name="T40" fmla="*/ 80 w 157"/>
                    <a:gd name="T41" fmla="*/ 27 h 84"/>
                    <a:gd name="T42" fmla="*/ 81 w 157"/>
                    <a:gd name="T43" fmla="*/ 29 h 84"/>
                    <a:gd name="T44" fmla="*/ 83 w 157"/>
                    <a:gd name="T45" fmla="*/ 36 h 84"/>
                    <a:gd name="T46" fmla="*/ 87 w 157"/>
                    <a:gd name="T47" fmla="*/ 43 h 84"/>
                    <a:gd name="T48" fmla="*/ 91 w 157"/>
                    <a:gd name="T49" fmla="*/ 51 h 84"/>
                    <a:gd name="T50" fmla="*/ 99 w 157"/>
                    <a:gd name="T51" fmla="*/ 59 h 84"/>
                    <a:gd name="T52" fmla="*/ 105 w 157"/>
                    <a:gd name="T53" fmla="*/ 64 h 84"/>
                    <a:gd name="T54" fmla="*/ 112 w 157"/>
                    <a:gd name="T55" fmla="*/ 68 h 84"/>
                    <a:gd name="T56" fmla="*/ 113 w 157"/>
                    <a:gd name="T57" fmla="*/ 71 h 84"/>
                    <a:gd name="T58" fmla="*/ 118 w 157"/>
                    <a:gd name="T59" fmla="*/ 74 h 84"/>
                    <a:gd name="T60" fmla="*/ 119 w 157"/>
                    <a:gd name="T61" fmla="*/ 75 h 84"/>
                    <a:gd name="T62" fmla="*/ 126 w 157"/>
                    <a:gd name="T63" fmla="*/ 78 h 84"/>
                    <a:gd name="T64" fmla="*/ 129 w 157"/>
                    <a:gd name="T65" fmla="*/ 71 h 84"/>
                    <a:gd name="T66" fmla="*/ 122 w 157"/>
                    <a:gd name="T67" fmla="*/ 65 h 84"/>
                    <a:gd name="T68" fmla="*/ 114 w 157"/>
                    <a:gd name="T69" fmla="*/ 56 h 84"/>
                    <a:gd name="T70" fmla="*/ 110 w 157"/>
                    <a:gd name="T71" fmla="*/ 53 h 84"/>
                    <a:gd name="T72" fmla="*/ 106 w 157"/>
                    <a:gd name="T73" fmla="*/ 50 h 84"/>
                    <a:gd name="T74" fmla="*/ 104 w 157"/>
                    <a:gd name="T75" fmla="*/ 45 h 84"/>
                    <a:gd name="T76" fmla="*/ 101 w 157"/>
                    <a:gd name="T77" fmla="*/ 40 h 84"/>
                    <a:gd name="T78" fmla="*/ 96 w 157"/>
                    <a:gd name="T79" fmla="*/ 37 h 84"/>
                    <a:gd name="T80" fmla="*/ 85 w 157"/>
                    <a:gd name="T81" fmla="*/ 29 h 84"/>
                    <a:gd name="T82" fmla="*/ 1 w 157"/>
                    <a:gd name="T83" fmla="*/ 5 h 84"/>
                    <a:gd name="T84" fmla="*/ 1 w 157"/>
                    <a:gd name="T85" fmla="*/ 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7" h="84">
                      <a:moveTo>
                        <a:pt x="137" y="83"/>
                      </a:moveTo>
                      <a:lnTo>
                        <a:pt x="137" y="82"/>
                      </a:lnTo>
                      <a:lnTo>
                        <a:pt x="136" y="81"/>
                      </a:lnTo>
                      <a:lnTo>
                        <a:pt x="135" y="83"/>
                      </a:lnTo>
                      <a:lnTo>
                        <a:pt x="135" y="84"/>
                      </a:lnTo>
                      <a:lnTo>
                        <a:pt x="136" y="84"/>
                      </a:lnTo>
                      <a:lnTo>
                        <a:pt x="136" y="84"/>
                      </a:lnTo>
                      <a:lnTo>
                        <a:pt x="137" y="83"/>
                      </a:lnTo>
                      <a:lnTo>
                        <a:pt x="137" y="83"/>
                      </a:lnTo>
                      <a:close/>
                      <a:moveTo>
                        <a:pt x="155" y="55"/>
                      </a:moveTo>
                      <a:lnTo>
                        <a:pt x="154" y="55"/>
                      </a:lnTo>
                      <a:lnTo>
                        <a:pt x="154" y="53"/>
                      </a:lnTo>
                      <a:lnTo>
                        <a:pt x="155" y="53"/>
                      </a:lnTo>
                      <a:lnTo>
                        <a:pt x="153" y="53"/>
                      </a:lnTo>
                      <a:lnTo>
                        <a:pt x="151" y="54"/>
                      </a:lnTo>
                      <a:lnTo>
                        <a:pt x="151" y="57"/>
                      </a:lnTo>
                      <a:lnTo>
                        <a:pt x="151" y="59"/>
                      </a:lnTo>
                      <a:lnTo>
                        <a:pt x="152" y="59"/>
                      </a:lnTo>
                      <a:lnTo>
                        <a:pt x="152" y="61"/>
                      </a:lnTo>
                      <a:lnTo>
                        <a:pt x="153" y="61"/>
                      </a:lnTo>
                      <a:lnTo>
                        <a:pt x="156" y="60"/>
                      </a:lnTo>
                      <a:lnTo>
                        <a:pt x="157" y="55"/>
                      </a:lnTo>
                      <a:lnTo>
                        <a:pt x="155" y="55"/>
                      </a:lnTo>
                      <a:lnTo>
                        <a:pt x="155" y="55"/>
                      </a:lnTo>
                      <a:lnTo>
                        <a:pt x="155" y="55"/>
                      </a:lnTo>
                      <a:close/>
                      <a:moveTo>
                        <a:pt x="144" y="49"/>
                      </a:moveTo>
                      <a:lnTo>
                        <a:pt x="145" y="47"/>
                      </a:lnTo>
                      <a:lnTo>
                        <a:pt x="145" y="46"/>
                      </a:lnTo>
                      <a:lnTo>
                        <a:pt x="144" y="44"/>
                      </a:lnTo>
                      <a:lnTo>
                        <a:pt x="143" y="42"/>
                      </a:lnTo>
                      <a:lnTo>
                        <a:pt x="144" y="38"/>
                      </a:lnTo>
                      <a:lnTo>
                        <a:pt x="144" y="38"/>
                      </a:lnTo>
                      <a:lnTo>
                        <a:pt x="142" y="37"/>
                      </a:lnTo>
                      <a:lnTo>
                        <a:pt x="139" y="38"/>
                      </a:lnTo>
                      <a:lnTo>
                        <a:pt x="138" y="39"/>
                      </a:lnTo>
                      <a:lnTo>
                        <a:pt x="140" y="39"/>
                      </a:lnTo>
                      <a:lnTo>
                        <a:pt x="141" y="40"/>
                      </a:lnTo>
                      <a:lnTo>
                        <a:pt x="139" y="43"/>
                      </a:lnTo>
                      <a:lnTo>
                        <a:pt x="137" y="43"/>
                      </a:lnTo>
                      <a:lnTo>
                        <a:pt x="138" y="45"/>
                      </a:lnTo>
                      <a:lnTo>
                        <a:pt x="138" y="47"/>
                      </a:lnTo>
                      <a:lnTo>
                        <a:pt x="141" y="48"/>
                      </a:lnTo>
                      <a:lnTo>
                        <a:pt x="142" y="49"/>
                      </a:lnTo>
                      <a:lnTo>
                        <a:pt x="144" y="49"/>
                      </a:lnTo>
                      <a:close/>
                      <a:moveTo>
                        <a:pt x="129" y="38"/>
                      </a:moveTo>
                      <a:lnTo>
                        <a:pt x="130" y="36"/>
                      </a:lnTo>
                      <a:lnTo>
                        <a:pt x="131" y="36"/>
                      </a:lnTo>
                      <a:lnTo>
                        <a:pt x="131" y="35"/>
                      </a:lnTo>
                      <a:lnTo>
                        <a:pt x="131" y="34"/>
                      </a:lnTo>
                      <a:lnTo>
                        <a:pt x="132" y="33"/>
                      </a:lnTo>
                      <a:lnTo>
                        <a:pt x="133" y="32"/>
                      </a:lnTo>
                      <a:lnTo>
                        <a:pt x="132" y="31"/>
                      </a:lnTo>
                      <a:lnTo>
                        <a:pt x="131" y="31"/>
                      </a:lnTo>
                      <a:lnTo>
                        <a:pt x="131" y="32"/>
                      </a:lnTo>
                      <a:lnTo>
                        <a:pt x="130" y="35"/>
                      </a:lnTo>
                      <a:lnTo>
                        <a:pt x="130" y="36"/>
                      </a:lnTo>
                      <a:lnTo>
                        <a:pt x="128" y="38"/>
                      </a:lnTo>
                      <a:lnTo>
                        <a:pt x="129" y="38"/>
                      </a:lnTo>
                      <a:lnTo>
                        <a:pt x="129" y="38"/>
                      </a:lnTo>
                      <a:close/>
                      <a:moveTo>
                        <a:pt x="83" y="27"/>
                      </a:moveTo>
                      <a:lnTo>
                        <a:pt x="80" y="24"/>
                      </a:lnTo>
                      <a:lnTo>
                        <a:pt x="80" y="25"/>
                      </a:lnTo>
                      <a:lnTo>
                        <a:pt x="80" y="27"/>
                      </a:lnTo>
                      <a:lnTo>
                        <a:pt x="80" y="28"/>
                      </a:lnTo>
                      <a:lnTo>
                        <a:pt x="81" y="29"/>
                      </a:lnTo>
                      <a:lnTo>
                        <a:pt x="81" y="29"/>
                      </a:lnTo>
                      <a:lnTo>
                        <a:pt x="81" y="31"/>
                      </a:lnTo>
                      <a:lnTo>
                        <a:pt x="81" y="33"/>
                      </a:lnTo>
                      <a:lnTo>
                        <a:pt x="83" y="36"/>
                      </a:lnTo>
                      <a:lnTo>
                        <a:pt x="84" y="38"/>
                      </a:lnTo>
                      <a:lnTo>
                        <a:pt x="85" y="41"/>
                      </a:lnTo>
                      <a:lnTo>
                        <a:pt x="87" y="43"/>
                      </a:lnTo>
                      <a:lnTo>
                        <a:pt x="88" y="45"/>
                      </a:lnTo>
                      <a:lnTo>
                        <a:pt x="91" y="50"/>
                      </a:lnTo>
                      <a:lnTo>
                        <a:pt x="91" y="51"/>
                      </a:lnTo>
                      <a:lnTo>
                        <a:pt x="93" y="53"/>
                      </a:lnTo>
                      <a:lnTo>
                        <a:pt x="97" y="57"/>
                      </a:lnTo>
                      <a:lnTo>
                        <a:pt x="99" y="59"/>
                      </a:lnTo>
                      <a:lnTo>
                        <a:pt x="100" y="60"/>
                      </a:lnTo>
                      <a:lnTo>
                        <a:pt x="104" y="63"/>
                      </a:lnTo>
                      <a:lnTo>
                        <a:pt x="105" y="64"/>
                      </a:lnTo>
                      <a:lnTo>
                        <a:pt x="106" y="65"/>
                      </a:lnTo>
                      <a:lnTo>
                        <a:pt x="109" y="66"/>
                      </a:lnTo>
                      <a:lnTo>
                        <a:pt x="112" y="68"/>
                      </a:lnTo>
                      <a:lnTo>
                        <a:pt x="112" y="68"/>
                      </a:lnTo>
                      <a:lnTo>
                        <a:pt x="112" y="70"/>
                      </a:lnTo>
                      <a:lnTo>
                        <a:pt x="113" y="71"/>
                      </a:lnTo>
                      <a:lnTo>
                        <a:pt x="115" y="72"/>
                      </a:lnTo>
                      <a:lnTo>
                        <a:pt x="117" y="74"/>
                      </a:lnTo>
                      <a:lnTo>
                        <a:pt x="118" y="74"/>
                      </a:lnTo>
                      <a:lnTo>
                        <a:pt x="118" y="75"/>
                      </a:lnTo>
                      <a:lnTo>
                        <a:pt x="119" y="75"/>
                      </a:lnTo>
                      <a:lnTo>
                        <a:pt x="119" y="75"/>
                      </a:lnTo>
                      <a:lnTo>
                        <a:pt x="123" y="78"/>
                      </a:lnTo>
                      <a:lnTo>
                        <a:pt x="125" y="78"/>
                      </a:lnTo>
                      <a:lnTo>
                        <a:pt x="126" y="78"/>
                      </a:lnTo>
                      <a:lnTo>
                        <a:pt x="128" y="77"/>
                      </a:lnTo>
                      <a:lnTo>
                        <a:pt x="129" y="75"/>
                      </a:lnTo>
                      <a:lnTo>
                        <a:pt x="129" y="71"/>
                      </a:lnTo>
                      <a:lnTo>
                        <a:pt x="127" y="69"/>
                      </a:lnTo>
                      <a:lnTo>
                        <a:pt x="124" y="67"/>
                      </a:lnTo>
                      <a:lnTo>
                        <a:pt x="122" y="65"/>
                      </a:lnTo>
                      <a:lnTo>
                        <a:pt x="121" y="64"/>
                      </a:lnTo>
                      <a:lnTo>
                        <a:pt x="118" y="60"/>
                      </a:lnTo>
                      <a:lnTo>
                        <a:pt x="114" y="56"/>
                      </a:lnTo>
                      <a:lnTo>
                        <a:pt x="112" y="55"/>
                      </a:lnTo>
                      <a:lnTo>
                        <a:pt x="111" y="54"/>
                      </a:lnTo>
                      <a:lnTo>
                        <a:pt x="110" y="53"/>
                      </a:lnTo>
                      <a:lnTo>
                        <a:pt x="109" y="52"/>
                      </a:lnTo>
                      <a:lnTo>
                        <a:pt x="107" y="51"/>
                      </a:lnTo>
                      <a:lnTo>
                        <a:pt x="106" y="50"/>
                      </a:lnTo>
                      <a:lnTo>
                        <a:pt x="104" y="47"/>
                      </a:lnTo>
                      <a:lnTo>
                        <a:pt x="104" y="46"/>
                      </a:lnTo>
                      <a:lnTo>
                        <a:pt x="104" y="45"/>
                      </a:lnTo>
                      <a:lnTo>
                        <a:pt x="104" y="44"/>
                      </a:lnTo>
                      <a:lnTo>
                        <a:pt x="102" y="42"/>
                      </a:lnTo>
                      <a:lnTo>
                        <a:pt x="101" y="40"/>
                      </a:lnTo>
                      <a:lnTo>
                        <a:pt x="101" y="39"/>
                      </a:lnTo>
                      <a:lnTo>
                        <a:pt x="99" y="38"/>
                      </a:lnTo>
                      <a:lnTo>
                        <a:pt x="96" y="37"/>
                      </a:lnTo>
                      <a:lnTo>
                        <a:pt x="90" y="30"/>
                      </a:lnTo>
                      <a:lnTo>
                        <a:pt x="88" y="28"/>
                      </a:lnTo>
                      <a:lnTo>
                        <a:pt x="85" y="29"/>
                      </a:lnTo>
                      <a:lnTo>
                        <a:pt x="83" y="27"/>
                      </a:lnTo>
                      <a:lnTo>
                        <a:pt x="83" y="27"/>
                      </a:lnTo>
                      <a:close/>
                      <a:moveTo>
                        <a:pt x="1" y="5"/>
                      </a:moveTo>
                      <a:lnTo>
                        <a:pt x="2" y="3"/>
                      </a:lnTo>
                      <a:lnTo>
                        <a:pt x="2" y="0"/>
                      </a:lnTo>
                      <a:lnTo>
                        <a:pt x="1" y="2"/>
                      </a:lnTo>
                      <a:lnTo>
                        <a:pt x="0" y="6"/>
                      </a:lnTo>
                      <a:lnTo>
                        <a:pt x="1" y="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411" name="Marshall Islands" descr="{&quot;Key&quot;:&quot;marshall islands&quot;,&quot;Name&quot;:&quot;Marshall Islands&quot;,&quot;Value&quot;:1.0,&quot;Formula&quot;:&quot;&quot;,&quot;Text&quot;:&quot;&quot;,&quot;OfficeApplication&quot;:1,&quot;HasValue&quot;:true}">
                  <a:extLst>
                    <a:ext uri="{FF2B5EF4-FFF2-40B4-BE49-F238E27FC236}">
                      <a16:creationId xmlns:a16="http://schemas.microsoft.com/office/drawing/2014/main" id="{272070AC-89D5-D5E8-0AC8-9014C1C5B47B}"/>
                    </a:ext>
                  </a:extLst>
                </p:cNvPr>
                <p:cNvSpPr>
                  <a:spLocks/>
                </p:cNvSpPr>
                <p:nvPr/>
              </p:nvSpPr>
              <p:spPr bwMode="auto">
                <a:xfrm>
                  <a:off x="11563350" y="4502151"/>
                  <a:ext cx="0" cy="1588"/>
                </a:xfrm>
                <a:custGeom>
                  <a:avLst/>
                  <a:gdLst>
                    <a:gd name="T0" fmla="*/ 0 h 1"/>
                    <a:gd name="T1" fmla="*/ 0 h 1"/>
                    <a:gd name="T2" fmla="*/ 0 h 1"/>
                    <a:gd name="T3" fmla="*/ 0 h 1"/>
                    <a:gd name="T4" fmla="*/ 0 h 1"/>
                    <a:gd name="T5" fmla="*/ 0 h 1"/>
                    <a:gd name="T6" fmla="*/ 1 h 1"/>
                    <a:gd name="T7" fmla="*/ 0 h 1"/>
                    <a:gd name="T8"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0"/>
                      </a:moveTo>
                      <a:lnTo>
                        <a:pt x="0" y="0"/>
                      </a:lnTo>
                      <a:lnTo>
                        <a:pt x="0" y="0"/>
                      </a:lnTo>
                      <a:lnTo>
                        <a:pt x="0" y="0"/>
                      </a:lnTo>
                      <a:lnTo>
                        <a:pt x="0" y="0"/>
                      </a:lnTo>
                      <a:lnTo>
                        <a:pt x="0" y="0"/>
                      </a:lnTo>
                      <a:lnTo>
                        <a:pt x="0" y="1"/>
                      </a:lnTo>
                      <a:lnTo>
                        <a:pt x="0" y="0"/>
                      </a:lnTo>
                      <a:lnTo>
                        <a:pt x="0"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412" name="Solomon Islands" descr="{&quot;Key&quot;:&quot;solomon islands&quot;,&quot;Name&quot;:&quot;Solomon Islands&quot;,&quot;Value&quot;:1.0,&quot;Formula&quot;:&quot;&quot;,&quot;Text&quot;:&quot;&quot;,&quot;OfficeApplication&quot;:1,&quot;HasValue&quot;:true}">
                  <a:extLst>
                    <a:ext uri="{FF2B5EF4-FFF2-40B4-BE49-F238E27FC236}">
                      <a16:creationId xmlns:a16="http://schemas.microsoft.com/office/drawing/2014/main" id="{FD102F17-E595-BD16-BA29-1066A81A4354}"/>
                    </a:ext>
                  </a:extLst>
                </p:cNvPr>
                <p:cNvSpPr>
                  <a:spLocks noEditPoints="1"/>
                </p:cNvSpPr>
                <p:nvPr/>
              </p:nvSpPr>
              <p:spPr bwMode="auto">
                <a:xfrm>
                  <a:off x="11176000" y="4732338"/>
                  <a:ext cx="352425" cy="196850"/>
                </a:xfrm>
                <a:custGeom>
                  <a:avLst/>
                  <a:gdLst>
                    <a:gd name="T0" fmla="*/ 220 w 222"/>
                    <a:gd name="T1" fmla="*/ 121 h 124"/>
                    <a:gd name="T2" fmla="*/ 88 w 222"/>
                    <a:gd name="T3" fmla="*/ 121 h 124"/>
                    <a:gd name="T4" fmla="*/ 80 w 222"/>
                    <a:gd name="T5" fmla="*/ 119 h 124"/>
                    <a:gd name="T6" fmla="*/ 87 w 222"/>
                    <a:gd name="T7" fmla="*/ 123 h 124"/>
                    <a:gd name="T8" fmla="*/ 210 w 222"/>
                    <a:gd name="T9" fmla="*/ 97 h 124"/>
                    <a:gd name="T10" fmla="*/ 202 w 222"/>
                    <a:gd name="T11" fmla="*/ 98 h 124"/>
                    <a:gd name="T12" fmla="*/ 207 w 222"/>
                    <a:gd name="T13" fmla="*/ 99 h 124"/>
                    <a:gd name="T14" fmla="*/ 117 w 222"/>
                    <a:gd name="T15" fmla="*/ 89 h 124"/>
                    <a:gd name="T16" fmla="*/ 112 w 222"/>
                    <a:gd name="T17" fmla="*/ 89 h 124"/>
                    <a:gd name="T18" fmla="*/ 121 w 222"/>
                    <a:gd name="T19" fmla="*/ 99 h 124"/>
                    <a:gd name="T20" fmla="*/ 129 w 222"/>
                    <a:gd name="T21" fmla="*/ 99 h 124"/>
                    <a:gd name="T22" fmla="*/ 120 w 222"/>
                    <a:gd name="T23" fmla="*/ 91 h 124"/>
                    <a:gd name="T24" fmla="*/ 114 w 222"/>
                    <a:gd name="T25" fmla="*/ 67 h 124"/>
                    <a:gd name="T26" fmla="*/ 117 w 222"/>
                    <a:gd name="T27" fmla="*/ 75 h 124"/>
                    <a:gd name="T28" fmla="*/ 76 w 222"/>
                    <a:gd name="T29" fmla="*/ 66 h 124"/>
                    <a:gd name="T30" fmla="*/ 80 w 222"/>
                    <a:gd name="T31" fmla="*/ 76 h 124"/>
                    <a:gd name="T32" fmla="*/ 101 w 222"/>
                    <a:gd name="T33" fmla="*/ 78 h 124"/>
                    <a:gd name="T34" fmla="*/ 95 w 222"/>
                    <a:gd name="T35" fmla="*/ 69 h 124"/>
                    <a:gd name="T36" fmla="*/ 89 w 222"/>
                    <a:gd name="T37" fmla="*/ 57 h 124"/>
                    <a:gd name="T38" fmla="*/ 91 w 222"/>
                    <a:gd name="T39" fmla="*/ 61 h 124"/>
                    <a:gd name="T40" fmla="*/ 90 w 222"/>
                    <a:gd name="T41" fmla="*/ 57 h 124"/>
                    <a:gd name="T42" fmla="*/ 69 w 222"/>
                    <a:gd name="T43" fmla="*/ 57 h 124"/>
                    <a:gd name="T44" fmla="*/ 67 w 222"/>
                    <a:gd name="T45" fmla="*/ 59 h 124"/>
                    <a:gd name="T46" fmla="*/ 35 w 222"/>
                    <a:gd name="T47" fmla="*/ 50 h 124"/>
                    <a:gd name="T48" fmla="*/ 37 w 222"/>
                    <a:gd name="T49" fmla="*/ 52 h 124"/>
                    <a:gd name="T50" fmla="*/ 47 w 222"/>
                    <a:gd name="T51" fmla="*/ 52 h 124"/>
                    <a:gd name="T52" fmla="*/ 47 w 222"/>
                    <a:gd name="T53" fmla="*/ 48 h 124"/>
                    <a:gd name="T54" fmla="*/ 43 w 222"/>
                    <a:gd name="T55" fmla="*/ 47 h 124"/>
                    <a:gd name="T56" fmla="*/ 47 w 222"/>
                    <a:gd name="T57" fmla="*/ 50 h 124"/>
                    <a:gd name="T58" fmla="*/ 33 w 222"/>
                    <a:gd name="T59" fmla="*/ 43 h 124"/>
                    <a:gd name="T60" fmla="*/ 32 w 222"/>
                    <a:gd name="T61" fmla="*/ 50 h 124"/>
                    <a:gd name="T62" fmla="*/ 78 w 222"/>
                    <a:gd name="T63" fmla="*/ 42 h 124"/>
                    <a:gd name="T64" fmla="*/ 103 w 222"/>
                    <a:gd name="T65" fmla="*/ 40 h 124"/>
                    <a:gd name="T66" fmla="*/ 102 w 222"/>
                    <a:gd name="T67" fmla="*/ 46 h 124"/>
                    <a:gd name="T68" fmla="*/ 110 w 222"/>
                    <a:gd name="T69" fmla="*/ 66 h 124"/>
                    <a:gd name="T70" fmla="*/ 112 w 222"/>
                    <a:gd name="T71" fmla="*/ 61 h 124"/>
                    <a:gd name="T72" fmla="*/ 106 w 222"/>
                    <a:gd name="T73" fmla="*/ 52 h 124"/>
                    <a:gd name="T74" fmla="*/ 41 w 222"/>
                    <a:gd name="T75" fmla="*/ 38 h 124"/>
                    <a:gd name="T76" fmla="*/ 33 w 222"/>
                    <a:gd name="T77" fmla="*/ 36 h 124"/>
                    <a:gd name="T78" fmla="*/ 32 w 222"/>
                    <a:gd name="T79" fmla="*/ 39 h 124"/>
                    <a:gd name="T80" fmla="*/ 40 w 222"/>
                    <a:gd name="T81" fmla="*/ 46 h 124"/>
                    <a:gd name="T82" fmla="*/ 41 w 222"/>
                    <a:gd name="T83" fmla="*/ 38 h 124"/>
                    <a:gd name="T84" fmla="*/ 16 w 222"/>
                    <a:gd name="T85" fmla="*/ 33 h 124"/>
                    <a:gd name="T86" fmla="*/ 30 w 222"/>
                    <a:gd name="T87" fmla="*/ 34 h 124"/>
                    <a:gd name="T88" fmla="*/ 24 w 222"/>
                    <a:gd name="T89" fmla="*/ 34 h 124"/>
                    <a:gd name="T90" fmla="*/ 19 w 222"/>
                    <a:gd name="T91" fmla="*/ 30 h 124"/>
                    <a:gd name="T92" fmla="*/ 16 w 222"/>
                    <a:gd name="T93" fmla="*/ 24 h 124"/>
                    <a:gd name="T94" fmla="*/ 19 w 222"/>
                    <a:gd name="T95" fmla="*/ 31 h 124"/>
                    <a:gd name="T96" fmla="*/ 76 w 222"/>
                    <a:gd name="T97" fmla="*/ 34 h 124"/>
                    <a:gd name="T98" fmla="*/ 67 w 222"/>
                    <a:gd name="T99" fmla="*/ 28 h 124"/>
                    <a:gd name="T100" fmla="*/ 60 w 222"/>
                    <a:gd name="T101" fmla="*/ 27 h 124"/>
                    <a:gd name="T102" fmla="*/ 69 w 222"/>
                    <a:gd name="T103" fmla="*/ 36 h 124"/>
                    <a:gd name="T104" fmla="*/ 84 w 222"/>
                    <a:gd name="T105" fmla="*/ 46 h 124"/>
                    <a:gd name="T106" fmla="*/ 0 w 222"/>
                    <a:gd name="T107" fmla="*/ 9 h 124"/>
                    <a:gd name="T108" fmla="*/ 36 w 222"/>
                    <a:gd name="T109" fmla="*/ 17 h 124"/>
                    <a:gd name="T110" fmla="*/ 28 w 222"/>
                    <a:gd name="T111" fmla="*/ 7 h 124"/>
                    <a:gd name="T112" fmla="*/ 18 w 222"/>
                    <a:gd name="T113" fmla="*/ 4 h 124"/>
                    <a:gd name="T114" fmla="*/ 33 w 222"/>
                    <a:gd name="T115" fmla="*/ 1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2" h="124">
                      <a:moveTo>
                        <a:pt x="222" y="121"/>
                      </a:moveTo>
                      <a:lnTo>
                        <a:pt x="222" y="120"/>
                      </a:lnTo>
                      <a:lnTo>
                        <a:pt x="221" y="118"/>
                      </a:lnTo>
                      <a:lnTo>
                        <a:pt x="220" y="118"/>
                      </a:lnTo>
                      <a:lnTo>
                        <a:pt x="219" y="119"/>
                      </a:lnTo>
                      <a:lnTo>
                        <a:pt x="220" y="121"/>
                      </a:lnTo>
                      <a:lnTo>
                        <a:pt x="220" y="121"/>
                      </a:lnTo>
                      <a:lnTo>
                        <a:pt x="222" y="121"/>
                      </a:lnTo>
                      <a:lnTo>
                        <a:pt x="222" y="121"/>
                      </a:lnTo>
                      <a:close/>
                      <a:moveTo>
                        <a:pt x="89" y="123"/>
                      </a:moveTo>
                      <a:lnTo>
                        <a:pt x="89" y="122"/>
                      </a:lnTo>
                      <a:lnTo>
                        <a:pt x="88" y="121"/>
                      </a:lnTo>
                      <a:lnTo>
                        <a:pt x="80" y="116"/>
                      </a:lnTo>
                      <a:lnTo>
                        <a:pt x="78" y="116"/>
                      </a:lnTo>
                      <a:lnTo>
                        <a:pt x="78" y="116"/>
                      </a:lnTo>
                      <a:lnTo>
                        <a:pt x="78" y="117"/>
                      </a:lnTo>
                      <a:lnTo>
                        <a:pt x="78" y="118"/>
                      </a:lnTo>
                      <a:lnTo>
                        <a:pt x="80" y="119"/>
                      </a:lnTo>
                      <a:lnTo>
                        <a:pt x="80" y="119"/>
                      </a:lnTo>
                      <a:lnTo>
                        <a:pt x="81" y="120"/>
                      </a:lnTo>
                      <a:lnTo>
                        <a:pt x="84" y="121"/>
                      </a:lnTo>
                      <a:lnTo>
                        <a:pt x="86" y="122"/>
                      </a:lnTo>
                      <a:lnTo>
                        <a:pt x="86" y="123"/>
                      </a:lnTo>
                      <a:lnTo>
                        <a:pt x="87" y="123"/>
                      </a:lnTo>
                      <a:lnTo>
                        <a:pt x="88" y="124"/>
                      </a:lnTo>
                      <a:lnTo>
                        <a:pt x="89" y="123"/>
                      </a:lnTo>
                      <a:lnTo>
                        <a:pt x="89" y="123"/>
                      </a:lnTo>
                      <a:close/>
                      <a:moveTo>
                        <a:pt x="209" y="98"/>
                      </a:moveTo>
                      <a:lnTo>
                        <a:pt x="209" y="98"/>
                      </a:lnTo>
                      <a:lnTo>
                        <a:pt x="210" y="97"/>
                      </a:lnTo>
                      <a:lnTo>
                        <a:pt x="209" y="96"/>
                      </a:lnTo>
                      <a:lnTo>
                        <a:pt x="207" y="96"/>
                      </a:lnTo>
                      <a:lnTo>
                        <a:pt x="204" y="96"/>
                      </a:lnTo>
                      <a:lnTo>
                        <a:pt x="203" y="97"/>
                      </a:lnTo>
                      <a:lnTo>
                        <a:pt x="202" y="98"/>
                      </a:lnTo>
                      <a:lnTo>
                        <a:pt x="202" y="98"/>
                      </a:lnTo>
                      <a:lnTo>
                        <a:pt x="202" y="99"/>
                      </a:lnTo>
                      <a:lnTo>
                        <a:pt x="202" y="101"/>
                      </a:lnTo>
                      <a:lnTo>
                        <a:pt x="203" y="100"/>
                      </a:lnTo>
                      <a:lnTo>
                        <a:pt x="203" y="101"/>
                      </a:lnTo>
                      <a:lnTo>
                        <a:pt x="205" y="99"/>
                      </a:lnTo>
                      <a:lnTo>
                        <a:pt x="207" y="99"/>
                      </a:lnTo>
                      <a:lnTo>
                        <a:pt x="207" y="99"/>
                      </a:lnTo>
                      <a:lnTo>
                        <a:pt x="209" y="98"/>
                      </a:lnTo>
                      <a:lnTo>
                        <a:pt x="209" y="98"/>
                      </a:lnTo>
                      <a:close/>
                      <a:moveTo>
                        <a:pt x="117" y="90"/>
                      </a:moveTo>
                      <a:lnTo>
                        <a:pt x="117" y="89"/>
                      </a:lnTo>
                      <a:lnTo>
                        <a:pt x="117" y="89"/>
                      </a:lnTo>
                      <a:lnTo>
                        <a:pt x="114" y="86"/>
                      </a:lnTo>
                      <a:lnTo>
                        <a:pt x="112" y="85"/>
                      </a:lnTo>
                      <a:lnTo>
                        <a:pt x="110" y="85"/>
                      </a:lnTo>
                      <a:lnTo>
                        <a:pt x="109" y="87"/>
                      </a:lnTo>
                      <a:lnTo>
                        <a:pt x="109" y="89"/>
                      </a:lnTo>
                      <a:lnTo>
                        <a:pt x="112" y="89"/>
                      </a:lnTo>
                      <a:lnTo>
                        <a:pt x="113" y="89"/>
                      </a:lnTo>
                      <a:lnTo>
                        <a:pt x="113" y="92"/>
                      </a:lnTo>
                      <a:lnTo>
                        <a:pt x="114" y="93"/>
                      </a:lnTo>
                      <a:lnTo>
                        <a:pt x="114" y="94"/>
                      </a:lnTo>
                      <a:lnTo>
                        <a:pt x="118" y="97"/>
                      </a:lnTo>
                      <a:lnTo>
                        <a:pt x="121" y="99"/>
                      </a:lnTo>
                      <a:lnTo>
                        <a:pt x="123" y="99"/>
                      </a:lnTo>
                      <a:lnTo>
                        <a:pt x="125" y="100"/>
                      </a:lnTo>
                      <a:lnTo>
                        <a:pt x="127" y="100"/>
                      </a:lnTo>
                      <a:lnTo>
                        <a:pt x="129" y="100"/>
                      </a:lnTo>
                      <a:lnTo>
                        <a:pt x="131" y="100"/>
                      </a:lnTo>
                      <a:lnTo>
                        <a:pt x="129" y="99"/>
                      </a:lnTo>
                      <a:lnTo>
                        <a:pt x="129" y="97"/>
                      </a:lnTo>
                      <a:lnTo>
                        <a:pt x="127" y="93"/>
                      </a:lnTo>
                      <a:lnTo>
                        <a:pt x="126" y="92"/>
                      </a:lnTo>
                      <a:lnTo>
                        <a:pt x="124" y="92"/>
                      </a:lnTo>
                      <a:lnTo>
                        <a:pt x="122" y="91"/>
                      </a:lnTo>
                      <a:lnTo>
                        <a:pt x="120" y="91"/>
                      </a:lnTo>
                      <a:lnTo>
                        <a:pt x="117" y="90"/>
                      </a:lnTo>
                      <a:lnTo>
                        <a:pt x="117" y="90"/>
                      </a:lnTo>
                      <a:close/>
                      <a:moveTo>
                        <a:pt x="117" y="72"/>
                      </a:moveTo>
                      <a:lnTo>
                        <a:pt x="114" y="66"/>
                      </a:lnTo>
                      <a:lnTo>
                        <a:pt x="114" y="66"/>
                      </a:lnTo>
                      <a:lnTo>
                        <a:pt x="114" y="67"/>
                      </a:lnTo>
                      <a:lnTo>
                        <a:pt x="114" y="69"/>
                      </a:lnTo>
                      <a:lnTo>
                        <a:pt x="114" y="71"/>
                      </a:lnTo>
                      <a:lnTo>
                        <a:pt x="114" y="73"/>
                      </a:lnTo>
                      <a:lnTo>
                        <a:pt x="114" y="74"/>
                      </a:lnTo>
                      <a:lnTo>
                        <a:pt x="115" y="73"/>
                      </a:lnTo>
                      <a:lnTo>
                        <a:pt x="117" y="75"/>
                      </a:lnTo>
                      <a:lnTo>
                        <a:pt x="117" y="74"/>
                      </a:lnTo>
                      <a:lnTo>
                        <a:pt x="117" y="72"/>
                      </a:lnTo>
                      <a:close/>
                      <a:moveTo>
                        <a:pt x="80" y="64"/>
                      </a:moveTo>
                      <a:lnTo>
                        <a:pt x="78" y="63"/>
                      </a:lnTo>
                      <a:lnTo>
                        <a:pt x="77" y="65"/>
                      </a:lnTo>
                      <a:lnTo>
                        <a:pt x="76" y="66"/>
                      </a:lnTo>
                      <a:lnTo>
                        <a:pt x="76" y="68"/>
                      </a:lnTo>
                      <a:lnTo>
                        <a:pt x="76" y="69"/>
                      </a:lnTo>
                      <a:lnTo>
                        <a:pt x="77" y="72"/>
                      </a:lnTo>
                      <a:lnTo>
                        <a:pt x="78" y="74"/>
                      </a:lnTo>
                      <a:lnTo>
                        <a:pt x="80" y="75"/>
                      </a:lnTo>
                      <a:lnTo>
                        <a:pt x="80" y="76"/>
                      </a:lnTo>
                      <a:lnTo>
                        <a:pt x="84" y="76"/>
                      </a:lnTo>
                      <a:lnTo>
                        <a:pt x="90" y="77"/>
                      </a:lnTo>
                      <a:lnTo>
                        <a:pt x="93" y="78"/>
                      </a:lnTo>
                      <a:lnTo>
                        <a:pt x="97" y="79"/>
                      </a:lnTo>
                      <a:lnTo>
                        <a:pt x="99" y="79"/>
                      </a:lnTo>
                      <a:lnTo>
                        <a:pt x="101" y="78"/>
                      </a:lnTo>
                      <a:lnTo>
                        <a:pt x="101" y="78"/>
                      </a:lnTo>
                      <a:lnTo>
                        <a:pt x="101" y="75"/>
                      </a:lnTo>
                      <a:lnTo>
                        <a:pt x="100" y="74"/>
                      </a:lnTo>
                      <a:lnTo>
                        <a:pt x="98" y="73"/>
                      </a:lnTo>
                      <a:lnTo>
                        <a:pt x="97" y="71"/>
                      </a:lnTo>
                      <a:lnTo>
                        <a:pt x="95" y="69"/>
                      </a:lnTo>
                      <a:lnTo>
                        <a:pt x="92" y="66"/>
                      </a:lnTo>
                      <a:lnTo>
                        <a:pt x="86" y="66"/>
                      </a:lnTo>
                      <a:lnTo>
                        <a:pt x="84" y="67"/>
                      </a:lnTo>
                      <a:lnTo>
                        <a:pt x="80" y="64"/>
                      </a:lnTo>
                      <a:lnTo>
                        <a:pt x="80" y="64"/>
                      </a:lnTo>
                      <a:close/>
                      <a:moveTo>
                        <a:pt x="89" y="57"/>
                      </a:moveTo>
                      <a:lnTo>
                        <a:pt x="88" y="57"/>
                      </a:lnTo>
                      <a:lnTo>
                        <a:pt x="88" y="59"/>
                      </a:lnTo>
                      <a:lnTo>
                        <a:pt x="89" y="59"/>
                      </a:lnTo>
                      <a:lnTo>
                        <a:pt x="90" y="60"/>
                      </a:lnTo>
                      <a:lnTo>
                        <a:pt x="91" y="61"/>
                      </a:lnTo>
                      <a:lnTo>
                        <a:pt x="91" y="61"/>
                      </a:lnTo>
                      <a:lnTo>
                        <a:pt x="91" y="61"/>
                      </a:lnTo>
                      <a:lnTo>
                        <a:pt x="93" y="61"/>
                      </a:lnTo>
                      <a:lnTo>
                        <a:pt x="94" y="60"/>
                      </a:lnTo>
                      <a:lnTo>
                        <a:pt x="92" y="58"/>
                      </a:lnTo>
                      <a:lnTo>
                        <a:pt x="91" y="57"/>
                      </a:lnTo>
                      <a:lnTo>
                        <a:pt x="90" y="57"/>
                      </a:lnTo>
                      <a:lnTo>
                        <a:pt x="89" y="57"/>
                      </a:lnTo>
                      <a:lnTo>
                        <a:pt x="89" y="57"/>
                      </a:lnTo>
                      <a:close/>
                      <a:moveTo>
                        <a:pt x="69" y="60"/>
                      </a:moveTo>
                      <a:lnTo>
                        <a:pt x="70" y="59"/>
                      </a:lnTo>
                      <a:lnTo>
                        <a:pt x="70" y="57"/>
                      </a:lnTo>
                      <a:lnTo>
                        <a:pt x="69" y="57"/>
                      </a:lnTo>
                      <a:lnTo>
                        <a:pt x="68" y="57"/>
                      </a:lnTo>
                      <a:lnTo>
                        <a:pt x="67" y="57"/>
                      </a:lnTo>
                      <a:lnTo>
                        <a:pt x="66" y="57"/>
                      </a:lnTo>
                      <a:lnTo>
                        <a:pt x="65" y="59"/>
                      </a:lnTo>
                      <a:lnTo>
                        <a:pt x="66" y="59"/>
                      </a:lnTo>
                      <a:lnTo>
                        <a:pt x="67" y="59"/>
                      </a:lnTo>
                      <a:lnTo>
                        <a:pt x="68" y="60"/>
                      </a:lnTo>
                      <a:lnTo>
                        <a:pt x="69" y="60"/>
                      </a:lnTo>
                      <a:lnTo>
                        <a:pt x="69" y="60"/>
                      </a:lnTo>
                      <a:close/>
                      <a:moveTo>
                        <a:pt x="37" y="52"/>
                      </a:moveTo>
                      <a:lnTo>
                        <a:pt x="37" y="51"/>
                      </a:lnTo>
                      <a:lnTo>
                        <a:pt x="35" y="50"/>
                      </a:lnTo>
                      <a:lnTo>
                        <a:pt x="35" y="50"/>
                      </a:lnTo>
                      <a:lnTo>
                        <a:pt x="33" y="50"/>
                      </a:lnTo>
                      <a:lnTo>
                        <a:pt x="33" y="51"/>
                      </a:lnTo>
                      <a:lnTo>
                        <a:pt x="35" y="52"/>
                      </a:lnTo>
                      <a:lnTo>
                        <a:pt x="37" y="52"/>
                      </a:lnTo>
                      <a:lnTo>
                        <a:pt x="37" y="52"/>
                      </a:lnTo>
                      <a:lnTo>
                        <a:pt x="37" y="52"/>
                      </a:lnTo>
                      <a:close/>
                      <a:moveTo>
                        <a:pt x="48" y="52"/>
                      </a:moveTo>
                      <a:lnTo>
                        <a:pt x="50" y="52"/>
                      </a:lnTo>
                      <a:lnTo>
                        <a:pt x="49" y="52"/>
                      </a:lnTo>
                      <a:lnTo>
                        <a:pt x="49" y="50"/>
                      </a:lnTo>
                      <a:lnTo>
                        <a:pt x="47" y="52"/>
                      </a:lnTo>
                      <a:lnTo>
                        <a:pt x="48" y="52"/>
                      </a:lnTo>
                      <a:lnTo>
                        <a:pt x="48" y="52"/>
                      </a:lnTo>
                      <a:close/>
                      <a:moveTo>
                        <a:pt x="47" y="50"/>
                      </a:moveTo>
                      <a:lnTo>
                        <a:pt x="47" y="49"/>
                      </a:lnTo>
                      <a:lnTo>
                        <a:pt x="47" y="48"/>
                      </a:lnTo>
                      <a:lnTo>
                        <a:pt x="47" y="48"/>
                      </a:lnTo>
                      <a:lnTo>
                        <a:pt x="47" y="46"/>
                      </a:lnTo>
                      <a:lnTo>
                        <a:pt x="47" y="46"/>
                      </a:lnTo>
                      <a:lnTo>
                        <a:pt x="45" y="45"/>
                      </a:lnTo>
                      <a:lnTo>
                        <a:pt x="45" y="46"/>
                      </a:lnTo>
                      <a:lnTo>
                        <a:pt x="44" y="46"/>
                      </a:lnTo>
                      <a:lnTo>
                        <a:pt x="43" y="47"/>
                      </a:lnTo>
                      <a:lnTo>
                        <a:pt x="43" y="47"/>
                      </a:lnTo>
                      <a:lnTo>
                        <a:pt x="43" y="49"/>
                      </a:lnTo>
                      <a:lnTo>
                        <a:pt x="43" y="51"/>
                      </a:lnTo>
                      <a:lnTo>
                        <a:pt x="45" y="52"/>
                      </a:lnTo>
                      <a:lnTo>
                        <a:pt x="47" y="50"/>
                      </a:lnTo>
                      <a:lnTo>
                        <a:pt x="47" y="50"/>
                      </a:lnTo>
                      <a:close/>
                      <a:moveTo>
                        <a:pt x="32" y="50"/>
                      </a:moveTo>
                      <a:lnTo>
                        <a:pt x="31" y="49"/>
                      </a:lnTo>
                      <a:lnTo>
                        <a:pt x="32" y="47"/>
                      </a:lnTo>
                      <a:lnTo>
                        <a:pt x="32" y="46"/>
                      </a:lnTo>
                      <a:lnTo>
                        <a:pt x="33" y="44"/>
                      </a:lnTo>
                      <a:lnTo>
                        <a:pt x="33" y="43"/>
                      </a:lnTo>
                      <a:lnTo>
                        <a:pt x="32" y="43"/>
                      </a:lnTo>
                      <a:lnTo>
                        <a:pt x="29" y="46"/>
                      </a:lnTo>
                      <a:lnTo>
                        <a:pt x="29" y="47"/>
                      </a:lnTo>
                      <a:lnTo>
                        <a:pt x="31" y="50"/>
                      </a:lnTo>
                      <a:lnTo>
                        <a:pt x="32" y="51"/>
                      </a:lnTo>
                      <a:lnTo>
                        <a:pt x="32" y="50"/>
                      </a:lnTo>
                      <a:lnTo>
                        <a:pt x="32" y="50"/>
                      </a:lnTo>
                      <a:close/>
                      <a:moveTo>
                        <a:pt x="80" y="45"/>
                      </a:moveTo>
                      <a:lnTo>
                        <a:pt x="80" y="44"/>
                      </a:lnTo>
                      <a:lnTo>
                        <a:pt x="80" y="43"/>
                      </a:lnTo>
                      <a:lnTo>
                        <a:pt x="78" y="42"/>
                      </a:lnTo>
                      <a:lnTo>
                        <a:pt x="78" y="42"/>
                      </a:lnTo>
                      <a:lnTo>
                        <a:pt x="77" y="44"/>
                      </a:lnTo>
                      <a:lnTo>
                        <a:pt x="78" y="44"/>
                      </a:lnTo>
                      <a:lnTo>
                        <a:pt x="79" y="46"/>
                      </a:lnTo>
                      <a:lnTo>
                        <a:pt x="80" y="45"/>
                      </a:lnTo>
                      <a:lnTo>
                        <a:pt x="80" y="45"/>
                      </a:lnTo>
                      <a:close/>
                      <a:moveTo>
                        <a:pt x="103" y="40"/>
                      </a:moveTo>
                      <a:lnTo>
                        <a:pt x="103" y="40"/>
                      </a:lnTo>
                      <a:lnTo>
                        <a:pt x="102" y="41"/>
                      </a:lnTo>
                      <a:lnTo>
                        <a:pt x="101" y="41"/>
                      </a:lnTo>
                      <a:lnTo>
                        <a:pt x="100" y="41"/>
                      </a:lnTo>
                      <a:lnTo>
                        <a:pt x="100" y="42"/>
                      </a:lnTo>
                      <a:lnTo>
                        <a:pt x="102" y="46"/>
                      </a:lnTo>
                      <a:lnTo>
                        <a:pt x="101" y="48"/>
                      </a:lnTo>
                      <a:lnTo>
                        <a:pt x="103" y="56"/>
                      </a:lnTo>
                      <a:lnTo>
                        <a:pt x="103" y="61"/>
                      </a:lnTo>
                      <a:lnTo>
                        <a:pt x="106" y="64"/>
                      </a:lnTo>
                      <a:lnTo>
                        <a:pt x="106" y="65"/>
                      </a:lnTo>
                      <a:lnTo>
                        <a:pt x="110" y="66"/>
                      </a:lnTo>
                      <a:lnTo>
                        <a:pt x="112" y="71"/>
                      </a:lnTo>
                      <a:lnTo>
                        <a:pt x="113" y="71"/>
                      </a:lnTo>
                      <a:lnTo>
                        <a:pt x="113" y="70"/>
                      </a:lnTo>
                      <a:lnTo>
                        <a:pt x="113" y="68"/>
                      </a:lnTo>
                      <a:lnTo>
                        <a:pt x="111" y="65"/>
                      </a:lnTo>
                      <a:lnTo>
                        <a:pt x="112" y="61"/>
                      </a:lnTo>
                      <a:lnTo>
                        <a:pt x="111" y="60"/>
                      </a:lnTo>
                      <a:lnTo>
                        <a:pt x="111" y="59"/>
                      </a:lnTo>
                      <a:lnTo>
                        <a:pt x="110" y="56"/>
                      </a:lnTo>
                      <a:lnTo>
                        <a:pt x="108" y="53"/>
                      </a:lnTo>
                      <a:lnTo>
                        <a:pt x="106" y="53"/>
                      </a:lnTo>
                      <a:lnTo>
                        <a:pt x="106" y="52"/>
                      </a:lnTo>
                      <a:lnTo>
                        <a:pt x="106" y="50"/>
                      </a:lnTo>
                      <a:lnTo>
                        <a:pt x="107" y="49"/>
                      </a:lnTo>
                      <a:lnTo>
                        <a:pt x="108" y="48"/>
                      </a:lnTo>
                      <a:lnTo>
                        <a:pt x="103" y="40"/>
                      </a:lnTo>
                      <a:lnTo>
                        <a:pt x="103" y="40"/>
                      </a:lnTo>
                      <a:close/>
                      <a:moveTo>
                        <a:pt x="41" y="38"/>
                      </a:moveTo>
                      <a:lnTo>
                        <a:pt x="39" y="38"/>
                      </a:lnTo>
                      <a:lnTo>
                        <a:pt x="38" y="37"/>
                      </a:lnTo>
                      <a:lnTo>
                        <a:pt x="38" y="33"/>
                      </a:lnTo>
                      <a:lnTo>
                        <a:pt x="35" y="32"/>
                      </a:lnTo>
                      <a:lnTo>
                        <a:pt x="34" y="33"/>
                      </a:lnTo>
                      <a:lnTo>
                        <a:pt x="33" y="36"/>
                      </a:lnTo>
                      <a:lnTo>
                        <a:pt x="32" y="37"/>
                      </a:lnTo>
                      <a:lnTo>
                        <a:pt x="30" y="38"/>
                      </a:lnTo>
                      <a:lnTo>
                        <a:pt x="30" y="39"/>
                      </a:lnTo>
                      <a:lnTo>
                        <a:pt x="30" y="40"/>
                      </a:lnTo>
                      <a:lnTo>
                        <a:pt x="31" y="41"/>
                      </a:lnTo>
                      <a:lnTo>
                        <a:pt x="32" y="39"/>
                      </a:lnTo>
                      <a:lnTo>
                        <a:pt x="35" y="39"/>
                      </a:lnTo>
                      <a:lnTo>
                        <a:pt x="36" y="39"/>
                      </a:lnTo>
                      <a:lnTo>
                        <a:pt x="36" y="41"/>
                      </a:lnTo>
                      <a:lnTo>
                        <a:pt x="37" y="44"/>
                      </a:lnTo>
                      <a:lnTo>
                        <a:pt x="38" y="45"/>
                      </a:lnTo>
                      <a:lnTo>
                        <a:pt x="40" y="46"/>
                      </a:lnTo>
                      <a:lnTo>
                        <a:pt x="41" y="48"/>
                      </a:lnTo>
                      <a:lnTo>
                        <a:pt x="42" y="47"/>
                      </a:lnTo>
                      <a:lnTo>
                        <a:pt x="43" y="47"/>
                      </a:lnTo>
                      <a:lnTo>
                        <a:pt x="43" y="45"/>
                      </a:lnTo>
                      <a:lnTo>
                        <a:pt x="42" y="40"/>
                      </a:lnTo>
                      <a:lnTo>
                        <a:pt x="41" y="38"/>
                      </a:lnTo>
                      <a:lnTo>
                        <a:pt x="41" y="38"/>
                      </a:lnTo>
                      <a:close/>
                      <a:moveTo>
                        <a:pt x="17" y="38"/>
                      </a:moveTo>
                      <a:lnTo>
                        <a:pt x="17" y="36"/>
                      </a:lnTo>
                      <a:lnTo>
                        <a:pt x="17" y="32"/>
                      </a:lnTo>
                      <a:lnTo>
                        <a:pt x="16" y="33"/>
                      </a:lnTo>
                      <a:lnTo>
                        <a:pt x="16" y="33"/>
                      </a:lnTo>
                      <a:lnTo>
                        <a:pt x="16" y="35"/>
                      </a:lnTo>
                      <a:lnTo>
                        <a:pt x="17" y="38"/>
                      </a:lnTo>
                      <a:lnTo>
                        <a:pt x="17" y="38"/>
                      </a:lnTo>
                      <a:close/>
                      <a:moveTo>
                        <a:pt x="29" y="36"/>
                      </a:moveTo>
                      <a:lnTo>
                        <a:pt x="30" y="35"/>
                      </a:lnTo>
                      <a:lnTo>
                        <a:pt x="30" y="34"/>
                      </a:lnTo>
                      <a:lnTo>
                        <a:pt x="30" y="32"/>
                      </a:lnTo>
                      <a:lnTo>
                        <a:pt x="29" y="30"/>
                      </a:lnTo>
                      <a:lnTo>
                        <a:pt x="28" y="29"/>
                      </a:lnTo>
                      <a:lnTo>
                        <a:pt x="26" y="30"/>
                      </a:lnTo>
                      <a:lnTo>
                        <a:pt x="24" y="32"/>
                      </a:lnTo>
                      <a:lnTo>
                        <a:pt x="24" y="34"/>
                      </a:lnTo>
                      <a:lnTo>
                        <a:pt x="26" y="36"/>
                      </a:lnTo>
                      <a:lnTo>
                        <a:pt x="28" y="36"/>
                      </a:lnTo>
                      <a:lnTo>
                        <a:pt x="29" y="36"/>
                      </a:lnTo>
                      <a:lnTo>
                        <a:pt x="29" y="36"/>
                      </a:lnTo>
                      <a:close/>
                      <a:moveTo>
                        <a:pt x="19" y="31"/>
                      </a:moveTo>
                      <a:lnTo>
                        <a:pt x="19" y="30"/>
                      </a:lnTo>
                      <a:lnTo>
                        <a:pt x="21" y="27"/>
                      </a:lnTo>
                      <a:lnTo>
                        <a:pt x="22" y="26"/>
                      </a:lnTo>
                      <a:lnTo>
                        <a:pt x="20" y="25"/>
                      </a:lnTo>
                      <a:lnTo>
                        <a:pt x="19" y="24"/>
                      </a:lnTo>
                      <a:lnTo>
                        <a:pt x="17" y="24"/>
                      </a:lnTo>
                      <a:lnTo>
                        <a:pt x="16" y="24"/>
                      </a:lnTo>
                      <a:lnTo>
                        <a:pt x="16" y="26"/>
                      </a:lnTo>
                      <a:lnTo>
                        <a:pt x="18" y="28"/>
                      </a:lnTo>
                      <a:lnTo>
                        <a:pt x="18" y="30"/>
                      </a:lnTo>
                      <a:lnTo>
                        <a:pt x="19" y="30"/>
                      </a:lnTo>
                      <a:lnTo>
                        <a:pt x="19" y="32"/>
                      </a:lnTo>
                      <a:lnTo>
                        <a:pt x="19" y="31"/>
                      </a:lnTo>
                      <a:lnTo>
                        <a:pt x="19" y="31"/>
                      </a:lnTo>
                      <a:close/>
                      <a:moveTo>
                        <a:pt x="84" y="46"/>
                      </a:moveTo>
                      <a:lnTo>
                        <a:pt x="84" y="44"/>
                      </a:lnTo>
                      <a:lnTo>
                        <a:pt x="83" y="42"/>
                      </a:lnTo>
                      <a:lnTo>
                        <a:pt x="84" y="40"/>
                      </a:lnTo>
                      <a:lnTo>
                        <a:pt x="76" y="34"/>
                      </a:lnTo>
                      <a:lnTo>
                        <a:pt x="75" y="33"/>
                      </a:lnTo>
                      <a:lnTo>
                        <a:pt x="74" y="33"/>
                      </a:lnTo>
                      <a:lnTo>
                        <a:pt x="72" y="31"/>
                      </a:lnTo>
                      <a:lnTo>
                        <a:pt x="70" y="31"/>
                      </a:lnTo>
                      <a:lnTo>
                        <a:pt x="68" y="29"/>
                      </a:lnTo>
                      <a:lnTo>
                        <a:pt x="67" y="28"/>
                      </a:lnTo>
                      <a:lnTo>
                        <a:pt x="65" y="26"/>
                      </a:lnTo>
                      <a:lnTo>
                        <a:pt x="62" y="24"/>
                      </a:lnTo>
                      <a:lnTo>
                        <a:pt x="57" y="23"/>
                      </a:lnTo>
                      <a:lnTo>
                        <a:pt x="58" y="24"/>
                      </a:lnTo>
                      <a:lnTo>
                        <a:pt x="59" y="24"/>
                      </a:lnTo>
                      <a:lnTo>
                        <a:pt x="60" y="27"/>
                      </a:lnTo>
                      <a:lnTo>
                        <a:pt x="61" y="29"/>
                      </a:lnTo>
                      <a:lnTo>
                        <a:pt x="63" y="31"/>
                      </a:lnTo>
                      <a:lnTo>
                        <a:pt x="63" y="31"/>
                      </a:lnTo>
                      <a:lnTo>
                        <a:pt x="64" y="32"/>
                      </a:lnTo>
                      <a:lnTo>
                        <a:pt x="66" y="34"/>
                      </a:lnTo>
                      <a:lnTo>
                        <a:pt x="69" y="36"/>
                      </a:lnTo>
                      <a:lnTo>
                        <a:pt x="72" y="38"/>
                      </a:lnTo>
                      <a:lnTo>
                        <a:pt x="73" y="38"/>
                      </a:lnTo>
                      <a:lnTo>
                        <a:pt x="75" y="39"/>
                      </a:lnTo>
                      <a:lnTo>
                        <a:pt x="80" y="42"/>
                      </a:lnTo>
                      <a:lnTo>
                        <a:pt x="82" y="44"/>
                      </a:lnTo>
                      <a:lnTo>
                        <a:pt x="84" y="46"/>
                      </a:lnTo>
                      <a:lnTo>
                        <a:pt x="84" y="46"/>
                      </a:lnTo>
                      <a:lnTo>
                        <a:pt x="84" y="46"/>
                      </a:lnTo>
                      <a:close/>
                      <a:moveTo>
                        <a:pt x="3" y="11"/>
                      </a:moveTo>
                      <a:lnTo>
                        <a:pt x="4" y="10"/>
                      </a:lnTo>
                      <a:lnTo>
                        <a:pt x="1" y="9"/>
                      </a:lnTo>
                      <a:lnTo>
                        <a:pt x="0" y="9"/>
                      </a:lnTo>
                      <a:lnTo>
                        <a:pt x="0" y="11"/>
                      </a:lnTo>
                      <a:lnTo>
                        <a:pt x="1" y="12"/>
                      </a:lnTo>
                      <a:lnTo>
                        <a:pt x="3" y="11"/>
                      </a:lnTo>
                      <a:lnTo>
                        <a:pt x="3" y="11"/>
                      </a:lnTo>
                      <a:close/>
                      <a:moveTo>
                        <a:pt x="37" y="17"/>
                      </a:moveTo>
                      <a:lnTo>
                        <a:pt x="36" y="17"/>
                      </a:lnTo>
                      <a:lnTo>
                        <a:pt x="35" y="17"/>
                      </a:lnTo>
                      <a:lnTo>
                        <a:pt x="33" y="16"/>
                      </a:lnTo>
                      <a:lnTo>
                        <a:pt x="32" y="13"/>
                      </a:lnTo>
                      <a:lnTo>
                        <a:pt x="31" y="12"/>
                      </a:lnTo>
                      <a:lnTo>
                        <a:pt x="30" y="9"/>
                      </a:lnTo>
                      <a:lnTo>
                        <a:pt x="28" y="7"/>
                      </a:lnTo>
                      <a:lnTo>
                        <a:pt x="23" y="4"/>
                      </a:lnTo>
                      <a:lnTo>
                        <a:pt x="20" y="1"/>
                      </a:lnTo>
                      <a:lnTo>
                        <a:pt x="18" y="0"/>
                      </a:lnTo>
                      <a:lnTo>
                        <a:pt x="17" y="1"/>
                      </a:lnTo>
                      <a:lnTo>
                        <a:pt x="17" y="3"/>
                      </a:lnTo>
                      <a:lnTo>
                        <a:pt x="18" y="4"/>
                      </a:lnTo>
                      <a:lnTo>
                        <a:pt x="21" y="7"/>
                      </a:lnTo>
                      <a:lnTo>
                        <a:pt x="25" y="13"/>
                      </a:lnTo>
                      <a:lnTo>
                        <a:pt x="29" y="17"/>
                      </a:lnTo>
                      <a:lnTo>
                        <a:pt x="32" y="18"/>
                      </a:lnTo>
                      <a:lnTo>
                        <a:pt x="33" y="18"/>
                      </a:lnTo>
                      <a:lnTo>
                        <a:pt x="33" y="18"/>
                      </a:lnTo>
                      <a:lnTo>
                        <a:pt x="33" y="19"/>
                      </a:lnTo>
                      <a:lnTo>
                        <a:pt x="35" y="20"/>
                      </a:lnTo>
                      <a:lnTo>
                        <a:pt x="37" y="18"/>
                      </a:lnTo>
                      <a:lnTo>
                        <a:pt x="37" y="17"/>
                      </a:lnTo>
                      <a:lnTo>
                        <a:pt x="37" y="17"/>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413" name="Wallis and Futuna" descr="{&quot;Key&quot;:&quot;wallis and futuna&quot;,&quot;Name&quot;:&quot;Wallis and Futuna&quot;,&quot;Value&quot;:1.0,&quot;Formula&quot;:&quot;&quot;,&quot;Text&quot;:&quot;&quot;,&quot;OfficeApplication&quot;:1,&quot;HasValue&quot;:true}">
                  <a:extLst>
                    <a:ext uri="{FF2B5EF4-FFF2-40B4-BE49-F238E27FC236}">
                      <a16:creationId xmlns:a16="http://schemas.microsoft.com/office/drawing/2014/main" id="{32D68682-DE6D-6C98-AAD0-5F6A89307384}"/>
                    </a:ext>
                  </a:extLst>
                </p:cNvPr>
                <p:cNvSpPr>
                  <a:spLocks noEditPoints="1"/>
                </p:cNvSpPr>
                <p:nvPr/>
              </p:nvSpPr>
              <p:spPr bwMode="auto">
                <a:xfrm>
                  <a:off x="273050" y="5183188"/>
                  <a:ext cx="22225" cy="107950"/>
                </a:xfrm>
                <a:custGeom>
                  <a:avLst/>
                  <a:gdLst>
                    <a:gd name="T0" fmla="*/ 10 w 14"/>
                    <a:gd name="T1" fmla="*/ 65 h 68"/>
                    <a:gd name="T2" fmla="*/ 10 w 14"/>
                    <a:gd name="T3" fmla="*/ 65 h 68"/>
                    <a:gd name="T4" fmla="*/ 9 w 14"/>
                    <a:gd name="T5" fmla="*/ 66 h 68"/>
                    <a:gd name="T6" fmla="*/ 9 w 14"/>
                    <a:gd name="T7" fmla="*/ 67 h 68"/>
                    <a:gd name="T8" fmla="*/ 11 w 14"/>
                    <a:gd name="T9" fmla="*/ 68 h 68"/>
                    <a:gd name="T10" fmla="*/ 10 w 14"/>
                    <a:gd name="T11" fmla="*/ 65 h 68"/>
                    <a:gd name="T12" fmla="*/ 5 w 14"/>
                    <a:gd name="T13" fmla="*/ 62 h 68"/>
                    <a:gd name="T14" fmla="*/ 4 w 14"/>
                    <a:gd name="T15" fmla="*/ 62 h 68"/>
                    <a:gd name="T16" fmla="*/ 5 w 14"/>
                    <a:gd name="T17" fmla="*/ 62 h 68"/>
                    <a:gd name="T18" fmla="*/ 3 w 14"/>
                    <a:gd name="T19" fmla="*/ 61 h 68"/>
                    <a:gd name="T20" fmla="*/ 2 w 14"/>
                    <a:gd name="T21" fmla="*/ 61 h 68"/>
                    <a:gd name="T22" fmla="*/ 1 w 14"/>
                    <a:gd name="T23" fmla="*/ 61 h 68"/>
                    <a:gd name="T24" fmla="*/ 1 w 14"/>
                    <a:gd name="T25" fmla="*/ 60 h 68"/>
                    <a:gd name="T26" fmla="*/ 0 w 14"/>
                    <a:gd name="T27" fmla="*/ 61 h 68"/>
                    <a:gd name="T28" fmla="*/ 1 w 14"/>
                    <a:gd name="T29" fmla="*/ 62 h 68"/>
                    <a:gd name="T30" fmla="*/ 4 w 14"/>
                    <a:gd name="T31" fmla="*/ 63 h 68"/>
                    <a:gd name="T32" fmla="*/ 5 w 14"/>
                    <a:gd name="T33" fmla="*/ 64 h 68"/>
                    <a:gd name="T34" fmla="*/ 5 w 14"/>
                    <a:gd name="T35" fmla="*/ 62 h 68"/>
                    <a:gd name="T36" fmla="*/ 5 w 14"/>
                    <a:gd name="T37" fmla="*/ 61 h 68"/>
                    <a:gd name="T38" fmla="*/ 5 w 14"/>
                    <a:gd name="T39" fmla="*/ 62 h 68"/>
                    <a:gd name="T40" fmla="*/ 5 w 14"/>
                    <a:gd name="T41" fmla="*/ 62 h 68"/>
                    <a:gd name="T42" fmla="*/ 5 w 14"/>
                    <a:gd name="T43" fmla="*/ 62 h 68"/>
                    <a:gd name="T44" fmla="*/ 14 w 14"/>
                    <a:gd name="T45" fmla="*/ 2 h 68"/>
                    <a:gd name="T46" fmla="*/ 14 w 14"/>
                    <a:gd name="T47" fmla="*/ 1 h 68"/>
                    <a:gd name="T48" fmla="*/ 14 w 14"/>
                    <a:gd name="T49" fmla="*/ 1 h 68"/>
                    <a:gd name="T50" fmla="*/ 13 w 14"/>
                    <a:gd name="T51" fmla="*/ 0 h 68"/>
                    <a:gd name="T52" fmla="*/ 13 w 14"/>
                    <a:gd name="T53" fmla="*/ 0 h 68"/>
                    <a:gd name="T54" fmla="*/ 11 w 14"/>
                    <a:gd name="T55" fmla="*/ 2 h 68"/>
                    <a:gd name="T56" fmla="*/ 12 w 14"/>
                    <a:gd name="T57" fmla="*/ 3 h 68"/>
                    <a:gd name="T58" fmla="*/ 13 w 14"/>
                    <a:gd name="T59" fmla="*/ 3 h 68"/>
                    <a:gd name="T60" fmla="*/ 13 w 14"/>
                    <a:gd name="T61" fmla="*/ 3 h 68"/>
                    <a:gd name="T62" fmla="*/ 14 w 14"/>
                    <a:gd name="T63"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 h="68">
                      <a:moveTo>
                        <a:pt x="10" y="65"/>
                      </a:moveTo>
                      <a:lnTo>
                        <a:pt x="10" y="65"/>
                      </a:lnTo>
                      <a:lnTo>
                        <a:pt x="9" y="66"/>
                      </a:lnTo>
                      <a:lnTo>
                        <a:pt x="9" y="67"/>
                      </a:lnTo>
                      <a:lnTo>
                        <a:pt x="11" y="68"/>
                      </a:lnTo>
                      <a:lnTo>
                        <a:pt x="10" y="65"/>
                      </a:lnTo>
                      <a:close/>
                      <a:moveTo>
                        <a:pt x="5" y="62"/>
                      </a:moveTo>
                      <a:lnTo>
                        <a:pt x="4" y="62"/>
                      </a:lnTo>
                      <a:lnTo>
                        <a:pt x="5" y="62"/>
                      </a:lnTo>
                      <a:lnTo>
                        <a:pt x="3" y="61"/>
                      </a:lnTo>
                      <a:lnTo>
                        <a:pt x="2" y="61"/>
                      </a:lnTo>
                      <a:lnTo>
                        <a:pt x="1" y="61"/>
                      </a:lnTo>
                      <a:lnTo>
                        <a:pt x="1" y="60"/>
                      </a:lnTo>
                      <a:lnTo>
                        <a:pt x="0" y="61"/>
                      </a:lnTo>
                      <a:lnTo>
                        <a:pt x="1" y="62"/>
                      </a:lnTo>
                      <a:lnTo>
                        <a:pt x="4" y="63"/>
                      </a:lnTo>
                      <a:lnTo>
                        <a:pt x="5" y="64"/>
                      </a:lnTo>
                      <a:lnTo>
                        <a:pt x="5" y="62"/>
                      </a:lnTo>
                      <a:lnTo>
                        <a:pt x="5" y="61"/>
                      </a:lnTo>
                      <a:lnTo>
                        <a:pt x="5" y="62"/>
                      </a:lnTo>
                      <a:lnTo>
                        <a:pt x="5" y="62"/>
                      </a:lnTo>
                      <a:lnTo>
                        <a:pt x="5" y="62"/>
                      </a:lnTo>
                      <a:close/>
                      <a:moveTo>
                        <a:pt x="14" y="2"/>
                      </a:moveTo>
                      <a:lnTo>
                        <a:pt x="14" y="1"/>
                      </a:lnTo>
                      <a:lnTo>
                        <a:pt x="14" y="1"/>
                      </a:lnTo>
                      <a:lnTo>
                        <a:pt x="13" y="0"/>
                      </a:lnTo>
                      <a:lnTo>
                        <a:pt x="13" y="0"/>
                      </a:lnTo>
                      <a:lnTo>
                        <a:pt x="11" y="2"/>
                      </a:lnTo>
                      <a:lnTo>
                        <a:pt x="12" y="3"/>
                      </a:lnTo>
                      <a:lnTo>
                        <a:pt x="13" y="3"/>
                      </a:lnTo>
                      <a:lnTo>
                        <a:pt x="13" y="3"/>
                      </a:lnTo>
                      <a:lnTo>
                        <a:pt x="14" y="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414" name="France" descr="{&quot;Key&quot;:&quot;france&quot;,&quot;Name&quot;:&quot;France&quot;,&quot;Value&quot;:1.0,&quot;Formula&quot;:&quot;&quot;,&quot;Text&quot;:&quot;&quot;,&quot;OfficeApplication&quot;:1,&quot;HasValue&quot;:true}">
                  <a:extLst>
                    <a:ext uri="{FF2B5EF4-FFF2-40B4-BE49-F238E27FC236}">
                      <a16:creationId xmlns:a16="http://schemas.microsoft.com/office/drawing/2014/main" id="{789E55AD-B247-3542-DA44-B7C6FD8F78E9}"/>
                    </a:ext>
                  </a:extLst>
                </p:cNvPr>
                <p:cNvSpPr>
                  <a:spLocks noEditPoints="1"/>
                </p:cNvSpPr>
                <p:nvPr/>
              </p:nvSpPr>
              <p:spPr bwMode="auto">
                <a:xfrm>
                  <a:off x="1014412" y="4814888"/>
                  <a:ext cx="515937" cy="455613"/>
                </a:xfrm>
                <a:custGeom>
                  <a:avLst/>
                  <a:gdLst>
                    <a:gd name="T0" fmla="*/ 288 w 325"/>
                    <a:gd name="T1" fmla="*/ 285 h 287"/>
                    <a:gd name="T2" fmla="*/ 290 w 325"/>
                    <a:gd name="T3" fmla="*/ 287 h 287"/>
                    <a:gd name="T4" fmla="*/ 322 w 325"/>
                    <a:gd name="T5" fmla="*/ 230 h 287"/>
                    <a:gd name="T6" fmla="*/ 321 w 325"/>
                    <a:gd name="T7" fmla="*/ 230 h 287"/>
                    <a:gd name="T8" fmla="*/ 325 w 325"/>
                    <a:gd name="T9" fmla="*/ 232 h 287"/>
                    <a:gd name="T10" fmla="*/ 231 w 325"/>
                    <a:gd name="T11" fmla="*/ 226 h 287"/>
                    <a:gd name="T12" fmla="*/ 233 w 325"/>
                    <a:gd name="T13" fmla="*/ 227 h 287"/>
                    <a:gd name="T14" fmla="*/ 307 w 325"/>
                    <a:gd name="T15" fmla="*/ 225 h 287"/>
                    <a:gd name="T16" fmla="*/ 227 w 325"/>
                    <a:gd name="T17" fmla="*/ 222 h 287"/>
                    <a:gd name="T18" fmla="*/ 227 w 325"/>
                    <a:gd name="T19" fmla="*/ 222 h 287"/>
                    <a:gd name="T20" fmla="*/ 227 w 325"/>
                    <a:gd name="T21" fmla="*/ 215 h 287"/>
                    <a:gd name="T22" fmla="*/ 228 w 325"/>
                    <a:gd name="T23" fmla="*/ 212 h 287"/>
                    <a:gd name="T24" fmla="*/ 229 w 325"/>
                    <a:gd name="T25" fmla="*/ 211 h 287"/>
                    <a:gd name="T26" fmla="*/ 227 w 325"/>
                    <a:gd name="T27" fmla="*/ 214 h 287"/>
                    <a:gd name="T28" fmla="*/ 227 w 325"/>
                    <a:gd name="T29" fmla="*/ 215 h 287"/>
                    <a:gd name="T30" fmla="*/ 49 w 325"/>
                    <a:gd name="T31" fmla="*/ 207 h 287"/>
                    <a:gd name="T32" fmla="*/ 44 w 325"/>
                    <a:gd name="T33" fmla="*/ 210 h 287"/>
                    <a:gd name="T34" fmla="*/ 52 w 325"/>
                    <a:gd name="T35" fmla="*/ 214 h 287"/>
                    <a:gd name="T36" fmla="*/ 54 w 325"/>
                    <a:gd name="T37" fmla="*/ 212 h 287"/>
                    <a:gd name="T38" fmla="*/ 41 w 325"/>
                    <a:gd name="T39" fmla="*/ 207 h 287"/>
                    <a:gd name="T40" fmla="*/ 38 w 325"/>
                    <a:gd name="T41" fmla="*/ 208 h 287"/>
                    <a:gd name="T42" fmla="*/ 40 w 325"/>
                    <a:gd name="T43" fmla="*/ 208 h 287"/>
                    <a:gd name="T44" fmla="*/ 2 w 325"/>
                    <a:gd name="T45" fmla="*/ 189 h 287"/>
                    <a:gd name="T46" fmla="*/ 3 w 325"/>
                    <a:gd name="T47" fmla="*/ 192 h 287"/>
                    <a:gd name="T48" fmla="*/ 166 w 325"/>
                    <a:gd name="T49" fmla="*/ 186 h 287"/>
                    <a:gd name="T50" fmla="*/ 168 w 325"/>
                    <a:gd name="T51" fmla="*/ 186 h 287"/>
                    <a:gd name="T52" fmla="*/ 162 w 325"/>
                    <a:gd name="T53" fmla="*/ 185 h 287"/>
                    <a:gd name="T54" fmla="*/ 2 w 325"/>
                    <a:gd name="T55" fmla="*/ 186 h 287"/>
                    <a:gd name="T56" fmla="*/ 1 w 325"/>
                    <a:gd name="T57" fmla="*/ 186 h 287"/>
                    <a:gd name="T58" fmla="*/ 2 w 325"/>
                    <a:gd name="T59" fmla="*/ 186 h 287"/>
                    <a:gd name="T60" fmla="*/ 121 w 325"/>
                    <a:gd name="T61" fmla="*/ 175 h 287"/>
                    <a:gd name="T62" fmla="*/ 121 w 325"/>
                    <a:gd name="T63" fmla="*/ 176 h 287"/>
                    <a:gd name="T64" fmla="*/ 124 w 325"/>
                    <a:gd name="T65" fmla="*/ 180 h 287"/>
                    <a:gd name="T66" fmla="*/ 185 w 325"/>
                    <a:gd name="T67" fmla="*/ 171 h 287"/>
                    <a:gd name="T68" fmla="*/ 185 w 325"/>
                    <a:gd name="T69" fmla="*/ 173 h 287"/>
                    <a:gd name="T70" fmla="*/ 129 w 325"/>
                    <a:gd name="T71" fmla="*/ 166 h 287"/>
                    <a:gd name="T72" fmla="*/ 130 w 325"/>
                    <a:gd name="T73" fmla="*/ 168 h 287"/>
                    <a:gd name="T74" fmla="*/ 246 w 325"/>
                    <a:gd name="T75" fmla="*/ 39 h 287"/>
                    <a:gd name="T76" fmla="*/ 246 w 325"/>
                    <a:gd name="T77" fmla="*/ 41 h 287"/>
                    <a:gd name="T78" fmla="*/ 234 w 325"/>
                    <a:gd name="T79" fmla="*/ 27 h 287"/>
                    <a:gd name="T80" fmla="*/ 236 w 325"/>
                    <a:gd name="T81" fmla="*/ 21 h 287"/>
                    <a:gd name="T82" fmla="*/ 236 w 325"/>
                    <a:gd name="T83" fmla="*/ 24 h 287"/>
                    <a:gd name="T84" fmla="*/ 236 w 325"/>
                    <a:gd name="T85" fmla="*/ 21 h 287"/>
                    <a:gd name="T86" fmla="*/ 213 w 325"/>
                    <a:gd name="T87" fmla="*/ 13 h 287"/>
                    <a:gd name="T88" fmla="*/ 213 w 325"/>
                    <a:gd name="T89" fmla="*/ 14 h 287"/>
                    <a:gd name="T90" fmla="*/ 224 w 325"/>
                    <a:gd name="T91" fmla="*/ 2 h 287"/>
                    <a:gd name="T92" fmla="*/ 222 w 325"/>
                    <a:gd name="T93" fmla="*/ 2 h 287"/>
                    <a:gd name="T94" fmla="*/ 213 w 325"/>
                    <a:gd name="T95" fmla="*/ 3 h 287"/>
                    <a:gd name="T96" fmla="*/ 209 w 325"/>
                    <a:gd name="T97" fmla="*/ 0 h 287"/>
                    <a:gd name="T98" fmla="*/ 211 w 325"/>
                    <a:gd name="T99" fmla="*/ 3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5" h="287">
                      <a:moveTo>
                        <a:pt x="290" y="287"/>
                      </a:moveTo>
                      <a:lnTo>
                        <a:pt x="289" y="285"/>
                      </a:lnTo>
                      <a:lnTo>
                        <a:pt x="289" y="284"/>
                      </a:lnTo>
                      <a:lnTo>
                        <a:pt x="288" y="285"/>
                      </a:lnTo>
                      <a:lnTo>
                        <a:pt x="289" y="285"/>
                      </a:lnTo>
                      <a:lnTo>
                        <a:pt x="289" y="286"/>
                      </a:lnTo>
                      <a:lnTo>
                        <a:pt x="289" y="287"/>
                      </a:lnTo>
                      <a:lnTo>
                        <a:pt x="290" y="287"/>
                      </a:lnTo>
                      <a:close/>
                      <a:moveTo>
                        <a:pt x="325" y="232"/>
                      </a:moveTo>
                      <a:lnTo>
                        <a:pt x="324" y="231"/>
                      </a:lnTo>
                      <a:lnTo>
                        <a:pt x="323" y="230"/>
                      </a:lnTo>
                      <a:lnTo>
                        <a:pt x="322" y="230"/>
                      </a:lnTo>
                      <a:lnTo>
                        <a:pt x="321" y="229"/>
                      </a:lnTo>
                      <a:lnTo>
                        <a:pt x="321" y="230"/>
                      </a:lnTo>
                      <a:lnTo>
                        <a:pt x="321" y="230"/>
                      </a:lnTo>
                      <a:lnTo>
                        <a:pt x="321" y="230"/>
                      </a:lnTo>
                      <a:lnTo>
                        <a:pt x="323" y="231"/>
                      </a:lnTo>
                      <a:lnTo>
                        <a:pt x="324" y="231"/>
                      </a:lnTo>
                      <a:lnTo>
                        <a:pt x="325" y="232"/>
                      </a:lnTo>
                      <a:lnTo>
                        <a:pt x="325" y="232"/>
                      </a:lnTo>
                      <a:lnTo>
                        <a:pt x="325" y="232"/>
                      </a:lnTo>
                      <a:lnTo>
                        <a:pt x="325" y="232"/>
                      </a:lnTo>
                      <a:close/>
                      <a:moveTo>
                        <a:pt x="233" y="227"/>
                      </a:moveTo>
                      <a:lnTo>
                        <a:pt x="231" y="226"/>
                      </a:lnTo>
                      <a:lnTo>
                        <a:pt x="231" y="227"/>
                      </a:lnTo>
                      <a:lnTo>
                        <a:pt x="233" y="228"/>
                      </a:lnTo>
                      <a:lnTo>
                        <a:pt x="233" y="228"/>
                      </a:lnTo>
                      <a:lnTo>
                        <a:pt x="233" y="227"/>
                      </a:lnTo>
                      <a:lnTo>
                        <a:pt x="233" y="227"/>
                      </a:lnTo>
                      <a:close/>
                      <a:moveTo>
                        <a:pt x="310" y="227"/>
                      </a:moveTo>
                      <a:lnTo>
                        <a:pt x="308" y="225"/>
                      </a:lnTo>
                      <a:lnTo>
                        <a:pt x="307" y="225"/>
                      </a:lnTo>
                      <a:lnTo>
                        <a:pt x="310" y="227"/>
                      </a:lnTo>
                      <a:lnTo>
                        <a:pt x="310" y="227"/>
                      </a:lnTo>
                      <a:close/>
                      <a:moveTo>
                        <a:pt x="229" y="224"/>
                      </a:moveTo>
                      <a:lnTo>
                        <a:pt x="227" y="222"/>
                      </a:lnTo>
                      <a:lnTo>
                        <a:pt x="227" y="221"/>
                      </a:lnTo>
                      <a:lnTo>
                        <a:pt x="226" y="220"/>
                      </a:lnTo>
                      <a:lnTo>
                        <a:pt x="226" y="221"/>
                      </a:lnTo>
                      <a:lnTo>
                        <a:pt x="227" y="222"/>
                      </a:lnTo>
                      <a:lnTo>
                        <a:pt x="228" y="224"/>
                      </a:lnTo>
                      <a:lnTo>
                        <a:pt x="229" y="224"/>
                      </a:lnTo>
                      <a:lnTo>
                        <a:pt x="229" y="224"/>
                      </a:lnTo>
                      <a:close/>
                      <a:moveTo>
                        <a:pt x="227" y="215"/>
                      </a:moveTo>
                      <a:lnTo>
                        <a:pt x="227" y="215"/>
                      </a:lnTo>
                      <a:lnTo>
                        <a:pt x="227" y="215"/>
                      </a:lnTo>
                      <a:lnTo>
                        <a:pt x="227" y="214"/>
                      </a:lnTo>
                      <a:lnTo>
                        <a:pt x="228" y="212"/>
                      </a:lnTo>
                      <a:lnTo>
                        <a:pt x="230" y="211"/>
                      </a:lnTo>
                      <a:lnTo>
                        <a:pt x="230" y="211"/>
                      </a:lnTo>
                      <a:lnTo>
                        <a:pt x="230" y="211"/>
                      </a:lnTo>
                      <a:lnTo>
                        <a:pt x="229" y="211"/>
                      </a:lnTo>
                      <a:lnTo>
                        <a:pt x="228" y="212"/>
                      </a:lnTo>
                      <a:lnTo>
                        <a:pt x="227" y="212"/>
                      </a:lnTo>
                      <a:lnTo>
                        <a:pt x="227" y="213"/>
                      </a:lnTo>
                      <a:lnTo>
                        <a:pt x="227" y="214"/>
                      </a:lnTo>
                      <a:lnTo>
                        <a:pt x="227" y="215"/>
                      </a:lnTo>
                      <a:lnTo>
                        <a:pt x="227" y="216"/>
                      </a:lnTo>
                      <a:lnTo>
                        <a:pt x="228" y="216"/>
                      </a:lnTo>
                      <a:lnTo>
                        <a:pt x="227" y="215"/>
                      </a:lnTo>
                      <a:lnTo>
                        <a:pt x="227" y="215"/>
                      </a:lnTo>
                      <a:close/>
                      <a:moveTo>
                        <a:pt x="51" y="211"/>
                      </a:moveTo>
                      <a:lnTo>
                        <a:pt x="50" y="209"/>
                      </a:lnTo>
                      <a:lnTo>
                        <a:pt x="49" y="207"/>
                      </a:lnTo>
                      <a:lnTo>
                        <a:pt x="46" y="207"/>
                      </a:lnTo>
                      <a:lnTo>
                        <a:pt x="44" y="208"/>
                      </a:lnTo>
                      <a:lnTo>
                        <a:pt x="44" y="209"/>
                      </a:lnTo>
                      <a:lnTo>
                        <a:pt x="44" y="210"/>
                      </a:lnTo>
                      <a:lnTo>
                        <a:pt x="46" y="212"/>
                      </a:lnTo>
                      <a:lnTo>
                        <a:pt x="48" y="212"/>
                      </a:lnTo>
                      <a:lnTo>
                        <a:pt x="51" y="212"/>
                      </a:lnTo>
                      <a:lnTo>
                        <a:pt x="52" y="214"/>
                      </a:lnTo>
                      <a:lnTo>
                        <a:pt x="53" y="215"/>
                      </a:lnTo>
                      <a:lnTo>
                        <a:pt x="55" y="215"/>
                      </a:lnTo>
                      <a:lnTo>
                        <a:pt x="55" y="214"/>
                      </a:lnTo>
                      <a:lnTo>
                        <a:pt x="54" y="212"/>
                      </a:lnTo>
                      <a:lnTo>
                        <a:pt x="51" y="211"/>
                      </a:lnTo>
                      <a:lnTo>
                        <a:pt x="51" y="211"/>
                      </a:lnTo>
                      <a:close/>
                      <a:moveTo>
                        <a:pt x="40" y="208"/>
                      </a:moveTo>
                      <a:lnTo>
                        <a:pt x="41" y="207"/>
                      </a:lnTo>
                      <a:lnTo>
                        <a:pt x="40" y="206"/>
                      </a:lnTo>
                      <a:lnTo>
                        <a:pt x="38" y="206"/>
                      </a:lnTo>
                      <a:lnTo>
                        <a:pt x="38" y="207"/>
                      </a:lnTo>
                      <a:lnTo>
                        <a:pt x="38" y="208"/>
                      </a:lnTo>
                      <a:lnTo>
                        <a:pt x="39" y="208"/>
                      </a:lnTo>
                      <a:lnTo>
                        <a:pt x="40" y="209"/>
                      </a:lnTo>
                      <a:lnTo>
                        <a:pt x="40" y="208"/>
                      </a:lnTo>
                      <a:lnTo>
                        <a:pt x="40" y="208"/>
                      </a:lnTo>
                      <a:close/>
                      <a:moveTo>
                        <a:pt x="3" y="192"/>
                      </a:moveTo>
                      <a:lnTo>
                        <a:pt x="4" y="192"/>
                      </a:lnTo>
                      <a:lnTo>
                        <a:pt x="3" y="190"/>
                      </a:lnTo>
                      <a:lnTo>
                        <a:pt x="2" y="189"/>
                      </a:lnTo>
                      <a:lnTo>
                        <a:pt x="2" y="189"/>
                      </a:lnTo>
                      <a:lnTo>
                        <a:pt x="2" y="192"/>
                      </a:lnTo>
                      <a:lnTo>
                        <a:pt x="3" y="192"/>
                      </a:lnTo>
                      <a:lnTo>
                        <a:pt x="3" y="192"/>
                      </a:lnTo>
                      <a:close/>
                      <a:moveTo>
                        <a:pt x="168" y="186"/>
                      </a:moveTo>
                      <a:lnTo>
                        <a:pt x="167" y="186"/>
                      </a:lnTo>
                      <a:lnTo>
                        <a:pt x="166" y="186"/>
                      </a:lnTo>
                      <a:lnTo>
                        <a:pt x="166" y="186"/>
                      </a:lnTo>
                      <a:lnTo>
                        <a:pt x="168" y="186"/>
                      </a:lnTo>
                      <a:lnTo>
                        <a:pt x="169" y="187"/>
                      </a:lnTo>
                      <a:lnTo>
                        <a:pt x="168" y="186"/>
                      </a:lnTo>
                      <a:lnTo>
                        <a:pt x="168" y="186"/>
                      </a:lnTo>
                      <a:close/>
                      <a:moveTo>
                        <a:pt x="165" y="186"/>
                      </a:moveTo>
                      <a:lnTo>
                        <a:pt x="164" y="186"/>
                      </a:lnTo>
                      <a:lnTo>
                        <a:pt x="163" y="185"/>
                      </a:lnTo>
                      <a:lnTo>
                        <a:pt x="162" y="185"/>
                      </a:lnTo>
                      <a:lnTo>
                        <a:pt x="164" y="186"/>
                      </a:lnTo>
                      <a:lnTo>
                        <a:pt x="165" y="186"/>
                      </a:lnTo>
                      <a:lnTo>
                        <a:pt x="165" y="186"/>
                      </a:lnTo>
                      <a:close/>
                      <a:moveTo>
                        <a:pt x="2" y="186"/>
                      </a:moveTo>
                      <a:lnTo>
                        <a:pt x="2" y="186"/>
                      </a:lnTo>
                      <a:lnTo>
                        <a:pt x="2" y="185"/>
                      </a:lnTo>
                      <a:lnTo>
                        <a:pt x="0" y="184"/>
                      </a:lnTo>
                      <a:lnTo>
                        <a:pt x="1" y="186"/>
                      </a:lnTo>
                      <a:lnTo>
                        <a:pt x="1" y="186"/>
                      </a:lnTo>
                      <a:lnTo>
                        <a:pt x="2" y="187"/>
                      </a:lnTo>
                      <a:lnTo>
                        <a:pt x="2" y="186"/>
                      </a:lnTo>
                      <a:lnTo>
                        <a:pt x="2" y="186"/>
                      </a:lnTo>
                      <a:close/>
                      <a:moveTo>
                        <a:pt x="124" y="179"/>
                      </a:moveTo>
                      <a:lnTo>
                        <a:pt x="123" y="178"/>
                      </a:lnTo>
                      <a:lnTo>
                        <a:pt x="122" y="177"/>
                      </a:lnTo>
                      <a:lnTo>
                        <a:pt x="121" y="175"/>
                      </a:lnTo>
                      <a:lnTo>
                        <a:pt x="120" y="173"/>
                      </a:lnTo>
                      <a:lnTo>
                        <a:pt x="120" y="174"/>
                      </a:lnTo>
                      <a:lnTo>
                        <a:pt x="121" y="175"/>
                      </a:lnTo>
                      <a:lnTo>
                        <a:pt x="121" y="176"/>
                      </a:lnTo>
                      <a:lnTo>
                        <a:pt x="122" y="177"/>
                      </a:lnTo>
                      <a:lnTo>
                        <a:pt x="123" y="178"/>
                      </a:lnTo>
                      <a:lnTo>
                        <a:pt x="124" y="180"/>
                      </a:lnTo>
                      <a:lnTo>
                        <a:pt x="124" y="180"/>
                      </a:lnTo>
                      <a:lnTo>
                        <a:pt x="124" y="179"/>
                      </a:lnTo>
                      <a:lnTo>
                        <a:pt x="124" y="179"/>
                      </a:lnTo>
                      <a:close/>
                      <a:moveTo>
                        <a:pt x="185" y="173"/>
                      </a:moveTo>
                      <a:lnTo>
                        <a:pt x="185" y="171"/>
                      </a:lnTo>
                      <a:lnTo>
                        <a:pt x="185" y="171"/>
                      </a:lnTo>
                      <a:lnTo>
                        <a:pt x="185" y="173"/>
                      </a:lnTo>
                      <a:lnTo>
                        <a:pt x="185" y="173"/>
                      </a:lnTo>
                      <a:lnTo>
                        <a:pt x="185" y="173"/>
                      </a:lnTo>
                      <a:close/>
                      <a:moveTo>
                        <a:pt x="130" y="168"/>
                      </a:moveTo>
                      <a:lnTo>
                        <a:pt x="129" y="166"/>
                      </a:lnTo>
                      <a:lnTo>
                        <a:pt x="129" y="166"/>
                      </a:lnTo>
                      <a:lnTo>
                        <a:pt x="129" y="166"/>
                      </a:lnTo>
                      <a:lnTo>
                        <a:pt x="130" y="168"/>
                      </a:lnTo>
                      <a:lnTo>
                        <a:pt x="130" y="169"/>
                      </a:lnTo>
                      <a:lnTo>
                        <a:pt x="130" y="168"/>
                      </a:lnTo>
                      <a:lnTo>
                        <a:pt x="130" y="168"/>
                      </a:lnTo>
                      <a:close/>
                      <a:moveTo>
                        <a:pt x="246" y="41"/>
                      </a:moveTo>
                      <a:lnTo>
                        <a:pt x="246" y="41"/>
                      </a:lnTo>
                      <a:lnTo>
                        <a:pt x="246" y="40"/>
                      </a:lnTo>
                      <a:lnTo>
                        <a:pt x="246" y="39"/>
                      </a:lnTo>
                      <a:lnTo>
                        <a:pt x="244" y="39"/>
                      </a:lnTo>
                      <a:lnTo>
                        <a:pt x="245" y="42"/>
                      </a:lnTo>
                      <a:lnTo>
                        <a:pt x="246" y="41"/>
                      </a:lnTo>
                      <a:lnTo>
                        <a:pt x="246" y="41"/>
                      </a:lnTo>
                      <a:close/>
                      <a:moveTo>
                        <a:pt x="236" y="28"/>
                      </a:moveTo>
                      <a:lnTo>
                        <a:pt x="235" y="27"/>
                      </a:lnTo>
                      <a:lnTo>
                        <a:pt x="235" y="27"/>
                      </a:lnTo>
                      <a:lnTo>
                        <a:pt x="234" y="27"/>
                      </a:lnTo>
                      <a:lnTo>
                        <a:pt x="234" y="28"/>
                      </a:lnTo>
                      <a:lnTo>
                        <a:pt x="236" y="28"/>
                      </a:lnTo>
                      <a:lnTo>
                        <a:pt x="236" y="28"/>
                      </a:lnTo>
                      <a:close/>
                      <a:moveTo>
                        <a:pt x="236" y="21"/>
                      </a:moveTo>
                      <a:lnTo>
                        <a:pt x="233" y="23"/>
                      </a:lnTo>
                      <a:lnTo>
                        <a:pt x="234" y="25"/>
                      </a:lnTo>
                      <a:lnTo>
                        <a:pt x="235" y="25"/>
                      </a:lnTo>
                      <a:lnTo>
                        <a:pt x="236" y="24"/>
                      </a:lnTo>
                      <a:lnTo>
                        <a:pt x="239" y="24"/>
                      </a:lnTo>
                      <a:lnTo>
                        <a:pt x="241" y="22"/>
                      </a:lnTo>
                      <a:lnTo>
                        <a:pt x="239" y="23"/>
                      </a:lnTo>
                      <a:lnTo>
                        <a:pt x="236" y="21"/>
                      </a:lnTo>
                      <a:lnTo>
                        <a:pt x="236" y="21"/>
                      </a:lnTo>
                      <a:close/>
                      <a:moveTo>
                        <a:pt x="213" y="14"/>
                      </a:moveTo>
                      <a:lnTo>
                        <a:pt x="214" y="13"/>
                      </a:lnTo>
                      <a:lnTo>
                        <a:pt x="213" y="13"/>
                      </a:lnTo>
                      <a:lnTo>
                        <a:pt x="212" y="14"/>
                      </a:lnTo>
                      <a:lnTo>
                        <a:pt x="212" y="14"/>
                      </a:lnTo>
                      <a:lnTo>
                        <a:pt x="213" y="15"/>
                      </a:lnTo>
                      <a:lnTo>
                        <a:pt x="213" y="14"/>
                      </a:lnTo>
                      <a:lnTo>
                        <a:pt x="213" y="14"/>
                      </a:lnTo>
                      <a:close/>
                      <a:moveTo>
                        <a:pt x="223" y="3"/>
                      </a:moveTo>
                      <a:lnTo>
                        <a:pt x="224" y="3"/>
                      </a:lnTo>
                      <a:lnTo>
                        <a:pt x="224" y="2"/>
                      </a:lnTo>
                      <a:lnTo>
                        <a:pt x="224" y="1"/>
                      </a:lnTo>
                      <a:lnTo>
                        <a:pt x="222" y="1"/>
                      </a:lnTo>
                      <a:lnTo>
                        <a:pt x="222" y="1"/>
                      </a:lnTo>
                      <a:lnTo>
                        <a:pt x="222" y="2"/>
                      </a:lnTo>
                      <a:lnTo>
                        <a:pt x="222" y="3"/>
                      </a:lnTo>
                      <a:lnTo>
                        <a:pt x="223" y="3"/>
                      </a:lnTo>
                      <a:lnTo>
                        <a:pt x="223" y="3"/>
                      </a:lnTo>
                      <a:close/>
                      <a:moveTo>
                        <a:pt x="213" y="3"/>
                      </a:moveTo>
                      <a:lnTo>
                        <a:pt x="213" y="1"/>
                      </a:lnTo>
                      <a:lnTo>
                        <a:pt x="213" y="1"/>
                      </a:lnTo>
                      <a:lnTo>
                        <a:pt x="213" y="0"/>
                      </a:lnTo>
                      <a:lnTo>
                        <a:pt x="209" y="0"/>
                      </a:lnTo>
                      <a:lnTo>
                        <a:pt x="209" y="0"/>
                      </a:lnTo>
                      <a:lnTo>
                        <a:pt x="209" y="1"/>
                      </a:lnTo>
                      <a:lnTo>
                        <a:pt x="209" y="3"/>
                      </a:lnTo>
                      <a:lnTo>
                        <a:pt x="211" y="3"/>
                      </a:lnTo>
                      <a:lnTo>
                        <a:pt x="213" y="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grpSp>
          <p:grpSp>
            <p:nvGrpSpPr>
              <p:cNvPr id="195" name="North America">
                <a:extLst>
                  <a:ext uri="{FF2B5EF4-FFF2-40B4-BE49-F238E27FC236}">
                    <a16:creationId xmlns:a16="http://schemas.microsoft.com/office/drawing/2014/main" id="{E653AF59-E413-B1A4-C2B1-8AEDBE5053B8}"/>
                  </a:ext>
                </a:extLst>
              </p:cNvPr>
              <p:cNvGrpSpPr/>
              <p:nvPr/>
            </p:nvGrpSpPr>
            <p:grpSpPr>
              <a:xfrm>
                <a:off x="742680" y="2160202"/>
                <a:ext cx="3053800" cy="1642627"/>
                <a:chOff x="790575" y="1541463"/>
                <a:chExt cx="4964112" cy="2670176"/>
              </a:xfrm>
              <a:grpFill/>
            </p:grpSpPr>
            <p:sp>
              <p:nvSpPr>
                <p:cNvPr id="375"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F940EB20-C557-7054-29A7-3583774A1166}"/>
                    </a:ext>
                  </a:extLst>
                </p:cNvPr>
                <p:cNvSpPr>
                  <a:spLocks/>
                </p:cNvSpPr>
                <p:nvPr/>
              </p:nvSpPr>
              <p:spPr bwMode="auto">
                <a:xfrm>
                  <a:off x="3943350" y="3262313"/>
                  <a:ext cx="4762" cy="4763"/>
                </a:xfrm>
                <a:custGeom>
                  <a:avLst/>
                  <a:gdLst>
                    <a:gd name="T0" fmla="*/ 2 w 3"/>
                    <a:gd name="T1" fmla="*/ 2 h 3"/>
                    <a:gd name="T2" fmla="*/ 3 w 3"/>
                    <a:gd name="T3" fmla="*/ 0 h 3"/>
                    <a:gd name="T4" fmla="*/ 3 w 3"/>
                    <a:gd name="T5" fmla="*/ 0 h 3"/>
                    <a:gd name="T6" fmla="*/ 1 w 3"/>
                    <a:gd name="T7" fmla="*/ 2 h 3"/>
                    <a:gd name="T8" fmla="*/ 0 w 3"/>
                    <a:gd name="T9" fmla="*/ 3 h 3"/>
                    <a:gd name="T10" fmla="*/ 0 w 3"/>
                    <a:gd name="T11" fmla="*/ 3 h 3"/>
                    <a:gd name="T12" fmla="*/ 0 w 3"/>
                    <a:gd name="T13" fmla="*/ 3 h 3"/>
                    <a:gd name="T14" fmla="*/ 2 w 3"/>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2" y="2"/>
                      </a:moveTo>
                      <a:lnTo>
                        <a:pt x="3" y="0"/>
                      </a:lnTo>
                      <a:lnTo>
                        <a:pt x="3" y="0"/>
                      </a:lnTo>
                      <a:lnTo>
                        <a:pt x="1" y="2"/>
                      </a:lnTo>
                      <a:lnTo>
                        <a:pt x="0" y="3"/>
                      </a:lnTo>
                      <a:lnTo>
                        <a:pt x="0" y="3"/>
                      </a:lnTo>
                      <a:lnTo>
                        <a:pt x="0" y="3"/>
                      </a:lnTo>
                      <a:lnTo>
                        <a:pt x="2" y="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76"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769D3B41-9502-F59F-EC5F-19BB8923E5D8}"/>
                    </a:ext>
                  </a:extLst>
                </p:cNvPr>
                <p:cNvSpPr>
                  <a:spLocks noEditPoints="1"/>
                </p:cNvSpPr>
                <p:nvPr/>
              </p:nvSpPr>
              <p:spPr bwMode="auto">
                <a:xfrm>
                  <a:off x="3333750" y="3738563"/>
                  <a:ext cx="55562" cy="17463"/>
                </a:xfrm>
                <a:custGeom>
                  <a:avLst/>
                  <a:gdLst>
                    <a:gd name="T0" fmla="*/ 1 w 35"/>
                    <a:gd name="T1" fmla="*/ 9 h 11"/>
                    <a:gd name="T2" fmla="*/ 1 w 35"/>
                    <a:gd name="T3" fmla="*/ 8 h 11"/>
                    <a:gd name="T4" fmla="*/ 0 w 35"/>
                    <a:gd name="T5" fmla="*/ 9 h 11"/>
                    <a:gd name="T6" fmla="*/ 0 w 35"/>
                    <a:gd name="T7" fmla="*/ 11 h 11"/>
                    <a:gd name="T8" fmla="*/ 2 w 35"/>
                    <a:gd name="T9" fmla="*/ 11 h 11"/>
                    <a:gd name="T10" fmla="*/ 3 w 35"/>
                    <a:gd name="T11" fmla="*/ 11 h 11"/>
                    <a:gd name="T12" fmla="*/ 4 w 35"/>
                    <a:gd name="T13" fmla="*/ 10 h 11"/>
                    <a:gd name="T14" fmla="*/ 6 w 35"/>
                    <a:gd name="T15" fmla="*/ 10 h 11"/>
                    <a:gd name="T16" fmla="*/ 5 w 35"/>
                    <a:gd name="T17" fmla="*/ 9 h 11"/>
                    <a:gd name="T18" fmla="*/ 3 w 35"/>
                    <a:gd name="T19" fmla="*/ 9 h 11"/>
                    <a:gd name="T20" fmla="*/ 3 w 35"/>
                    <a:gd name="T21" fmla="*/ 9 h 11"/>
                    <a:gd name="T22" fmla="*/ 2 w 35"/>
                    <a:gd name="T23" fmla="*/ 10 h 11"/>
                    <a:gd name="T24" fmla="*/ 1 w 35"/>
                    <a:gd name="T25" fmla="*/ 9 h 11"/>
                    <a:gd name="T26" fmla="*/ 1 w 35"/>
                    <a:gd name="T27" fmla="*/ 9 h 11"/>
                    <a:gd name="T28" fmla="*/ 31 w 35"/>
                    <a:gd name="T29" fmla="*/ 1 h 11"/>
                    <a:gd name="T30" fmla="*/ 31 w 35"/>
                    <a:gd name="T31" fmla="*/ 1 h 11"/>
                    <a:gd name="T32" fmla="*/ 31 w 35"/>
                    <a:gd name="T33" fmla="*/ 1 h 11"/>
                    <a:gd name="T34" fmla="*/ 30 w 35"/>
                    <a:gd name="T35" fmla="*/ 1 h 11"/>
                    <a:gd name="T36" fmla="*/ 29 w 35"/>
                    <a:gd name="T37" fmla="*/ 1 h 11"/>
                    <a:gd name="T38" fmla="*/ 29 w 35"/>
                    <a:gd name="T39" fmla="*/ 1 h 11"/>
                    <a:gd name="T40" fmla="*/ 28 w 35"/>
                    <a:gd name="T41" fmla="*/ 1 h 11"/>
                    <a:gd name="T42" fmla="*/ 28 w 35"/>
                    <a:gd name="T43" fmla="*/ 2 h 11"/>
                    <a:gd name="T44" fmla="*/ 27 w 35"/>
                    <a:gd name="T45" fmla="*/ 2 h 11"/>
                    <a:gd name="T46" fmla="*/ 28 w 35"/>
                    <a:gd name="T47" fmla="*/ 2 h 11"/>
                    <a:gd name="T48" fmla="*/ 30 w 35"/>
                    <a:gd name="T49" fmla="*/ 1 h 11"/>
                    <a:gd name="T50" fmla="*/ 31 w 35"/>
                    <a:gd name="T51" fmla="*/ 1 h 11"/>
                    <a:gd name="T52" fmla="*/ 31 w 35"/>
                    <a:gd name="T53" fmla="*/ 1 h 11"/>
                    <a:gd name="T54" fmla="*/ 31 w 35"/>
                    <a:gd name="T55" fmla="*/ 1 h 11"/>
                    <a:gd name="T56" fmla="*/ 33 w 35"/>
                    <a:gd name="T57" fmla="*/ 1 h 11"/>
                    <a:gd name="T58" fmla="*/ 35 w 35"/>
                    <a:gd name="T59" fmla="*/ 0 h 11"/>
                    <a:gd name="T60" fmla="*/ 35 w 35"/>
                    <a:gd name="T61" fmla="*/ 0 h 11"/>
                    <a:gd name="T62" fmla="*/ 35 w 35"/>
                    <a:gd name="T63" fmla="*/ 0 h 11"/>
                    <a:gd name="T64" fmla="*/ 34 w 35"/>
                    <a:gd name="T65" fmla="*/ 0 h 11"/>
                    <a:gd name="T66" fmla="*/ 34 w 35"/>
                    <a:gd name="T67" fmla="*/ 0 h 11"/>
                    <a:gd name="T68" fmla="*/ 34 w 35"/>
                    <a:gd name="T69" fmla="*/ 0 h 11"/>
                    <a:gd name="T70" fmla="*/ 33 w 35"/>
                    <a:gd name="T71" fmla="*/ 1 h 11"/>
                    <a:gd name="T72" fmla="*/ 33 w 35"/>
                    <a:gd name="T73" fmla="*/ 1 h 11"/>
                    <a:gd name="T74" fmla="*/ 33 w 35"/>
                    <a:gd name="T75" fmla="*/ 1 h 11"/>
                    <a:gd name="T76" fmla="*/ 33 w 35"/>
                    <a:gd name="T7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 h="11">
                      <a:moveTo>
                        <a:pt x="1" y="9"/>
                      </a:moveTo>
                      <a:lnTo>
                        <a:pt x="1" y="8"/>
                      </a:lnTo>
                      <a:lnTo>
                        <a:pt x="0" y="9"/>
                      </a:lnTo>
                      <a:lnTo>
                        <a:pt x="0" y="11"/>
                      </a:lnTo>
                      <a:lnTo>
                        <a:pt x="2" y="11"/>
                      </a:lnTo>
                      <a:lnTo>
                        <a:pt x="3" y="11"/>
                      </a:lnTo>
                      <a:lnTo>
                        <a:pt x="4" y="10"/>
                      </a:lnTo>
                      <a:lnTo>
                        <a:pt x="6" y="10"/>
                      </a:lnTo>
                      <a:lnTo>
                        <a:pt x="5" y="9"/>
                      </a:lnTo>
                      <a:lnTo>
                        <a:pt x="3" y="9"/>
                      </a:lnTo>
                      <a:lnTo>
                        <a:pt x="3" y="9"/>
                      </a:lnTo>
                      <a:lnTo>
                        <a:pt x="2" y="10"/>
                      </a:lnTo>
                      <a:lnTo>
                        <a:pt x="1" y="9"/>
                      </a:lnTo>
                      <a:lnTo>
                        <a:pt x="1" y="9"/>
                      </a:lnTo>
                      <a:close/>
                      <a:moveTo>
                        <a:pt x="31" y="1"/>
                      </a:moveTo>
                      <a:lnTo>
                        <a:pt x="31" y="1"/>
                      </a:lnTo>
                      <a:lnTo>
                        <a:pt x="31" y="1"/>
                      </a:lnTo>
                      <a:lnTo>
                        <a:pt x="30" y="1"/>
                      </a:lnTo>
                      <a:lnTo>
                        <a:pt x="29" y="1"/>
                      </a:lnTo>
                      <a:lnTo>
                        <a:pt x="29" y="1"/>
                      </a:lnTo>
                      <a:lnTo>
                        <a:pt x="28" y="1"/>
                      </a:lnTo>
                      <a:lnTo>
                        <a:pt x="28" y="2"/>
                      </a:lnTo>
                      <a:lnTo>
                        <a:pt x="27" y="2"/>
                      </a:lnTo>
                      <a:lnTo>
                        <a:pt x="28" y="2"/>
                      </a:lnTo>
                      <a:lnTo>
                        <a:pt x="30" y="1"/>
                      </a:lnTo>
                      <a:lnTo>
                        <a:pt x="31" y="1"/>
                      </a:lnTo>
                      <a:lnTo>
                        <a:pt x="31" y="1"/>
                      </a:lnTo>
                      <a:lnTo>
                        <a:pt x="31" y="1"/>
                      </a:lnTo>
                      <a:close/>
                      <a:moveTo>
                        <a:pt x="33" y="1"/>
                      </a:moveTo>
                      <a:lnTo>
                        <a:pt x="35" y="0"/>
                      </a:lnTo>
                      <a:lnTo>
                        <a:pt x="35" y="0"/>
                      </a:lnTo>
                      <a:lnTo>
                        <a:pt x="35" y="0"/>
                      </a:lnTo>
                      <a:lnTo>
                        <a:pt x="34" y="0"/>
                      </a:lnTo>
                      <a:lnTo>
                        <a:pt x="34" y="0"/>
                      </a:lnTo>
                      <a:lnTo>
                        <a:pt x="34" y="0"/>
                      </a:lnTo>
                      <a:lnTo>
                        <a:pt x="33" y="1"/>
                      </a:lnTo>
                      <a:lnTo>
                        <a:pt x="33" y="1"/>
                      </a:lnTo>
                      <a:lnTo>
                        <a:pt x="33" y="1"/>
                      </a:lnTo>
                      <a:lnTo>
                        <a:pt x="33" y="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77"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5507B810-B34E-34FF-E450-F86A87669A64}"/>
                    </a:ext>
                  </a:extLst>
                </p:cNvPr>
                <p:cNvSpPr>
                  <a:spLocks/>
                </p:cNvSpPr>
                <p:nvPr/>
              </p:nvSpPr>
              <p:spPr bwMode="auto">
                <a:xfrm>
                  <a:off x="3228975" y="3606801"/>
                  <a:ext cx="346075" cy="127000"/>
                </a:xfrm>
                <a:custGeom>
                  <a:avLst/>
                  <a:gdLst>
                    <a:gd name="T0" fmla="*/ 112 w 218"/>
                    <a:gd name="T1" fmla="*/ 11 h 80"/>
                    <a:gd name="T2" fmla="*/ 93 w 218"/>
                    <a:gd name="T3" fmla="*/ 3 h 80"/>
                    <a:gd name="T4" fmla="*/ 77 w 218"/>
                    <a:gd name="T5" fmla="*/ 2 h 80"/>
                    <a:gd name="T6" fmla="*/ 59 w 218"/>
                    <a:gd name="T7" fmla="*/ 0 h 80"/>
                    <a:gd name="T8" fmla="*/ 55 w 218"/>
                    <a:gd name="T9" fmla="*/ 3 h 80"/>
                    <a:gd name="T10" fmla="*/ 39 w 218"/>
                    <a:gd name="T11" fmla="*/ 6 h 80"/>
                    <a:gd name="T12" fmla="*/ 28 w 218"/>
                    <a:gd name="T13" fmla="*/ 11 h 80"/>
                    <a:gd name="T14" fmla="*/ 17 w 218"/>
                    <a:gd name="T15" fmla="*/ 15 h 80"/>
                    <a:gd name="T16" fmla="*/ 12 w 218"/>
                    <a:gd name="T17" fmla="*/ 25 h 80"/>
                    <a:gd name="T18" fmla="*/ 0 w 218"/>
                    <a:gd name="T19" fmla="*/ 32 h 80"/>
                    <a:gd name="T20" fmla="*/ 9 w 218"/>
                    <a:gd name="T21" fmla="*/ 34 h 80"/>
                    <a:gd name="T22" fmla="*/ 19 w 218"/>
                    <a:gd name="T23" fmla="*/ 31 h 80"/>
                    <a:gd name="T24" fmla="*/ 23 w 218"/>
                    <a:gd name="T25" fmla="*/ 26 h 80"/>
                    <a:gd name="T26" fmla="*/ 31 w 218"/>
                    <a:gd name="T27" fmla="*/ 25 h 80"/>
                    <a:gd name="T28" fmla="*/ 48 w 218"/>
                    <a:gd name="T29" fmla="*/ 13 h 80"/>
                    <a:gd name="T30" fmla="*/ 68 w 218"/>
                    <a:gd name="T31" fmla="*/ 14 h 80"/>
                    <a:gd name="T32" fmla="*/ 59 w 218"/>
                    <a:gd name="T33" fmla="*/ 20 h 80"/>
                    <a:gd name="T34" fmla="*/ 66 w 218"/>
                    <a:gd name="T35" fmla="*/ 25 h 80"/>
                    <a:gd name="T36" fmla="*/ 92 w 218"/>
                    <a:gd name="T37" fmla="*/ 29 h 80"/>
                    <a:gd name="T38" fmla="*/ 98 w 218"/>
                    <a:gd name="T39" fmla="*/ 33 h 80"/>
                    <a:gd name="T40" fmla="*/ 116 w 218"/>
                    <a:gd name="T41" fmla="*/ 40 h 80"/>
                    <a:gd name="T42" fmla="*/ 128 w 218"/>
                    <a:gd name="T43" fmla="*/ 39 h 80"/>
                    <a:gd name="T44" fmla="*/ 131 w 218"/>
                    <a:gd name="T45" fmla="*/ 53 h 80"/>
                    <a:gd name="T46" fmla="*/ 138 w 218"/>
                    <a:gd name="T47" fmla="*/ 59 h 80"/>
                    <a:gd name="T48" fmla="*/ 151 w 218"/>
                    <a:gd name="T49" fmla="*/ 60 h 80"/>
                    <a:gd name="T50" fmla="*/ 158 w 218"/>
                    <a:gd name="T51" fmla="*/ 67 h 80"/>
                    <a:gd name="T52" fmla="*/ 143 w 218"/>
                    <a:gd name="T53" fmla="*/ 80 h 80"/>
                    <a:gd name="T54" fmla="*/ 172 w 218"/>
                    <a:gd name="T55" fmla="*/ 78 h 80"/>
                    <a:gd name="T56" fmla="*/ 186 w 218"/>
                    <a:gd name="T57" fmla="*/ 80 h 80"/>
                    <a:gd name="T58" fmla="*/ 200 w 218"/>
                    <a:gd name="T59" fmla="*/ 79 h 80"/>
                    <a:gd name="T60" fmla="*/ 214 w 218"/>
                    <a:gd name="T61" fmla="*/ 75 h 80"/>
                    <a:gd name="T62" fmla="*/ 218 w 218"/>
                    <a:gd name="T63" fmla="*/ 70 h 80"/>
                    <a:gd name="T64" fmla="*/ 203 w 218"/>
                    <a:gd name="T65" fmla="*/ 60 h 80"/>
                    <a:gd name="T66" fmla="*/ 188 w 218"/>
                    <a:gd name="T67" fmla="*/ 59 h 80"/>
                    <a:gd name="T68" fmla="*/ 190 w 218"/>
                    <a:gd name="T69" fmla="*/ 53 h 80"/>
                    <a:gd name="T70" fmla="*/ 179 w 218"/>
                    <a:gd name="T71" fmla="*/ 48 h 80"/>
                    <a:gd name="T72" fmla="*/ 171 w 218"/>
                    <a:gd name="T73" fmla="*/ 48 h 80"/>
                    <a:gd name="T74" fmla="*/ 160 w 218"/>
                    <a:gd name="T75" fmla="*/ 38 h 80"/>
                    <a:gd name="T76" fmla="*/ 145 w 218"/>
                    <a:gd name="T77" fmla="*/ 23 h 80"/>
                    <a:gd name="T78" fmla="*/ 138 w 218"/>
                    <a:gd name="T79" fmla="*/ 17 h 80"/>
                    <a:gd name="T80" fmla="*/ 119 w 218"/>
                    <a:gd name="T81" fmla="*/ 20 h 80"/>
                    <a:gd name="T82" fmla="*/ 112 w 218"/>
                    <a:gd name="T83" fmla="*/ 11 h 80"/>
                    <a:gd name="T84" fmla="*/ 112 w 218"/>
                    <a:gd name="T85" fmla="*/ 1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8" h="80">
                      <a:moveTo>
                        <a:pt x="112" y="11"/>
                      </a:moveTo>
                      <a:lnTo>
                        <a:pt x="93" y="3"/>
                      </a:lnTo>
                      <a:lnTo>
                        <a:pt x="77" y="2"/>
                      </a:lnTo>
                      <a:lnTo>
                        <a:pt x="59" y="0"/>
                      </a:lnTo>
                      <a:lnTo>
                        <a:pt x="55" y="3"/>
                      </a:lnTo>
                      <a:lnTo>
                        <a:pt x="39" y="6"/>
                      </a:lnTo>
                      <a:lnTo>
                        <a:pt x="28" y="11"/>
                      </a:lnTo>
                      <a:lnTo>
                        <a:pt x="17" y="15"/>
                      </a:lnTo>
                      <a:lnTo>
                        <a:pt x="12" y="25"/>
                      </a:lnTo>
                      <a:lnTo>
                        <a:pt x="0" y="32"/>
                      </a:lnTo>
                      <a:lnTo>
                        <a:pt x="9" y="34"/>
                      </a:lnTo>
                      <a:lnTo>
                        <a:pt x="19" y="31"/>
                      </a:lnTo>
                      <a:lnTo>
                        <a:pt x="23" y="26"/>
                      </a:lnTo>
                      <a:lnTo>
                        <a:pt x="31" y="25"/>
                      </a:lnTo>
                      <a:lnTo>
                        <a:pt x="48" y="13"/>
                      </a:lnTo>
                      <a:lnTo>
                        <a:pt x="68" y="14"/>
                      </a:lnTo>
                      <a:lnTo>
                        <a:pt x="59" y="20"/>
                      </a:lnTo>
                      <a:lnTo>
                        <a:pt x="66" y="25"/>
                      </a:lnTo>
                      <a:lnTo>
                        <a:pt x="92" y="29"/>
                      </a:lnTo>
                      <a:lnTo>
                        <a:pt x="98" y="33"/>
                      </a:lnTo>
                      <a:lnTo>
                        <a:pt x="116" y="40"/>
                      </a:lnTo>
                      <a:lnTo>
                        <a:pt x="128" y="39"/>
                      </a:lnTo>
                      <a:lnTo>
                        <a:pt x="131" y="53"/>
                      </a:lnTo>
                      <a:lnTo>
                        <a:pt x="138" y="59"/>
                      </a:lnTo>
                      <a:lnTo>
                        <a:pt x="151" y="60"/>
                      </a:lnTo>
                      <a:lnTo>
                        <a:pt x="158" y="67"/>
                      </a:lnTo>
                      <a:lnTo>
                        <a:pt x="143" y="80"/>
                      </a:lnTo>
                      <a:lnTo>
                        <a:pt x="172" y="78"/>
                      </a:lnTo>
                      <a:lnTo>
                        <a:pt x="186" y="80"/>
                      </a:lnTo>
                      <a:lnTo>
                        <a:pt x="200" y="79"/>
                      </a:lnTo>
                      <a:lnTo>
                        <a:pt x="214" y="75"/>
                      </a:lnTo>
                      <a:lnTo>
                        <a:pt x="218" y="70"/>
                      </a:lnTo>
                      <a:lnTo>
                        <a:pt x="203" y="60"/>
                      </a:lnTo>
                      <a:lnTo>
                        <a:pt x="188" y="59"/>
                      </a:lnTo>
                      <a:lnTo>
                        <a:pt x="190" y="53"/>
                      </a:lnTo>
                      <a:lnTo>
                        <a:pt x="179" y="48"/>
                      </a:lnTo>
                      <a:lnTo>
                        <a:pt x="171" y="48"/>
                      </a:lnTo>
                      <a:lnTo>
                        <a:pt x="160" y="38"/>
                      </a:lnTo>
                      <a:lnTo>
                        <a:pt x="145" y="23"/>
                      </a:lnTo>
                      <a:lnTo>
                        <a:pt x="138" y="17"/>
                      </a:lnTo>
                      <a:lnTo>
                        <a:pt x="119" y="20"/>
                      </a:lnTo>
                      <a:lnTo>
                        <a:pt x="112" y="11"/>
                      </a:lnTo>
                      <a:lnTo>
                        <a:pt x="112" y="1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78"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4A97AB22-70AF-4F78-E95D-529DF6352E0B}"/>
                    </a:ext>
                  </a:extLst>
                </p:cNvPr>
                <p:cNvSpPr>
                  <a:spLocks/>
                </p:cNvSpPr>
                <p:nvPr/>
              </p:nvSpPr>
              <p:spPr bwMode="auto">
                <a:xfrm>
                  <a:off x="3640137" y="3732213"/>
                  <a:ext cx="120650" cy="87313"/>
                </a:xfrm>
                <a:custGeom>
                  <a:avLst/>
                  <a:gdLst>
                    <a:gd name="T0" fmla="*/ 4 w 76"/>
                    <a:gd name="T1" fmla="*/ 45 h 55"/>
                    <a:gd name="T2" fmla="*/ 4 w 76"/>
                    <a:gd name="T3" fmla="*/ 51 h 55"/>
                    <a:gd name="T4" fmla="*/ 9 w 76"/>
                    <a:gd name="T5" fmla="*/ 55 h 55"/>
                    <a:gd name="T6" fmla="*/ 19 w 76"/>
                    <a:gd name="T7" fmla="*/ 38 h 55"/>
                    <a:gd name="T8" fmla="*/ 26 w 76"/>
                    <a:gd name="T9" fmla="*/ 35 h 55"/>
                    <a:gd name="T10" fmla="*/ 29 w 76"/>
                    <a:gd name="T11" fmla="*/ 41 h 55"/>
                    <a:gd name="T12" fmla="*/ 37 w 76"/>
                    <a:gd name="T13" fmla="*/ 39 h 55"/>
                    <a:gd name="T14" fmla="*/ 41 w 76"/>
                    <a:gd name="T15" fmla="*/ 35 h 55"/>
                    <a:gd name="T16" fmla="*/ 48 w 76"/>
                    <a:gd name="T17" fmla="*/ 36 h 55"/>
                    <a:gd name="T18" fmla="*/ 58 w 76"/>
                    <a:gd name="T19" fmla="*/ 35 h 55"/>
                    <a:gd name="T20" fmla="*/ 67 w 76"/>
                    <a:gd name="T21" fmla="*/ 40 h 55"/>
                    <a:gd name="T22" fmla="*/ 76 w 76"/>
                    <a:gd name="T23" fmla="*/ 31 h 55"/>
                    <a:gd name="T24" fmla="*/ 66 w 76"/>
                    <a:gd name="T25" fmla="*/ 22 h 55"/>
                    <a:gd name="T26" fmla="*/ 57 w 76"/>
                    <a:gd name="T27" fmla="*/ 21 h 55"/>
                    <a:gd name="T28" fmla="*/ 58 w 76"/>
                    <a:gd name="T29" fmla="*/ 14 h 55"/>
                    <a:gd name="T30" fmla="*/ 47 w 76"/>
                    <a:gd name="T31" fmla="*/ 15 h 55"/>
                    <a:gd name="T32" fmla="*/ 44 w 76"/>
                    <a:gd name="T33" fmla="*/ 6 h 55"/>
                    <a:gd name="T34" fmla="*/ 39 w 76"/>
                    <a:gd name="T35" fmla="*/ 6 h 55"/>
                    <a:gd name="T36" fmla="*/ 27 w 76"/>
                    <a:gd name="T37" fmla="*/ 1 h 55"/>
                    <a:gd name="T38" fmla="*/ 11 w 76"/>
                    <a:gd name="T39" fmla="*/ 0 h 55"/>
                    <a:gd name="T40" fmla="*/ 8 w 76"/>
                    <a:gd name="T41" fmla="*/ 5 h 55"/>
                    <a:gd name="T42" fmla="*/ 9 w 76"/>
                    <a:gd name="T43" fmla="*/ 18 h 55"/>
                    <a:gd name="T44" fmla="*/ 6 w 76"/>
                    <a:gd name="T45" fmla="*/ 26 h 55"/>
                    <a:gd name="T46" fmla="*/ 0 w 76"/>
                    <a:gd name="T47" fmla="*/ 31 h 55"/>
                    <a:gd name="T48" fmla="*/ 5 w 76"/>
                    <a:gd name="T49" fmla="*/ 37 h 55"/>
                    <a:gd name="T50" fmla="*/ 4 w 76"/>
                    <a:gd name="T51" fmla="*/ 45 h 55"/>
                    <a:gd name="T52" fmla="*/ 4 w 76"/>
                    <a:gd name="T53"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 h="55">
                      <a:moveTo>
                        <a:pt x="4" y="45"/>
                      </a:moveTo>
                      <a:lnTo>
                        <a:pt x="4" y="51"/>
                      </a:lnTo>
                      <a:lnTo>
                        <a:pt x="9" y="55"/>
                      </a:lnTo>
                      <a:lnTo>
                        <a:pt x="19" y="38"/>
                      </a:lnTo>
                      <a:lnTo>
                        <a:pt x="26" y="35"/>
                      </a:lnTo>
                      <a:lnTo>
                        <a:pt x="29" y="41"/>
                      </a:lnTo>
                      <a:lnTo>
                        <a:pt x="37" y="39"/>
                      </a:lnTo>
                      <a:lnTo>
                        <a:pt x="41" y="35"/>
                      </a:lnTo>
                      <a:lnTo>
                        <a:pt x="48" y="36"/>
                      </a:lnTo>
                      <a:lnTo>
                        <a:pt x="58" y="35"/>
                      </a:lnTo>
                      <a:lnTo>
                        <a:pt x="67" y="40"/>
                      </a:lnTo>
                      <a:lnTo>
                        <a:pt x="76" y="31"/>
                      </a:lnTo>
                      <a:lnTo>
                        <a:pt x="66" y="22"/>
                      </a:lnTo>
                      <a:lnTo>
                        <a:pt x="57" y="21"/>
                      </a:lnTo>
                      <a:lnTo>
                        <a:pt x="58" y="14"/>
                      </a:lnTo>
                      <a:lnTo>
                        <a:pt x="47" y="15"/>
                      </a:lnTo>
                      <a:lnTo>
                        <a:pt x="44" y="6"/>
                      </a:lnTo>
                      <a:lnTo>
                        <a:pt x="39" y="6"/>
                      </a:lnTo>
                      <a:lnTo>
                        <a:pt x="27" y="1"/>
                      </a:lnTo>
                      <a:lnTo>
                        <a:pt x="11" y="0"/>
                      </a:lnTo>
                      <a:lnTo>
                        <a:pt x="8" y="5"/>
                      </a:lnTo>
                      <a:lnTo>
                        <a:pt x="9" y="18"/>
                      </a:lnTo>
                      <a:lnTo>
                        <a:pt x="6" y="26"/>
                      </a:lnTo>
                      <a:lnTo>
                        <a:pt x="0" y="31"/>
                      </a:lnTo>
                      <a:lnTo>
                        <a:pt x="5" y="37"/>
                      </a:lnTo>
                      <a:lnTo>
                        <a:pt x="4" y="45"/>
                      </a:lnTo>
                      <a:lnTo>
                        <a:pt x="4" y="4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79"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BC893316-0612-5042-4F6B-B341224A944E}"/>
                    </a:ext>
                  </a:extLst>
                </p:cNvPr>
                <p:cNvSpPr>
                  <a:spLocks/>
                </p:cNvSpPr>
                <p:nvPr/>
              </p:nvSpPr>
              <p:spPr bwMode="auto">
                <a:xfrm>
                  <a:off x="3557587" y="3732213"/>
                  <a:ext cx="96837" cy="71438"/>
                </a:xfrm>
                <a:custGeom>
                  <a:avLst/>
                  <a:gdLst>
                    <a:gd name="T0" fmla="*/ 60 w 61"/>
                    <a:gd name="T1" fmla="*/ 5 h 45"/>
                    <a:gd name="T2" fmla="*/ 43 w 61"/>
                    <a:gd name="T3" fmla="*/ 1 h 45"/>
                    <a:gd name="T4" fmla="*/ 30 w 61"/>
                    <a:gd name="T5" fmla="*/ 0 h 45"/>
                    <a:gd name="T6" fmla="*/ 25 w 61"/>
                    <a:gd name="T7" fmla="*/ 6 h 45"/>
                    <a:gd name="T8" fmla="*/ 37 w 61"/>
                    <a:gd name="T9" fmla="*/ 10 h 45"/>
                    <a:gd name="T10" fmla="*/ 36 w 61"/>
                    <a:gd name="T11" fmla="*/ 19 h 45"/>
                    <a:gd name="T12" fmla="*/ 45 w 61"/>
                    <a:gd name="T13" fmla="*/ 30 h 45"/>
                    <a:gd name="T14" fmla="*/ 37 w 61"/>
                    <a:gd name="T15" fmla="*/ 34 h 45"/>
                    <a:gd name="T16" fmla="*/ 21 w 61"/>
                    <a:gd name="T17" fmla="*/ 33 h 45"/>
                    <a:gd name="T18" fmla="*/ 3 w 61"/>
                    <a:gd name="T19" fmla="*/ 30 h 45"/>
                    <a:gd name="T20" fmla="*/ 0 w 61"/>
                    <a:gd name="T21" fmla="*/ 37 h 45"/>
                    <a:gd name="T22" fmla="*/ 10 w 61"/>
                    <a:gd name="T23" fmla="*/ 45 h 45"/>
                    <a:gd name="T24" fmla="*/ 20 w 61"/>
                    <a:gd name="T25" fmla="*/ 40 h 45"/>
                    <a:gd name="T26" fmla="*/ 33 w 61"/>
                    <a:gd name="T27" fmla="*/ 42 h 45"/>
                    <a:gd name="T28" fmla="*/ 43 w 61"/>
                    <a:gd name="T29" fmla="*/ 40 h 45"/>
                    <a:gd name="T30" fmla="*/ 56 w 61"/>
                    <a:gd name="T31" fmla="*/ 45 h 45"/>
                    <a:gd name="T32" fmla="*/ 57 w 61"/>
                    <a:gd name="T33" fmla="*/ 37 h 45"/>
                    <a:gd name="T34" fmla="*/ 52 w 61"/>
                    <a:gd name="T35" fmla="*/ 31 h 45"/>
                    <a:gd name="T36" fmla="*/ 58 w 61"/>
                    <a:gd name="T37" fmla="*/ 26 h 45"/>
                    <a:gd name="T38" fmla="*/ 61 w 61"/>
                    <a:gd name="T39" fmla="*/ 18 h 45"/>
                    <a:gd name="T40" fmla="*/ 60 w 61"/>
                    <a:gd name="T4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 h="45">
                      <a:moveTo>
                        <a:pt x="60" y="5"/>
                      </a:moveTo>
                      <a:lnTo>
                        <a:pt x="43" y="1"/>
                      </a:lnTo>
                      <a:lnTo>
                        <a:pt x="30" y="0"/>
                      </a:lnTo>
                      <a:lnTo>
                        <a:pt x="25" y="6"/>
                      </a:lnTo>
                      <a:lnTo>
                        <a:pt x="37" y="10"/>
                      </a:lnTo>
                      <a:lnTo>
                        <a:pt x="36" y="19"/>
                      </a:lnTo>
                      <a:lnTo>
                        <a:pt x="45" y="30"/>
                      </a:lnTo>
                      <a:lnTo>
                        <a:pt x="37" y="34"/>
                      </a:lnTo>
                      <a:lnTo>
                        <a:pt x="21" y="33"/>
                      </a:lnTo>
                      <a:lnTo>
                        <a:pt x="3" y="30"/>
                      </a:lnTo>
                      <a:lnTo>
                        <a:pt x="0" y="37"/>
                      </a:lnTo>
                      <a:lnTo>
                        <a:pt x="10" y="45"/>
                      </a:lnTo>
                      <a:lnTo>
                        <a:pt x="20" y="40"/>
                      </a:lnTo>
                      <a:lnTo>
                        <a:pt x="33" y="42"/>
                      </a:lnTo>
                      <a:lnTo>
                        <a:pt x="43" y="40"/>
                      </a:lnTo>
                      <a:lnTo>
                        <a:pt x="56" y="45"/>
                      </a:lnTo>
                      <a:lnTo>
                        <a:pt x="57" y="37"/>
                      </a:lnTo>
                      <a:lnTo>
                        <a:pt x="52" y="31"/>
                      </a:lnTo>
                      <a:lnTo>
                        <a:pt x="58" y="26"/>
                      </a:lnTo>
                      <a:lnTo>
                        <a:pt x="61" y="18"/>
                      </a:lnTo>
                      <a:lnTo>
                        <a:pt x="60" y="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80"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4A8A4446-86F4-CD9E-ED65-0E9246AA43F1}"/>
                    </a:ext>
                  </a:extLst>
                </p:cNvPr>
                <p:cNvSpPr>
                  <a:spLocks/>
                </p:cNvSpPr>
                <p:nvPr/>
              </p:nvSpPr>
              <p:spPr bwMode="auto">
                <a:xfrm>
                  <a:off x="3430587" y="3784601"/>
                  <a:ext cx="66675" cy="30163"/>
                </a:xfrm>
                <a:custGeom>
                  <a:avLst/>
                  <a:gdLst>
                    <a:gd name="T0" fmla="*/ 28 w 42"/>
                    <a:gd name="T1" fmla="*/ 15 h 19"/>
                    <a:gd name="T2" fmla="*/ 42 w 42"/>
                    <a:gd name="T3" fmla="*/ 15 h 19"/>
                    <a:gd name="T4" fmla="*/ 40 w 42"/>
                    <a:gd name="T5" fmla="*/ 8 h 19"/>
                    <a:gd name="T6" fmla="*/ 29 w 42"/>
                    <a:gd name="T7" fmla="*/ 2 h 19"/>
                    <a:gd name="T8" fmla="*/ 16 w 42"/>
                    <a:gd name="T9" fmla="*/ 1 h 19"/>
                    <a:gd name="T10" fmla="*/ 12 w 42"/>
                    <a:gd name="T11" fmla="*/ 0 h 19"/>
                    <a:gd name="T12" fmla="*/ 2 w 42"/>
                    <a:gd name="T13" fmla="*/ 1 h 19"/>
                    <a:gd name="T14" fmla="*/ 0 w 42"/>
                    <a:gd name="T15" fmla="*/ 7 h 19"/>
                    <a:gd name="T16" fmla="*/ 11 w 42"/>
                    <a:gd name="T17" fmla="*/ 15 h 19"/>
                    <a:gd name="T18" fmla="*/ 22 w 42"/>
                    <a:gd name="T19" fmla="*/ 19 h 19"/>
                    <a:gd name="T20" fmla="*/ 28 w 42"/>
                    <a:gd name="T21" fmla="*/ 15 h 19"/>
                    <a:gd name="T22" fmla="*/ 28 w 42"/>
                    <a:gd name="T23"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19">
                      <a:moveTo>
                        <a:pt x="28" y="15"/>
                      </a:moveTo>
                      <a:lnTo>
                        <a:pt x="42" y="15"/>
                      </a:lnTo>
                      <a:lnTo>
                        <a:pt x="40" y="8"/>
                      </a:lnTo>
                      <a:lnTo>
                        <a:pt x="29" y="2"/>
                      </a:lnTo>
                      <a:lnTo>
                        <a:pt x="16" y="1"/>
                      </a:lnTo>
                      <a:lnTo>
                        <a:pt x="12" y="0"/>
                      </a:lnTo>
                      <a:lnTo>
                        <a:pt x="2" y="1"/>
                      </a:lnTo>
                      <a:lnTo>
                        <a:pt x="0" y="7"/>
                      </a:lnTo>
                      <a:lnTo>
                        <a:pt x="11" y="15"/>
                      </a:lnTo>
                      <a:lnTo>
                        <a:pt x="22" y="19"/>
                      </a:lnTo>
                      <a:lnTo>
                        <a:pt x="28" y="15"/>
                      </a:lnTo>
                      <a:lnTo>
                        <a:pt x="28" y="1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81"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2474D9DA-A55F-04ED-1399-479ECD8C7AAB}"/>
                    </a:ext>
                  </a:extLst>
                </p:cNvPr>
                <p:cNvSpPr>
                  <a:spLocks noEditPoints="1"/>
                </p:cNvSpPr>
                <p:nvPr/>
              </p:nvSpPr>
              <p:spPr bwMode="auto">
                <a:xfrm>
                  <a:off x="3967162" y="3814763"/>
                  <a:ext cx="4762" cy="26988"/>
                </a:xfrm>
                <a:custGeom>
                  <a:avLst/>
                  <a:gdLst>
                    <a:gd name="T0" fmla="*/ 2 w 3"/>
                    <a:gd name="T1" fmla="*/ 16 h 17"/>
                    <a:gd name="T2" fmla="*/ 3 w 3"/>
                    <a:gd name="T3" fmla="*/ 16 h 17"/>
                    <a:gd name="T4" fmla="*/ 3 w 3"/>
                    <a:gd name="T5" fmla="*/ 15 h 17"/>
                    <a:gd name="T6" fmla="*/ 3 w 3"/>
                    <a:gd name="T7" fmla="*/ 15 h 17"/>
                    <a:gd name="T8" fmla="*/ 3 w 3"/>
                    <a:gd name="T9" fmla="*/ 14 h 17"/>
                    <a:gd name="T10" fmla="*/ 2 w 3"/>
                    <a:gd name="T11" fmla="*/ 13 h 17"/>
                    <a:gd name="T12" fmla="*/ 1 w 3"/>
                    <a:gd name="T13" fmla="*/ 13 h 17"/>
                    <a:gd name="T14" fmla="*/ 0 w 3"/>
                    <a:gd name="T15" fmla="*/ 15 h 17"/>
                    <a:gd name="T16" fmla="*/ 0 w 3"/>
                    <a:gd name="T17" fmla="*/ 15 h 17"/>
                    <a:gd name="T18" fmla="*/ 0 w 3"/>
                    <a:gd name="T19" fmla="*/ 17 h 17"/>
                    <a:gd name="T20" fmla="*/ 1 w 3"/>
                    <a:gd name="T21" fmla="*/ 17 h 17"/>
                    <a:gd name="T22" fmla="*/ 2 w 3"/>
                    <a:gd name="T23" fmla="*/ 16 h 17"/>
                    <a:gd name="T24" fmla="*/ 2 w 3"/>
                    <a:gd name="T25" fmla="*/ 16 h 17"/>
                    <a:gd name="T26" fmla="*/ 3 w 3"/>
                    <a:gd name="T27" fmla="*/ 3 h 17"/>
                    <a:gd name="T28" fmla="*/ 3 w 3"/>
                    <a:gd name="T29" fmla="*/ 1 h 17"/>
                    <a:gd name="T30" fmla="*/ 3 w 3"/>
                    <a:gd name="T31" fmla="*/ 0 h 17"/>
                    <a:gd name="T32" fmla="*/ 1 w 3"/>
                    <a:gd name="T33" fmla="*/ 0 h 17"/>
                    <a:gd name="T34" fmla="*/ 1 w 3"/>
                    <a:gd name="T35" fmla="*/ 0 h 17"/>
                    <a:gd name="T36" fmla="*/ 1 w 3"/>
                    <a:gd name="T37" fmla="*/ 0 h 17"/>
                    <a:gd name="T38" fmla="*/ 0 w 3"/>
                    <a:gd name="T39" fmla="*/ 0 h 17"/>
                    <a:gd name="T40" fmla="*/ 1 w 3"/>
                    <a:gd name="T41" fmla="*/ 3 h 17"/>
                    <a:gd name="T42" fmla="*/ 3 w 3"/>
                    <a:gd name="T43" fmla="*/ 4 h 17"/>
                    <a:gd name="T44" fmla="*/ 3 w 3"/>
                    <a:gd name="T45" fmla="*/ 3 h 17"/>
                    <a:gd name="T46" fmla="*/ 3 w 3"/>
                    <a:gd name="T47"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17">
                      <a:moveTo>
                        <a:pt x="2" y="16"/>
                      </a:moveTo>
                      <a:lnTo>
                        <a:pt x="3" y="16"/>
                      </a:lnTo>
                      <a:lnTo>
                        <a:pt x="3" y="15"/>
                      </a:lnTo>
                      <a:lnTo>
                        <a:pt x="3" y="15"/>
                      </a:lnTo>
                      <a:lnTo>
                        <a:pt x="3" y="14"/>
                      </a:lnTo>
                      <a:lnTo>
                        <a:pt x="2" y="13"/>
                      </a:lnTo>
                      <a:lnTo>
                        <a:pt x="1" y="13"/>
                      </a:lnTo>
                      <a:lnTo>
                        <a:pt x="0" y="15"/>
                      </a:lnTo>
                      <a:lnTo>
                        <a:pt x="0" y="15"/>
                      </a:lnTo>
                      <a:lnTo>
                        <a:pt x="0" y="17"/>
                      </a:lnTo>
                      <a:lnTo>
                        <a:pt x="1" y="17"/>
                      </a:lnTo>
                      <a:lnTo>
                        <a:pt x="2" y="16"/>
                      </a:lnTo>
                      <a:lnTo>
                        <a:pt x="2" y="16"/>
                      </a:lnTo>
                      <a:close/>
                      <a:moveTo>
                        <a:pt x="3" y="3"/>
                      </a:moveTo>
                      <a:lnTo>
                        <a:pt x="3" y="1"/>
                      </a:lnTo>
                      <a:lnTo>
                        <a:pt x="3" y="0"/>
                      </a:lnTo>
                      <a:lnTo>
                        <a:pt x="1" y="0"/>
                      </a:lnTo>
                      <a:lnTo>
                        <a:pt x="1" y="0"/>
                      </a:lnTo>
                      <a:lnTo>
                        <a:pt x="1" y="0"/>
                      </a:lnTo>
                      <a:lnTo>
                        <a:pt x="0" y="0"/>
                      </a:lnTo>
                      <a:lnTo>
                        <a:pt x="1" y="3"/>
                      </a:lnTo>
                      <a:lnTo>
                        <a:pt x="3" y="4"/>
                      </a:lnTo>
                      <a:lnTo>
                        <a:pt x="3" y="3"/>
                      </a:lnTo>
                      <a:lnTo>
                        <a:pt x="3" y="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82"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3A63DB93-A890-C71B-C92A-29119547ABA5}"/>
                    </a:ext>
                  </a:extLst>
                </p:cNvPr>
                <p:cNvSpPr>
                  <a:spLocks noEditPoints="1"/>
                </p:cNvSpPr>
                <p:nvPr/>
              </p:nvSpPr>
              <p:spPr bwMode="auto">
                <a:xfrm>
                  <a:off x="3451225" y="3467101"/>
                  <a:ext cx="179387" cy="227013"/>
                </a:xfrm>
                <a:custGeom>
                  <a:avLst/>
                  <a:gdLst>
                    <a:gd name="T0" fmla="*/ 100 w 113"/>
                    <a:gd name="T1" fmla="*/ 137 h 143"/>
                    <a:gd name="T2" fmla="*/ 90 w 113"/>
                    <a:gd name="T3" fmla="*/ 139 h 143"/>
                    <a:gd name="T4" fmla="*/ 90 w 113"/>
                    <a:gd name="T5" fmla="*/ 143 h 143"/>
                    <a:gd name="T6" fmla="*/ 107 w 113"/>
                    <a:gd name="T7" fmla="*/ 129 h 143"/>
                    <a:gd name="T8" fmla="*/ 107 w 113"/>
                    <a:gd name="T9" fmla="*/ 129 h 143"/>
                    <a:gd name="T10" fmla="*/ 108 w 113"/>
                    <a:gd name="T11" fmla="*/ 108 h 143"/>
                    <a:gd name="T12" fmla="*/ 111 w 113"/>
                    <a:gd name="T13" fmla="*/ 108 h 143"/>
                    <a:gd name="T14" fmla="*/ 82 w 113"/>
                    <a:gd name="T15" fmla="*/ 112 h 143"/>
                    <a:gd name="T16" fmla="*/ 91 w 113"/>
                    <a:gd name="T17" fmla="*/ 100 h 143"/>
                    <a:gd name="T18" fmla="*/ 89 w 113"/>
                    <a:gd name="T19" fmla="*/ 104 h 143"/>
                    <a:gd name="T20" fmla="*/ 85 w 113"/>
                    <a:gd name="T21" fmla="*/ 109 h 143"/>
                    <a:gd name="T22" fmla="*/ 86 w 113"/>
                    <a:gd name="T23" fmla="*/ 100 h 143"/>
                    <a:gd name="T24" fmla="*/ 82 w 113"/>
                    <a:gd name="T25" fmla="*/ 99 h 143"/>
                    <a:gd name="T26" fmla="*/ 86 w 113"/>
                    <a:gd name="T27" fmla="*/ 100 h 143"/>
                    <a:gd name="T28" fmla="*/ 67 w 113"/>
                    <a:gd name="T29" fmla="*/ 86 h 143"/>
                    <a:gd name="T30" fmla="*/ 64 w 113"/>
                    <a:gd name="T31" fmla="*/ 80 h 143"/>
                    <a:gd name="T32" fmla="*/ 65 w 113"/>
                    <a:gd name="T33" fmla="*/ 88 h 143"/>
                    <a:gd name="T34" fmla="*/ 71 w 113"/>
                    <a:gd name="T35" fmla="*/ 96 h 143"/>
                    <a:gd name="T36" fmla="*/ 51 w 113"/>
                    <a:gd name="T37" fmla="*/ 78 h 143"/>
                    <a:gd name="T38" fmla="*/ 56 w 113"/>
                    <a:gd name="T39" fmla="*/ 83 h 143"/>
                    <a:gd name="T40" fmla="*/ 83 w 113"/>
                    <a:gd name="T41" fmla="*/ 67 h 143"/>
                    <a:gd name="T42" fmla="*/ 84 w 113"/>
                    <a:gd name="T43" fmla="*/ 68 h 143"/>
                    <a:gd name="T44" fmla="*/ 13 w 113"/>
                    <a:gd name="T45" fmla="*/ 64 h 143"/>
                    <a:gd name="T46" fmla="*/ 14 w 113"/>
                    <a:gd name="T47" fmla="*/ 73 h 143"/>
                    <a:gd name="T48" fmla="*/ 19 w 113"/>
                    <a:gd name="T49" fmla="*/ 72 h 143"/>
                    <a:gd name="T50" fmla="*/ 18 w 113"/>
                    <a:gd name="T51" fmla="*/ 64 h 143"/>
                    <a:gd name="T52" fmla="*/ 17 w 113"/>
                    <a:gd name="T53" fmla="*/ 64 h 143"/>
                    <a:gd name="T54" fmla="*/ 59 w 113"/>
                    <a:gd name="T55" fmla="*/ 53 h 143"/>
                    <a:gd name="T56" fmla="*/ 61 w 113"/>
                    <a:gd name="T57" fmla="*/ 58 h 143"/>
                    <a:gd name="T58" fmla="*/ 61 w 113"/>
                    <a:gd name="T59" fmla="*/ 66 h 143"/>
                    <a:gd name="T60" fmla="*/ 66 w 113"/>
                    <a:gd name="T61" fmla="*/ 65 h 143"/>
                    <a:gd name="T62" fmla="*/ 25 w 113"/>
                    <a:gd name="T63" fmla="*/ 44 h 143"/>
                    <a:gd name="T64" fmla="*/ 27 w 113"/>
                    <a:gd name="T65" fmla="*/ 46 h 143"/>
                    <a:gd name="T66" fmla="*/ 14 w 113"/>
                    <a:gd name="T67" fmla="*/ 46 h 143"/>
                    <a:gd name="T68" fmla="*/ 10 w 113"/>
                    <a:gd name="T69" fmla="*/ 46 h 143"/>
                    <a:gd name="T70" fmla="*/ 7 w 113"/>
                    <a:gd name="T71" fmla="*/ 54 h 143"/>
                    <a:gd name="T72" fmla="*/ 6 w 113"/>
                    <a:gd name="T73" fmla="*/ 59 h 143"/>
                    <a:gd name="T74" fmla="*/ 10 w 113"/>
                    <a:gd name="T75" fmla="*/ 62 h 143"/>
                    <a:gd name="T76" fmla="*/ 16 w 113"/>
                    <a:gd name="T77" fmla="*/ 58 h 143"/>
                    <a:gd name="T78" fmla="*/ 42 w 113"/>
                    <a:gd name="T79" fmla="*/ 32 h 143"/>
                    <a:gd name="T80" fmla="*/ 43 w 113"/>
                    <a:gd name="T81" fmla="*/ 36 h 143"/>
                    <a:gd name="T82" fmla="*/ 51 w 113"/>
                    <a:gd name="T83" fmla="*/ 46 h 143"/>
                    <a:gd name="T84" fmla="*/ 48 w 113"/>
                    <a:gd name="T85" fmla="*/ 52 h 143"/>
                    <a:gd name="T86" fmla="*/ 52 w 113"/>
                    <a:gd name="T87" fmla="*/ 44 h 143"/>
                    <a:gd name="T88" fmla="*/ 43 w 113"/>
                    <a:gd name="T89" fmla="*/ 34 h 143"/>
                    <a:gd name="T90" fmla="*/ 7 w 113"/>
                    <a:gd name="T91" fmla="*/ 5 h 143"/>
                    <a:gd name="T92" fmla="*/ 0 w 113"/>
                    <a:gd name="T93" fmla="*/ 5 h 143"/>
                    <a:gd name="T94" fmla="*/ 15 w 113"/>
                    <a:gd name="T95" fmla="*/ 7 h 143"/>
                    <a:gd name="T96" fmla="*/ 15 w 113"/>
                    <a:gd name="T97" fmla="*/ 4 h 143"/>
                    <a:gd name="T98" fmla="*/ 33 w 113"/>
                    <a:gd name="T99" fmla="*/ 23 h 143"/>
                    <a:gd name="T100" fmla="*/ 35 w 113"/>
                    <a:gd name="T101" fmla="*/ 7 h 143"/>
                    <a:gd name="T102" fmla="*/ 31 w 113"/>
                    <a:gd name="T103" fmla="*/ 3 h 143"/>
                    <a:gd name="T104" fmla="*/ 22 w 113"/>
                    <a:gd name="T105" fmla="*/ 1 h 143"/>
                    <a:gd name="T106" fmla="*/ 35 w 113"/>
                    <a:gd name="T107" fmla="*/ 10 h 143"/>
                    <a:gd name="T108" fmla="*/ 31 w 113"/>
                    <a:gd name="T109" fmla="*/ 19 h 143"/>
                    <a:gd name="T110" fmla="*/ 32 w 113"/>
                    <a:gd name="T111" fmla="*/ 2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3" h="143">
                      <a:moveTo>
                        <a:pt x="104" y="136"/>
                      </a:moveTo>
                      <a:lnTo>
                        <a:pt x="104" y="134"/>
                      </a:lnTo>
                      <a:lnTo>
                        <a:pt x="103" y="133"/>
                      </a:lnTo>
                      <a:lnTo>
                        <a:pt x="101" y="136"/>
                      </a:lnTo>
                      <a:lnTo>
                        <a:pt x="100" y="137"/>
                      </a:lnTo>
                      <a:lnTo>
                        <a:pt x="99" y="137"/>
                      </a:lnTo>
                      <a:lnTo>
                        <a:pt x="96" y="136"/>
                      </a:lnTo>
                      <a:lnTo>
                        <a:pt x="94" y="136"/>
                      </a:lnTo>
                      <a:lnTo>
                        <a:pt x="92" y="138"/>
                      </a:lnTo>
                      <a:lnTo>
                        <a:pt x="90" y="139"/>
                      </a:lnTo>
                      <a:lnTo>
                        <a:pt x="90" y="139"/>
                      </a:lnTo>
                      <a:lnTo>
                        <a:pt x="90" y="140"/>
                      </a:lnTo>
                      <a:lnTo>
                        <a:pt x="89" y="141"/>
                      </a:lnTo>
                      <a:lnTo>
                        <a:pt x="89" y="142"/>
                      </a:lnTo>
                      <a:lnTo>
                        <a:pt x="90" y="143"/>
                      </a:lnTo>
                      <a:lnTo>
                        <a:pt x="96" y="143"/>
                      </a:lnTo>
                      <a:lnTo>
                        <a:pt x="100" y="142"/>
                      </a:lnTo>
                      <a:lnTo>
                        <a:pt x="103" y="138"/>
                      </a:lnTo>
                      <a:lnTo>
                        <a:pt x="104" y="136"/>
                      </a:lnTo>
                      <a:close/>
                      <a:moveTo>
                        <a:pt x="107" y="129"/>
                      </a:moveTo>
                      <a:lnTo>
                        <a:pt x="105" y="128"/>
                      </a:lnTo>
                      <a:lnTo>
                        <a:pt x="104" y="129"/>
                      </a:lnTo>
                      <a:lnTo>
                        <a:pt x="104" y="130"/>
                      </a:lnTo>
                      <a:lnTo>
                        <a:pt x="107" y="129"/>
                      </a:lnTo>
                      <a:lnTo>
                        <a:pt x="107" y="129"/>
                      </a:lnTo>
                      <a:close/>
                      <a:moveTo>
                        <a:pt x="107" y="107"/>
                      </a:moveTo>
                      <a:lnTo>
                        <a:pt x="105" y="106"/>
                      </a:lnTo>
                      <a:lnTo>
                        <a:pt x="104" y="108"/>
                      </a:lnTo>
                      <a:lnTo>
                        <a:pt x="105" y="109"/>
                      </a:lnTo>
                      <a:lnTo>
                        <a:pt x="108" y="108"/>
                      </a:lnTo>
                      <a:lnTo>
                        <a:pt x="110" y="109"/>
                      </a:lnTo>
                      <a:lnTo>
                        <a:pt x="112" y="110"/>
                      </a:lnTo>
                      <a:lnTo>
                        <a:pt x="113" y="109"/>
                      </a:lnTo>
                      <a:lnTo>
                        <a:pt x="113" y="109"/>
                      </a:lnTo>
                      <a:lnTo>
                        <a:pt x="111" y="108"/>
                      </a:lnTo>
                      <a:lnTo>
                        <a:pt x="109" y="107"/>
                      </a:lnTo>
                      <a:lnTo>
                        <a:pt x="108" y="107"/>
                      </a:lnTo>
                      <a:lnTo>
                        <a:pt x="107" y="107"/>
                      </a:lnTo>
                      <a:lnTo>
                        <a:pt x="107" y="107"/>
                      </a:lnTo>
                      <a:close/>
                      <a:moveTo>
                        <a:pt x="82" y="112"/>
                      </a:moveTo>
                      <a:lnTo>
                        <a:pt x="85" y="110"/>
                      </a:lnTo>
                      <a:lnTo>
                        <a:pt x="87" y="109"/>
                      </a:lnTo>
                      <a:lnTo>
                        <a:pt x="91" y="104"/>
                      </a:lnTo>
                      <a:lnTo>
                        <a:pt x="90" y="102"/>
                      </a:lnTo>
                      <a:lnTo>
                        <a:pt x="91" y="100"/>
                      </a:lnTo>
                      <a:lnTo>
                        <a:pt x="89" y="100"/>
                      </a:lnTo>
                      <a:lnTo>
                        <a:pt x="88" y="102"/>
                      </a:lnTo>
                      <a:lnTo>
                        <a:pt x="88" y="103"/>
                      </a:lnTo>
                      <a:lnTo>
                        <a:pt x="89" y="103"/>
                      </a:lnTo>
                      <a:lnTo>
                        <a:pt x="89" y="104"/>
                      </a:lnTo>
                      <a:lnTo>
                        <a:pt x="88" y="106"/>
                      </a:lnTo>
                      <a:lnTo>
                        <a:pt x="87" y="106"/>
                      </a:lnTo>
                      <a:lnTo>
                        <a:pt x="87" y="107"/>
                      </a:lnTo>
                      <a:lnTo>
                        <a:pt x="86" y="107"/>
                      </a:lnTo>
                      <a:lnTo>
                        <a:pt x="85" y="109"/>
                      </a:lnTo>
                      <a:lnTo>
                        <a:pt x="82" y="112"/>
                      </a:lnTo>
                      <a:lnTo>
                        <a:pt x="81" y="113"/>
                      </a:lnTo>
                      <a:lnTo>
                        <a:pt x="82" y="112"/>
                      </a:lnTo>
                      <a:lnTo>
                        <a:pt x="82" y="112"/>
                      </a:lnTo>
                      <a:close/>
                      <a:moveTo>
                        <a:pt x="86" y="100"/>
                      </a:moveTo>
                      <a:lnTo>
                        <a:pt x="85" y="100"/>
                      </a:lnTo>
                      <a:lnTo>
                        <a:pt x="84" y="98"/>
                      </a:lnTo>
                      <a:lnTo>
                        <a:pt x="82" y="98"/>
                      </a:lnTo>
                      <a:lnTo>
                        <a:pt x="82" y="98"/>
                      </a:lnTo>
                      <a:lnTo>
                        <a:pt x="82" y="99"/>
                      </a:lnTo>
                      <a:lnTo>
                        <a:pt x="82" y="101"/>
                      </a:lnTo>
                      <a:lnTo>
                        <a:pt x="83" y="100"/>
                      </a:lnTo>
                      <a:lnTo>
                        <a:pt x="86" y="102"/>
                      </a:lnTo>
                      <a:lnTo>
                        <a:pt x="87" y="101"/>
                      </a:lnTo>
                      <a:lnTo>
                        <a:pt x="86" y="100"/>
                      </a:lnTo>
                      <a:close/>
                      <a:moveTo>
                        <a:pt x="71" y="96"/>
                      </a:moveTo>
                      <a:lnTo>
                        <a:pt x="71" y="93"/>
                      </a:lnTo>
                      <a:lnTo>
                        <a:pt x="70" y="91"/>
                      </a:lnTo>
                      <a:lnTo>
                        <a:pt x="68" y="90"/>
                      </a:lnTo>
                      <a:lnTo>
                        <a:pt x="67" y="86"/>
                      </a:lnTo>
                      <a:lnTo>
                        <a:pt x="66" y="83"/>
                      </a:lnTo>
                      <a:lnTo>
                        <a:pt x="65" y="81"/>
                      </a:lnTo>
                      <a:lnTo>
                        <a:pt x="64" y="77"/>
                      </a:lnTo>
                      <a:lnTo>
                        <a:pt x="64" y="79"/>
                      </a:lnTo>
                      <a:lnTo>
                        <a:pt x="64" y="80"/>
                      </a:lnTo>
                      <a:lnTo>
                        <a:pt x="65" y="82"/>
                      </a:lnTo>
                      <a:lnTo>
                        <a:pt x="66" y="86"/>
                      </a:lnTo>
                      <a:lnTo>
                        <a:pt x="67" y="87"/>
                      </a:lnTo>
                      <a:lnTo>
                        <a:pt x="66" y="88"/>
                      </a:lnTo>
                      <a:lnTo>
                        <a:pt x="65" y="88"/>
                      </a:lnTo>
                      <a:lnTo>
                        <a:pt x="64" y="89"/>
                      </a:lnTo>
                      <a:lnTo>
                        <a:pt x="66" y="90"/>
                      </a:lnTo>
                      <a:lnTo>
                        <a:pt x="69" y="92"/>
                      </a:lnTo>
                      <a:lnTo>
                        <a:pt x="71" y="97"/>
                      </a:lnTo>
                      <a:lnTo>
                        <a:pt x="71" y="96"/>
                      </a:lnTo>
                      <a:lnTo>
                        <a:pt x="71" y="96"/>
                      </a:lnTo>
                      <a:close/>
                      <a:moveTo>
                        <a:pt x="56" y="83"/>
                      </a:moveTo>
                      <a:lnTo>
                        <a:pt x="54" y="82"/>
                      </a:lnTo>
                      <a:lnTo>
                        <a:pt x="54" y="81"/>
                      </a:lnTo>
                      <a:lnTo>
                        <a:pt x="51" y="78"/>
                      </a:lnTo>
                      <a:lnTo>
                        <a:pt x="50" y="77"/>
                      </a:lnTo>
                      <a:lnTo>
                        <a:pt x="49" y="79"/>
                      </a:lnTo>
                      <a:lnTo>
                        <a:pt x="50" y="79"/>
                      </a:lnTo>
                      <a:lnTo>
                        <a:pt x="54" y="82"/>
                      </a:lnTo>
                      <a:lnTo>
                        <a:pt x="56" y="83"/>
                      </a:lnTo>
                      <a:lnTo>
                        <a:pt x="56" y="83"/>
                      </a:lnTo>
                      <a:lnTo>
                        <a:pt x="56" y="83"/>
                      </a:lnTo>
                      <a:close/>
                      <a:moveTo>
                        <a:pt x="84" y="68"/>
                      </a:moveTo>
                      <a:lnTo>
                        <a:pt x="83" y="67"/>
                      </a:lnTo>
                      <a:lnTo>
                        <a:pt x="83" y="67"/>
                      </a:lnTo>
                      <a:lnTo>
                        <a:pt x="82" y="67"/>
                      </a:lnTo>
                      <a:lnTo>
                        <a:pt x="80" y="71"/>
                      </a:lnTo>
                      <a:lnTo>
                        <a:pt x="82" y="71"/>
                      </a:lnTo>
                      <a:lnTo>
                        <a:pt x="84" y="68"/>
                      </a:lnTo>
                      <a:lnTo>
                        <a:pt x="84" y="68"/>
                      </a:lnTo>
                      <a:close/>
                      <a:moveTo>
                        <a:pt x="17" y="64"/>
                      </a:moveTo>
                      <a:lnTo>
                        <a:pt x="16" y="62"/>
                      </a:lnTo>
                      <a:lnTo>
                        <a:pt x="15" y="63"/>
                      </a:lnTo>
                      <a:lnTo>
                        <a:pt x="14" y="63"/>
                      </a:lnTo>
                      <a:lnTo>
                        <a:pt x="13" y="64"/>
                      </a:lnTo>
                      <a:lnTo>
                        <a:pt x="12" y="64"/>
                      </a:lnTo>
                      <a:lnTo>
                        <a:pt x="11" y="64"/>
                      </a:lnTo>
                      <a:lnTo>
                        <a:pt x="12" y="68"/>
                      </a:lnTo>
                      <a:lnTo>
                        <a:pt x="13" y="69"/>
                      </a:lnTo>
                      <a:lnTo>
                        <a:pt x="14" y="73"/>
                      </a:lnTo>
                      <a:lnTo>
                        <a:pt x="15" y="73"/>
                      </a:lnTo>
                      <a:lnTo>
                        <a:pt x="14" y="75"/>
                      </a:lnTo>
                      <a:lnTo>
                        <a:pt x="18" y="75"/>
                      </a:lnTo>
                      <a:lnTo>
                        <a:pt x="19" y="73"/>
                      </a:lnTo>
                      <a:lnTo>
                        <a:pt x="19" y="72"/>
                      </a:lnTo>
                      <a:lnTo>
                        <a:pt x="19" y="72"/>
                      </a:lnTo>
                      <a:lnTo>
                        <a:pt x="19" y="71"/>
                      </a:lnTo>
                      <a:lnTo>
                        <a:pt x="19" y="70"/>
                      </a:lnTo>
                      <a:lnTo>
                        <a:pt x="19" y="66"/>
                      </a:lnTo>
                      <a:lnTo>
                        <a:pt x="18" y="64"/>
                      </a:lnTo>
                      <a:lnTo>
                        <a:pt x="16" y="67"/>
                      </a:lnTo>
                      <a:lnTo>
                        <a:pt x="15" y="66"/>
                      </a:lnTo>
                      <a:lnTo>
                        <a:pt x="17" y="64"/>
                      </a:lnTo>
                      <a:lnTo>
                        <a:pt x="17" y="64"/>
                      </a:lnTo>
                      <a:lnTo>
                        <a:pt x="17" y="64"/>
                      </a:lnTo>
                      <a:close/>
                      <a:moveTo>
                        <a:pt x="66" y="65"/>
                      </a:moveTo>
                      <a:lnTo>
                        <a:pt x="62" y="60"/>
                      </a:lnTo>
                      <a:lnTo>
                        <a:pt x="62" y="59"/>
                      </a:lnTo>
                      <a:lnTo>
                        <a:pt x="60" y="53"/>
                      </a:lnTo>
                      <a:lnTo>
                        <a:pt x="59" y="53"/>
                      </a:lnTo>
                      <a:lnTo>
                        <a:pt x="58" y="53"/>
                      </a:lnTo>
                      <a:lnTo>
                        <a:pt x="58" y="54"/>
                      </a:lnTo>
                      <a:lnTo>
                        <a:pt x="59" y="56"/>
                      </a:lnTo>
                      <a:lnTo>
                        <a:pt x="59" y="57"/>
                      </a:lnTo>
                      <a:lnTo>
                        <a:pt x="61" y="58"/>
                      </a:lnTo>
                      <a:lnTo>
                        <a:pt x="62" y="62"/>
                      </a:lnTo>
                      <a:lnTo>
                        <a:pt x="64" y="63"/>
                      </a:lnTo>
                      <a:lnTo>
                        <a:pt x="63" y="64"/>
                      </a:lnTo>
                      <a:lnTo>
                        <a:pt x="62" y="66"/>
                      </a:lnTo>
                      <a:lnTo>
                        <a:pt x="61" y="66"/>
                      </a:lnTo>
                      <a:lnTo>
                        <a:pt x="62" y="66"/>
                      </a:lnTo>
                      <a:lnTo>
                        <a:pt x="64" y="66"/>
                      </a:lnTo>
                      <a:lnTo>
                        <a:pt x="66" y="66"/>
                      </a:lnTo>
                      <a:lnTo>
                        <a:pt x="66" y="65"/>
                      </a:lnTo>
                      <a:lnTo>
                        <a:pt x="66" y="65"/>
                      </a:lnTo>
                      <a:close/>
                      <a:moveTo>
                        <a:pt x="27" y="46"/>
                      </a:moveTo>
                      <a:lnTo>
                        <a:pt x="29" y="45"/>
                      </a:lnTo>
                      <a:lnTo>
                        <a:pt x="29" y="45"/>
                      </a:lnTo>
                      <a:lnTo>
                        <a:pt x="28" y="44"/>
                      </a:lnTo>
                      <a:lnTo>
                        <a:pt x="25" y="44"/>
                      </a:lnTo>
                      <a:lnTo>
                        <a:pt x="23" y="45"/>
                      </a:lnTo>
                      <a:lnTo>
                        <a:pt x="22" y="46"/>
                      </a:lnTo>
                      <a:lnTo>
                        <a:pt x="23" y="46"/>
                      </a:lnTo>
                      <a:lnTo>
                        <a:pt x="24" y="46"/>
                      </a:lnTo>
                      <a:lnTo>
                        <a:pt x="27" y="46"/>
                      </a:lnTo>
                      <a:lnTo>
                        <a:pt x="27" y="46"/>
                      </a:lnTo>
                      <a:close/>
                      <a:moveTo>
                        <a:pt x="17" y="53"/>
                      </a:moveTo>
                      <a:lnTo>
                        <a:pt x="15" y="51"/>
                      </a:lnTo>
                      <a:lnTo>
                        <a:pt x="15" y="47"/>
                      </a:lnTo>
                      <a:lnTo>
                        <a:pt x="14" y="46"/>
                      </a:lnTo>
                      <a:lnTo>
                        <a:pt x="15" y="44"/>
                      </a:lnTo>
                      <a:lnTo>
                        <a:pt x="13" y="43"/>
                      </a:lnTo>
                      <a:lnTo>
                        <a:pt x="11" y="41"/>
                      </a:lnTo>
                      <a:lnTo>
                        <a:pt x="10" y="42"/>
                      </a:lnTo>
                      <a:lnTo>
                        <a:pt x="10" y="46"/>
                      </a:lnTo>
                      <a:lnTo>
                        <a:pt x="9" y="47"/>
                      </a:lnTo>
                      <a:lnTo>
                        <a:pt x="6" y="52"/>
                      </a:lnTo>
                      <a:lnTo>
                        <a:pt x="7" y="53"/>
                      </a:lnTo>
                      <a:lnTo>
                        <a:pt x="7" y="53"/>
                      </a:lnTo>
                      <a:lnTo>
                        <a:pt x="7" y="54"/>
                      </a:lnTo>
                      <a:lnTo>
                        <a:pt x="5" y="56"/>
                      </a:lnTo>
                      <a:lnTo>
                        <a:pt x="5" y="55"/>
                      </a:lnTo>
                      <a:lnTo>
                        <a:pt x="3" y="55"/>
                      </a:lnTo>
                      <a:lnTo>
                        <a:pt x="4" y="57"/>
                      </a:lnTo>
                      <a:lnTo>
                        <a:pt x="6" y="59"/>
                      </a:lnTo>
                      <a:lnTo>
                        <a:pt x="7" y="59"/>
                      </a:lnTo>
                      <a:lnTo>
                        <a:pt x="9" y="58"/>
                      </a:lnTo>
                      <a:lnTo>
                        <a:pt x="9" y="60"/>
                      </a:lnTo>
                      <a:lnTo>
                        <a:pt x="10" y="61"/>
                      </a:lnTo>
                      <a:lnTo>
                        <a:pt x="10" y="62"/>
                      </a:lnTo>
                      <a:lnTo>
                        <a:pt x="11" y="61"/>
                      </a:lnTo>
                      <a:lnTo>
                        <a:pt x="14" y="60"/>
                      </a:lnTo>
                      <a:lnTo>
                        <a:pt x="15" y="60"/>
                      </a:lnTo>
                      <a:lnTo>
                        <a:pt x="16" y="59"/>
                      </a:lnTo>
                      <a:lnTo>
                        <a:pt x="16" y="58"/>
                      </a:lnTo>
                      <a:lnTo>
                        <a:pt x="17" y="56"/>
                      </a:lnTo>
                      <a:lnTo>
                        <a:pt x="17" y="53"/>
                      </a:lnTo>
                      <a:lnTo>
                        <a:pt x="17" y="53"/>
                      </a:lnTo>
                      <a:close/>
                      <a:moveTo>
                        <a:pt x="43" y="34"/>
                      </a:moveTo>
                      <a:lnTo>
                        <a:pt x="42" y="32"/>
                      </a:lnTo>
                      <a:lnTo>
                        <a:pt x="41" y="32"/>
                      </a:lnTo>
                      <a:lnTo>
                        <a:pt x="41" y="34"/>
                      </a:lnTo>
                      <a:lnTo>
                        <a:pt x="40" y="36"/>
                      </a:lnTo>
                      <a:lnTo>
                        <a:pt x="42" y="35"/>
                      </a:lnTo>
                      <a:lnTo>
                        <a:pt x="43" y="36"/>
                      </a:lnTo>
                      <a:lnTo>
                        <a:pt x="45" y="38"/>
                      </a:lnTo>
                      <a:lnTo>
                        <a:pt x="48" y="38"/>
                      </a:lnTo>
                      <a:lnTo>
                        <a:pt x="49" y="41"/>
                      </a:lnTo>
                      <a:lnTo>
                        <a:pt x="51" y="43"/>
                      </a:lnTo>
                      <a:lnTo>
                        <a:pt x="51" y="46"/>
                      </a:lnTo>
                      <a:lnTo>
                        <a:pt x="50" y="47"/>
                      </a:lnTo>
                      <a:lnTo>
                        <a:pt x="49" y="50"/>
                      </a:lnTo>
                      <a:lnTo>
                        <a:pt x="47" y="50"/>
                      </a:lnTo>
                      <a:lnTo>
                        <a:pt x="47" y="51"/>
                      </a:lnTo>
                      <a:lnTo>
                        <a:pt x="48" y="52"/>
                      </a:lnTo>
                      <a:lnTo>
                        <a:pt x="49" y="53"/>
                      </a:lnTo>
                      <a:lnTo>
                        <a:pt x="50" y="54"/>
                      </a:lnTo>
                      <a:lnTo>
                        <a:pt x="50" y="51"/>
                      </a:lnTo>
                      <a:lnTo>
                        <a:pt x="51" y="48"/>
                      </a:lnTo>
                      <a:lnTo>
                        <a:pt x="52" y="44"/>
                      </a:lnTo>
                      <a:lnTo>
                        <a:pt x="52" y="43"/>
                      </a:lnTo>
                      <a:lnTo>
                        <a:pt x="51" y="42"/>
                      </a:lnTo>
                      <a:lnTo>
                        <a:pt x="48" y="38"/>
                      </a:lnTo>
                      <a:lnTo>
                        <a:pt x="45" y="37"/>
                      </a:lnTo>
                      <a:lnTo>
                        <a:pt x="43" y="34"/>
                      </a:lnTo>
                      <a:lnTo>
                        <a:pt x="43" y="34"/>
                      </a:lnTo>
                      <a:close/>
                      <a:moveTo>
                        <a:pt x="10" y="4"/>
                      </a:moveTo>
                      <a:lnTo>
                        <a:pt x="8" y="4"/>
                      </a:lnTo>
                      <a:lnTo>
                        <a:pt x="7" y="4"/>
                      </a:lnTo>
                      <a:lnTo>
                        <a:pt x="7" y="5"/>
                      </a:lnTo>
                      <a:lnTo>
                        <a:pt x="7" y="6"/>
                      </a:lnTo>
                      <a:lnTo>
                        <a:pt x="5" y="8"/>
                      </a:lnTo>
                      <a:lnTo>
                        <a:pt x="3" y="8"/>
                      </a:lnTo>
                      <a:lnTo>
                        <a:pt x="1" y="6"/>
                      </a:lnTo>
                      <a:lnTo>
                        <a:pt x="0" y="5"/>
                      </a:lnTo>
                      <a:lnTo>
                        <a:pt x="2" y="10"/>
                      </a:lnTo>
                      <a:lnTo>
                        <a:pt x="3" y="10"/>
                      </a:lnTo>
                      <a:lnTo>
                        <a:pt x="5" y="10"/>
                      </a:lnTo>
                      <a:lnTo>
                        <a:pt x="9" y="9"/>
                      </a:lnTo>
                      <a:lnTo>
                        <a:pt x="15" y="7"/>
                      </a:lnTo>
                      <a:lnTo>
                        <a:pt x="21" y="6"/>
                      </a:lnTo>
                      <a:lnTo>
                        <a:pt x="21" y="5"/>
                      </a:lnTo>
                      <a:lnTo>
                        <a:pt x="21" y="4"/>
                      </a:lnTo>
                      <a:lnTo>
                        <a:pt x="18" y="5"/>
                      </a:lnTo>
                      <a:lnTo>
                        <a:pt x="15" y="4"/>
                      </a:lnTo>
                      <a:lnTo>
                        <a:pt x="14" y="5"/>
                      </a:lnTo>
                      <a:lnTo>
                        <a:pt x="12" y="5"/>
                      </a:lnTo>
                      <a:lnTo>
                        <a:pt x="10" y="4"/>
                      </a:lnTo>
                      <a:close/>
                      <a:moveTo>
                        <a:pt x="32" y="24"/>
                      </a:moveTo>
                      <a:lnTo>
                        <a:pt x="33" y="23"/>
                      </a:lnTo>
                      <a:lnTo>
                        <a:pt x="35" y="17"/>
                      </a:lnTo>
                      <a:lnTo>
                        <a:pt x="38" y="14"/>
                      </a:lnTo>
                      <a:lnTo>
                        <a:pt x="38" y="10"/>
                      </a:lnTo>
                      <a:lnTo>
                        <a:pt x="36" y="8"/>
                      </a:lnTo>
                      <a:lnTo>
                        <a:pt x="35" y="7"/>
                      </a:lnTo>
                      <a:lnTo>
                        <a:pt x="34" y="6"/>
                      </a:lnTo>
                      <a:lnTo>
                        <a:pt x="35" y="5"/>
                      </a:lnTo>
                      <a:lnTo>
                        <a:pt x="34" y="5"/>
                      </a:lnTo>
                      <a:lnTo>
                        <a:pt x="33" y="4"/>
                      </a:lnTo>
                      <a:lnTo>
                        <a:pt x="31" y="3"/>
                      </a:lnTo>
                      <a:lnTo>
                        <a:pt x="29" y="1"/>
                      </a:lnTo>
                      <a:lnTo>
                        <a:pt x="28" y="1"/>
                      </a:lnTo>
                      <a:lnTo>
                        <a:pt x="25" y="0"/>
                      </a:lnTo>
                      <a:lnTo>
                        <a:pt x="24" y="0"/>
                      </a:lnTo>
                      <a:lnTo>
                        <a:pt x="22" y="1"/>
                      </a:lnTo>
                      <a:lnTo>
                        <a:pt x="25" y="1"/>
                      </a:lnTo>
                      <a:lnTo>
                        <a:pt x="30" y="2"/>
                      </a:lnTo>
                      <a:lnTo>
                        <a:pt x="33" y="7"/>
                      </a:lnTo>
                      <a:lnTo>
                        <a:pt x="35" y="9"/>
                      </a:lnTo>
                      <a:lnTo>
                        <a:pt x="35" y="10"/>
                      </a:lnTo>
                      <a:lnTo>
                        <a:pt x="34" y="12"/>
                      </a:lnTo>
                      <a:lnTo>
                        <a:pt x="34" y="14"/>
                      </a:lnTo>
                      <a:lnTo>
                        <a:pt x="33" y="16"/>
                      </a:lnTo>
                      <a:lnTo>
                        <a:pt x="33" y="18"/>
                      </a:lnTo>
                      <a:lnTo>
                        <a:pt x="31" y="19"/>
                      </a:lnTo>
                      <a:lnTo>
                        <a:pt x="29" y="21"/>
                      </a:lnTo>
                      <a:lnTo>
                        <a:pt x="30" y="22"/>
                      </a:lnTo>
                      <a:lnTo>
                        <a:pt x="31" y="25"/>
                      </a:lnTo>
                      <a:lnTo>
                        <a:pt x="32" y="24"/>
                      </a:lnTo>
                      <a:lnTo>
                        <a:pt x="32" y="2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83"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5DE475B6-84C1-AE76-032C-ED846D70A48A}"/>
                    </a:ext>
                  </a:extLst>
                </p:cNvPr>
                <p:cNvSpPr>
                  <a:spLocks/>
                </p:cNvSpPr>
                <p:nvPr/>
              </p:nvSpPr>
              <p:spPr bwMode="auto">
                <a:xfrm>
                  <a:off x="3062287" y="3786188"/>
                  <a:ext cx="47625" cy="96838"/>
                </a:xfrm>
                <a:custGeom>
                  <a:avLst/>
                  <a:gdLst>
                    <a:gd name="T0" fmla="*/ 6 w 30"/>
                    <a:gd name="T1" fmla="*/ 61 h 61"/>
                    <a:gd name="T2" fmla="*/ 11 w 30"/>
                    <a:gd name="T3" fmla="*/ 54 h 61"/>
                    <a:gd name="T4" fmla="*/ 15 w 30"/>
                    <a:gd name="T5" fmla="*/ 53 h 61"/>
                    <a:gd name="T6" fmla="*/ 20 w 30"/>
                    <a:gd name="T7" fmla="*/ 46 h 61"/>
                    <a:gd name="T8" fmla="*/ 23 w 30"/>
                    <a:gd name="T9" fmla="*/ 34 h 61"/>
                    <a:gd name="T10" fmla="*/ 22 w 30"/>
                    <a:gd name="T11" fmla="*/ 32 h 61"/>
                    <a:gd name="T12" fmla="*/ 25 w 30"/>
                    <a:gd name="T13" fmla="*/ 24 h 61"/>
                    <a:gd name="T14" fmla="*/ 24 w 30"/>
                    <a:gd name="T15" fmla="*/ 20 h 61"/>
                    <a:gd name="T16" fmla="*/ 29 w 30"/>
                    <a:gd name="T17" fmla="*/ 10 h 61"/>
                    <a:gd name="T18" fmla="*/ 30 w 30"/>
                    <a:gd name="T19" fmla="*/ 3 h 61"/>
                    <a:gd name="T20" fmla="*/ 26 w 30"/>
                    <a:gd name="T21" fmla="*/ 3 h 61"/>
                    <a:gd name="T22" fmla="*/ 26 w 30"/>
                    <a:gd name="T23" fmla="*/ 0 h 61"/>
                    <a:gd name="T24" fmla="*/ 22 w 30"/>
                    <a:gd name="T25" fmla="*/ 0 h 61"/>
                    <a:gd name="T26" fmla="*/ 13 w 30"/>
                    <a:gd name="T27" fmla="*/ 14 h 61"/>
                    <a:gd name="T28" fmla="*/ 9 w 30"/>
                    <a:gd name="T29" fmla="*/ 11 h 61"/>
                    <a:gd name="T30" fmla="*/ 7 w 30"/>
                    <a:gd name="T31" fmla="*/ 13 h 61"/>
                    <a:gd name="T32" fmla="*/ 7 w 30"/>
                    <a:gd name="T33" fmla="*/ 16 h 61"/>
                    <a:gd name="T34" fmla="*/ 4 w 30"/>
                    <a:gd name="T35" fmla="*/ 35 h 61"/>
                    <a:gd name="T36" fmla="*/ 0 w 30"/>
                    <a:gd name="T37" fmla="*/ 61 h 61"/>
                    <a:gd name="T38" fmla="*/ 6 w 30"/>
                    <a:gd name="T39" fmla="*/ 61 h 61"/>
                    <a:gd name="T40" fmla="*/ 6 w 30"/>
                    <a:gd name="T4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61">
                      <a:moveTo>
                        <a:pt x="6" y="61"/>
                      </a:moveTo>
                      <a:lnTo>
                        <a:pt x="11" y="54"/>
                      </a:lnTo>
                      <a:lnTo>
                        <a:pt x="15" y="53"/>
                      </a:lnTo>
                      <a:lnTo>
                        <a:pt x="20" y="46"/>
                      </a:lnTo>
                      <a:lnTo>
                        <a:pt x="23" y="34"/>
                      </a:lnTo>
                      <a:lnTo>
                        <a:pt x="22" y="32"/>
                      </a:lnTo>
                      <a:lnTo>
                        <a:pt x="25" y="24"/>
                      </a:lnTo>
                      <a:lnTo>
                        <a:pt x="24" y="20"/>
                      </a:lnTo>
                      <a:lnTo>
                        <a:pt x="29" y="10"/>
                      </a:lnTo>
                      <a:lnTo>
                        <a:pt x="30" y="3"/>
                      </a:lnTo>
                      <a:lnTo>
                        <a:pt x="26" y="3"/>
                      </a:lnTo>
                      <a:lnTo>
                        <a:pt x="26" y="0"/>
                      </a:lnTo>
                      <a:lnTo>
                        <a:pt x="22" y="0"/>
                      </a:lnTo>
                      <a:lnTo>
                        <a:pt x="13" y="14"/>
                      </a:lnTo>
                      <a:lnTo>
                        <a:pt x="9" y="11"/>
                      </a:lnTo>
                      <a:lnTo>
                        <a:pt x="7" y="13"/>
                      </a:lnTo>
                      <a:lnTo>
                        <a:pt x="7" y="16"/>
                      </a:lnTo>
                      <a:lnTo>
                        <a:pt x="4" y="35"/>
                      </a:lnTo>
                      <a:lnTo>
                        <a:pt x="0" y="61"/>
                      </a:lnTo>
                      <a:lnTo>
                        <a:pt x="6" y="61"/>
                      </a:lnTo>
                      <a:lnTo>
                        <a:pt x="6" y="6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84"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86E41E8B-4E21-875A-3A50-C180B09AB170}"/>
                    </a:ext>
                  </a:extLst>
                </p:cNvPr>
                <p:cNvSpPr>
                  <a:spLocks noEditPoints="1"/>
                </p:cNvSpPr>
                <p:nvPr/>
              </p:nvSpPr>
              <p:spPr bwMode="auto">
                <a:xfrm>
                  <a:off x="2249487" y="1549401"/>
                  <a:ext cx="2525712" cy="1347788"/>
                </a:xfrm>
                <a:custGeom>
                  <a:avLst/>
                  <a:gdLst>
                    <a:gd name="T0" fmla="*/ 1194 w 1591"/>
                    <a:gd name="T1" fmla="*/ 665 h 849"/>
                    <a:gd name="T2" fmla="*/ 32 w 1591"/>
                    <a:gd name="T3" fmla="*/ 652 h 849"/>
                    <a:gd name="T4" fmla="*/ 1323 w 1591"/>
                    <a:gd name="T5" fmla="*/ 649 h 849"/>
                    <a:gd name="T6" fmla="*/ 1366 w 1591"/>
                    <a:gd name="T7" fmla="*/ 743 h 849"/>
                    <a:gd name="T8" fmla="*/ 1346 w 1591"/>
                    <a:gd name="T9" fmla="*/ 649 h 849"/>
                    <a:gd name="T10" fmla="*/ 1061 w 1591"/>
                    <a:gd name="T11" fmla="*/ 389 h 849"/>
                    <a:gd name="T12" fmla="*/ 1026 w 1591"/>
                    <a:gd name="T13" fmla="*/ 381 h 849"/>
                    <a:gd name="T14" fmla="*/ 1062 w 1591"/>
                    <a:gd name="T15" fmla="*/ 353 h 849"/>
                    <a:gd name="T16" fmla="*/ 1180 w 1591"/>
                    <a:gd name="T17" fmla="*/ 269 h 849"/>
                    <a:gd name="T18" fmla="*/ 890 w 1591"/>
                    <a:gd name="T19" fmla="*/ 256 h 849"/>
                    <a:gd name="T20" fmla="*/ 868 w 1591"/>
                    <a:gd name="T21" fmla="*/ 286 h 849"/>
                    <a:gd name="T22" fmla="*/ 697 w 1591"/>
                    <a:gd name="T23" fmla="*/ 274 h 849"/>
                    <a:gd name="T24" fmla="*/ 476 w 1591"/>
                    <a:gd name="T25" fmla="*/ 243 h 849"/>
                    <a:gd name="T26" fmla="*/ 251 w 1591"/>
                    <a:gd name="T27" fmla="*/ 242 h 849"/>
                    <a:gd name="T28" fmla="*/ 91 w 1591"/>
                    <a:gd name="T29" fmla="*/ 491 h 849"/>
                    <a:gd name="T30" fmla="*/ 108 w 1591"/>
                    <a:gd name="T31" fmla="*/ 688 h 849"/>
                    <a:gd name="T32" fmla="*/ 626 w 1591"/>
                    <a:gd name="T33" fmla="*/ 691 h 849"/>
                    <a:gd name="T34" fmla="*/ 775 w 1591"/>
                    <a:gd name="T35" fmla="*/ 697 h 849"/>
                    <a:gd name="T36" fmla="*/ 838 w 1591"/>
                    <a:gd name="T37" fmla="*/ 755 h 849"/>
                    <a:gd name="T38" fmla="*/ 773 w 1591"/>
                    <a:gd name="T39" fmla="*/ 847 h 849"/>
                    <a:gd name="T40" fmla="*/ 848 w 1591"/>
                    <a:gd name="T41" fmla="*/ 819 h 849"/>
                    <a:gd name="T42" fmla="*/ 1022 w 1591"/>
                    <a:gd name="T43" fmla="*/ 775 h 849"/>
                    <a:gd name="T44" fmla="*/ 1110 w 1591"/>
                    <a:gd name="T45" fmla="*/ 812 h 849"/>
                    <a:gd name="T46" fmla="*/ 1172 w 1591"/>
                    <a:gd name="T47" fmla="*/ 682 h 849"/>
                    <a:gd name="T48" fmla="*/ 1334 w 1591"/>
                    <a:gd name="T49" fmla="*/ 632 h 849"/>
                    <a:gd name="T50" fmla="*/ 1284 w 1591"/>
                    <a:gd name="T51" fmla="*/ 433 h 849"/>
                    <a:gd name="T52" fmla="*/ 1097 w 1591"/>
                    <a:gd name="T53" fmla="*/ 385 h 849"/>
                    <a:gd name="T54" fmla="*/ 920 w 1591"/>
                    <a:gd name="T55" fmla="*/ 636 h 849"/>
                    <a:gd name="T56" fmla="*/ 783 w 1591"/>
                    <a:gd name="T57" fmla="*/ 467 h 849"/>
                    <a:gd name="T58" fmla="*/ 1030 w 1591"/>
                    <a:gd name="T59" fmla="*/ 308 h 849"/>
                    <a:gd name="T60" fmla="*/ 1014 w 1591"/>
                    <a:gd name="T61" fmla="*/ 259 h 849"/>
                    <a:gd name="T62" fmla="*/ 617 w 1591"/>
                    <a:gd name="T63" fmla="*/ 221 h 849"/>
                    <a:gd name="T64" fmla="*/ 749 w 1591"/>
                    <a:gd name="T65" fmla="*/ 248 h 849"/>
                    <a:gd name="T66" fmla="*/ 780 w 1591"/>
                    <a:gd name="T67" fmla="*/ 191 h 849"/>
                    <a:gd name="T68" fmla="*/ 854 w 1591"/>
                    <a:gd name="T69" fmla="*/ 165 h 849"/>
                    <a:gd name="T70" fmla="*/ 1130 w 1591"/>
                    <a:gd name="T71" fmla="*/ 158 h 849"/>
                    <a:gd name="T72" fmla="*/ 1194 w 1591"/>
                    <a:gd name="T73" fmla="*/ 236 h 849"/>
                    <a:gd name="T74" fmla="*/ 1163 w 1591"/>
                    <a:gd name="T75" fmla="*/ 346 h 849"/>
                    <a:gd name="T76" fmla="*/ 1315 w 1591"/>
                    <a:gd name="T77" fmla="*/ 346 h 849"/>
                    <a:gd name="T78" fmla="*/ 1343 w 1591"/>
                    <a:gd name="T79" fmla="*/ 248 h 849"/>
                    <a:gd name="T80" fmla="*/ 1110 w 1591"/>
                    <a:gd name="T81" fmla="*/ 182 h 849"/>
                    <a:gd name="T82" fmla="*/ 961 w 1591"/>
                    <a:gd name="T83" fmla="*/ 165 h 849"/>
                    <a:gd name="T84" fmla="*/ 976 w 1591"/>
                    <a:gd name="T85" fmla="*/ 192 h 849"/>
                    <a:gd name="T86" fmla="*/ 523 w 1591"/>
                    <a:gd name="T87" fmla="*/ 187 h 849"/>
                    <a:gd name="T88" fmla="*/ 1040 w 1591"/>
                    <a:gd name="T89" fmla="*/ 136 h 849"/>
                    <a:gd name="T90" fmla="*/ 861 w 1591"/>
                    <a:gd name="T91" fmla="*/ 114 h 849"/>
                    <a:gd name="T92" fmla="*/ 764 w 1591"/>
                    <a:gd name="T93" fmla="*/ 146 h 849"/>
                    <a:gd name="T94" fmla="*/ 1060 w 1591"/>
                    <a:gd name="T95" fmla="*/ 128 h 849"/>
                    <a:gd name="T96" fmla="*/ 1132 w 1591"/>
                    <a:gd name="T97" fmla="*/ 126 h 849"/>
                    <a:gd name="T98" fmla="*/ 656 w 1591"/>
                    <a:gd name="T99" fmla="*/ 115 h 849"/>
                    <a:gd name="T100" fmla="*/ 1088 w 1591"/>
                    <a:gd name="T101" fmla="*/ 90 h 849"/>
                    <a:gd name="T102" fmla="*/ 899 w 1591"/>
                    <a:gd name="T103" fmla="*/ 72 h 849"/>
                    <a:gd name="T104" fmla="*/ 971 w 1591"/>
                    <a:gd name="T105" fmla="*/ 59 h 849"/>
                    <a:gd name="T106" fmla="*/ 1153 w 1591"/>
                    <a:gd name="T107" fmla="*/ 32 h 849"/>
                    <a:gd name="T108" fmla="*/ 1222 w 1591"/>
                    <a:gd name="T109" fmla="*/ 53 h 849"/>
                    <a:gd name="T110" fmla="*/ 1229 w 1591"/>
                    <a:gd name="T111" fmla="*/ 15 h 849"/>
                    <a:gd name="T112" fmla="*/ 1203 w 1591"/>
                    <a:gd name="T113" fmla="*/ 69 h 849"/>
                    <a:gd name="T114" fmla="*/ 1296 w 1591"/>
                    <a:gd name="T115" fmla="*/ 99 h 849"/>
                    <a:gd name="T116" fmla="*/ 1492 w 1591"/>
                    <a:gd name="T117" fmla="*/ 34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91" h="849">
                      <a:moveTo>
                        <a:pt x="1177" y="745"/>
                      </a:moveTo>
                      <a:lnTo>
                        <a:pt x="1174" y="733"/>
                      </a:lnTo>
                      <a:lnTo>
                        <a:pt x="1165" y="740"/>
                      </a:lnTo>
                      <a:lnTo>
                        <a:pt x="1166" y="748"/>
                      </a:lnTo>
                      <a:lnTo>
                        <a:pt x="1188" y="758"/>
                      </a:lnTo>
                      <a:lnTo>
                        <a:pt x="1194" y="757"/>
                      </a:lnTo>
                      <a:lnTo>
                        <a:pt x="1207" y="747"/>
                      </a:lnTo>
                      <a:lnTo>
                        <a:pt x="1190" y="747"/>
                      </a:lnTo>
                      <a:lnTo>
                        <a:pt x="1177" y="745"/>
                      </a:lnTo>
                      <a:lnTo>
                        <a:pt x="1177" y="745"/>
                      </a:lnTo>
                      <a:close/>
                      <a:moveTo>
                        <a:pt x="1231" y="685"/>
                      </a:moveTo>
                      <a:lnTo>
                        <a:pt x="1231" y="681"/>
                      </a:lnTo>
                      <a:lnTo>
                        <a:pt x="1216" y="671"/>
                      </a:lnTo>
                      <a:lnTo>
                        <a:pt x="1194" y="665"/>
                      </a:lnTo>
                      <a:lnTo>
                        <a:pt x="1187" y="667"/>
                      </a:lnTo>
                      <a:lnTo>
                        <a:pt x="1200" y="678"/>
                      </a:lnTo>
                      <a:lnTo>
                        <a:pt x="1222" y="686"/>
                      </a:lnTo>
                      <a:lnTo>
                        <a:pt x="1231" y="685"/>
                      </a:lnTo>
                      <a:lnTo>
                        <a:pt x="1231" y="685"/>
                      </a:lnTo>
                      <a:close/>
                      <a:moveTo>
                        <a:pt x="90" y="699"/>
                      </a:moveTo>
                      <a:lnTo>
                        <a:pt x="91" y="686"/>
                      </a:lnTo>
                      <a:lnTo>
                        <a:pt x="79" y="677"/>
                      </a:lnTo>
                      <a:lnTo>
                        <a:pt x="78" y="665"/>
                      </a:lnTo>
                      <a:lnTo>
                        <a:pt x="77" y="658"/>
                      </a:lnTo>
                      <a:lnTo>
                        <a:pt x="62" y="655"/>
                      </a:lnTo>
                      <a:lnTo>
                        <a:pt x="53" y="652"/>
                      </a:lnTo>
                      <a:lnTo>
                        <a:pt x="38" y="647"/>
                      </a:lnTo>
                      <a:lnTo>
                        <a:pt x="32" y="652"/>
                      </a:lnTo>
                      <a:lnTo>
                        <a:pt x="30" y="664"/>
                      </a:lnTo>
                      <a:lnTo>
                        <a:pt x="46" y="669"/>
                      </a:lnTo>
                      <a:lnTo>
                        <a:pt x="45" y="676"/>
                      </a:lnTo>
                      <a:lnTo>
                        <a:pt x="55" y="684"/>
                      </a:lnTo>
                      <a:lnTo>
                        <a:pt x="55" y="691"/>
                      </a:lnTo>
                      <a:lnTo>
                        <a:pt x="79" y="703"/>
                      </a:lnTo>
                      <a:lnTo>
                        <a:pt x="90" y="699"/>
                      </a:lnTo>
                      <a:lnTo>
                        <a:pt x="90" y="699"/>
                      </a:lnTo>
                      <a:close/>
                      <a:moveTo>
                        <a:pt x="1346" y="649"/>
                      </a:moveTo>
                      <a:lnTo>
                        <a:pt x="1360" y="635"/>
                      </a:lnTo>
                      <a:lnTo>
                        <a:pt x="1365" y="628"/>
                      </a:lnTo>
                      <a:lnTo>
                        <a:pt x="1358" y="627"/>
                      </a:lnTo>
                      <a:lnTo>
                        <a:pt x="1339" y="635"/>
                      </a:lnTo>
                      <a:lnTo>
                        <a:pt x="1323" y="649"/>
                      </a:lnTo>
                      <a:lnTo>
                        <a:pt x="1293" y="685"/>
                      </a:lnTo>
                      <a:lnTo>
                        <a:pt x="1274" y="699"/>
                      </a:lnTo>
                      <a:lnTo>
                        <a:pt x="1279" y="705"/>
                      </a:lnTo>
                      <a:lnTo>
                        <a:pt x="1265" y="713"/>
                      </a:lnTo>
                      <a:lnTo>
                        <a:pt x="1266" y="720"/>
                      </a:lnTo>
                      <a:lnTo>
                        <a:pt x="1302" y="720"/>
                      </a:lnTo>
                      <a:lnTo>
                        <a:pt x="1322" y="719"/>
                      </a:lnTo>
                      <a:lnTo>
                        <a:pt x="1338" y="725"/>
                      </a:lnTo>
                      <a:lnTo>
                        <a:pt x="1322" y="736"/>
                      </a:lnTo>
                      <a:lnTo>
                        <a:pt x="1333" y="736"/>
                      </a:lnTo>
                      <a:lnTo>
                        <a:pt x="1360" y="717"/>
                      </a:lnTo>
                      <a:lnTo>
                        <a:pt x="1364" y="719"/>
                      </a:lnTo>
                      <a:lnTo>
                        <a:pt x="1355" y="738"/>
                      </a:lnTo>
                      <a:lnTo>
                        <a:pt x="1366" y="743"/>
                      </a:lnTo>
                      <a:lnTo>
                        <a:pt x="1375" y="742"/>
                      </a:lnTo>
                      <a:lnTo>
                        <a:pt x="1388" y="721"/>
                      </a:lnTo>
                      <a:lnTo>
                        <a:pt x="1386" y="707"/>
                      </a:lnTo>
                      <a:lnTo>
                        <a:pt x="1388" y="695"/>
                      </a:lnTo>
                      <a:lnTo>
                        <a:pt x="1374" y="699"/>
                      </a:lnTo>
                      <a:lnTo>
                        <a:pt x="1384" y="682"/>
                      </a:lnTo>
                      <a:lnTo>
                        <a:pt x="1368" y="675"/>
                      </a:lnTo>
                      <a:lnTo>
                        <a:pt x="1358" y="680"/>
                      </a:lnTo>
                      <a:lnTo>
                        <a:pt x="1343" y="674"/>
                      </a:lnTo>
                      <a:lnTo>
                        <a:pt x="1352" y="666"/>
                      </a:lnTo>
                      <a:lnTo>
                        <a:pt x="1341" y="662"/>
                      </a:lnTo>
                      <a:lnTo>
                        <a:pt x="1327" y="669"/>
                      </a:lnTo>
                      <a:lnTo>
                        <a:pt x="1346" y="649"/>
                      </a:lnTo>
                      <a:lnTo>
                        <a:pt x="1346" y="649"/>
                      </a:lnTo>
                      <a:close/>
                      <a:moveTo>
                        <a:pt x="13" y="569"/>
                      </a:moveTo>
                      <a:lnTo>
                        <a:pt x="6" y="577"/>
                      </a:lnTo>
                      <a:lnTo>
                        <a:pt x="0" y="587"/>
                      </a:lnTo>
                      <a:lnTo>
                        <a:pt x="4" y="593"/>
                      </a:lnTo>
                      <a:lnTo>
                        <a:pt x="2" y="604"/>
                      </a:lnTo>
                      <a:lnTo>
                        <a:pt x="4" y="615"/>
                      </a:lnTo>
                      <a:lnTo>
                        <a:pt x="12" y="615"/>
                      </a:lnTo>
                      <a:lnTo>
                        <a:pt x="11" y="596"/>
                      </a:lnTo>
                      <a:lnTo>
                        <a:pt x="38" y="570"/>
                      </a:lnTo>
                      <a:lnTo>
                        <a:pt x="19" y="572"/>
                      </a:lnTo>
                      <a:lnTo>
                        <a:pt x="13" y="569"/>
                      </a:lnTo>
                      <a:lnTo>
                        <a:pt x="13" y="569"/>
                      </a:lnTo>
                      <a:close/>
                      <a:moveTo>
                        <a:pt x="1062" y="394"/>
                      </a:moveTo>
                      <a:lnTo>
                        <a:pt x="1061" y="389"/>
                      </a:lnTo>
                      <a:lnTo>
                        <a:pt x="1054" y="389"/>
                      </a:lnTo>
                      <a:lnTo>
                        <a:pt x="1044" y="395"/>
                      </a:lnTo>
                      <a:lnTo>
                        <a:pt x="1042" y="396"/>
                      </a:lnTo>
                      <a:lnTo>
                        <a:pt x="1042" y="403"/>
                      </a:lnTo>
                      <a:lnTo>
                        <a:pt x="1049" y="405"/>
                      </a:lnTo>
                      <a:lnTo>
                        <a:pt x="1062" y="394"/>
                      </a:lnTo>
                      <a:lnTo>
                        <a:pt x="1062" y="394"/>
                      </a:lnTo>
                      <a:close/>
                      <a:moveTo>
                        <a:pt x="1026" y="381"/>
                      </a:moveTo>
                      <a:lnTo>
                        <a:pt x="1029" y="378"/>
                      </a:lnTo>
                      <a:lnTo>
                        <a:pt x="1007" y="378"/>
                      </a:lnTo>
                      <a:lnTo>
                        <a:pt x="988" y="387"/>
                      </a:lnTo>
                      <a:lnTo>
                        <a:pt x="988" y="393"/>
                      </a:lnTo>
                      <a:lnTo>
                        <a:pt x="999" y="394"/>
                      </a:lnTo>
                      <a:lnTo>
                        <a:pt x="1026" y="381"/>
                      </a:lnTo>
                      <a:lnTo>
                        <a:pt x="1026" y="381"/>
                      </a:lnTo>
                      <a:close/>
                      <a:moveTo>
                        <a:pt x="1014" y="320"/>
                      </a:moveTo>
                      <a:lnTo>
                        <a:pt x="1005" y="318"/>
                      </a:lnTo>
                      <a:lnTo>
                        <a:pt x="986" y="338"/>
                      </a:lnTo>
                      <a:lnTo>
                        <a:pt x="972" y="353"/>
                      </a:lnTo>
                      <a:lnTo>
                        <a:pt x="951" y="365"/>
                      </a:lnTo>
                      <a:lnTo>
                        <a:pt x="975" y="362"/>
                      </a:lnTo>
                      <a:lnTo>
                        <a:pt x="971" y="375"/>
                      </a:lnTo>
                      <a:lnTo>
                        <a:pt x="1002" y="364"/>
                      </a:lnTo>
                      <a:lnTo>
                        <a:pt x="1026" y="353"/>
                      </a:lnTo>
                      <a:lnTo>
                        <a:pt x="1028" y="362"/>
                      </a:lnTo>
                      <a:lnTo>
                        <a:pt x="1051" y="367"/>
                      </a:lnTo>
                      <a:lnTo>
                        <a:pt x="1068" y="360"/>
                      </a:lnTo>
                      <a:lnTo>
                        <a:pt x="1062" y="353"/>
                      </a:lnTo>
                      <a:lnTo>
                        <a:pt x="1049" y="355"/>
                      </a:lnTo>
                      <a:lnTo>
                        <a:pt x="1054" y="345"/>
                      </a:lnTo>
                      <a:lnTo>
                        <a:pt x="1040" y="339"/>
                      </a:lnTo>
                      <a:lnTo>
                        <a:pt x="1027" y="331"/>
                      </a:lnTo>
                      <a:lnTo>
                        <a:pt x="1022" y="325"/>
                      </a:lnTo>
                      <a:lnTo>
                        <a:pt x="1011" y="329"/>
                      </a:lnTo>
                      <a:lnTo>
                        <a:pt x="1014" y="320"/>
                      </a:lnTo>
                      <a:lnTo>
                        <a:pt x="1014" y="320"/>
                      </a:lnTo>
                      <a:close/>
                      <a:moveTo>
                        <a:pt x="1181" y="289"/>
                      </a:moveTo>
                      <a:lnTo>
                        <a:pt x="1195" y="283"/>
                      </a:lnTo>
                      <a:lnTo>
                        <a:pt x="1199" y="281"/>
                      </a:lnTo>
                      <a:lnTo>
                        <a:pt x="1204" y="271"/>
                      </a:lnTo>
                      <a:lnTo>
                        <a:pt x="1195" y="266"/>
                      </a:lnTo>
                      <a:lnTo>
                        <a:pt x="1180" y="269"/>
                      </a:lnTo>
                      <a:lnTo>
                        <a:pt x="1166" y="281"/>
                      </a:lnTo>
                      <a:lnTo>
                        <a:pt x="1163" y="290"/>
                      </a:lnTo>
                      <a:lnTo>
                        <a:pt x="1181" y="289"/>
                      </a:lnTo>
                      <a:lnTo>
                        <a:pt x="1181" y="289"/>
                      </a:lnTo>
                      <a:close/>
                      <a:moveTo>
                        <a:pt x="906" y="249"/>
                      </a:moveTo>
                      <a:lnTo>
                        <a:pt x="902" y="241"/>
                      </a:lnTo>
                      <a:lnTo>
                        <a:pt x="901" y="238"/>
                      </a:lnTo>
                      <a:lnTo>
                        <a:pt x="896" y="234"/>
                      </a:lnTo>
                      <a:lnTo>
                        <a:pt x="885" y="228"/>
                      </a:lnTo>
                      <a:lnTo>
                        <a:pt x="866" y="238"/>
                      </a:lnTo>
                      <a:lnTo>
                        <a:pt x="847" y="243"/>
                      </a:lnTo>
                      <a:lnTo>
                        <a:pt x="860" y="253"/>
                      </a:lnTo>
                      <a:lnTo>
                        <a:pt x="874" y="251"/>
                      </a:lnTo>
                      <a:lnTo>
                        <a:pt x="890" y="256"/>
                      </a:lnTo>
                      <a:lnTo>
                        <a:pt x="906" y="249"/>
                      </a:lnTo>
                      <a:close/>
                      <a:moveTo>
                        <a:pt x="989" y="241"/>
                      </a:moveTo>
                      <a:lnTo>
                        <a:pt x="965" y="238"/>
                      </a:lnTo>
                      <a:lnTo>
                        <a:pt x="986" y="228"/>
                      </a:lnTo>
                      <a:lnTo>
                        <a:pt x="984" y="206"/>
                      </a:lnTo>
                      <a:lnTo>
                        <a:pt x="977" y="197"/>
                      </a:lnTo>
                      <a:lnTo>
                        <a:pt x="960" y="194"/>
                      </a:lnTo>
                      <a:lnTo>
                        <a:pt x="930" y="208"/>
                      </a:lnTo>
                      <a:lnTo>
                        <a:pt x="910" y="230"/>
                      </a:lnTo>
                      <a:lnTo>
                        <a:pt x="921" y="238"/>
                      </a:lnTo>
                      <a:lnTo>
                        <a:pt x="927" y="250"/>
                      </a:lnTo>
                      <a:lnTo>
                        <a:pt x="903" y="270"/>
                      </a:lnTo>
                      <a:lnTo>
                        <a:pt x="891" y="269"/>
                      </a:lnTo>
                      <a:lnTo>
                        <a:pt x="868" y="286"/>
                      </a:lnTo>
                      <a:lnTo>
                        <a:pt x="884" y="267"/>
                      </a:lnTo>
                      <a:lnTo>
                        <a:pt x="866" y="260"/>
                      </a:lnTo>
                      <a:lnTo>
                        <a:pt x="849" y="264"/>
                      </a:lnTo>
                      <a:lnTo>
                        <a:pt x="840" y="276"/>
                      </a:lnTo>
                      <a:lnTo>
                        <a:pt x="818" y="276"/>
                      </a:lnTo>
                      <a:lnTo>
                        <a:pt x="791" y="279"/>
                      </a:lnTo>
                      <a:lnTo>
                        <a:pt x="772" y="269"/>
                      </a:lnTo>
                      <a:lnTo>
                        <a:pt x="753" y="271"/>
                      </a:lnTo>
                      <a:lnTo>
                        <a:pt x="747" y="260"/>
                      </a:lnTo>
                      <a:lnTo>
                        <a:pt x="740" y="255"/>
                      </a:lnTo>
                      <a:lnTo>
                        <a:pt x="726" y="257"/>
                      </a:lnTo>
                      <a:lnTo>
                        <a:pt x="706" y="258"/>
                      </a:lnTo>
                      <a:lnTo>
                        <a:pt x="689" y="266"/>
                      </a:lnTo>
                      <a:lnTo>
                        <a:pt x="697" y="274"/>
                      </a:lnTo>
                      <a:lnTo>
                        <a:pt x="671" y="284"/>
                      </a:lnTo>
                      <a:lnTo>
                        <a:pt x="666" y="272"/>
                      </a:lnTo>
                      <a:lnTo>
                        <a:pt x="649" y="276"/>
                      </a:lnTo>
                      <a:lnTo>
                        <a:pt x="605" y="278"/>
                      </a:lnTo>
                      <a:lnTo>
                        <a:pt x="581" y="273"/>
                      </a:lnTo>
                      <a:lnTo>
                        <a:pt x="613" y="264"/>
                      </a:lnTo>
                      <a:lnTo>
                        <a:pt x="603" y="254"/>
                      </a:lnTo>
                      <a:lnTo>
                        <a:pt x="587" y="255"/>
                      </a:lnTo>
                      <a:lnTo>
                        <a:pt x="569" y="251"/>
                      </a:lnTo>
                      <a:lnTo>
                        <a:pt x="541" y="244"/>
                      </a:lnTo>
                      <a:lnTo>
                        <a:pt x="527" y="236"/>
                      </a:lnTo>
                      <a:lnTo>
                        <a:pt x="510" y="234"/>
                      </a:lnTo>
                      <a:lnTo>
                        <a:pt x="497" y="241"/>
                      </a:lnTo>
                      <a:lnTo>
                        <a:pt x="476" y="243"/>
                      </a:lnTo>
                      <a:lnTo>
                        <a:pt x="490" y="228"/>
                      </a:lnTo>
                      <a:lnTo>
                        <a:pt x="455" y="241"/>
                      </a:lnTo>
                      <a:lnTo>
                        <a:pt x="449" y="225"/>
                      </a:lnTo>
                      <a:lnTo>
                        <a:pt x="442" y="222"/>
                      </a:lnTo>
                      <a:lnTo>
                        <a:pt x="428" y="231"/>
                      </a:lnTo>
                      <a:lnTo>
                        <a:pt x="411" y="236"/>
                      </a:lnTo>
                      <a:lnTo>
                        <a:pt x="410" y="227"/>
                      </a:lnTo>
                      <a:lnTo>
                        <a:pt x="379" y="233"/>
                      </a:lnTo>
                      <a:lnTo>
                        <a:pt x="347" y="241"/>
                      </a:lnTo>
                      <a:lnTo>
                        <a:pt x="327" y="240"/>
                      </a:lnTo>
                      <a:lnTo>
                        <a:pt x="301" y="245"/>
                      </a:lnTo>
                      <a:lnTo>
                        <a:pt x="278" y="254"/>
                      </a:lnTo>
                      <a:lnTo>
                        <a:pt x="264" y="252"/>
                      </a:lnTo>
                      <a:lnTo>
                        <a:pt x="251" y="242"/>
                      </a:lnTo>
                      <a:lnTo>
                        <a:pt x="230" y="238"/>
                      </a:lnTo>
                      <a:lnTo>
                        <a:pt x="230" y="238"/>
                      </a:lnTo>
                      <a:lnTo>
                        <a:pt x="139" y="312"/>
                      </a:lnTo>
                      <a:lnTo>
                        <a:pt x="7" y="434"/>
                      </a:lnTo>
                      <a:lnTo>
                        <a:pt x="23" y="434"/>
                      </a:lnTo>
                      <a:lnTo>
                        <a:pt x="32" y="440"/>
                      </a:lnTo>
                      <a:lnTo>
                        <a:pt x="35" y="450"/>
                      </a:lnTo>
                      <a:lnTo>
                        <a:pt x="36" y="465"/>
                      </a:lnTo>
                      <a:lnTo>
                        <a:pt x="64" y="452"/>
                      </a:lnTo>
                      <a:lnTo>
                        <a:pt x="88" y="445"/>
                      </a:lnTo>
                      <a:lnTo>
                        <a:pt x="86" y="456"/>
                      </a:lnTo>
                      <a:lnTo>
                        <a:pt x="88" y="466"/>
                      </a:lnTo>
                      <a:lnTo>
                        <a:pt x="95" y="475"/>
                      </a:lnTo>
                      <a:lnTo>
                        <a:pt x="91" y="491"/>
                      </a:lnTo>
                      <a:lnTo>
                        <a:pt x="85" y="516"/>
                      </a:lnTo>
                      <a:lnTo>
                        <a:pt x="102" y="531"/>
                      </a:lnTo>
                      <a:lnTo>
                        <a:pt x="91" y="544"/>
                      </a:lnTo>
                      <a:lnTo>
                        <a:pt x="71" y="555"/>
                      </a:lnTo>
                      <a:lnTo>
                        <a:pt x="71" y="555"/>
                      </a:lnTo>
                      <a:lnTo>
                        <a:pt x="62" y="566"/>
                      </a:lnTo>
                      <a:lnTo>
                        <a:pt x="70" y="583"/>
                      </a:lnTo>
                      <a:lnTo>
                        <a:pt x="58" y="602"/>
                      </a:lnTo>
                      <a:lnTo>
                        <a:pt x="74" y="611"/>
                      </a:lnTo>
                      <a:lnTo>
                        <a:pt x="60" y="625"/>
                      </a:lnTo>
                      <a:lnTo>
                        <a:pt x="55" y="646"/>
                      </a:lnTo>
                      <a:lnTo>
                        <a:pt x="82" y="655"/>
                      </a:lnTo>
                      <a:lnTo>
                        <a:pt x="87" y="665"/>
                      </a:lnTo>
                      <a:lnTo>
                        <a:pt x="108" y="688"/>
                      </a:lnTo>
                      <a:lnTo>
                        <a:pt x="111" y="688"/>
                      </a:lnTo>
                      <a:lnTo>
                        <a:pt x="162" y="688"/>
                      </a:lnTo>
                      <a:lnTo>
                        <a:pt x="217" y="688"/>
                      </a:lnTo>
                      <a:lnTo>
                        <a:pt x="235" y="688"/>
                      </a:lnTo>
                      <a:lnTo>
                        <a:pt x="291" y="688"/>
                      </a:lnTo>
                      <a:lnTo>
                        <a:pt x="345" y="688"/>
                      </a:lnTo>
                      <a:lnTo>
                        <a:pt x="400" y="688"/>
                      </a:lnTo>
                      <a:lnTo>
                        <a:pt x="455" y="688"/>
                      </a:lnTo>
                      <a:lnTo>
                        <a:pt x="518" y="688"/>
                      </a:lnTo>
                      <a:lnTo>
                        <a:pt x="580" y="688"/>
                      </a:lnTo>
                      <a:lnTo>
                        <a:pt x="617" y="688"/>
                      </a:lnTo>
                      <a:lnTo>
                        <a:pt x="622" y="678"/>
                      </a:lnTo>
                      <a:lnTo>
                        <a:pt x="629" y="678"/>
                      </a:lnTo>
                      <a:lnTo>
                        <a:pt x="626" y="691"/>
                      </a:lnTo>
                      <a:lnTo>
                        <a:pt x="630" y="695"/>
                      </a:lnTo>
                      <a:lnTo>
                        <a:pt x="641" y="697"/>
                      </a:lnTo>
                      <a:lnTo>
                        <a:pt x="659" y="701"/>
                      </a:lnTo>
                      <a:lnTo>
                        <a:pt x="673" y="707"/>
                      </a:lnTo>
                      <a:lnTo>
                        <a:pt x="689" y="705"/>
                      </a:lnTo>
                      <a:lnTo>
                        <a:pt x="709" y="710"/>
                      </a:lnTo>
                      <a:lnTo>
                        <a:pt x="709" y="710"/>
                      </a:lnTo>
                      <a:lnTo>
                        <a:pt x="721" y="702"/>
                      </a:lnTo>
                      <a:lnTo>
                        <a:pt x="732" y="698"/>
                      </a:lnTo>
                      <a:lnTo>
                        <a:pt x="740" y="692"/>
                      </a:lnTo>
                      <a:lnTo>
                        <a:pt x="745" y="690"/>
                      </a:lnTo>
                      <a:lnTo>
                        <a:pt x="760" y="693"/>
                      </a:lnTo>
                      <a:lnTo>
                        <a:pt x="772" y="694"/>
                      </a:lnTo>
                      <a:lnTo>
                        <a:pt x="775" y="697"/>
                      </a:lnTo>
                      <a:lnTo>
                        <a:pt x="775" y="710"/>
                      </a:lnTo>
                      <a:lnTo>
                        <a:pt x="795" y="714"/>
                      </a:lnTo>
                      <a:lnTo>
                        <a:pt x="788" y="720"/>
                      </a:lnTo>
                      <a:lnTo>
                        <a:pt x="793" y="728"/>
                      </a:lnTo>
                      <a:lnTo>
                        <a:pt x="786" y="736"/>
                      </a:lnTo>
                      <a:lnTo>
                        <a:pt x="793" y="739"/>
                      </a:lnTo>
                      <a:lnTo>
                        <a:pt x="786" y="747"/>
                      </a:lnTo>
                      <a:lnTo>
                        <a:pt x="786" y="747"/>
                      </a:lnTo>
                      <a:lnTo>
                        <a:pt x="790" y="747"/>
                      </a:lnTo>
                      <a:lnTo>
                        <a:pt x="795" y="745"/>
                      </a:lnTo>
                      <a:lnTo>
                        <a:pt x="797" y="749"/>
                      </a:lnTo>
                      <a:lnTo>
                        <a:pt x="810" y="752"/>
                      </a:lnTo>
                      <a:lnTo>
                        <a:pt x="824" y="753"/>
                      </a:lnTo>
                      <a:lnTo>
                        <a:pt x="838" y="755"/>
                      </a:lnTo>
                      <a:lnTo>
                        <a:pt x="853" y="760"/>
                      </a:lnTo>
                      <a:lnTo>
                        <a:pt x="856" y="767"/>
                      </a:lnTo>
                      <a:lnTo>
                        <a:pt x="861" y="785"/>
                      </a:lnTo>
                      <a:lnTo>
                        <a:pt x="852" y="792"/>
                      </a:lnTo>
                      <a:lnTo>
                        <a:pt x="838" y="789"/>
                      </a:lnTo>
                      <a:lnTo>
                        <a:pt x="834" y="775"/>
                      </a:lnTo>
                      <a:lnTo>
                        <a:pt x="831" y="790"/>
                      </a:lnTo>
                      <a:lnTo>
                        <a:pt x="816" y="802"/>
                      </a:lnTo>
                      <a:lnTo>
                        <a:pt x="814" y="813"/>
                      </a:lnTo>
                      <a:lnTo>
                        <a:pt x="810" y="819"/>
                      </a:lnTo>
                      <a:lnTo>
                        <a:pt x="794" y="827"/>
                      </a:lnTo>
                      <a:lnTo>
                        <a:pt x="794" y="827"/>
                      </a:lnTo>
                      <a:lnTo>
                        <a:pt x="781" y="839"/>
                      </a:lnTo>
                      <a:lnTo>
                        <a:pt x="773" y="847"/>
                      </a:lnTo>
                      <a:lnTo>
                        <a:pt x="783" y="849"/>
                      </a:lnTo>
                      <a:lnTo>
                        <a:pt x="800" y="842"/>
                      </a:lnTo>
                      <a:lnTo>
                        <a:pt x="811" y="835"/>
                      </a:lnTo>
                      <a:lnTo>
                        <a:pt x="816" y="834"/>
                      </a:lnTo>
                      <a:lnTo>
                        <a:pt x="827" y="836"/>
                      </a:lnTo>
                      <a:lnTo>
                        <a:pt x="833" y="833"/>
                      </a:lnTo>
                      <a:lnTo>
                        <a:pt x="843" y="830"/>
                      </a:lnTo>
                      <a:lnTo>
                        <a:pt x="861" y="827"/>
                      </a:lnTo>
                      <a:lnTo>
                        <a:pt x="861" y="827"/>
                      </a:lnTo>
                      <a:lnTo>
                        <a:pt x="861" y="827"/>
                      </a:lnTo>
                      <a:lnTo>
                        <a:pt x="862" y="820"/>
                      </a:lnTo>
                      <a:lnTo>
                        <a:pt x="861" y="820"/>
                      </a:lnTo>
                      <a:lnTo>
                        <a:pt x="855" y="822"/>
                      </a:lnTo>
                      <a:lnTo>
                        <a:pt x="848" y="819"/>
                      </a:lnTo>
                      <a:lnTo>
                        <a:pt x="857" y="812"/>
                      </a:lnTo>
                      <a:lnTo>
                        <a:pt x="863" y="809"/>
                      </a:lnTo>
                      <a:lnTo>
                        <a:pt x="878" y="805"/>
                      </a:lnTo>
                      <a:lnTo>
                        <a:pt x="895" y="803"/>
                      </a:lnTo>
                      <a:lnTo>
                        <a:pt x="902" y="807"/>
                      </a:lnTo>
                      <a:lnTo>
                        <a:pt x="909" y="802"/>
                      </a:lnTo>
                      <a:lnTo>
                        <a:pt x="916" y="799"/>
                      </a:lnTo>
                      <a:lnTo>
                        <a:pt x="919" y="800"/>
                      </a:lnTo>
                      <a:lnTo>
                        <a:pt x="920" y="801"/>
                      </a:lnTo>
                      <a:lnTo>
                        <a:pt x="945" y="785"/>
                      </a:lnTo>
                      <a:lnTo>
                        <a:pt x="955" y="780"/>
                      </a:lnTo>
                      <a:lnTo>
                        <a:pt x="983" y="780"/>
                      </a:lnTo>
                      <a:lnTo>
                        <a:pt x="1018" y="780"/>
                      </a:lnTo>
                      <a:lnTo>
                        <a:pt x="1022" y="775"/>
                      </a:lnTo>
                      <a:lnTo>
                        <a:pt x="1028" y="774"/>
                      </a:lnTo>
                      <a:lnTo>
                        <a:pt x="1038" y="770"/>
                      </a:lnTo>
                      <a:lnTo>
                        <a:pt x="1048" y="760"/>
                      </a:lnTo>
                      <a:lnTo>
                        <a:pt x="1060" y="741"/>
                      </a:lnTo>
                      <a:lnTo>
                        <a:pt x="1081" y="723"/>
                      </a:lnTo>
                      <a:lnTo>
                        <a:pt x="1084" y="730"/>
                      </a:lnTo>
                      <a:lnTo>
                        <a:pt x="1098" y="726"/>
                      </a:lnTo>
                      <a:lnTo>
                        <a:pt x="1104" y="733"/>
                      </a:lnTo>
                      <a:lnTo>
                        <a:pt x="1094" y="764"/>
                      </a:lnTo>
                      <a:lnTo>
                        <a:pt x="1101" y="777"/>
                      </a:lnTo>
                      <a:lnTo>
                        <a:pt x="1124" y="775"/>
                      </a:lnTo>
                      <a:lnTo>
                        <a:pt x="1153" y="774"/>
                      </a:lnTo>
                      <a:lnTo>
                        <a:pt x="1115" y="792"/>
                      </a:lnTo>
                      <a:lnTo>
                        <a:pt x="1110" y="812"/>
                      </a:lnTo>
                      <a:lnTo>
                        <a:pt x="1123" y="814"/>
                      </a:lnTo>
                      <a:lnTo>
                        <a:pt x="1150" y="797"/>
                      </a:lnTo>
                      <a:lnTo>
                        <a:pt x="1171" y="789"/>
                      </a:lnTo>
                      <a:lnTo>
                        <a:pt x="1217" y="775"/>
                      </a:lnTo>
                      <a:lnTo>
                        <a:pt x="1245" y="759"/>
                      </a:lnTo>
                      <a:lnTo>
                        <a:pt x="1235" y="751"/>
                      </a:lnTo>
                      <a:lnTo>
                        <a:pt x="1238" y="734"/>
                      </a:lnTo>
                      <a:lnTo>
                        <a:pt x="1212" y="761"/>
                      </a:lnTo>
                      <a:lnTo>
                        <a:pt x="1180" y="763"/>
                      </a:lnTo>
                      <a:lnTo>
                        <a:pt x="1160" y="751"/>
                      </a:lnTo>
                      <a:lnTo>
                        <a:pt x="1159" y="734"/>
                      </a:lnTo>
                      <a:lnTo>
                        <a:pt x="1162" y="709"/>
                      </a:lnTo>
                      <a:lnTo>
                        <a:pt x="1184" y="693"/>
                      </a:lnTo>
                      <a:lnTo>
                        <a:pt x="1172" y="682"/>
                      </a:lnTo>
                      <a:lnTo>
                        <a:pt x="1143" y="684"/>
                      </a:lnTo>
                      <a:lnTo>
                        <a:pt x="1098" y="704"/>
                      </a:lnTo>
                      <a:lnTo>
                        <a:pt x="1057" y="734"/>
                      </a:lnTo>
                      <a:lnTo>
                        <a:pt x="1040" y="738"/>
                      </a:lnTo>
                      <a:lnTo>
                        <a:pt x="1069" y="717"/>
                      </a:lnTo>
                      <a:lnTo>
                        <a:pt x="1108" y="686"/>
                      </a:lnTo>
                      <a:lnTo>
                        <a:pt x="1134" y="676"/>
                      </a:lnTo>
                      <a:lnTo>
                        <a:pt x="1155" y="660"/>
                      </a:lnTo>
                      <a:lnTo>
                        <a:pt x="1175" y="658"/>
                      </a:lnTo>
                      <a:lnTo>
                        <a:pt x="1202" y="658"/>
                      </a:lnTo>
                      <a:lnTo>
                        <a:pt x="1239" y="663"/>
                      </a:lnTo>
                      <a:lnTo>
                        <a:pt x="1272" y="659"/>
                      </a:lnTo>
                      <a:lnTo>
                        <a:pt x="1301" y="640"/>
                      </a:lnTo>
                      <a:lnTo>
                        <a:pt x="1334" y="632"/>
                      </a:lnTo>
                      <a:lnTo>
                        <a:pt x="1349" y="624"/>
                      </a:lnTo>
                      <a:lnTo>
                        <a:pt x="1364" y="615"/>
                      </a:lnTo>
                      <a:lnTo>
                        <a:pt x="1372" y="590"/>
                      </a:lnTo>
                      <a:lnTo>
                        <a:pt x="1368" y="581"/>
                      </a:lnTo>
                      <a:lnTo>
                        <a:pt x="1355" y="578"/>
                      </a:lnTo>
                      <a:lnTo>
                        <a:pt x="1355" y="559"/>
                      </a:lnTo>
                      <a:lnTo>
                        <a:pt x="1347" y="552"/>
                      </a:lnTo>
                      <a:lnTo>
                        <a:pt x="1321" y="546"/>
                      </a:lnTo>
                      <a:lnTo>
                        <a:pt x="1310" y="534"/>
                      </a:lnTo>
                      <a:lnTo>
                        <a:pt x="1293" y="521"/>
                      </a:lnTo>
                      <a:lnTo>
                        <a:pt x="1306" y="507"/>
                      </a:lnTo>
                      <a:lnTo>
                        <a:pt x="1298" y="480"/>
                      </a:lnTo>
                      <a:lnTo>
                        <a:pt x="1288" y="452"/>
                      </a:lnTo>
                      <a:lnTo>
                        <a:pt x="1284" y="433"/>
                      </a:lnTo>
                      <a:lnTo>
                        <a:pt x="1268" y="443"/>
                      </a:lnTo>
                      <a:lnTo>
                        <a:pt x="1240" y="467"/>
                      </a:lnTo>
                      <a:lnTo>
                        <a:pt x="1210" y="480"/>
                      </a:lnTo>
                      <a:lnTo>
                        <a:pt x="1205" y="466"/>
                      </a:lnTo>
                      <a:lnTo>
                        <a:pt x="1191" y="463"/>
                      </a:lnTo>
                      <a:lnTo>
                        <a:pt x="1199" y="436"/>
                      </a:lnTo>
                      <a:lnTo>
                        <a:pt x="1208" y="417"/>
                      </a:lnTo>
                      <a:lnTo>
                        <a:pt x="1180" y="415"/>
                      </a:lnTo>
                      <a:lnTo>
                        <a:pt x="1180" y="408"/>
                      </a:lnTo>
                      <a:lnTo>
                        <a:pt x="1166" y="395"/>
                      </a:lnTo>
                      <a:lnTo>
                        <a:pt x="1154" y="387"/>
                      </a:lnTo>
                      <a:lnTo>
                        <a:pt x="1138" y="393"/>
                      </a:lnTo>
                      <a:lnTo>
                        <a:pt x="1123" y="391"/>
                      </a:lnTo>
                      <a:lnTo>
                        <a:pt x="1097" y="385"/>
                      </a:lnTo>
                      <a:lnTo>
                        <a:pt x="1083" y="390"/>
                      </a:lnTo>
                      <a:lnTo>
                        <a:pt x="1068" y="424"/>
                      </a:lnTo>
                      <a:lnTo>
                        <a:pt x="1065" y="443"/>
                      </a:lnTo>
                      <a:lnTo>
                        <a:pt x="1032" y="466"/>
                      </a:lnTo>
                      <a:lnTo>
                        <a:pt x="1044" y="483"/>
                      </a:lnTo>
                      <a:lnTo>
                        <a:pt x="1046" y="502"/>
                      </a:lnTo>
                      <a:lnTo>
                        <a:pt x="1040" y="517"/>
                      </a:lnTo>
                      <a:lnTo>
                        <a:pt x="1022" y="532"/>
                      </a:lnTo>
                      <a:lnTo>
                        <a:pt x="994" y="548"/>
                      </a:lnTo>
                      <a:lnTo>
                        <a:pt x="960" y="558"/>
                      </a:lnTo>
                      <a:lnTo>
                        <a:pt x="967" y="570"/>
                      </a:lnTo>
                      <a:lnTo>
                        <a:pt x="958" y="606"/>
                      </a:lnTo>
                      <a:lnTo>
                        <a:pt x="938" y="630"/>
                      </a:lnTo>
                      <a:lnTo>
                        <a:pt x="920" y="636"/>
                      </a:lnTo>
                      <a:lnTo>
                        <a:pt x="904" y="615"/>
                      </a:lnTo>
                      <a:lnTo>
                        <a:pt x="903" y="590"/>
                      </a:lnTo>
                      <a:lnTo>
                        <a:pt x="910" y="567"/>
                      </a:lnTo>
                      <a:lnTo>
                        <a:pt x="923" y="548"/>
                      </a:lnTo>
                      <a:lnTo>
                        <a:pt x="905" y="546"/>
                      </a:lnTo>
                      <a:lnTo>
                        <a:pt x="877" y="544"/>
                      </a:lnTo>
                      <a:lnTo>
                        <a:pt x="864" y="535"/>
                      </a:lnTo>
                      <a:lnTo>
                        <a:pt x="846" y="529"/>
                      </a:lnTo>
                      <a:lnTo>
                        <a:pt x="840" y="518"/>
                      </a:lnTo>
                      <a:lnTo>
                        <a:pt x="828" y="509"/>
                      </a:lnTo>
                      <a:lnTo>
                        <a:pt x="801" y="500"/>
                      </a:lnTo>
                      <a:lnTo>
                        <a:pt x="774" y="505"/>
                      </a:lnTo>
                      <a:lnTo>
                        <a:pt x="777" y="488"/>
                      </a:lnTo>
                      <a:lnTo>
                        <a:pt x="783" y="467"/>
                      </a:lnTo>
                      <a:lnTo>
                        <a:pt x="760" y="464"/>
                      </a:lnTo>
                      <a:lnTo>
                        <a:pt x="779" y="438"/>
                      </a:lnTo>
                      <a:lnTo>
                        <a:pt x="797" y="421"/>
                      </a:lnTo>
                      <a:lnTo>
                        <a:pt x="832" y="396"/>
                      </a:lnTo>
                      <a:lnTo>
                        <a:pt x="864" y="380"/>
                      </a:lnTo>
                      <a:lnTo>
                        <a:pt x="885" y="377"/>
                      </a:lnTo>
                      <a:lnTo>
                        <a:pt x="896" y="363"/>
                      </a:lnTo>
                      <a:lnTo>
                        <a:pt x="915" y="353"/>
                      </a:lnTo>
                      <a:lnTo>
                        <a:pt x="939" y="353"/>
                      </a:lnTo>
                      <a:lnTo>
                        <a:pt x="968" y="339"/>
                      </a:lnTo>
                      <a:lnTo>
                        <a:pt x="979" y="329"/>
                      </a:lnTo>
                      <a:lnTo>
                        <a:pt x="1006" y="311"/>
                      </a:lnTo>
                      <a:lnTo>
                        <a:pt x="1018" y="301"/>
                      </a:lnTo>
                      <a:lnTo>
                        <a:pt x="1030" y="308"/>
                      </a:lnTo>
                      <a:lnTo>
                        <a:pt x="1054" y="304"/>
                      </a:lnTo>
                      <a:lnTo>
                        <a:pt x="1095" y="290"/>
                      </a:lnTo>
                      <a:lnTo>
                        <a:pt x="1103" y="280"/>
                      </a:lnTo>
                      <a:lnTo>
                        <a:pt x="1100" y="269"/>
                      </a:lnTo>
                      <a:lnTo>
                        <a:pt x="1119" y="258"/>
                      </a:lnTo>
                      <a:lnTo>
                        <a:pt x="1125" y="248"/>
                      </a:lnTo>
                      <a:lnTo>
                        <a:pt x="1112" y="239"/>
                      </a:lnTo>
                      <a:lnTo>
                        <a:pt x="1092" y="236"/>
                      </a:lnTo>
                      <a:lnTo>
                        <a:pt x="1071" y="234"/>
                      </a:lnTo>
                      <a:lnTo>
                        <a:pt x="1054" y="256"/>
                      </a:lnTo>
                      <a:lnTo>
                        <a:pt x="1030" y="273"/>
                      </a:lnTo>
                      <a:lnTo>
                        <a:pt x="1003" y="288"/>
                      </a:lnTo>
                      <a:lnTo>
                        <a:pt x="998" y="274"/>
                      </a:lnTo>
                      <a:lnTo>
                        <a:pt x="1014" y="259"/>
                      </a:lnTo>
                      <a:lnTo>
                        <a:pt x="1006" y="246"/>
                      </a:lnTo>
                      <a:lnTo>
                        <a:pt x="973" y="262"/>
                      </a:lnTo>
                      <a:lnTo>
                        <a:pt x="989" y="241"/>
                      </a:lnTo>
                      <a:lnTo>
                        <a:pt x="989" y="241"/>
                      </a:lnTo>
                      <a:close/>
                      <a:moveTo>
                        <a:pt x="707" y="170"/>
                      </a:moveTo>
                      <a:lnTo>
                        <a:pt x="697" y="167"/>
                      </a:lnTo>
                      <a:lnTo>
                        <a:pt x="645" y="179"/>
                      </a:lnTo>
                      <a:lnTo>
                        <a:pt x="625" y="186"/>
                      </a:lnTo>
                      <a:lnTo>
                        <a:pt x="596" y="201"/>
                      </a:lnTo>
                      <a:lnTo>
                        <a:pt x="617" y="206"/>
                      </a:lnTo>
                      <a:lnTo>
                        <a:pt x="639" y="206"/>
                      </a:lnTo>
                      <a:lnTo>
                        <a:pt x="596" y="213"/>
                      </a:lnTo>
                      <a:lnTo>
                        <a:pt x="596" y="221"/>
                      </a:lnTo>
                      <a:lnTo>
                        <a:pt x="617" y="221"/>
                      </a:lnTo>
                      <a:lnTo>
                        <a:pt x="651" y="220"/>
                      </a:lnTo>
                      <a:lnTo>
                        <a:pt x="675" y="225"/>
                      </a:lnTo>
                      <a:lnTo>
                        <a:pt x="652" y="228"/>
                      </a:lnTo>
                      <a:lnTo>
                        <a:pt x="631" y="226"/>
                      </a:lnTo>
                      <a:lnTo>
                        <a:pt x="605" y="230"/>
                      </a:lnTo>
                      <a:lnTo>
                        <a:pt x="592" y="232"/>
                      </a:lnTo>
                      <a:lnTo>
                        <a:pt x="595" y="248"/>
                      </a:lnTo>
                      <a:lnTo>
                        <a:pt x="611" y="246"/>
                      </a:lnTo>
                      <a:lnTo>
                        <a:pt x="626" y="252"/>
                      </a:lnTo>
                      <a:lnTo>
                        <a:pt x="625" y="261"/>
                      </a:lnTo>
                      <a:lnTo>
                        <a:pt x="654" y="259"/>
                      </a:lnTo>
                      <a:lnTo>
                        <a:pt x="696" y="256"/>
                      </a:lnTo>
                      <a:lnTo>
                        <a:pt x="730" y="249"/>
                      </a:lnTo>
                      <a:lnTo>
                        <a:pt x="749" y="248"/>
                      </a:lnTo>
                      <a:lnTo>
                        <a:pt x="771" y="254"/>
                      </a:lnTo>
                      <a:lnTo>
                        <a:pt x="796" y="256"/>
                      </a:lnTo>
                      <a:lnTo>
                        <a:pt x="807" y="249"/>
                      </a:lnTo>
                      <a:lnTo>
                        <a:pt x="805" y="241"/>
                      </a:lnTo>
                      <a:lnTo>
                        <a:pt x="831" y="240"/>
                      </a:lnTo>
                      <a:lnTo>
                        <a:pt x="841" y="231"/>
                      </a:lnTo>
                      <a:lnTo>
                        <a:pt x="822" y="222"/>
                      </a:lnTo>
                      <a:lnTo>
                        <a:pt x="806" y="212"/>
                      </a:lnTo>
                      <a:lnTo>
                        <a:pt x="815" y="198"/>
                      </a:lnTo>
                      <a:lnTo>
                        <a:pt x="826" y="180"/>
                      </a:lnTo>
                      <a:lnTo>
                        <a:pt x="817" y="172"/>
                      </a:lnTo>
                      <a:lnTo>
                        <a:pt x="806" y="169"/>
                      </a:lnTo>
                      <a:lnTo>
                        <a:pt x="790" y="171"/>
                      </a:lnTo>
                      <a:lnTo>
                        <a:pt x="780" y="191"/>
                      </a:lnTo>
                      <a:lnTo>
                        <a:pt x="764" y="199"/>
                      </a:lnTo>
                      <a:lnTo>
                        <a:pt x="772" y="180"/>
                      </a:lnTo>
                      <a:lnTo>
                        <a:pt x="766" y="174"/>
                      </a:lnTo>
                      <a:lnTo>
                        <a:pt x="738" y="184"/>
                      </a:lnTo>
                      <a:lnTo>
                        <a:pt x="729" y="174"/>
                      </a:lnTo>
                      <a:lnTo>
                        <a:pt x="689" y="180"/>
                      </a:lnTo>
                      <a:lnTo>
                        <a:pt x="707" y="170"/>
                      </a:lnTo>
                      <a:lnTo>
                        <a:pt x="707" y="170"/>
                      </a:lnTo>
                      <a:close/>
                      <a:moveTo>
                        <a:pt x="854" y="165"/>
                      </a:moveTo>
                      <a:lnTo>
                        <a:pt x="847" y="161"/>
                      </a:lnTo>
                      <a:lnTo>
                        <a:pt x="827" y="162"/>
                      </a:lnTo>
                      <a:lnTo>
                        <a:pt x="819" y="165"/>
                      </a:lnTo>
                      <a:lnTo>
                        <a:pt x="828" y="178"/>
                      </a:lnTo>
                      <a:lnTo>
                        <a:pt x="854" y="165"/>
                      </a:lnTo>
                      <a:close/>
                      <a:moveTo>
                        <a:pt x="1255" y="171"/>
                      </a:moveTo>
                      <a:lnTo>
                        <a:pt x="1239" y="161"/>
                      </a:lnTo>
                      <a:lnTo>
                        <a:pt x="1208" y="159"/>
                      </a:lnTo>
                      <a:lnTo>
                        <a:pt x="1200" y="160"/>
                      </a:lnTo>
                      <a:lnTo>
                        <a:pt x="1194" y="167"/>
                      </a:lnTo>
                      <a:lnTo>
                        <a:pt x="1201" y="177"/>
                      </a:lnTo>
                      <a:lnTo>
                        <a:pt x="1205" y="178"/>
                      </a:lnTo>
                      <a:lnTo>
                        <a:pt x="1223" y="176"/>
                      </a:lnTo>
                      <a:lnTo>
                        <a:pt x="1237" y="176"/>
                      </a:lnTo>
                      <a:lnTo>
                        <a:pt x="1253" y="176"/>
                      </a:lnTo>
                      <a:lnTo>
                        <a:pt x="1255" y="171"/>
                      </a:lnTo>
                      <a:lnTo>
                        <a:pt x="1255" y="171"/>
                      </a:lnTo>
                      <a:close/>
                      <a:moveTo>
                        <a:pt x="1109" y="170"/>
                      </a:moveTo>
                      <a:lnTo>
                        <a:pt x="1130" y="158"/>
                      </a:lnTo>
                      <a:lnTo>
                        <a:pt x="1088" y="163"/>
                      </a:lnTo>
                      <a:lnTo>
                        <a:pt x="1067" y="170"/>
                      </a:lnTo>
                      <a:lnTo>
                        <a:pt x="1040" y="188"/>
                      </a:lnTo>
                      <a:lnTo>
                        <a:pt x="1027" y="208"/>
                      </a:lnTo>
                      <a:lnTo>
                        <a:pt x="1048" y="208"/>
                      </a:lnTo>
                      <a:lnTo>
                        <a:pt x="1026" y="216"/>
                      </a:lnTo>
                      <a:lnTo>
                        <a:pt x="1032" y="224"/>
                      </a:lnTo>
                      <a:lnTo>
                        <a:pt x="1054" y="226"/>
                      </a:lnTo>
                      <a:lnTo>
                        <a:pt x="1082" y="232"/>
                      </a:lnTo>
                      <a:lnTo>
                        <a:pt x="1133" y="237"/>
                      </a:lnTo>
                      <a:lnTo>
                        <a:pt x="1163" y="234"/>
                      </a:lnTo>
                      <a:lnTo>
                        <a:pt x="1175" y="228"/>
                      </a:lnTo>
                      <a:lnTo>
                        <a:pt x="1182" y="235"/>
                      </a:lnTo>
                      <a:lnTo>
                        <a:pt x="1194" y="236"/>
                      </a:lnTo>
                      <a:lnTo>
                        <a:pt x="1202" y="249"/>
                      </a:lnTo>
                      <a:lnTo>
                        <a:pt x="1189" y="254"/>
                      </a:lnTo>
                      <a:lnTo>
                        <a:pt x="1215" y="260"/>
                      </a:lnTo>
                      <a:lnTo>
                        <a:pt x="1233" y="270"/>
                      </a:lnTo>
                      <a:lnTo>
                        <a:pt x="1235" y="277"/>
                      </a:lnTo>
                      <a:lnTo>
                        <a:pt x="1233" y="286"/>
                      </a:lnTo>
                      <a:lnTo>
                        <a:pt x="1201" y="307"/>
                      </a:lnTo>
                      <a:lnTo>
                        <a:pt x="1189" y="316"/>
                      </a:lnTo>
                      <a:lnTo>
                        <a:pt x="1190" y="324"/>
                      </a:lnTo>
                      <a:lnTo>
                        <a:pt x="1155" y="326"/>
                      </a:lnTo>
                      <a:lnTo>
                        <a:pt x="1125" y="327"/>
                      </a:lnTo>
                      <a:lnTo>
                        <a:pt x="1105" y="342"/>
                      </a:lnTo>
                      <a:lnTo>
                        <a:pt x="1114" y="350"/>
                      </a:lnTo>
                      <a:lnTo>
                        <a:pt x="1163" y="346"/>
                      </a:lnTo>
                      <a:lnTo>
                        <a:pt x="1166" y="340"/>
                      </a:lnTo>
                      <a:lnTo>
                        <a:pt x="1183" y="351"/>
                      </a:lnTo>
                      <a:lnTo>
                        <a:pt x="1201" y="361"/>
                      </a:lnTo>
                      <a:lnTo>
                        <a:pt x="1192" y="367"/>
                      </a:lnTo>
                      <a:lnTo>
                        <a:pt x="1207" y="378"/>
                      </a:lnTo>
                      <a:lnTo>
                        <a:pt x="1235" y="390"/>
                      </a:lnTo>
                      <a:lnTo>
                        <a:pt x="1275" y="398"/>
                      </a:lnTo>
                      <a:lnTo>
                        <a:pt x="1276" y="391"/>
                      </a:lnTo>
                      <a:lnTo>
                        <a:pt x="1265" y="378"/>
                      </a:lnTo>
                      <a:lnTo>
                        <a:pt x="1252" y="360"/>
                      </a:lnTo>
                      <a:lnTo>
                        <a:pt x="1284" y="377"/>
                      </a:lnTo>
                      <a:lnTo>
                        <a:pt x="1302" y="382"/>
                      </a:lnTo>
                      <a:lnTo>
                        <a:pt x="1315" y="367"/>
                      </a:lnTo>
                      <a:lnTo>
                        <a:pt x="1315" y="346"/>
                      </a:lnTo>
                      <a:lnTo>
                        <a:pt x="1311" y="340"/>
                      </a:lnTo>
                      <a:lnTo>
                        <a:pt x="1294" y="331"/>
                      </a:lnTo>
                      <a:lnTo>
                        <a:pt x="1285" y="319"/>
                      </a:lnTo>
                      <a:lnTo>
                        <a:pt x="1293" y="307"/>
                      </a:lnTo>
                      <a:lnTo>
                        <a:pt x="1315" y="305"/>
                      </a:lnTo>
                      <a:lnTo>
                        <a:pt x="1329" y="325"/>
                      </a:lnTo>
                      <a:lnTo>
                        <a:pt x="1344" y="334"/>
                      </a:lnTo>
                      <a:lnTo>
                        <a:pt x="1384" y="310"/>
                      </a:lnTo>
                      <a:lnTo>
                        <a:pt x="1396" y="295"/>
                      </a:lnTo>
                      <a:lnTo>
                        <a:pt x="1373" y="294"/>
                      </a:lnTo>
                      <a:lnTo>
                        <a:pt x="1361" y="275"/>
                      </a:lnTo>
                      <a:lnTo>
                        <a:pt x="1338" y="270"/>
                      </a:lnTo>
                      <a:lnTo>
                        <a:pt x="1309" y="257"/>
                      </a:lnTo>
                      <a:lnTo>
                        <a:pt x="1343" y="248"/>
                      </a:lnTo>
                      <a:lnTo>
                        <a:pt x="1340" y="229"/>
                      </a:lnTo>
                      <a:lnTo>
                        <a:pt x="1332" y="221"/>
                      </a:lnTo>
                      <a:lnTo>
                        <a:pt x="1301" y="213"/>
                      </a:lnTo>
                      <a:lnTo>
                        <a:pt x="1294" y="201"/>
                      </a:lnTo>
                      <a:lnTo>
                        <a:pt x="1264" y="206"/>
                      </a:lnTo>
                      <a:lnTo>
                        <a:pt x="1267" y="197"/>
                      </a:lnTo>
                      <a:lnTo>
                        <a:pt x="1254" y="187"/>
                      </a:lnTo>
                      <a:lnTo>
                        <a:pt x="1229" y="178"/>
                      </a:lnTo>
                      <a:lnTo>
                        <a:pt x="1209" y="185"/>
                      </a:lnTo>
                      <a:lnTo>
                        <a:pt x="1176" y="191"/>
                      </a:lnTo>
                      <a:lnTo>
                        <a:pt x="1188" y="179"/>
                      </a:lnTo>
                      <a:lnTo>
                        <a:pt x="1180" y="159"/>
                      </a:lnTo>
                      <a:lnTo>
                        <a:pt x="1136" y="167"/>
                      </a:lnTo>
                      <a:lnTo>
                        <a:pt x="1110" y="182"/>
                      </a:lnTo>
                      <a:lnTo>
                        <a:pt x="1109" y="170"/>
                      </a:lnTo>
                      <a:lnTo>
                        <a:pt x="1109" y="170"/>
                      </a:lnTo>
                      <a:close/>
                      <a:moveTo>
                        <a:pt x="922" y="157"/>
                      </a:moveTo>
                      <a:lnTo>
                        <a:pt x="895" y="167"/>
                      </a:lnTo>
                      <a:lnTo>
                        <a:pt x="899" y="179"/>
                      </a:lnTo>
                      <a:lnTo>
                        <a:pt x="871" y="176"/>
                      </a:lnTo>
                      <a:lnTo>
                        <a:pt x="865" y="183"/>
                      </a:lnTo>
                      <a:lnTo>
                        <a:pt x="886" y="198"/>
                      </a:lnTo>
                      <a:lnTo>
                        <a:pt x="889" y="205"/>
                      </a:lnTo>
                      <a:lnTo>
                        <a:pt x="902" y="207"/>
                      </a:lnTo>
                      <a:lnTo>
                        <a:pt x="934" y="199"/>
                      </a:lnTo>
                      <a:lnTo>
                        <a:pt x="953" y="182"/>
                      </a:lnTo>
                      <a:lnTo>
                        <a:pt x="939" y="173"/>
                      </a:lnTo>
                      <a:lnTo>
                        <a:pt x="961" y="165"/>
                      </a:lnTo>
                      <a:lnTo>
                        <a:pt x="963" y="159"/>
                      </a:lnTo>
                      <a:lnTo>
                        <a:pt x="935" y="161"/>
                      </a:lnTo>
                      <a:lnTo>
                        <a:pt x="922" y="157"/>
                      </a:lnTo>
                      <a:lnTo>
                        <a:pt x="922" y="157"/>
                      </a:lnTo>
                      <a:close/>
                      <a:moveTo>
                        <a:pt x="1005" y="178"/>
                      </a:moveTo>
                      <a:lnTo>
                        <a:pt x="1026" y="174"/>
                      </a:lnTo>
                      <a:lnTo>
                        <a:pt x="1063" y="157"/>
                      </a:lnTo>
                      <a:lnTo>
                        <a:pt x="1040" y="153"/>
                      </a:lnTo>
                      <a:lnTo>
                        <a:pt x="1011" y="152"/>
                      </a:lnTo>
                      <a:lnTo>
                        <a:pt x="992" y="157"/>
                      </a:lnTo>
                      <a:lnTo>
                        <a:pt x="976" y="165"/>
                      </a:lnTo>
                      <a:lnTo>
                        <a:pt x="967" y="174"/>
                      </a:lnTo>
                      <a:lnTo>
                        <a:pt x="960" y="191"/>
                      </a:lnTo>
                      <a:lnTo>
                        <a:pt x="976" y="192"/>
                      </a:lnTo>
                      <a:lnTo>
                        <a:pt x="1005" y="178"/>
                      </a:lnTo>
                      <a:close/>
                      <a:moveTo>
                        <a:pt x="576" y="204"/>
                      </a:moveTo>
                      <a:lnTo>
                        <a:pt x="587" y="196"/>
                      </a:lnTo>
                      <a:lnTo>
                        <a:pt x="620" y="183"/>
                      </a:lnTo>
                      <a:lnTo>
                        <a:pt x="672" y="169"/>
                      </a:lnTo>
                      <a:lnTo>
                        <a:pt x="696" y="164"/>
                      </a:lnTo>
                      <a:lnTo>
                        <a:pt x="689" y="156"/>
                      </a:lnTo>
                      <a:lnTo>
                        <a:pt x="683" y="151"/>
                      </a:lnTo>
                      <a:lnTo>
                        <a:pt x="647" y="150"/>
                      </a:lnTo>
                      <a:lnTo>
                        <a:pt x="632" y="146"/>
                      </a:lnTo>
                      <a:lnTo>
                        <a:pt x="580" y="149"/>
                      </a:lnTo>
                      <a:lnTo>
                        <a:pt x="579" y="160"/>
                      </a:lnTo>
                      <a:lnTo>
                        <a:pt x="550" y="172"/>
                      </a:lnTo>
                      <a:lnTo>
                        <a:pt x="523" y="187"/>
                      </a:lnTo>
                      <a:lnTo>
                        <a:pt x="506" y="195"/>
                      </a:lnTo>
                      <a:lnTo>
                        <a:pt x="529" y="205"/>
                      </a:lnTo>
                      <a:lnTo>
                        <a:pt x="527" y="213"/>
                      </a:lnTo>
                      <a:lnTo>
                        <a:pt x="576" y="204"/>
                      </a:lnTo>
                      <a:lnTo>
                        <a:pt x="576" y="204"/>
                      </a:lnTo>
                      <a:close/>
                      <a:moveTo>
                        <a:pt x="1040" y="136"/>
                      </a:moveTo>
                      <a:lnTo>
                        <a:pt x="1041" y="130"/>
                      </a:lnTo>
                      <a:lnTo>
                        <a:pt x="1036" y="124"/>
                      </a:lnTo>
                      <a:lnTo>
                        <a:pt x="1011" y="128"/>
                      </a:lnTo>
                      <a:lnTo>
                        <a:pt x="994" y="137"/>
                      </a:lnTo>
                      <a:lnTo>
                        <a:pt x="1006" y="142"/>
                      </a:lnTo>
                      <a:lnTo>
                        <a:pt x="1025" y="143"/>
                      </a:lnTo>
                      <a:lnTo>
                        <a:pt x="1040" y="136"/>
                      </a:lnTo>
                      <a:lnTo>
                        <a:pt x="1040" y="136"/>
                      </a:lnTo>
                      <a:close/>
                      <a:moveTo>
                        <a:pt x="1008" y="104"/>
                      </a:moveTo>
                      <a:lnTo>
                        <a:pt x="1003" y="107"/>
                      </a:lnTo>
                      <a:lnTo>
                        <a:pt x="985" y="105"/>
                      </a:lnTo>
                      <a:lnTo>
                        <a:pt x="957" y="112"/>
                      </a:lnTo>
                      <a:lnTo>
                        <a:pt x="943" y="111"/>
                      </a:lnTo>
                      <a:lnTo>
                        <a:pt x="927" y="126"/>
                      </a:lnTo>
                      <a:lnTo>
                        <a:pt x="952" y="124"/>
                      </a:lnTo>
                      <a:lnTo>
                        <a:pt x="939" y="135"/>
                      </a:lnTo>
                      <a:lnTo>
                        <a:pt x="951" y="138"/>
                      </a:lnTo>
                      <a:lnTo>
                        <a:pt x="976" y="136"/>
                      </a:lnTo>
                      <a:lnTo>
                        <a:pt x="997" y="122"/>
                      </a:lnTo>
                      <a:lnTo>
                        <a:pt x="1009" y="113"/>
                      </a:lnTo>
                      <a:lnTo>
                        <a:pt x="1008" y="104"/>
                      </a:lnTo>
                      <a:close/>
                      <a:moveTo>
                        <a:pt x="861" y="114"/>
                      </a:moveTo>
                      <a:lnTo>
                        <a:pt x="869" y="105"/>
                      </a:lnTo>
                      <a:lnTo>
                        <a:pt x="857" y="103"/>
                      </a:lnTo>
                      <a:lnTo>
                        <a:pt x="835" y="109"/>
                      </a:lnTo>
                      <a:lnTo>
                        <a:pt x="833" y="127"/>
                      </a:lnTo>
                      <a:lnTo>
                        <a:pt x="810" y="126"/>
                      </a:lnTo>
                      <a:lnTo>
                        <a:pt x="800" y="114"/>
                      </a:lnTo>
                      <a:lnTo>
                        <a:pt x="769" y="109"/>
                      </a:lnTo>
                      <a:lnTo>
                        <a:pt x="749" y="114"/>
                      </a:lnTo>
                      <a:lnTo>
                        <a:pt x="705" y="131"/>
                      </a:lnTo>
                      <a:lnTo>
                        <a:pt x="721" y="135"/>
                      </a:lnTo>
                      <a:lnTo>
                        <a:pt x="787" y="133"/>
                      </a:lnTo>
                      <a:lnTo>
                        <a:pt x="747" y="141"/>
                      </a:lnTo>
                      <a:lnTo>
                        <a:pt x="742" y="147"/>
                      </a:lnTo>
                      <a:lnTo>
                        <a:pt x="764" y="146"/>
                      </a:lnTo>
                      <a:lnTo>
                        <a:pt x="810" y="139"/>
                      </a:lnTo>
                      <a:lnTo>
                        <a:pt x="861" y="135"/>
                      </a:lnTo>
                      <a:lnTo>
                        <a:pt x="880" y="127"/>
                      </a:lnTo>
                      <a:lnTo>
                        <a:pt x="889" y="118"/>
                      </a:lnTo>
                      <a:lnTo>
                        <a:pt x="875" y="117"/>
                      </a:lnTo>
                      <a:lnTo>
                        <a:pt x="859" y="120"/>
                      </a:lnTo>
                      <a:lnTo>
                        <a:pt x="861" y="114"/>
                      </a:lnTo>
                      <a:close/>
                      <a:moveTo>
                        <a:pt x="1068" y="98"/>
                      </a:moveTo>
                      <a:lnTo>
                        <a:pt x="1041" y="96"/>
                      </a:lnTo>
                      <a:lnTo>
                        <a:pt x="1027" y="103"/>
                      </a:lnTo>
                      <a:lnTo>
                        <a:pt x="1037" y="109"/>
                      </a:lnTo>
                      <a:lnTo>
                        <a:pt x="1063" y="112"/>
                      </a:lnTo>
                      <a:lnTo>
                        <a:pt x="1068" y="119"/>
                      </a:lnTo>
                      <a:lnTo>
                        <a:pt x="1060" y="128"/>
                      </a:lnTo>
                      <a:lnTo>
                        <a:pt x="1054" y="139"/>
                      </a:lnTo>
                      <a:lnTo>
                        <a:pt x="1086" y="144"/>
                      </a:lnTo>
                      <a:lnTo>
                        <a:pt x="1107" y="147"/>
                      </a:lnTo>
                      <a:lnTo>
                        <a:pt x="1137" y="146"/>
                      </a:lnTo>
                      <a:lnTo>
                        <a:pt x="1180" y="143"/>
                      </a:lnTo>
                      <a:lnTo>
                        <a:pt x="1195" y="146"/>
                      </a:lnTo>
                      <a:lnTo>
                        <a:pt x="1221" y="142"/>
                      </a:lnTo>
                      <a:lnTo>
                        <a:pt x="1234" y="137"/>
                      </a:lnTo>
                      <a:lnTo>
                        <a:pt x="1237" y="129"/>
                      </a:lnTo>
                      <a:lnTo>
                        <a:pt x="1229" y="122"/>
                      </a:lnTo>
                      <a:lnTo>
                        <a:pt x="1208" y="121"/>
                      </a:lnTo>
                      <a:lnTo>
                        <a:pt x="1178" y="123"/>
                      </a:lnTo>
                      <a:lnTo>
                        <a:pt x="1152" y="127"/>
                      </a:lnTo>
                      <a:lnTo>
                        <a:pt x="1132" y="126"/>
                      </a:lnTo>
                      <a:lnTo>
                        <a:pt x="1114" y="124"/>
                      </a:lnTo>
                      <a:lnTo>
                        <a:pt x="1110" y="120"/>
                      </a:lnTo>
                      <a:lnTo>
                        <a:pt x="1098" y="116"/>
                      </a:lnTo>
                      <a:lnTo>
                        <a:pt x="1109" y="109"/>
                      </a:lnTo>
                      <a:lnTo>
                        <a:pt x="1104" y="103"/>
                      </a:lnTo>
                      <a:lnTo>
                        <a:pt x="1076" y="103"/>
                      </a:lnTo>
                      <a:lnTo>
                        <a:pt x="1068" y="98"/>
                      </a:lnTo>
                      <a:lnTo>
                        <a:pt x="1068" y="98"/>
                      </a:lnTo>
                      <a:close/>
                      <a:moveTo>
                        <a:pt x="787" y="87"/>
                      </a:moveTo>
                      <a:lnTo>
                        <a:pt x="765" y="90"/>
                      </a:lnTo>
                      <a:lnTo>
                        <a:pt x="744" y="90"/>
                      </a:lnTo>
                      <a:lnTo>
                        <a:pt x="700" y="101"/>
                      </a:lnTo>
                      <a:lnTo>
                        <a:pt x="656" y="115"/>
                      </a:lnTo>
                      <a:lnTo>
                        <a:pt x="656" y="115"/>
                      </a:lnTo>
                      <a:lnTo>
                        <a:pt x="670" y="119"/>
                      </a:lnTo>
                      <a:lnTo>
                        <a:pt x="696" y="116"/>
                      </a:lnTo>
                      <a:lnTo>
                        <a:pt x="732" y="109"/>
                      </a:lnTo>
                      <a:lnTo>
                        <a:pt x="746" y="107"/>
                      </a:lnTo>
                      <a:lnTo>
                        <a:pt x="766" y="101"/>
                      </a:lnTo>
                      <a:lnTo>
                        <a:pt x="787" y="87"/>
                      </a:lnTo>
                      <a:close/>
                      <a:moveTo>
                        <a:pt x="1088" y="90"/>
                      </a:moveTo>
                      <a:lnTo>
                        <a:pt x="1092" y="88"/>
                      </a:lnTo>
                      <a:lnTo>
                        <a:pt x="1086" y="85"/>
                      </a:lnTo>
                      <a:lnTo>
                        <a:pt x="1059" y="85"/>
                      </a:lnTo>
                      <a:lnTo>
                        <a:pt x="1057" y="89"/>
                      </a:lnTo>
                      <a:lnTo>
                        <a:pt x="1082" y="90"/>
                      </a:lnTo>
                      <a:lnTo>
                        <a:pt x="1088" y="90"/>
                      </a:lnTo>
                      <a:lnTo>
                        <a:pt x="1088" y="90"/>
                      </a:lnTo>
                      <a:close/>
                      <a:moveTo>
                        <a:pt x="871" y="86"/>
                      </a:moveTo>
                      <a:lnTo>
                        <a:pt x="882" y="82"/>
                      </a:lnTo>
                      <a:lnTo>
                        <a:pt x="867" y="79"/>
                      </a:lnTo>
                      <a:lnTo>
                        <a:pt x="844" y="81"/>
                      </a:lnTo>
                      <a:lnTo>
                        <a:pt x="826" y="86"/>
                      </a:lnTo>
                      <a:lnTo>
                        <a:pt x="838" y="92"/>
                      </a:lnTo>
                      <a:lnTo>
                        <a:pt x="871" y="86"/>
                      </a:lnTo>
                      <a:close/>
                      <a:moveTo>
                        <a:pt x="899" y="72"/>
                      </a:moveTo>
                      <a:lnTo>
                        <a:pt x="887" y="68"/>
                      </a:lnTo>
                      <a:lnTo>
                        <a:pt x="881" y="67"/>
                      </a:lnTo>
                      <a:lnTo>
                        <a:pt x="859" y="72"/>
                      </a:lnTo>
                      <a:lnTo>
                        <a:pt x="856" y="74"/>
                      </a:lnTo>
                      <a:lnTo>
                        <a:pt x="878" y="74"/>
                      </a:lnTo>
                      <a:lnTo>
                        <a:pt x="899" y="72"/>
                      </a:lnTo>
                      <a:close/>
                      <a:moveTo>
                        <a:pt x="1072" y="81"/>
                      </a:moveTo>
                      <a:lnTo>
                        <a:pt x="1083" y="74"/>
                      </a:lnTo>
                      <a:lnTo>
                        <a:pt x="1075" y="68"/>
                      </a:lnTo>
                      <a:lnTo>
                        <a:pt x="1068" y="67"/>
                      </a:lnTo>
                      <a:lnTo>
                        <a:pt x="1053" y="67"/>
                      </a:lnTo>
                      <a:lnTo>
                        <a:pt x="1044" y="73"/>
                      </a:lnTo>
                      <a:lnTo>
                        <a:pt x="1042" y="80"/>
                      </a:lnTo>
                      <a:lnTo>
                        <a:pt x="1048" y="85"/>
                      </a:lnTo>
                      <a:lnTo>
                        <a:pt x="1072" y="81"/>
                      </a:lnTo>
                      <a:lnTo>
                        <a:pt x="1072" y="81"/>
                      </a:lnTo>
                      <a:close/>
                      <a:moveTo>
                        <a:pt x="1022" y="76"/>
                      </a:moveTo>
                      <a:lnTo>
                        <a:pt x="1022" y="68"/>
                      </a:lnTo>
                      <a:lnTo>
                        <a:pt x="994" y="61"/>
                      </a:lnTo>
                      <a:lnTo>
                        <a:pt x="971" y="59"/>
                      </a:lnTo>
                      <a:lnTo>
                        <a:pt x="964" y="66"/>
                      </a:lnTo>
                      <a:lnTo>
                        <a:pt x="974" y="70"/>
                      </a:lnTo>
                      <a:lnTo>
                        <a:pt x="955" y="75"/>
                      </a:lnTo>
                      <a:lnTo>
                        <a:pt x="983" y="75"/>
                      </a:lnTo>
                      <a:lnTo>
                        <a:pt x="997" y="81"/>
                      </a:lnTo>
                      <a:lnTo>
                        <a:pt x="1017" y="83"/>
                      </a:lnTo>
                      <a:lnTo>
                        <a:pt x="1022" y="76"/>
                      </a:lnTo>
                      <a:close/>
                      <a:moveTo>
                        <a:pt x="1222" y="53"/>
                      </a:moveTo>
                      <a:lnTo>
                        <a:pt x="1224" y="43"/>
                      </a:lnTo>
                      <a:lnTo>
                        <a:pt x="1207" y="40"/>
                      </a:lnTo>
                      <a:lnTo>
                        <a:pt x="1189" y="36"/>
                      </a:lnTo>
                      <a:lnTo>
                        <a:pt x="1183" y="29"/>
                      </a:lnTo>
                      <a:lnTo>
                        <a:pt x="1152" y="29"/>
                      </a:lnTo>
                      <a:lnTo>
                        <a:pt x="1153" y="32"/>
                      </a:lnTo>
                      <a:lnTo>
                        <a:pt x="1139" y="33"/>
                      </a:lnTo>
                      <a:lnTo>
                        <a:pt x="1124" y="38"/>
                      </a:lnTo>
                      <a:lnTo>
                        <a:pt x="1106" y="45"/>
                      </a:lnTo>
                      <a:lnTo>
                        <a:pt x="1104" y="53"/>
                      </a:lnTo>
                      <a:lnTo>
                        <a:pt x="1111" y="58"/>
                      </a:lnTo>
                      <a:lnTo>
                        <a:pt x="1136" y="58"/>
                      </a:lnTo>
                      <a:lnTo>
                        <a:pt x="1120" y="62"/>
                      </a:lnTo>
                      <a:lnTo>
                        <a:pt x="1112" y="69"/>
                      </a:lnTo>
                      <a:lnTo>
                        <a:pt x="1118" y="75"/>
                      </a:lnTo>
                      <a:lnTo>
                        <a:pt x="1143" y="78"/>
                      </a:lnTo>
                      <a:lnTo>
                        <a:pt x="1168" y="76"/>
                      </a:lnTo>
                      <a:lnTo>
                        <a:pt x="1208" y="64"/>
                      </a:lnTo>
                      <a:lnTo>
                        <a:pt x="1232" y="58"/>
                      </a:lnTo>
                      <a:lnTo>
                        <a:pt x="1222" y="53"/>
                      </a:lnTo>
                      <a:close/>
                      <a:moveTo>
                        <a:pt x="1515" y="1"/>
                      </a:moveTo>
                      <a:lnTo>
                        <a:pt x="1489" y="1"/>
                      </a:lnTo>
                      <a:lnTo>
                        <a:pt x="1463" y="0"/>
                      </a:lnTo>
                      <a:lnTo>
                        <a:pt x="1425" y="2"/>
                      </a:lnTo>
                      <a:lnTo>
                        <a:pt x="1420" y="1"/>
                      </a:lnTo>
                      <a:lnTo>
                        <a:pt x="1381" y="1"/>
                      </a:lnTo>
                      <a:lnTo>
                        <a:pt x="1358" y="2"/>
                      </a:lnTo>
                      <a:lnTo>
                        <a:pt x="1338" y="5"/>
                      </a:lnTo>
                      <a:lnTo>
                        <a:pt x="1320" y="13"/>
                      </a:lnTo>
                      <a:lnTo>
                        <a:pt x="1311" y="9"/>
                      </a:lnTo>
                      <a:lnTo>
                        <a:pt x="1296" y="8"/>
                      </a:lnTo>
                      <a:lnTo>
                        <a:pt x="1272" y="14"/>
                      </a:lnTo>
                      <a:lnTo>
                        <a:pt x="1244" y="15"/>
                      </a:lnTo>
                      <a:lnTo>
                        <a:pt x="1229" y="15"/>
                      </a:lnTo>
                      <a:lnTo>
                        <a:pt x="1207" y="19"/>
                      </a:lnTo>
                      <a:lnTo>
                        <a:pt x="1202" y="24"/>
                      </a:lnTo>
                      <a:lnTo>
                        <a:pt x="1211" y="29"/>
                      </a:lnTo>
                      <a:lnTo>
                        <a:pt x="1214" y="34"/>
                      </a:lnTo>
                      <a:lnTo>
                        <a:pt x="1231" y="40"/>
                      </a:lnTo>
                      <a:lnTo>
                        <a:pt x="1278" y="39"/>
                      </a:lnTo>
                      <a:lnTo>
                        <a:pt x="1304" y="41"/>
                      </a:lnTo>
                      <a:lnTo>
                        <a:pt x="1278" y="46"/>
                      </a:lnTo>
                      <a:lnTo>
                        <a:pt x="1269" y="44"/>
                      </a:lnTo>
                      <a:lnTo>
                        <a:pt x="1235" y="43"/>
                      </a:lnTo>
                      <a:lnTo>
                        <a:pt x="1230" y="52"/>
                      </a:lnTo>
                      <a:lnTo>
                        <a:pt x="1241" y="58"/>
                      </a:lnTo>
                      <a:lnTo>
                        <a:pt x="1231" y="64"/>
                      </a:lnTo>
                      <a:lnTo>
                        <a:pt x="1203" y="69"/>
                      </a:lnTo>
                      <a:lnTo>
                        <a:pt x="1184" y="75"/>
                      </a:lnTo>
                      <a:lnTo>
                        <a:pt x="1203" y="78"/>
                      </a:lnTo>
                      <a:lnTo>
                        <a:pt x="1208" y="89"/>
                      </a:lnTo>
                      <a:lnTo>
                        <a:pt x="1180" y="82"/>
                      </a:lnTo>
                      <a:lnTo>
                        <a:pt x="1171" y="83"/>
                      </a:lnTo>
                      <a:lnTo>
                        <a:pt x="1164" y="96"/>
                      </a:lnTo>
                      <a:lnTo>
                        <a:pt x="1134" y="100"/>
                      </a:lnTo>
                      <a:lnTo>
                        <a:pt x="1126" y="109"/>
                      </a:lnTo>
                      <a:lnTo>
                        <a:pt x="1152" y="110"/>
                      </a:lnTo>
                      <a:lnTo>
                        <a:pt x="1170" y="112"/>
                      </a:lnTo>
                      <a:lnTo>
                        <a:pt x="1214" y="109"/>
                      </a:lnTo>
                      <a:lnTo>
                        <a:pt x="1245" y="114"/>
                      </a:lnTo>
                      <a:lnTo>
                        <a:pt x="1293" y="103"/>
                      </a:lnTo>
                      <a:lnTo>
                        <a:pt x="1296" y="99"/>
                      </a:lnTo>
                      <a:lnTo>
                        <a:pt x="1272" y="100"/>
                      </a:lnTo>
                      <a:lnTo>
                        <a:pt x="1274" y="96"/>
                      </a:lnTo>
                      <a:lnTo>
                        <a:pt x="1298" y="90"/>
                      </a:lnTo>
                      <a:lnTo>
                        <a:pt x="1311" y="83"/>
                      </a:lnTo>
                      <a:lnTo>
                        <a:pt x="1337" y="78"/>
                      </a:lnTo>
                      <a:lnTo>
                        <a:pt x="1356" y="72"/>
                      </a:lnTo>
                      <a:lnTo>
                        <a:pt x="1352" y="64"/>
                      </a:lnTo>
                      <a:lnTo>
                        <a:pt x="1365" y="61"/>
                      </a:lnTo>
                      <a:lnTo>
                        <a:pt x="1349" y="58"/>
                      </a:lnTo>
                      <a:lnTo>
                        <a:pt x="1391" y="58"/>
                      </a:lnTo>
                      <a:lnTo>
                        <a:pt x="1403" y="54"/>
                      </a:lnTo>
                      <a:lnTo>
                        <a:pt x="1432" y="51"/>
                      </a:lnTo>
                      <a:lnTo>
                        <a:pt x="1466" y="38"/>
                      </a:lnTo>
                      <a:lnTo>
                        <a:pt x="1492" y="34"/>
                      </a:lnTo>
                      <a:lnTo>
                        <a:pt x="1531" y="25"/>
                      </a:lnTo>
                      <a:lnTo>
                        <a:pt x="1503" y="25"/>
                      </a:lnTo>
                      <a:lnTo>
                        <a:pt x="1518" y="21"/>
                      </a:lnTo>
                      <a:lnTo>
                        <a:pt x="1551" y="18"/>
                      </a:lnTo>
                      <a:lnTo>
                        <a:pt x="1588" y="12"/>
                      </a:lnTo>
                      <a:lnTo>
                        <a:pt x="1591" y="8"/>
                      </a:lnTo>
                      <a:lnTo>
                        <a:pt x="1572" y="4"/>
                      </a:lnTo>
                      <a:lnTo>
                        <a:pt x="1546" y="2"/>
                      </a:lnTo>
                      <a:lnTo>
                        <a:pt x="1515" y="1"/>
                      </a:lnTo>
                      <a:lnTo>
                        <a:pt x="1515" y="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85"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C80D1C14-9FD9-1FCD-C2BA-68F8E49F21EE}"/>
                    </a:ext>
                  </a:extLst>
                </p:cNvPr>
                <p:cNvSpPr>
                  <a:spLocks/>
                </p:cNvSpPr>
                <p:nvPr/>
              </p:nvSpPr>
              <p:spPr bwMode="auto">
                <a:xfrm>
                  <a:off x="3152775" y="4059238"/>
                  <a:ext cx="109537" cy="112713"/>
                </a:xfrm>
                <a:custGeom>
                  <a:avLst/>
                  <a:gdLst>
                    <a:gd name="T0" fmla="*/ 48 w 69"/>
                    <a:gd name="T1" fmla="*/ 7 h 71"/>
                    <a:gd name="T2" fmla="*/ 43 w 69"/>
                    <a:gd name="T3" fmla="*/ 12 h 71"/>
                    <a:gd name="T4" fmla="*/ 36 w 69"/>
                    <a:gd name="T5" fmla="*/ 11 h 71"/>
                    <a:gd name="T6" fmla="*/ 34 w 69"/>
                    <a:gd name="T7" fmla="*/ 6 h 71"/>
                    <a:gd name="T8" fmla="*/ 27 w 69"/>
                    <a:gd name="T9" fmla="*/ 4 h 71"/>
                    <a:gd name="T10" fmla="*/ 21 w 69"/>
                    <a:gd name="T11" fmla="*/ 7 h 71"/>
                    <a:gd name="T12" fmla="*/ 8 w 69"/>
                    <a:gd name="T13" fmla="*/ 0 h 71"/>
                    <a:gd name="T14" fmla="*/ 6 w 69"/>
                    <a:gd name="T15" fmla="*/ 3 h 71"/>
                    <a:gd name="T16" fmla="*/ 0 w 69"/>
                    <a:gd name="T17" fmla="*/ 8 h 71"/>
                    <a:gd name="T18" fmla="*/ 6 w 69"/>
                    <a:gd name="T19" fmla="*/ 11 h 71"/>
                    <a:gd name="T20" fmla="*/ 3 w 69"/>
                    <a:gd name="T21" fmla="*/ 19 h 71"/>
                    <a:gd name="T22" fmla="*/ 2 w 69"/>
                    <a:gd name="T23" fmla="*/ 26 h 71"/>
                    <a:gd name="T24" fmla="*/ 5 w 69"/>
                    <a:gd name="T25" fmla="*/ 31 h 71"/>
                    <a:gd name="T26" fmla="*/ 11 w 69"/>
                    <a:gd name="T27" fmla="*/ 33 h 71"/>
                    <a:gd name="T28" fmla="*/ 16 w 69"/>
                    <a:gd name="T29" fmla="*/ 40 h 71"/>
                    <a:gd name="T30" fmla="*/ 20 w 69"/>
                    <a:gd name="T31" fmla="*/ 34 h 71"/>
                    <a:gd name="T32" fmla="*/ 19 w 69"/>
                    <a:gd name="T33" fmla="*/ 27 h 71"/>
                    <a:gd name="T34" fmla="*/ 24 w 69"/>
                    <a:gd name="T35" fmla="*/ 31 h 71"/>
                    <a:gd name="T36" fmla="*/ 25 w 69"/>
                    <a:gd name="T37" fmla="*/ 39 h 71"/>
                    <a:gd name="T38" fmla="*/ 33 w 69"/>
                    <a:gd name="T39" fmla="*/ 41 h 71"/>
                    <a:gd name="T40" fmla="*/ 40 w 69"/>
                    <a:gd name="T41" fmla="*/ 46 h 71"/>
                    <a:gd name="T42" fmla="*/ 46 w 69"/>
                    <a:gd name="T43" fmla="*/ 52 h 71"/>
                    <a:gd name="T44" fmla="*/ 46 w 69"/>
                    <a:gd name="T45" fmla="*/ 57 h 71"/>
                    <a:gd name="T46" fmla="*/ 44 w 69"/>
                    <a:gd name="T47" fmla="*/ 61 h 71"/>
                    <a:gd name="T48" fmla="*/ 48 w 69"/>
                    <a:gd name="T49" fmla="*/ 67 h 71"/>
                    <a:gd name="T50" fmla="*/ 59 w 69"/>
                    <a:gd name="T51" fmla="*/ 71 h 71"/>
                    <a:gd name="T52" fmla="*/ 60 w 69"/>
                    <a:gd name="T53" fmla="*/ 67 h 71"/>
                    <a:gd name="T54" fmla="*/ 62 w 69"/>
                    <a:gd name="T55" fmla="*/ 62 h 71"/>
                    <a:gd name="T56" fmla="*/ 62 w 69"/>
                    <a:gd name="T57" fmla="*/ 57 h 71"/>
                    <a:gd name="T58" fmla="*/ 64 w 69"/>
                    <a:gd name="T59" fmla="*/ 55 h 71"/>
                    <a:gd name="T60" fmla="*/ 61 w 69"/>
                    <a:gd name="T61" fmla="*/ 52 h 71"/>
                    <a:gd name="T62" fmla="*/ 61 w 69"/>
                    <a:gd name="T63" fmla="*/ 42 h 71"/>
                    <a:gd name="T64" fmla="*/ 69 w 69"/>
                    <a:gd name="T65" fmla="*/ 39 h 71"/>
                    <a:gd name="T66" fmla="*/ 60 w 69"/>
                    <a:gd name="T67" fmla="*/ 29 h 71"/>
                    <a:gd name="T68" fmla="*/ 52 w 69"/>
                    <a:gd name="T69" fmla="*/ 20 h 71"/>
                    <a:gd name="T70" fmla="*/ 48 w 69"/>
                    <a:gd name="T71" fmla="*/ 7 h 71"/>
                    <a:gd name="T72" fmla="*/ 48 w 69"/>
                    <a:gd name="T73" fmla="*/ 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9" h="71">
                      <a:moveTo>
                        <a:pt x="48" y="7"/>
                      </a:moveTo>
                      <a:lnTo>
                        <a:pt x="43" y="12"/>
                      </a:lnTo>
                      <a:lnTo>
                        <a:pt x="36" y="11"/>
                      </a:lnTo>
                      <a:lnTo>
                        <a:pt x="34" y="6"/>
                      </a:lnTo>
                      <a:lnTo>
                        <a:pt x="27" y="4"/>
                      </a:lnTo>
                      <a:lnTo>
                        <a:pt x="21" y="7"/>
                      </a:lnTo>
                      <a:lnTo>
                        <a:pt x="8" y="0"/>
                      </a:lnTo>
                      <a:lnTo>
                        <a:pt x="6" y="3"/>
                      </a:lnTo>
                      <a:lnTo>
                        <a:pt x="0" y="8"/>
                      </a:lnTo>
                      <a:lnTo>
                        <a:pt x="6" y="11"/>
                      </a:lnTo>
                      <a:lnTo>
                        <a:pt x="3" y="19"/>
                      </a:lnTo>
                      <a:lnTo>
                        <a:pt x="2" y="26"/>
                      </a:lnTo>
                      <a:lnTo>
                        <a:pt x="5" y="31"/>
                      </a:lnTo>
                      <a:lnTo>
                        <a:pt x="11" y="33"/>
                      </a:lnTo>
                      <a:lnTo>
                        <a:pt x="16" y="40"/>
                      </a:lnTo>
                      <a:lnTo>
                        <a:pt x="20" y="34"/>
                      </a:lnTo>
                      <a:lnTo>
                        <a:pt x="19" y="27"/>
                      </a:lnTo>
                      <a:lnTo>
                        <a:pt x="24" y="31"/>
                      </a:lnTo>
                      <a:lnTo>
                        <a:pt x="25" y="39"/>
                      </a:lnTo>
                      <a:lnTo>
                        <a:pt x="33" y="41"/>
                      </a:lnTo>
                      <a:lnTo>
                        <a:pt x="40" y="46"/>
                      </a:lnTo>
                      <a:lnTo>
                        <a:pt x="46" y="52"/>
                      </a:lnTo>
                      <a:lnTo>
                        <a:pt x="46" y="57"/>
                      </a:lnTo>
                      <a:lnTo>
                        <a:pt x="44" y="61"/>
                      </a:lnTo>
                      <a:lnTo>
                        <a:pt x="48" y="67"/>
                      </a:lnTo>
                      <a:lnTo>
                        <a:pt x="59" y="71"/>
                      </a:lnTo>
                      <a:lnTo>
                        <a:pt x="60" y="67"/>
                      </a:lnTo>
                      <a:lnTo>
                        <a:pt x="62" y="62"/>
                      </a:lnTo>
                      <a:lnTo>
                        <a:pt x="62" y="57"/>
                      </a:lnTo>
                      <a:lnTo>
                        <a:pt x="64" y="55"/>
                      </a:lnTo>
                      <a:lnTo>
                        <a:pt x="61" y="52"/>
                      </a:lnTo>
                      <a:lnTo>
                        <a:pt x="61" y="42"/>
                      </a:lnTo>
                      <a:lnTo>
                        <a:pt x="69" y="39"/>
                      </a:lnTo>
                      <a:lnTo>
                        <a:pt x="60" y="29"/>
                      </a:lnTo>
                      <a:lnTo>
                        <a:pt x="52" y="20"/>
                      </a:lnTo>
                      <a:lnTo>
                        <a:pt x="48" y="7"/>
                      </a:lnTo>
                      <a:lnTo>
                        <a:pt x="48" y="7"/>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86"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BC2B52AA-8A7C-3C4F-D52E-7E11E6ACF656}"/>
                    </a:ext>
                  </a:extLst>
                </p:cNvPr>
                <p:cNvSpPr>
                  <a:spLocks/>
                </p:cNvSpPr>
                <p:nvPr/>
              </p:nvSpPr>
              <p:spPr bwMode="auto">
                <a:xfrm>
                  <a:off x="4433887" y="1541463"/>
                  <a:ext cx="1320800" cy="704850"/>
                </a:xfrm>
                <a:custGeom>
                  <a:avLst/>
                  <a:gdLst>
                    <a:gd name="T0" fmla="*/ 512 w 832"/>
                    <a:gd name="T1" fmla="*/ 1 h 444"/>
                    <a:gd name="T2" fmla="*/ 404 w 832"/>
                    <a:gd name="T3" fmla="*/ 13 h 444"/>
                    <a:gd name="T4" fmla="*/ 399 w 832"/>
                    <a:gd name="T5" fmla="*/ 22 h 444"/>
                    <a:gd name="T6" fmla="*/ 317 w 832"/>
                    <a:gd name="T7" fmla="*/ 24 h 444"/>
                    <a:gd name="T8" fmla="*/ 227 w 832"/>
                    <a:gd name="T9" fmla="*/ 21 h 444"/>
                    <a:gd name="T10" fmla="*/ 173 w 832"/>
                    <a:gd name="T11" fmla="*/ 34 h 444"/>
                    <a:gd name="T12" fmla="*/ 132 w 832"/>
                    <a:gd name="T13" fmla="*/ 57 h 444"/>
                    <a:gd name="T14" fmla="*/ 8 w 832"/>
                    <a:gd name="T15" fmla="*/ 79 h 444"/>
                    <a:gd name="T16" fmla="*/ 78 w 832"/>
                    <a:gd name="T17" fmla="*/ 97 h 444"/>
                    <a:gd name="T18" fmla="*/ 23 w 832"/>
                    <a:gd name="T19" fmla="*/ 116 h 444"/>
                    <a:gd name="T20" fmla="*/ 107 w 832"/>
                    <a:gd name="T21" fmla="*/ 119 h 444"/>
                    <a:gd name="T22" fmla="*/ 160 w 832"/>
                    <a:gd name="T23" fmla="*/ 139 h 444"/>
                    <a:gd name="T24" fmla="*/ 183 w 832"/>
                    <a:gd name="T25" fmla="*/ 179 h 444"/>
                    <a:gd name="T26" fmla="*/ 171 w 832"/>
                    <a:gd name="T27" fmla="*/ 209 h 444"/>
                    <a:gd name="T28" fmla="*/ 217 w 832"/>
                    <a:gd name="T29" fmla="*/ 226 h 444"/>
                    <a:gd name="T30" fmla="*/ 164 w 832"/>
                    <a:gd name="T31" fmla="*/ 231 h 444"/>
                    <a:gd name="T32" fmla="*/ 189 w 832"/>
                    <a:gd name="T33" fmla="*/ 248 h 444"/>
                    <a:gd name="T34" fmla="*/ 209 w 832"/>
                    <a:gd name="T35" fmla="*/ 254 h 444"/>
                    <a:gd name="T36" fmla="*/ 146 w 832"/>
                    <a:gd name="T37" fmla="*/ 293 h 444"/>
                    <a:gd name="T38" fmla="*/ 156 w 832"/>
                    <a:gd name="T39" fmla="*/ 335 h 444"/>
                    <a:gd name="T40" fmla="*/ 170 w 832"/>
                    <a:gd name="T41" fmla="*/ 394 h 444"/>
                    <a:gd name="T42" fmla="*/ 218 w 832"/>
                    <a:gd name="T43" fmla="*/ 427 h 444"/>
                    <a:gd name="T44" fmla="*/ 276 w 832"/>
                    <a:gd name="T45" fmla="*/ 422 h 444"/>
                    <a:gd name="T46" fmla="*/ 320 w 832"/>
                    <a:gd name="T47" fmla="*/ 371 h 444"/>
                    <a:gd name="T48" fmla="*/ 355 w 832"/>
                    <a:gd name="T49" fmla="*/ 329 h 444"/>
                    <a:gd name="T50" fmla="*/ 413 w 832"/>
                    <a:gd name="T51" fmla="*/ 318 h 444"/>
                    <a:gd name="T52" fmla="*/ 497 w 832"/>
                    <a:gd name="T53" fmla="*/ 274 h 444"/>
                    <a:gd name="T54" fmla="*/ 607 w 832"/>
                    <a:gd name="T55" fmla="*/ 251 h 444"/>
                    <a:gd name="T56" fmla="*/ 591 w 832"/>
                    <a:gd name="T57" fmla="*/ 232 h 444"/>
                    <a:gd name="T58" fmla="*/ 624 w 832"/>
                    <a:gd name="T59" fmla="*/ 219 h 444"/>
                    <a:gd name="T60" fmla="*/ 660 w 832"/>
                    <a:gd name="T61" fmla="*/ 207 h 444"/>
                    <a:gd name="T62" fmla="*/ 633 w 832"/>
                    <a:gd name="T63" fmla="*/ 186 h 444"/>
                    <a:gd name="T64" fmla="*/ 647 w 832"/>
                    <a:gd name="T65" fmla="*/ 173 h 444"/>
                    <a:gd name="T66" fmla="*/ 693 w 832"/>
                    <a:gd name="T67" fmla="*/ 162 h 444"/>
                    <a:gd name="T68" fmla="*/ 696 w 832"/>
                    <a:gd name="T69" fmla="*/ 138 h 444"/>
                    <a:gd name="T70" fmla="*/ 689 w 832"/>
                    <a:gd name="T71" fmla="*/ 111 h 444"/>
                    <a:gd name="T72" fmla="*/ 720 w 832"/>
                    <a:gd name="T73" fmla="*/ 92 h 444"/>
                    <a:gd name="T74" fmla="*/ 757 w 832"/>
                    <a:gd name="T75" fmla="*/ 50 h 444"/>
                    <a:gd name="T76" fmla="*/ 777 w 832"/>
                    <a:gd name="T77" fmla="*/ 44 h 444"/>
                    <a:gd name="T78" fmla="*/ 789 w 832"/>
                    <a:gd name="T79" fmla="*/ 23 h 444"/>
                    <a:gd name="T80" fmla="*/ 707 w 832"/>
                    <a:gd name="T81" fmla="*/ 26 h 444"/>
                    <a:gd name="T82" fmla="*/ 636 w 832"/>
                    <a:gd name="T83" fmla="*/ 20 h 444"/>
                    <a:gd name="T84" fmla="*/ 654 w 832"/>
                    <a:gd name="T85" fmla="*/ 18 h 444"/>
                    <a:gd name="T86" fmla="*/ 654 w 832"/>
                    <a:gd name="T87" fmla="*/ 1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32" h="444">
                      <a:moveTo>
                        <a:pt x="654" y="1"/>
                      </a:moveTo>
                      <a:lnTo>
                        <a:pt x="557" y="0"/>
                      </a:lnTo>
                      <a:lnTo>
                        <a:pt x="512" y="1"/>
                      </a:lnTo>
                      <a:lnTo>
                        <a:pt x="494" y="6"/>
                      </a:lnTo>
                      <a:lnTo>
                        <a:pt x="451" y="6"/>
                      </a:lnTo>
                      <a:lnTo>
                        <a:pt x="404" y="13"/>
                      </a:lnTo>
                      <a:lnTo>
                        <a:pt x="397" y="20"/>
                      </a:lnTo>
                      <a:lnTo>
                        <a:pt x="423" y="27"/>
                      </a:lnTo>
                      <a:lnTo>
                        <a:pt x="399" y="22"/>
                      </a:lnTo>
                      <a:lnTo>
                        <a:pt x="382" y="21"/>
                      </a:lnTo>
                      <a:lnTo>
                        <a:pt x="356" y="16"/>
                      </a:lnTo>
                      <a:lnTo>
                        <a:pt x="317" y="24"/>
                      </a:lnTo>
                      <a:lnTo>
                        <a:pt x="307" y="20"/>
                      </a:lnTo>
                      <a:lnTo>
                        <a:pt x="268" y="20"/>
                      </a:lnTo>
                      <a:lnTo>
                        <a:pt x="227" y="21"/>
                      </a:lnTo>
                      <a:lnTo>
                        <a:pt x="194" y="25"/>
                      </a:lnTo>
                      <a:lnTo>
                        <a:pt x="193" y="32"/>
                      </a:lnTo>
                      <a:lnTo>
                        <a:pt x="173" y="34"/>
                      </a:lnTo>
                      <a:lnTo>
                        <a:pt x="119" y="45"/>
                      </a:lnTo>
                      <a:lnTo>
                        <a:pt x="101" y="51"/>
                      </a:lnTo>
                      <a:lnTo>
                        <a:pt x="132" y="57"/>
                      </a:lnTo>
                      <a:lnTo>
                        <a:pt x="122" y="63"/>
                      </a:lnTo>
                      <a:lnTo>
                        <a:pt x="66" y="71"/>
                      </a:lnTo>
                      <a:lnTo>
                        <a:pt x="8" y="79"/>
                      </a:lnTo>
                      <a:lnTo>
                        <a:pt x="0" y="86"/>
                      </a:lnTo>
                      <a:lnTo>
                        <a:pt x="24" y="93"/>
                      </a:lnTo>
                      <a:lnTo>
                        <a:pt x="78" y="97"/>
                      </a:lnTo>
                      <a:lnTo>
                        <a:pt x="50" y="98"/>
                      </a:lnTo>
                      <a:lnTo>
                        <a:pt x="9" y="104"/>
                      </a:lnTo>
                      <a:lnTo>
                        <a:pt x="23" y="116"/>
                      </a:lnTo>
                      <a:lnTo>
                        <a:pt x="34" y="121"/>
                      </a:lnTo>
                      <a:lnTo>
                        <a:pt x="70" y="119"/>
                      </a:lnTo>
                      <a:lnTo>
                        <a:pt x="107" y="119"/>
                      </a:lnTo>
                      <a:lnTo>
                        <a:pt x="136" y="120"/>
                      </a:lnTo>
                      <a:lnTo>
                        <a:pt x="166" y="131"/>
                      </a:lnTo>
                      <a:lnTo>
                        <a:pt x="160" y="139"/>
                      </a:lnTo>
                      <a:lnTo>
                        <a:pt x="174" y="146"/>
                      </a:lnTo>
                      <a:lnTo>
                        <a:pt x="179" y="166"/>
                      </a:lnTo>
                      <a:lnTo>
                        <a:pt x="183" y="179"/>
                      </a:lnTo>
                      <a:lnTo>
                        <a:pt x="188" y="187"/>
                      </a:lnTo>
                      <a:lnTo>
                        <a:pt x="162" y="204"/>
                      </a:lnTo>
                      <a:lnTo>
                        <a:pt x="171" y="209"/>
                      </a:lnTo>
                      <a:lnTo>
                        <a:pt x="188" y="206"/>
                      </a:lnTo>
                      <a:lnTo>
                        <a:pt x="198" y="213"/>
                      </a:lnTo>
                      <a:lnTo>
                        <a:pt x="217" y="226"/>
                      </a:lnTo>
                      <a:lnTo>
                        <a:pt x="189" y="220"/>
                      </a:lnTo>
                      <a:lnTo>
                        <a:pt x="175" y="220"/>
                      </a:lnTo>
                      <a:lnTo>
                        <a:pt x="164" y="231"/>
                      </a:lnTo>
                      <a:lnTo>
                        <a:pt x="158" y="245"/>
                      </a:lnTo>
                      <a:lnTo>
                        <a:pt x="174" y="251"/>
                      </a:lnTo>
                      <a:lnTo>
                        <a:pt x="189" y="248"/>
                      </a:lnTo>
                      <a:lnTo>
                        <a:pt x="198" y="245"/>
                      </a:lnTo>
                      <a:lnTo>
                        <a:pt x="219" y="238"/>
                      </a:lnTo>
                      <a:lnTo>
                        <a:pt x="209" y="254"/>
                      </a:lnTo>
                      <a:lnTo>
                        <a:pt x="199" y="262"/>
                      </a:lnTo>
                      <a:lnTo>
                        <a:pt x="172" y="270"/>
                      </a:lnTo>
                      <a:lnTo>
                        <a:pt x="146" y="293"/>
                      </a:lnTo>
                      <a:lnTo>
                        <a:pt x="154" y="301"/>
                      </a:lnTo>
                      <a:lnTo>
                        <a:pt x="142" y="316"/>
                      </a:lnTo>
                      <a:lnTo>
                        <a:pt x="156" y="335"/>
                      </a:lnTo>
                      <a:lnTo>
                        <a:pt x="150" y="354"/>
                      </a:lnTo>
                      <a:lnTo>
                        <a:pt x="152" y="368"/>
                      </a:lnTo>
                      <a:lnTo>
                        <a:pt x="170" y="394"/>
                      </a:lnTo>
                      <a:lnTo>
                        <a:pt x="173" y="414"/>
                      </a:lnTo>
                      <a:lnTo>
                        <a:pt x="184" y="427"/>
                      </a:lnTo>
                      <a:lnTo>
                        <a:pt x="218" y="427"/>
                      </a:lnTo>
                      <a:lnTo>
                        <a:pt x="237" y="444"/>
                      </a:lnTo>
                      <a:lnTo>
                        <a:pt x="261" y="443"/>
                      </a:lnTo>
                      <a:lnTo>
                        <a:pt x="276" y="422"/>
                      </a:lnTo>
                      <a:lnTo>
                        <a:pt x="289" y="404"/>
                      </a:lnTo>
                      <a:lnTo>
                        <a:pt x="288" y="387"/>
                      </a:lnTo>
                      <a:lnTo>
                        <a:pt x="320" y="371"/>
                      </a:lnTo>
                      <a:lnTo>
                        <a:pt x="333" y="357"/>
                      </a:lnTo>
                      <a:lnTo>
                        <a:pt x="338" y="342"/>
                      </a:lnTo>
                      <a:lnTo>
                        <a:pt x="355" y="329"/>
                      </a:lnTo>
                      <a:lnTo>
                        <a:pt x="380" y="324"/>
                      </a:lnTo>
                      <a:lnTo>
                        <a:pt x="402" y="319"/>
                      </a:lnTo>
                      <a:lnTo>
                        <a:pt x="413" y="318"/>
                      </a:lnTo>
                      <a:lnTo>
                        <a:pt x="452" y="303"/>
                      </a:lnTo>
                      <a:lnTo>
                        <a:pt x="480" y="282"/>
                      </a:lnTo>
                      <a:lnTo>
                        <a:pt x="497" y="274"/>
                      </a:lnTo>
                      <a:lnTo>
                        <a:pt x="514" y="274"/>
                      </a:lnTo>
                      <a:lnTo>
                        <a:pt x="561" y="267"/>
                      </a:lnTo>
                      <a:lnTo>
                        <a:pt x="607" y="251"/>
                      </a:lnTo>
                      <a:lnTo>
                        <a:pt x="650" y="234"/>
                      </a:lnTo>
                      <a:lnTo>
                        <a:pt x="630" y="233"/>
                      </a:lnTo>
                      <a:lnTo>
                        <a:pt x="591" y="232"/>
                      </a:lnTo>
                      <a:lnTo>
                        <a:pt x="610" y="222"/>
                      </a:lnTo>
                      <a:lnTo>
                        <a:pt x="608" y="208"/>
                      </a:lnTo>
                      <a:lnTo>
                        <a:pt x="624" y="219"/>
                      </a:lnTo>
                      <a:lnTo>
                        <a:pt x="635" y="228"/>
                      </a:lnTo>
                      <a:lnTo>
                        <a:pt x="662" y="224"/>
                      </a:lnTo>
                      <a:lnTo>
                        <a:pt x="660" y="207"/>
                      </a:lnTo>
                      <a:lnTo>
                        <a:pt x="643" y="196"/>
                      </a:lnTo>
                      <a:lnTo>
                        <a:pt x="624" y="191"/>
                      </a:lnTo>
                      <a:lnTo>
                        <a:pt x="633" y="186"/>
                      </a:lnTo>
                      <a:lnTo>
                        <a:pt x="660" y="194"/>
                      </a:lnTo>
                      <a:lnTo>
                        <a:pt x="662" y="185"/>
                      </a:lnTo>
                      <a:lnTo>
                        <a:pt x="647" y="173"/>
                      </a:lnTo>
                      <a:lnTo>
                        <a:pt x="666" y="173"/>
                      </a:lnTo>
                      <a:lnTo>
                        <a:pt x="688" y="170"/>
                      </a:lnTo>
                      <a:lnTo>
                        <a:pt x="693" y="162"/>
                      </a:lnTo>
                      <a:lnTo>
                        <a:pt x="678" y="155"/>
                      </a:lnTo>
                      <a:lnTo>
                        <a:pt x="711" y="154"/>
                      </a:lnTo>
                      <a:lnTo>
                        <a:pt x="696" y="138"/>
                      </a:lnTo>
                      <a:lnTo>
                        <a:pt x="711" y="136"/>
                      </a:lnTo>
                      <a:lnTo>
                        <a:pt x="712" y="120"/>
                      </a:lnTo>
                      <a:lnTo>
                        <a:pt x="689" y="111"/>
                      </a:lnTo>
                      <a:lnTo>
                        <a:pt x="712" y="105"/>
                      </a:lnTo>
                      <a:lnTo>
                        <a:pt x="734" y="105"/>
                      </a:lnTo>
                      <a:lnTo>
                        <a:pt x="720" y="92"/>
                      </a:lnTo>
                      <a:lnTo>
                        <a:pt x="725" y="74"/>
                      </a:lnTo>
                      <a:lnTo>
                        <a:pt x="738" y="63"/>
                      </a:lnTo>
                      <a:lnTo>
                        <a:pt x="757" y="50"/>
                      </a:lnTo>
                      <a:lnTo>
                        <a:pt x="727" y="50"/>
                      </a:lnTo>
                      <a:lnTo>
                        <a:pt x="769" y="48"/>
                      </a:lnTo>
                      <a:lnTo>
                        <a:pt x="777" y="44"/>
                      </a:lnTo>
                      <a:lnTo>
                        <a:pt x="832" y="33"/>
                      </a:lnTo>
                      <a:lnTo>
                        <a:pt x="826" y="26"/>
                      </a:lnTo>
                      <a:lnTo>
                        <a:pt x="789" y="23"/>
                      </a:lnTo>
                      <a:lnTo>
                        <a:pt x="725" y="29"/>
                      </a:lnTo>
                      <a:lnTo>
                        <a:pt x="691" y="34"/>
                      </a:lnTo>
                      <a:lnTo>
                        <a:pt x="707" y="26"/>
                      </a:lnTo>
                      <a:lnTo>
                        <a:pt x="699" y="20"/>
                      </a:lnTo>
                      <a:lnTo>
                        <a:pt x="673" y="25"/>
                      </a:lnTo>
                      <a:lnTo>
                        <a:pt x="636" y="20"/>
                      </a:lnTo>
                      <a:lnTo>
                        <a:pt x="592" y="22"/>
                      </a:lnTo>
                      <a:lnTo>
                        <a:pt x="586" y="20"/>
                      </a:lnTo>
                      <a:lnTo>
                        <a:pt x="654" y="18"/>
                      </a:lnTo>
                      <a:lnTo>
                        <a:pt x="703" y="17"/>
                      </a:lnTo>
                      <a:lnTo>
                        <a:pt x="727" y="12"/>
                      </a:lnTo>
                      <a:lnTo>
                        <a:pt x="654" y="1"/>
                      </a:lnTo>
                      <a:lnTo>
                        <a:pt x="654" y="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87"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7576C35B-4004-BA0D-2CCE-420589BDE5A7}"/>
                    </a:ext>
                  </a:extLst>
                </p:cNvPr>
                <p:cNvSpPr>
                  <a:spLocks/>
                </p:cNvSpPr>
                <p:nvPr/>
              </p:nvSpPr>
              <p:spPr bwMode="auto">
                <a:xfrm>
                  <a:off x="2957512" y="3810001"/>
                  <a:ext cx="136525" cy="155575"/>
                </a:xfrm>
                <a:custGeom>
                  <a:avLst/>
                  <a:gdLst>
                    <a:gd name="T0" fmla="*/ 73 w 86"/>
                    <a:gd name="T1" fmla="*/ 1 h 98"/>
                    <a:gd name="T2" fmla="*/ 54 w 86"/>
                    <a:gd name="T3" fmla="*/ 0 h 98"/>
                    <a:gd name="T4" fmla="*/ 34 w 86"/>
                    <a:gd name="T5" fmla="*/ 0 h 98"/>
                    <a:gd name="T6" fmla="*/ 32 w 86"/>
                    <a:gd name="T7" fmla="*/ 14 h 98"/>
                    <a:gd name="T8" fmla="*/ 23 w 86"/>
                    <a:gd name="T9" fmla="*/ 14 h 98"/>
                    <a:gd name="T10" fmla="*/ 30 w 86"/>
                    <a:gd name="T11" fmla="*/ 22 h 98"/>
                    <a:gd name="T12" fmla="*/ 37 w 86"/>
                    <a:gd name="T13" fmla="*/ 27 h 98"/>
                    <a:gd name="T14" fmla="*/ 39 w 86"/>
                    <a:gd name="T15" fmla="*/ 33 h 98"/>
                    <a:gd name="T16" fmla="*/ 42 w 86"/>
                    <a:gd name="T17" fmla="*/ 34 h 98"/>
                    <a:gd name="T18" fmla="*/ 40 w 86"/>
                    <a:gd name="T19" fmla="*/ 42 h 98"/>
                    <a:gd name="T20" fmla="*/ 14 w 86"/>
                    <a:gd name="T21" fmla="*/ 42 h 98"/>
                    <a:gd name="T22" fmla="*/ 2 w 86"/>
                    <a:gd name="T23" fmla="*/ 61 h 98"/>
                    <a:gd name="T24" fmla="*/ 4 w 86"/>
                    <a:gd name="T25" fmla="*/ 66 h 98"/>
                    <a:gd name="T26" fmla="*/ 1 w 86"/>
                    <a:gd name="T27" fmla="*/ 71 h 98"/>
                    <a:gd name="T28" fmla="*/ 0 w 86"/>
                    <a:gd name="T29" fmla="*/ 79 h 98"/>
                    <a:gd name="T30" fmla="*/ 10 w 86"/>
                    <a:gd name="T31" fmla="*/ 88 h 98"/>
                    <a:gd name="T32" fmla="*/ 19 w 86"/>
                    <a:gd name="T33" fmla="*/ 93 h 98"/>
                    <a:gd name="T34" fmla="*/ 31 w 86"/>
                    <a:gd name="T35" fmla="*/ 94 h 98"/>
                    <a:gd name="T36" fmla="*/ 42 w 86"/>
                    <a:gd name="T37" fmla="*/ 98 h 98"/>
                    <a:gd name="T38" fmla="*/ 43 w 86"/>
                    <a:gd name="T39" fmla="*/ 94 h 98"/>
                    <a:gd name="T40" fmla="*/ 51 w 86"/>
                    <a:gd name="T41" fmla="*/ 88 h 98"/>
                    <a:gd name="T42" fmla="*/ 55 w 86"/>
                    <a:gd name="T43" fmla="*/ 85 h 98"/>
                    <a:gd name="T44" fmla="*/ 54 w 86"/>
                    <a:gd name="T45" fmla="*/ 83 h 98"/>
                    <a:gd name="T46" fmla="*/ 59 w 86"/>
                    <a:gd name="T47" fmla="*/ 82 h 98"/>
                    <a:gd name="T48" fmla="*/ 64 w 86"/>
                    <a:gd name="T49" fmla="*/ 75 h 98"/>
                    <a:gd name="T50" fmla="*/ 63 w 86"/>
                    <a:gd name="T51" fmla="*/ 70 h 98"/>
                    <a:gd name="T52" fmla="*/ 65 w 86"/>
                    <a:gd name="T53" fmla="*/ 66 h 98"/>
                    <a:gd name="T54" fmla="*/ 75 w 86"/>
                    <a:gd name="T55" fmla="*/ 59 h 98"/>
                    <a:gd name="T56" fmla="*/ 86 w 86"/>
                    <a:gd name="T57" fmla="*/ 50 h 98"/>
                    <a:gd name="T58" fmla="*/ 80 w 86"/>
                    <a:gd name="T59" fmla="*/ 47 h 98"/>
                    <a:gd name="T60" fmla="*/ 78 w 86"/>
                    <a:gd name="T61" fmla="*/ 51 h 98"/>
                    <a:gd name="T62" fmla="*/ 72 w 86"/>
                    <a:gd name="T63" fmla="*/ 46 h 98"/>
                    <a:gd name="T64" fmla="*/ 66 w 86"/>
                    <a:gd name="T65" fmla="*/ 46 h 98"/>
                    <a:gd name="T66" fmla="*/ 70 w 86"/>
                    <a:gd name="T67" fmla="*/ 20 h 98"/>
                    <a:gd name="T68" fmla="*/ 73 w 86"/>
                    <a:gd name="T69" fmla="*/ 1 h 98"/>
                    <a:gd name="T70" fmla="*/ 73 w 86"/>
                    <a:gd name="T71" fmla="*/ 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6" h="98">
                      <a:moveTo>
                        <a:pt x="73" y="1"/>
                      </a:moveTo>
                      <a:lnTo>
                        <a:pt x="54" y="0"/>
                      </a:lnTo>
                      <a:lnTo>
                        <a:pt x="34" y="0"/>
                      </a:lnTo>
                      <a:lnTo>
                        <a:pt x="32" y="14"/>
                      </a:lnTo>
                      <a:lnTo>
                        <a:pt x="23" y="14"/>
                      </a:lnTo>
                      <a:lnTo>
                        <a:pt x="30" y="22"/>
                      </a:lnTo>
                      <a:lnTo>
                        <a:pt x="37" y="27"/>
                      </a:lnTo>
                      <a:lnTo>
                        <a:pt x="39" y="33"/>
                      </a:lnTo>
                      <a:lnTo>
                        <a:pt x="42" y="34"/>
                      </a:lnTo>
                      <a:lnTo>
                        <a:pt x="40" y="42"/>
                      </a:lnTo>
                      <a:lnTo>
                        <a:pt x="14" y="42"/>
                      </a:lnTo>
                      <a:lnTo>
                        <a:pt x="2" y="61"/>
                      </a:lnTo>
                      <a:lnTo>
                        <a:pt x="4" y="66"/>
                      </a:lnTo>
                      <a:lnTo>
                        <a:pt x="1" y="71"/>
                      </a:lnTo>
                      <a:lnTo>
                        <a:pt x="0" y="79"/>
                      </a:lnTo>
                      <a:lnTo>
                        <a:pt x="10" y="88"/>
                      </a:lnTo>
                      <a:lnTo>
                        <a:pt x="19" y="93"/>
                      </a:lnTo>
                      <a:lnTo>
                        <a:pt x="31" y="94"/>
                      </a:lnTo>
                      <a:lnTo>
                        <a:pt x="42" y="98"/>
                      </a:lnTo>
                      <a:lnTo>
                        <a:pt x="43" y="94"/>
                      </a:lnTo>
                      <a:lnTo>
                        <a:pt x="51" y="88"/>
                      </a:lnTo>
                      <a:lnTo>
                        <a:pt x="55" y="85"/>
                      </a:lnTo>
                      <a:lnTo>
                        <a:pt x="54" y="83"/>
                      </a:lnTo>
                      <a:lnTo>
                        <a:pt x="59" y="82"/>
                      </a:lnTo>
                      <a:lnTo>
                        <a:pt x="64" y="75"/>
                      </a:lnTo>
                      <a:lnTo>
                        <a:pt x="63" y="70"/>
                      </a:lnTo>
                      <a:lnTo>
                        <a:pt x="65" y="66"/>
                      </a:lnTo>
                      <a:lnTo>
                        <a:pt x="75" y="59"/>
                      </a:lnTo>
                      <a:lnTo>
                        <a:pt x="86" y="50"/>
                      </a:lnTo>
                      <a:lnTo>
                        <a:pt x="80" y="47"/>
                      </a:lnTo>
                      <a:lnTo>
                        <a:pt x="78" y="51"/>
                      </a:lnTo>
                      <a:lnTo>
                        <a:pt x="72" y="46"/>
                      </a:lnTo>
                      <a:lnTo>
                        <a:pt x="66" y="46"/>
                      </a:lnTo>
                      <a:lnTo>
                        <a:pt x="70" y="20"/>
                      </a:lnTo>
                      <a:lnTo>
                        <a:pt x="73" y="1"/>
                      </a:lnTo>
                      <a:lnTo>
                        <a:pt x="73" y="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88"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26069165-8BA3-C0E1-18D4-AD7E15C3A386}"/>
                    </a:ext>
                  </a:extLst>
                </p:cNvPr>
                <p:cNvSpPr>
                  <a:spLocks/>
                </p:cNvSpPr>
                <p:nvPr/>
              </p:nvSpPr>
              <p:spPr bwMode="auto">
                <a:xfrm>
                  <a:off x="3051175" y="3878263"/>
                  <a:ext cx="206375" cy="114300"/>
                </a:xfrm>
                <a:custGeom>
                  <a:avLst/>
                  <a:gdLst>
                    <a:gd name="T0" fmla="*/ 130 w 130"/>
                    <a:gd name="T1" fmla="*/ 25 h 72"/>
                    <a:gd name="T2" fmla="*/ 126 w 130"/>
                    <a:gd name="T3" fmla="*/ 18 h 72"/>
                    <a:gd name="T4" fmla="*/ 119 w 130"/>
                    <a:gd name="T5" fmla="*/ 14 h 72"/>
                    <a:gd name="T6" fmla="*/ 113 w 130"/>
                    <a:gd name="T7" fmla="*/ 9 h 72"/>
                    <a:gd name="T8" fmla="*/ 107 w 130"/>
                    <a:gd name="T9" fmla="*/ 5 h 72"/>
                    <a:gd name="T10" fmla="*/ 104 w 130"/>
                    <a:gd name="T11" fmla="*/ 4 h 72"/>
                    <a:gd name="T12" fmla="*/ 95 w 130"/>
                    <a:gd name="T13" fmla="*/ 1 h 72"/>
                    <a:gd name="T14" fmla="*/ 91 w 130"/>
                    <a:gd name="T15" fmla="*/ 3 h 72"/>
                    <a:gd name="T16" fmla="*/ 85 w 130"/>
                    <a:gd name="T17" fmla="*/ 3 h 72"/>
                    <a:gd name="T18" fmla="*/ 80 w 130"/>
                    <a:gd name="T19" fmla="*/ 2 h 72"/>
                    <a:gd name="T20" fmla="*/ 74 w 130"/>
                    <a:gd name="T21" fmla="*/ 0 h 72"/>
                    <a:gd name="T22" fmla="*/ 70 w 130"/>
                    <a:gd name="T23" fmla="*/ 3 h 72"/>
                    <a:gd name="T24" fmla="*/ 64 w 130"/>
                    <a:gd name="T25" fmla="*/ 6 h 72"/>
                    <a:gd name="T26" fmla="*/ 55 w 130"/>
                    <a:gd name="T27" fmla="*/ 7 h 72"/>
                    <a:gd name="T28" fmla="*/ 45 w 130"/>
                    <a:gd name="T29" fmla="*/ 4 h 72"/>
                    <a:gd name="T30" fmla="*/ 42 w 130"/>
                    <a:gd name="T31" fmla="*/ 6 h 72"/>
                    <a:gd name="T32" fmla="*/ 40 w 130"/>
                    <a:gd name="T33" fmla="*/ 3 h 72"/>
                    <a:gd name="T34" fmla="*/ 34 w 130"/>
                    <a:gd name="T35" fmla="*/ 4 h 72"/>
                    <a:gd name="T36" fmla="*/ 29 w 130"/>
                    <a:gd name="T37" fmla="*/ 8 h 72"/>
                    <a:gd name="T38" fmla="*/ 27 w 130"/>
                    <a:gd name="T39" fmla="*/ 7 h 72"/>
                    <a:gd name="T40" fmla="*/ 16 w 130"/>
                    <a:gd name="T41" fmla="*/ 16 h 72"/>
                    <a:gd name="T42" fmla="*/ 6 w 130"/>
                    <a:gd name="T43" fmla="*/ 23 h 72"/>
                    <a:gd name="T44" fmla="*/ 4 w 130"/>
                    <a:gd name="T45" fmla="*/ 27 h 72"/>
                    <a:gd name="T46" fmla="*/ 5 w 130"/>
                    <a:gd name="T47" fmla="*/ 32 h 72"/>
                    <a:gd name="T48" fmla="*/ 0 w 130"/>
                    <a:gd name="T49" fmla="*/ 39 h 72"/>
                    <a:gd name="T50" fmla="*/ 6 w 130"/>
                    <a:gd name="T51" fmla="*/ 41 h 72"/>
                    <a:gd name="T52" fmla="*/ 10 w 130"/>
                    <a:gd name="T53" fmla="*/ 45 h 72"/>
                    <a:gd name="T54" fmla="*/ 16 w 130"/>
                    <a:gd name="T55" fmla="*/ 49 h 72"/>
                    <a:gd name="T56" fmla="*/ 16 w 130"/>
                    <a:gd name="T57" fmla="*/ 52 h 72"/>
                    <a:gd name="T58" fmla="*/ 26 w 130"/>
                    <a:gd name="T59" fmla="*/ 49 h 72"/>
                    <a:gd name="T60" fmla="*/ 29 w 130"/>
                    <a:gd name="T61" fmla="*/ 51 h 72"/>
                    <a:gd name="T62" fmla="*/ 32 w 130"/>
                    <a:gd name="T63" fmla="*/ 54 h 72"/>
                    <a:gd name="T64" fmla="*/ 30 w 130"/>
                    <a:gd name="T65" fmla="*/ 63 h 72"/>
                    <a:gd name="T66" fmla="*/ 37 w 130"/>
                    <a:gd name="T67" fmla="*/ 65 h 72"/>
                    <a:gd name="T68" fmla="*/ 39 w 130"/>
                    <a:gd name="T69" fmla="*/ 72 h 72"/>
                    <a:gd name="T70" fmla="*/ 46 w 130"/>
                    <a:gd name="T71" fmla="*/ 71 h 72"/>
                    <a:gd name="T72" fmla="*/ 49 w 130"/>
                    <a:gd name="T73" fmla="*/ 66 h 72"/>
                    <a:gd name="T74" fmla="*/ 52 w 130"/>
                    <a:gd name="T75" fmla="*/ 66 h 72"/>
                    <a:gd name="T76" fmla="*/ 53 w 130"/>
                    <a:gd name="T77" fmla="*/ 55 h 72"/>
                    <a:gd name="T78" fmla="*/ 57 w 130"/>
                    <a:gd name="T79" fmla="*/ 54 h 72"/>
                    <a:gd name="T80" fmla="*/ 62 w 130"/>
                    <a:gd name="T81" fmla="*/ 54 h 72"/>
                    <a:gd name="T82" fmla="*/ 67 w 130"/>
                    <a:gd name="T83" fmla="*/ 47 h 72"/>
                    <a:gd name="T84" fmla="*/ 72 w 130"/>
                    <a:gd name="T85" fmla="*/ 52 h 72"/>
                    <a:gd name="T86" fmla="*/ 75 w 130"/>
                    <a:gd name="T87" fmla="*/ 49 h 72"/>
                    <a:gd name="T88" fmla="*/ 79 w 130"/>
                    <a:gd name="T89" fmla="*/ 46 h 72"/>
                    <a:gd name="T90" fmla="*/ 87 w 130"/>
                    <a:gd name="T91" fmla="*/ 40 h 72"/>
                    <a:gd name="T92" fmla="*/ 88 w 130"/>
                    <a:gd name="T93" fmla="*/ 35 h 72"/>
                    <a:gd name="T94" fmla="*/ 90 w 130"/>
                    <a:gd name="T95" fmla="*/ 35 h 72"/>
                    <a:gd name="T96" fmla="*/ 93 w 130"/>
                    <a:gd name="T97" fmla="*/ 29 h 72"/>
                    <a:gd name="T98" fmla="*/ 95 w 130"/>
                    <a:gd name="T99" fmla="*/ 29 h 72"/>
                    <a:gd name="T100" fmla="*/ 98 w 130"/>
                    <a:gd name="T101" fmla="*/ 32 h 72"/>
                    <a:gd name="T102" fmla="*/ 102 w 130"/>
                    <a:gd name="T103" fmla="*/ 33 h 72"/>
                    <a:gd name="T104" fmla="*/ 108 w 130"/>
                    <a:gd name="T105" fmla="*/ 30 h 72"/>
                    <a:gd name="T106" fmla="*/ 112 w 130"/>
                    <a:gd name="T107" fmla="*/ 30 h 72"/>
                    <a:gd name="T108" fmla="*/ 120 w 130"/>
                    <a:gd name="T109" fmla="*/ 27 h 72"/>
                    <a:gd name="T110" fmla="*/ 124 w 130"/>
                    <a:gd name="T111" fmla="*/ 24 h 72"/>
                    <a:gd name="T112" fmla="*/ 130 w 130"/>
                    <a:gd name="T113" fmla="*/ 25 h 72"/>
                    <a:gd name="T114" fmla="*/ 130 w 130"/>
                    <a:gd name="T115" fmla="*/ 2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 h="72">
                      <a:moveTo>
                        <a:pt x="130" y="25"/>
                      </a:moveTo>
                      <a:lnTo>
                        <a:pt x="126" y="18"/>
                      </a:lnTo>
                      <a:lnTo>
                        <a:pt x="119" y="14"/>
                      </a:lnTo>
                      <a:lnTo>
                        <a:pt x="113" y="9"/>
                      </a:lnTo>
                      <a:lnTo>
                        <a:pt x="107" y="5"/>
                      </a:lnTo>
                      <a:lnTo>
                        <a:pt x="104" y="4"/>
                      </a:lnTo>
                      <a:lnTo>
                        <a:pt x="95" y="1"/>
                      </a:lnTo>
                      <a:lnTo>
                        <a:pt x="91" y="3"/>
                      </a:lnTo>
                      <a:lnTo>
                        <a:pt x="85" y="3"/>
                      </a:lnTo>
                      <a:lnTo>
                        <a:pt x="80" y="2"/>
                      </a:lnTo>
                      <a:lnTo>
                        <a:pt x="74" y="0"/>
                      </a:lnTo>
                      <a:lnTo>
                        <a:pt x="70" y="3"/>
                      </a:lnTo>
                      <a:lnTo>
                        <a:pt x="64" y="6"/>
                      </a:lnTo>
                      <a:lnTo>
                        <a:pt x="55" y="7"/>
                      </a:lnTo>
                      <a:lnTo>
                        <a:pt x="45" y="4"/>
                      </a:lnTo>
                      <a:lnTo>
                        <a:pt x="42" y="6"/>
                      </a:lnTo>
                      <a:lnTo>
                        <a:pt x="40" y="3"/>
                      </a:lnTo>
                      <a:lnTo>
                        <a:pt x="34" y="4"/>
                      </a:lnTo>
                      <a:lnTo>
                        <a:pt x="29" y="8"/>
                      </a:lnTo>
                      <a:lnTo>
                        <a:pt x="27" y="7"/>
                      </a:lnTo>
                      <a:lnTo>
                        <a:pt x="16" y="16"/>
                      </a:lnTo>
                      <a:lnTo>
                        <a:pt x="6" y="23"/>
                      </a:lnTo>
                      <a:lnTo>
                        <a:pt x="4" y="27"/>
                      </a:lnTo>
                      <a:lnTo>
                        <a:pt x="5" y="32"/>
                      </a:lnTo>
                      <a:lnTo>
                        <a:pt x="0" y="39"/>
                      </a:lnTo>
                      <a:lnTo>
                        <a:pt x="6" y="41"/>
                      </a:lnTo>
                      <a:lnTo>
                        <a:pt x="10" y="45"/>
                      </a:lnTo>
                      <a:lnTo>
                        <a:pt x="16" y="49"/>
                      </a:lnTo>
                      <a:lnTo>
                        <a:pt x="16" y="52"/>
                      </a:lnTo>
                      <a:lnTo>
                        <a:pt x="26" y="49"/>
                      </a:lnTo>
                      <a:lnTo>
                        <a:pt x="29" y="51"/>
                      </a:lnTo>
                      <a:lnTo>
                        <a:pt x="32" y="54"/>
                      </a:lnTo>
                      <a:lnTo>
                        <a:pt x="30" y="63"/>
                      </a:lnTo>
                      <a:lnTo>
                        <a:pt x="37" y="65"/>
                      </a:lnTo>
                      <a:lnTo>
                        <a:pt x="39" y="72"/>
                      </a:lnTo>
                      <a:lnTo>
                        <a:pt x="46" y="71"/>
                      </a:lnTo>
                      <a:lnTo>
                        <a:pt x="49" y="66"/>
                      </a:lnTo>
                      <a:lnTo>
                        <a:pt x="52" y="66"/>
                      </a:lnTo>
                      <a:lnTo>
                        <a:pt x="53" y="55"/>
                      </a:lnTo>
                      <a:lnTo>
                        <a:pt x="57" y="54"/>
                      </a:lnTo>
                      <a:lnTo>
                        <a:pt x="62" y="54"/>
                      </a:lnTo>
                      <a:lnTo>
                        <a:pt x="67" y="47"/>
                      </a:lnTo>
                      <a:lnTo>
                        <a:pt x="72" y="52"/>
                      </a:lnTo>
                      <a:lnTo>
                        <a:pt x="75" y="49"/>
                      </a:lnTo>
                      <a:lnTo>
                        <a:pt x="79" y="46"/>
                      </a:lnTo>
                      <a:lnTo>
                        <a:pt x="87" y="40"/>
                      </a:lnTo>
                      <a:lnTo>
                        <a:pt x="88" y="35"/>
                      </a:lnTo>
                      <a:lnTo>
                        <a:pt x="90" y="35"/>
                      </a:lnTo>
                      <a:lnTo>
                        <a:pt x="93" y="29"/>
                      </a:lnTo>
                      <a:lnTo>
                        <a:pt x="95" y="29"/>
                      </a:lnTo>
                      <a:lnTo>
                        <a:pt x="98" y="32"/>
                      </a:lnTo>
                      <a:lnTo>
                        <a:pt x="102" y="33"/>
                      </a:lnTo>
                      <a:lnTo>
                        <a:pt x="108" y="30"/>
                      </a:lnTo>
                      <a:lnTo>
                        <a:pt x="112" y="30"/>
                      </a:lnTo>
                      <a:lnTo>
                        <a:pt x="120" y="27"/>
                      </a:lnTo>
                      <a:lnTo>
                        <a:pt x="124" y="24"/>
                      </a:lnTo>
                      <a:lnTo>
                        <a:pt x="130" y="25"/>
                      </a:lnTo>
                      <a:lnTo>
                        <a:pt x="130" y="2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89"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C16D102C-3756-F77A-7D0A-A9022843ACA5}"/>
                    </a:ext>
                  </a:extLst>
                </p:cNvPr>
                <p:cNvSpPr>
                  <a:spLocks/>
                </p:cNvSpPr>
                <p:nvPr/>
              </p:nvSpPr>
              <p:spPr bwMode="auto">
                <a:xfrm>
                  <a:off x="2287587" y="3249613"/>
                  <a:ext cx="877887" cy="685800"/>
                </a:xfrm>
                <a:custGeom>
                  <a:avLst/>
                  <a:gdLst>
                    <a:gd name="T0" fmla="*/ 324 w 553"/>
                    <a:gd name="T1" fmla="*/ 151 h 432"/>
                    <a:gd name="T2" fmla="*/ 311 w 553"/>
                    <a:gd name="T3" fmla="*/ 109 h 432"/>
                    <a:gd name="T4" fmla="*/ 289 w 553"/>
                    <a:gd name="T5" fmla="*/ 70 h 432"/>
                    <a:gd name="T6" fmla="*/ 240 w 553"/>
                    <a:gd name="T7" fmla="*/ 82 h 432"/>
                    <a:gd name="T8" fmla="*/ 227 w 553"/>
                    <a:gd name="T9" fmla="*/ 49 h 432"/>
                    <a:gd name="T10" fmla="*/ 206 w 553"/>
                    <a:gd name="T11" fmla="*/ 23 h 432"/>
                    <a:gd name="T12" fmla="*/ 152 w 553"/>
                    <a:gd name="T13" fmla="*/ 32 h 432"/>
                    <a:gd name="T14" fmla="*/ 45 w 553"/>
                    <a:gd name="T15" fmla="*/ 4 h 432"/>
                    <a:gd name="T16" fmla="*/ 0 w 553"/>
                    <a:gd name="T17" fmla="*/ 4 h 432"/>
                    <a:gd name="T18" fmla="*/ 5 w 553"/>
                    <a:gd name="T19" fmla="*/ 59 h 432"/>
                    <a:gd name="T20" fmla="*/ 29 w 553"/>
                    <a:gd name="T21" fmla="*/ 99 h 432"/>
                    <a:gd name="T22" fmla="*/ 7 w 553"/>
                    <a:gd name="T23" fmla="*/ 116 h 432"/>
                    <a:gd name="T24" fmla="*/ 25 w 553"/>
                    <a:gd name="T25" fmla="*/ 138 h 432"/>
                    <a:gd name="T26" fmla="*/ 44 w 553"/>
                    <a:gd name="T27" fmla="*/ 152 h 432"/>
                    <a:gd name="T28" fmla="*/ 47 w 553"/>
                    <a:gd name="T29" fmla="*/ 189 h 432"/>
                    <a:gd name="T30" fmla="*/ 79 w 553"/>
                    <a:gd name="T31" fmla="*/ 220 h 432"/>
                    <a:gd name="T32" fmla="*/ 96 w 553"/>
                    <a:gd name="T33" fmla="*/ 226 h 432"/>
                    <a:gd name="T34" fmla="*/ 86 w 553"/>
                    <a:gd name="T35" fmla="*/ 200 h 432"/>
                    <a:gd name="T36" fmla="*/ 74 w 553"/>
                    <a:gd name="T37" fmla="*/ 176 h 432"/>
                    <a:gd name="T38" fmla="*/ 59 w 553"/>
                    <a:gd name="T39" fmla="*/ 131 h 432"/>
                    <a:gd name="T40" fmla="*/ 52 w 553"/>
                    <a:gd name="T41" fmla="*/ 101 h 432"/>
                    <a:gd name="T42" fmla="*/ 45 w 553"/>
                    <a:gd name="T43" fmla="*/ 92 h 432"/>
                    <a:gd name="T44" fmla="*/ 30 w 553"/>
                    <a:gd name="T45" fmla="*/ 60 h 432"/>
                    <a:gd name="T46" fmla="*/ 41 w 553"/>
                    <a:gd name="T47" fmla="*/ 22 h 432"/>
                    <a:gd name="T48" fmla="*/ 68 w 553"/>
                    <a:gd name="T49" fmla="*/ 37 h 432"/>
                    <a:gd name="T50" fmla="*/ 72 w 553"/>
                    <a:gd name="T51" fmla="*/ 82 h 432"/>
                    <a:gd name="T52" fmla="*/ 86 w 553"/>
                    <a:gd name="T53" fmla="*/ 113 h 432"/>
                    <a:gd name="T54" fmla="*/ 105 w 553"/>
                    <a:gd name="T55" fmla="*/ 143 h 432"/>
                    <a:gd name="T56" fmla="*/ 111 w 553"/>
                    <a:gd name="T57" fmla="*/ 169 h 432"/>
                    <a:gd name="T58" fmla="*/ 150 w 553"/>
                    <a:gd name="T59" fmla="*/ 212 h 432"/>
                    <a:gd name="T60" fmla="*/ 169 w 553"/>
                    <a:gd name="T61" fmla="*/ 257 h 432"/>
                    <a:gd name="T62" fmla="*/ 167 w 553"/>
                    <a:gd name="T63" fmla="*/ 282 h 432"/>
                    <a:gd name="T64" fmla="*/ 164 w 553"/>
                    <a:gd name="T65" fmla="*/ 303 h 432"/>
                    <a:gd name="T66" fmla="*/ 199 w 553"/>
                    <a:gd name="T67" fmla="*/ 342 h 432"/>
                    <a:gd name="T68" fmla="*/ 235 w 553"/>
                    <a:gd name="T69" fmla="*/ 358 h 432"/>
                    <a:gd name="T70" fmla="*/ 288 w 553"/>
                    <a:gd name="T71" fmla="*/ 383 h 432"/>
                    <a:gd name="T72" fmla="*/ 335 w 553"/>
                    <a:gd name="T73" fmla="*/ 405 h 432"/>
                    <a:gd name="T74" fmla="*/ 375 w 553"/>
                    <a:gd name="T75" fmla="*/ 392 h 432"/>
                    <a:gd name="T76" fmla="*/ 422 w 553"/>
                    <a:gd name="T77" fmla="*/ 432 h 432"/>
                    <a:gd name="T78" fmla="*/ 424 w 553"/>
                    <a:gd name="T79" fmla="*/ 414 h 432"/>
                    <a:gd name="T80" fmla="*/ 464 w 553"/>
                    <a:gd name="T81" fmla="*/ 387 h 432"/>
                    <a:gd name="T82" fmla="*/ 452 w 553"/>
                    <a:gd name="T83" fmla="*/ 375 h 432"/>
                    <a:gd name="T84" fmla="*/ 456 w 553"/>
                    <a:gd name="T85" fmla="*/ 353 h 432"/>
                    <a:gd name="T86" fmla="*/ 495 w 553"/>
                    <a:gd name="T87" fmla="*/ 351 h 432"/>
                    <a:gd name="T88" fmla="*/ 510 w 553"/>
                    <a:gd name="T89" fmla="*/ 338 h 432"/>
                    <a:gd name="T90" fmla="*/ 523 w 553"/>
                    <a:gd name="T91" fmla="*/ 343 h 432"/>
                    <a:gd name="T92" fmla="*/ 532 w 553"/>
                    <a:gd name="T93" fmla="*/ 310 h 432"/>
                    <a:gd name="T94" fmla="*/ 553 w 553"/>
                    <a:gd name="T95" fmla="*/ 270 h 432"/>
                    <a:gd name="T96" fmla="*/ 519 w 553"/>
                    <a:gd name="T97" fmla="*/ 267 h 432"/>
                    <a:gd name="T98" fmla="*/ 477 w 553"/>
                    <a:gd name="T99" fmla="*/ 285 h 432"/>
                    <a:gd name="T100" fmla="*/ 451 w 553"/>
                    <a:gd name="T101" fmla="*/ 328 h 432"/>
                    <a:gd name="T102" fmla="*/ 406 w 553"/>
                    <a:gd name="T103" fmla="*/ 339 h 432"/>
                    <a:gd name="T104" fmla="*/ 358 w 553"/>
                    <a:gd name="T105" fmla="*/ 330 h 432"/>
                    <a:gd name="T106" fmla="*/ 338 w 553"/>
                    <a:gd name="T107" fmla="*/ 287 h 432"/>
                    <a:gd name="T108" fmla="*/ 330 w 553"/>
                    <a:gd name="T109" fmla="*/ 244 h 432"/>
                    <a:gd name="T110" fmla="*/ 348 w 553"/>
                    <a:gd name="T111" fmla="*/ 183 h 432"/>
                    <a:gd name="T112" fmla="*/ 352 w 553"/>
                    <a:gd name="T113" fmla="*/ 163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53" h="432">
                      <a:moveTo>
                        <a:pt x="352" y="163"/>
                      </a:moveTo>
                      <a:lnTo>
                        <a:pt x="338" y="158"/>
                      </a:lnTo>
                      <a:lnTo>
                        <a:pt x="324" y="151"/>
                      </a:lnTo>
                      <a:lnTo>
                        <a:pt x="320" y="140"/>
                      </a:lnTo>
                      <a:lnTo>
                        <a:pt x="320" y="123"/>
                      </a:lnTo>
                      <a:lnTo>
                        <a:pt x="311" y="109"/>
                      </a:lnTo>
                      <a:lnTo>
                        <a:pt x="307" y="95"/>
                      </a:lnTo>
                      <a:lnTo>
                        <a:pt x="301" y="79"/>
                      </a:lnTo>
                      <a:lnTo>
                        <a:pt x="289" y="70"/>
                      </a:lnTo>
                      <a:lnTo>
                        <a:pt x="273" y="70"/>
                      </a:lnTo>
                      <a:lnTo>
                        <a:pt x="255" y="88"/>
                      </a:lnTo>
                      <a:lnTo>
                        <a:pt x="240" y="82"/>
                      </a:lnTo>
                      <a:lnTo>
                        <a:pt x="232" y="74"/>
                      </a:lnTo>
                      <a:lnTo>
                        <a:pt x="230" y="61"/>
                      </a:lnTo>
                      <a:lnTo>
                        <a:pt x="227" y="49"/>
                      </a:lnTo>
                      <a:lnTo>
                        <a:pt x="218" y="39"/>
                      </a:lnTo>
                      <a:lnTo>
                        <a:pt x="211" y="31"/>
                      </a:lnTo>
                      <a:lnTo>
                        <a:pt x="206" y="23"/>
                      </a:lnTo>
                      <a:lnTo>
                        <a:pt x="171" y="23"/>
                      </a:lnTo>
                      <a:lnTo>
                        <a:pt x="168" y="32"/>
                      </a:lnTo>
                      <a:lnTo>
                        <a:pt x="152" y="32"/>
                      </a:lnTo>
                      <a:lnTo>
                        <a:pt x="112" y="32"/>
                      </a:lnTo>
                      <a:lnTo>
                        <a:pt x="72" y="16"/>
                      </a:lnTo>
                      <a:lnTo>
                        <a:pt x="45" y="4"/>
                      </a:lnTo>
                      <a:lnTo>
                        <a:pt x="49" y="0"/>
                      </a:lnTo>
                      <a:lnTo>
                        <a:pt x="23" y="2"/>
                      </a:lnTo>
                      <a:lnTo>
                        <a:pt x="0" y="4"/>
                      </a:lnTo>
                      <a:lnTo>
                        <a:pt x="1" y="26"/>
                      </a:lnTo>
                      <a:lnTo>
                        <a:pt x="2" y="44"/>
                      </a:lnTo>
                      <a:lnTo>
                        <a:pt x="5" y="59"/>
                      </a:lnTo>
                      <a:lnTo>
                        <a:pt x="8" y="74"/>
                      </a:lnTo>
                      <a:lnTo>
                        <a:pt x="18" y="82"/>
                      </a:lnTo>
                      <a:lnTo>
                        <a:pt x="29" y="99"/>
                      </a:lnTo>
                      <a:lnTo>
                        <a:pt x="25" y="109"/>
                      </a:lnTo>
                      <a:lnTo>
                        <a:pt x="16" y="117"/>
                      </a:lnTo>
                      <a:lnTo>
                        <a:pt x="7" y="116"/>
                      </a:lnTo>
                      <a:lnTo>
                        <a:pt x="5" y="118"/>
                      </a:lnTo>
                      <a:lnTo>
                        <a:pt x="14" y="132"/>
                      </a:lnTo>
                      <a:lnTo>
                        <a:pt x="25" y="138"/>
                      </a:lnTo>
                      <a:lnTo>
                        <a:pt x="29" y="144"/>
                      </a:lnTo>
                      <a:lnTo>
                        <a:pt x="31" y="141"/>
                      </a:lnTo>
                      <a:lnTo>
                        <a:pt x="44" y="152"/>
                      </a:lnTo>
                      <a:lnTo>
                        <a:pt x="51" y="159"/>
                      </a:lnTo>
                      <a:lnTo>
                        <a:pt x="51" y="171"/>
                      </a:lnTo>
                      <a:lnTo>
                        <a:pt x="47" y="189"/>
                      </a:lnTo>
                      <a:lnTo>
                        <a:pt x="57" y="196"/>
                      </a:lnTo>
                      <a:lnTo>
                        <a:pt x="69" y="207"/>
                      </a:lnTo>
                      <a:lnTo>
                        <a:pt x="79" y="220"/>
                      </a:lnTo>
                      <a:lnTo>
                        <a:pt x="82" y="235"/>
                      </a:lnTo>
                      <a:lnTo>
                        <a:pt x="86" y="235"/>
                      </a:lnTo>
                      <a:lnTo>
                        <a:pt x="96" y="226"/>
                      </a:lnTo>
                      <a:lnTo>
                        <a:pt x="98" y="222"/>
                      </a:lnTo>
                      <a:lnTo>
                        <a:pt x="92" y="211"/>
                      </a:lnTo>
                      <a:lnTo>
                        <a:pt x="86" y="200"/>
                      </a:lnTo>
                      <a:lnTo>
                        <a:pt x="76" y="199"/>
                      </a:lnTo>
                      <a:lnTo>
                        <a:pt x="77" y="187"/>
                      </a:lnTo>
                      <a:lnTo>
                        <a:pt x="74" y="176"/>
                      </a:lnTo>
                      <a:lnTo>
                        <a:pt x="71" y="166"/>
                      </a:lnTo>
                      <a:lnTo>
                        <a:pt x="69" y="143"/>
                      </a:lnTo>
                      <a:lnTo>
                        <a:pt x="59" y="131"/>
                      </a:lnTo>
                      <a:lnTo>
                        <a:pt x="57" y="123"/>
                      </a:lnTo>
                      <a:lnTo>
                        <a:pt x="52" y="117"/>
                      </a:lnTo>
                      <a:lnTo>
                        <a:pt x="52" y="101"/>
                      </a:lnTo>
                      <a:lnTo>
                        <a:pt x="48" y="102"/>
                      </a:lnTo>
                      <a:lnTo>
                        <a:pt x="48" y="94"/>
                      </a:lnTo>
                      <a:lnTo>
                        <a:pt x="45" y="92"/>
                      </a:lnTo>
                      <a:lnTo>
                        <a:pt x="44" y="86"/>
                      </a:lnTo>
                      <a:lnTo>
                        <a:pt x="34" y="71"/>
                      </a:lnTo>
                      <a:lnTo>
                        <a:pt x="30" y="60"/>
                      </a:lnTo>
                      <a:lnTo>
                        <a:pt x="33" y="42"/>
                      </a:lnTo>
                      <a:lnTo>
                        <a:pt x="34" y="31"/>
                      </a:lnTo>
                      <a:lnTo>
                        <a:pt x="41" y="22"/>
                      </a:lnTo>
                      <a:lnTo>
                        <a:pt x="49" y="28"/>
                      </a:lnTo>
                      <a:lnTo>
                        <a:pt x="57" y="28"/>
                      </a:lnTo>
                      <a:lnTo>
                        <a:pt x="68" y="37"/>
                      </a:lnTo>
                      <a:lnTo>
                        <a:pt x="65" y="45"/>
                      </a:lnTo>
                      <a:lnTo>
                        <a:pt x="66" y="64"/>
                      </a:lnTo>
                      <a:lnTo>
                        <a:pt x="72" y="82"/>
                      </a:lnTo>
                      <a:lnTo>
                        <a:pt x="71" y="89"/>
                      </a:lnTo>
                      <a:lnTo>
                        <a:pt x="77" y="100"/>
                      </a:lnTo>
                      <a:lnTo>
                        <a:pt x="86" y="113"/>
                      </a:lnTo>
                      <a:lnTo>
                        <a:pt x="96" y="115"/>
                      </a:lnTo>
                      <a:lnTo>
                        <a:pt x="97" y="131"/>
                      </a:lnTo>
                      <a:lnTo>
                        <a:pt x="105" y="143"/>
                      </a:lnTo>
                      <a:lnTo>
                        <a:pt x="115" y="149"/>
                      </a:lnTo>
                      <a:lnTo>
                        <a:pt x="108" y="164"/>
                      </a:lnTo>
                      <a:lnTo>
                        <a:pt x="111" y="169"/>
                      </a:lnTo>
                      <a:lnTo>
                        <a:pt x="126" y="179"/>
                      </a:lnTo>
                      <a:lnTo>
                        <a:pt x="133" y="194"/>
                      </a:lnTo>
                      <a:lnTo>
                        <a:pt x="150" y="212"/>
                      </a:lnTo>
                      <a:lnTo>
                        <a:pt x="164" y="236"/>
                      </a:lnTo>
                      <a:lnTo>
                        <a:pt x="169" y="248"/>
                      </a:lnTo>
                      <a:lnTo>
                        <a:pt x="169" y="257"/>
                      </a:lnTo>
                      <a:lnTo>
                        <a:pt x="174" y="268"/>
                      </a:lnTo>
                      <a:lnTo>
                        <a:pt x="173" y="276"/>
                      </a:lnTo>
                      <a:lnTo>
                        <a:pt x="167" y="282"/>
                      </a:lnTo>
                      <a:lnTo>
                        <a:pt x="169" y="289"/>
                      </a:lnTo>
                      <a:lnTo>
                        <a:pt x="161" y="292"/>
                      </a:lnTo>
                      <a:lnTo>
                        <a:pt x="164" y="303"/>
                      </a:lnTo>
                      <a:lnTo>
                        <a:pt x="172" y="318"/>
                      </a:lnTo>
                      <a:lnTo>
                        <a:pt x="192" y="332"/>
                      </a:lnTo>
                      <a:lnTo>
                        <a:pt x="199" y="342"/>
                      </a:lnTo>
                      <a:lnTo>
                        <a:pt x="219" y="350"/>
                      </a:lnTo>
                      <a:lnTo>
                        <a:pt x="230" y="352"/>
                      </a:lnTo>
                      <a:lnTo>
                        <a:pt x="235" y="358"/>
                      </a:lnTo>
                      <a:lnTo>
                        <a:pt x="251" y="369"/>
                      </a:lnTo>
                      <a:lnTo>
                        <a:pt x="273" y="380"/>
                      </a:lnTo>
                      <a:lnTo>
                        <a:pt x="288" y="383"/>
                      </a:lnTo>
                      <a:lnTo>
                        <a:pt x="306" y="394"/>
                      </a:lnTo>
                      <a:lnTo>
                        <a:pt x="321" y="399"/>
                      </a:lnTo>
                      <a:lnTo>
                        <a:pt x="335" y="405"/>
                      </a:lnTo>
                      <a:lnTo>
                        <a:pt x="345" y="403"/>
                      </a:lnTo>
                      <a:lnTo>
                        <a:pt x="363" y="394"/>
                      </a:lnTo>
                      <a:lnTo>
                        <a:pt x="375" y="392"/>
                      </a:lnTo>
                      <a:lnTo>
                        <a:pt x="391" y="398"/>
                      </a:lnTo>
                      <a:lnTo>
                        <a:pt x="401" y="406"/>
                      </a:lnTo>
                      <a:lnTo>
                        <a:pt x="422" y="432"/>
                      </a:lnTo>
                      <a:lnTo>
                        <a:pt x="423" y="424"/>
                      </a:lnTo>
                      <a:lnTo>
                        <a:pt x="426" y="419"/>
                      </a:lnTo>
                      <a:lnTo>
                        <a:pt x="424" y="414"/>
                      </a:lnTo>
                      <a:lnTo>
                        <a:pt x="436" y="395"/>
                      </a:lnTo>
                      <a:lnTo>
                        <a:pt x="462" y="395"/>
                      </a:lnTo>
                      <a:lnTo>
                        <a:pt x="464" y="387"/>
                      </a:lnTo>
                      <a:lnTo>
                        <a:pt x="461" y="386"/>
                      </a:lnTo>
                      <a:lnTo>
                        <a:pt x="459" y="380"/>
                      </a:lnTo>
                      <a:lnTo>
                        <a:pt x="452" y="375"/>
                      </a:lnTo>
                      <a:lnTo>
                        <a:pt x="445" y="367"/>
                      </a:lnTo>
                      <a:lnTo>
                        <a:pt x="454" y="367"/>
                      </a:lnTo>
                      <a:lnTo>
                        <a:pt x="456" y="353"/>
                      </a:lnTo>
                      <a:lnTo>
                        <a:pt x="476" y="353"/>
                      </a:lnTo>
                      <a:lnTo>
                        <a:pt x="495" y="354"/>
                      </a:lnTo>
                      <a:lnTo>
                        <a:pt x="495" y="351"/>
                      </a:lnTo>
                      <a:lnTo>
                        <a:pt x="497" y="349"/>
                      </a:lnTo>
                      <a:lnTo>
                        <a:pt x="501" y="352"/>
                      </a:lnTo>
                      <a:lnTo>
                        <a:pt x="510" y="338"/>
                      </a:lnTo>
                      <a:lnTo>
                        <a:pt x="514" y="338"/>
                      </a:lnTo>
                      <a:lnTo>
                        <a:pt x="519" y="338"/>
                      </a:lnTo>
                      <a:lnTo>
                        <a:pt x="523" y="343"/>
                      </a:lnTo>
                      <a:lnTo>
                        <a:pt x="531" y="324"/>
                      </a:lnTo>
                      <a:lnTo>
                        <a:pt x="535" y="314"/>
                      </a:lnTo>
                      <a:lnTo>
                        <a:pt x="532" y="310"/>
                      </a:lnTo>
                      <a:lnTo>
                        <a:pt x="538" y="296"/>
                      </a:lnTo>
                      <a:lnTo>
                        <a:pt x="551" y="282"/>
                      </a:lnTo>
                      <a:lnTo>
                        <a:pt x="553" y="270"/>
                      </a:lnTo>
                      <a:lnTo>
                        <a:pt x="550" y="265"/>
                      </a:lnTo>
                      <a:lnTo>
                        <a:pt x="537" y="267"/>
                      </a:lnTo>
                      <a:lnTo>
                        <a:pt x="519" y="267"/>
                      </a:lnTo>
                      <a:lnTo>
                        <a:pt x="496" y="272"/>
                      </a:lnTo>
                      <a:lnTo>
                        <a:pt x="481" y="278"/>
                      </a:lnTo>
                      <a:lnTo>
                        <a:pt x="477" y="285"/>
                      </a:lnTo>
                      <a:lnTo>
                        <a:pt x="472" y="305"/>
                      </a:lnTo>
                      <a:lnTo>
                        <a:pt x="466" y="319"/>
                      </a:lnTo>
                      <a:lnTo>
                        <a:pt x="451" y="328"/>
                      </a:lnTo>
                      <a:lnTo>
                        <a:pt x="438" y="333"/>
                      </a:lnTo>
                      <a:lnTo>
                        <a:pt x="422" y="337"/>
                      </a:lnTo>
                      <a:lnTo>
                        <a:pt x="406" y="339"/>
                      </a:lnTo>
                      <a:lnTo>
                        <a:pt x="386" y="346"/>
                      </a:lnTo>
                      <a:lnTo>
                        <a:pt x="380" y="336"/>
                      </a:lnTo>
                      <a:lnTo>
                        <a:pt x="358" y="330"/>
                      </a:lnTo>
                      <a:lnTo>
                        <a:pt x="352" y="318"/>
                      </a:lnTo>
                      <a:lnTo>
                        <a:pt x="349" y="304"/>
                      </a:lnTo>
                      <a:lnTo>
                        <a:pt x="338" y="287"/>
                      </a:lnTo>
                      <a:lnTo>
                        <a:pt x="337" y="268"/>
                      </a:lnTo>
                      <a:lnTo>
                        <a:pt x="332" y="256"/>
                      </a:lnTo>
                      <a:lnTo>
                        <a:pt x="330" y="244"/>
                      </a:lnTo>
                      <a:lnTo>
                        <a:pt x="334" y="232"/>
                      </a:lnTo>
                      <a:lnTo>
                        <a:pt x="340" y="200"/>
                      </a:lnTo>
                      <a:lnTo>
                        <a:pt x="348" y="183"/>
                      </a:lnTo>
                      <a:lnTo>
                        <a:pt x="359" y="162"/>
                      </a:lnTo>
                      <a:lnTo>
                        <a:pt x="352" y="163"/>
                      </a:lnTo>
                      <a:lnTo>
                        <a:pt x="352" y="16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90"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148ED147-E683-32E4-DC8D-E6D7434DBF3A}"/>
                    </a:ext>
                  </a:extLst>
                </p:cNvPr>
                <p:cNvSpPr>
                  <a:spLocks/>
                </p:cNvSpPr>
                <p:nvPr/>
              </p:nvSpPr>
              <p:spPr bwMode="auto">
                <a:xfrm>
                  <a:off x="3100387" y="3916363"/>
                  <a:ext cx="157162" cy="161925"/>
                </a:xfrm>
                <a:custGeom>
                  <a:avLst/>
                  <a:gdLst>
                    <a:gd name="T0" fmla="*/ 99 w 99"/>
                    <a:gd name="T1" fmla="*/ 1 h 102"/>
                    <a:gd name="T2" fmla="*/ 93 w 99"/>
                    <a:gd name="T3" fmla="*/ 0 h 102"/>
                    <a:gd name="T4" fmla="*/ 89 w 99"/>
                    <a:gd name="T5" fmla="*/ 3 h 102"/>
                    <a:gd name="T6" fmla="*/ 81 w 99"/>
                    <a:gd name="T7" fmla="*/ 6 h 102"/>
                    <a:gd name="T8" fmla="*/ 77 w 99"/>
                    <a:gd name="T9" fmla="*/ 6 h 102"/>
                    <a:gd name="T10" fmla="*/ 71 w 99"/>
                    <a:gd name="T11" fmla="*/ 9 h 102"/>
                    <a:gd name="T12" fmla="*/ 67 w 99"/>
                    <a:gd name="T13" fmla="*/ 8 h 102"/>
                    <a:gd name="T14" fmla="*/ 64 w 99"/>
                    <a:gd name="T15" fmla="*/ 5 h 102"/>
                    <a:gd name="T16" fmla="*/ 62 w 99"/>
                    <a:gd name="T17" fmla="*/ 5 h 102"/>
                    <a:gd name="T18" fmla="*/ 59 w 99"/>
                    <a:gd name="T19" fmla="*/ 11 h 102"/>
                    <a:gd name="T20" fmla="*/ 57 w 99"/>
                    <a:gd name="T21" fmla="*/ 11 h 102"/>
                    <a:gd name="T22" fmla="*/ 56 w 99"/>
                    <a:gd name="T23" fmla="*/ 16 h 102"/>
                    <a:gd name="T24" fmla="*/ 48 w 99"/>
                    <a:gd name="T25" fmla="*/ 22 h 102"/>
                    <a:gd name="T26" fmla="*/ 44 w 99"/>
                    <a:gd name="T27" fmla="*/ 25 h 102"/>
                    <a:gd name="T28" fmla="*/ 41 w 99"/>
                    <a:gd name="T29" fmla="*/ 28 h 102"/>
                    <a:gd name="T30" fmla="*/ 36 w 99"/>
                    <a:gd name="T31" fmla="*/ 23 h 102"/>
                    <a:gd name="T32" fmla="*/ 31 w 99"/>
                    <a:gd name="T33" fmla="*/ 30 h 102"/>
                    <a:gd name="T34" fmla="*/ 26 w 99"/>
                    <a:gd name="T35" fmla="*/ 30 h 102"/>
                    <a:gd name="T36" fmla="*/ 22 w 99"/>
                    <a:gd name="T37" fmla="*/ 31 h 102"/>
                    <a:gd name="T38" fmla="*/ 21 w 99"/>
                    <a:gd name="T39" fmla="*/ 42 h 102"/>
                    <a:gd name="T40" fmla="*/ 18 w 99"/>
                    <a:gd name="T41" fmla="*/ 42 h 102"/>
                    <a:gd name="T42" fmla="*/ 15 w 99"/>
                    <a:gd name="T43" fmla="*/ 47 h 102"/>
                    <a:gd name="T44" fmla="*/ 8 w 99"/>
                    <a:gd name="T45" fmla="*/ 48 h 102"/>
                    <a:gd name="T46" fmla="*/ 7 w 99"/>
                    <a:gd name="T47" fmla="*/ 50 h 102"/>
                    <a:gd name="T48" fmla="*/ 3 w 99"/>
                    <a:gd name="T49" fmla="*/ 46 h 102"/>
                    <a:gd name="T50" fmla="*/ 0 w 99"/>
                    <a:gd name="T51" fmla="*/ 50 h 102"/>
                    <a:gd name="T52" fmla="*/ 11 w 99"/>
                    <a:gd name="T53" fmla="*/ 61 h 102"/>
                    <a:gd name="T54" fmla="*/ 19 w 99"/>
                    <a:gd name="T55" fmla="*/ 69 h 102"/>
                    <a:gd name="T56" fmla="*/ 23 w 99"/>
                    <a:gd name="T57" fmla="*/ 76 h 102"/>
                    <a:gd name="T58" fmla="*/ 32 w 99"/>
                    <a:gd name="T59" fmla="*/ 86 h 102"/>
                    <a:gd name="T60" fmla="*/ 39 w 99"/>
                    <a:gd name="T61" fmla="*/ 93 h 102"/>
                    <a:gd name="T62" fmla="*/ 41 w 99"/>
                    <a:gd name="T63" fmla="*/ 90 h 102"/>
                    <a:gd name="T64" fmla="*/ 54 w 99"/>
                    <a:gd name="T65" fmla="*/ 97 h 102"/>
                    <a:gd name="T66" fmla="*/ 60 w 99"/>
                    <a:gd name="T67" fmla="*/ 94 h 102"/>
                    <a:gd name="T68" fmla="*/ 67 w 99"/>
                    <a:gd name="T69" fmla="*/ 96 h 102"/>
                    <a:gd name="T70" fmla="*/ 69 w 99"/>
                    <a:gd name="T71" fmla="*/ 101 h 102"/>
                    <a:gd name="T72" fmla="*/ 76 w 99"/>
                    <a:gd name="T73" fmla="*/ 102 h 102"/>
                    <a:gd name="T74" fmla="*/ 81 w 99"/>
                    <a:gd name="T75" fmla="*/ 97 h 102"/>
                    <a:gd name="T76" fmla="*/ 78 w 99"/>
                    <a:gd name="T77" fmla="*/ 93 h 102"/>
                    <a:gd name="T78" fmla="*/ 78 w 99"/>
                    <a:gd name="T79" fmla="*/ 87 h 102"/>
                    <a:gd name="T80" fmla="*/ 82 w 99"/>
                    <a:gd name="T81" fmla="*/ 81 h 102"/>
                    <a:gd name="T82" fmla="*/ 81 w 99"/>
                    <a:gd name="T83" fmla="*/ 74 h 102"/>
                    <a:gd name="T84" fmla="*/ 84 w 99"/>
                    <a:gd name="T85" fmla="*/ 64 h 102"/>
                    <a:gd name="T86" fmla="*/ 87 w 99"/>
                    <a:gd name="T87" fmla="*/ 61 h 102"/>
                    <a:gd name="T88" fmla="*/ 88 w 99"/>
                    <a:gd name="T89" fmla="*/ 51 h 102"/>
                    <a:gd name="T90" fmla="*/ 87 w 99"/>
                    <a:gd name="T91" fmla="*/ 45 h 102"/>
                    <a:gd name="T92" fmla="*/ 88 w 99"/>
                    <a:gd name="T93" fmla="*/ 34 h 102"/>
                    <a:gd name="T94" fmla="*/ 92 w 99"/>
                    <a:gd name="T95" fmla="*/ 25 h 102"/>
                    <a:gd name="T96" fmla="*/ 97 w 99"/>
                    <a:gd name="T97" fmla="*/ 17 h 102"/>
                    <a:gd name="T98" fmla="*/ 95 w 99"/>
                    <a:gd name="T99" fmla="*/ 8 h 102"/>
                    <a:gd name="T100" fmla="*/ 97 w 99"/>
                    <a:gd name="T101" fmla="*/ 3 h 102"/>
                    <a:gd name="T102" fmla="*/ 99 w 99"/>
                    <a:gd name="T103" fmla="*/ 1 h 102"/>
                    <a:gd name="T104" fmla="*/ 99 w 99"/>
                    <a:gd name="T105"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2">
                      <a:moveTo>
                        <a:pt x="99" y="1"/>
                      </a:moveTo>
                      <a:lnTo>
                        <a:pt x="93" y="0"/>
                      </a:lnTo>
                      <a:lnTo>
                        <a:pt x="89" y="3"/>
                      </a:lnTo>
                      <a:lnTo>
                        <a:pt x="81" y="6"/>
                      </a:lnTo>
                      <a:lnTo>
                        <a:pt x="77" y="6"/>
                      </a:lnTo>
                      <a:lnTo>
                        <a:pt x="71" y="9"/>
                      </a:lnTo>
                      <a:lnTo>
                        <a:pt x="67" y="8"/>
                      </a:lnTo>
                      <a:lnTo>
                        <a:pt x="64" y="5"/>
                      </a:lnTo>
                      <a:lnTo>
                        <a:pt x="62" y="5"/>
                      </a:lnTo>
                      <a:lnTo>
                        <a:pt x="59" y="11"/>
                      </a:lnTo>
                      <a:lnTo>
                        <a:pt x="57" y="11"/>
                      </a:lnTo>
                      <a:lnTo>
                        <a:pt x="56" y="16"/>
                      </a:lnTo>
                      <a:lnTo>
                        <a:pt x="48" y="22"/>
                      </a:lnTo>
                      <a:lnTo>
                        <a:pt x="44" y="25"/>
                      </a:lnTo>
                      <a:lnTo>
                        <a:pt x="41" y="28"/>
                      </a:lnTo>
                      <a:lnTo>
                        <a:pt x="36" y="23"/>
                      </a:lnTo>
                      <a:lnTo>
                        <a:pt x="31" y="30"/>
                      </a:lnTo>
                      <a:lnTo>
                        <a:pt x="26" y="30"/>
                      </a:lnTo>
                      <a:lnTo>
                        <a:pt x="22" y="31"/>
                      </a:lnTo>
                      <a:lnTo>
                        <a:pt x="21" y="42"/>
                      </a:lnTo>
                      <a:lnTo>
                        <a:pt x="18" y="42"/>
                      </a:lnTo>
                      <a:lnTo>
                        <a:pt x="15" y="47"/>
                      </a:lnTo>
                      <a:lnTo>
                        <a:pt x="8" y="48"/>
                      </a:lnTo>
                      <a:lnTo>
                        <a:pt x="7" y="50"/>
                      </a:lnTo>
                      <a:lnTo>
                        <a:pt x="3" y="46"/>
                      </a:lnTo>
                      <a:lnTo>
                        <a:pt x="0" y="50"/>
                      </a:lnTo>
                      <a:lnTo>
                        <a:pt x="11" y="61"/>
                      </a:lnTo>
                      <a:lnTo>
                        <a:pt x="19" y="69"/>
                      </a:lnTo>
                      <a:lnTo>
                        <a:pt x="23" y="76"/>
                      </a:lnTo>
                      <a:lnTo>
                        <a:pt x="32" y="86"/>
                      </a:lnTo>
                      <a:lnTo>
                        <a:pt x="39" y="93"/>
                      </a:lnTo>
                      <a:lnTo>
                        <a:pt x="41" y="90"/>
                      </a:lnTo>
                      <a:lnTo>
                        <a:pt x="54" y="97"/>
                      </a:lnTo>
                      <a:lnTo>
                        <a:pt x="60" y="94"/>
                      </a:lnTo>
                      <a:lnTo>
                        <a:pt x="67" y="96"/>
                      </a:lnTo>
                      <a:lnTo>
                        <a:pt x="69" y="101"/>
                      </a:lnTo>
                      <a:lnTo>
                        <a:pt x="76" y="102"/>
                      </a:lnTo>
                      <a:lnTo>
                        <a:pt x="81" y="97"/>
                      </a:lnTo>
                      <a:lnTo>
                        <a:pt x="78" y="93"/>
                      </a:lnTo>
                      <a:lnTo>
                        <a:pt x="78" y="87"/>
                      </a:lnTo>
                      <a:lnTo>
                        <a:pt x="82" y="81"/>
                      </a:lnTo>
                      <a:lnTo>
                        <a:pt x="81" y="74"/>
                      </a:lnTo>
                      <a:lnTo>
                        <a:pt x="84" y="64"/>
                      </a:lnTo>
                      <a:lnTo>
                        <a:pt x="87" y="61"/>
                      </a:lnTo>
                      <a:lnTo>
                        <a:pt x="88" y="51"/>
                      </a:lnTo>
                      <a:lnTo>
                        <a:pt x="87" y="45"/>
                      </a:lnTo>
                      <a:lnTo>
                        <a:pt x="88" y="34"/>
                      </a:lnTo>
                      <a:lnTo>
                        <a:pt x="92" y="25"/>
                      </a:lnTo>
                      <a:lnTo>
                        <a:pt x="97" y="17"/>
                      </a:lnTo>
                      <a:lnTo>
                        <a:pt x="95" y="8"/>
                      </a:lnTo>
                      <a:lnTo>
                        <a:pt x="97" y="3"/>
                      </a:lnTo>
                      <a:lnTo>
                        <a:pt x="99" y="1"/>
                      </a:lnTo>
                      <a:lnTo>
                        <a:pt x="99" y="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91"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1DCE8401-D299-CF39-32E3-AD4DAB1D9228}"/>
                    </a:ext>
                  </a:extLst>
                </p:cNvPr>
                <p:cNvSpPr>
                  <a:spLocks/>
                </p:cNvSpPr>
                <p:nvPr/>
              </p:nvSpPr>
              <p:spPr bwMode="auto">
                <a:xfrm>
                  <a:off x="3246437" y="4121151"/>
                  <a:ext cx="188912" cy="90488"/>
                </a:xfrm>
                <a:custGeom>
                  <a:avLst/>
                  <a:gdLst>
                    <a:gd name="T0" fmla="*/ 117 w 119"/>
                    <a:gd name="T1" fmla="*/ 22 h 57"/>
                    <a:gd name="T2" fmla="*/ 110 w 119"/>
                    <a:gd name="T3" fmla="*/ 15 h 57"/>
                    <a:gd name="T4" fmla="*/ 103 w 119"/>
                    <a:gd name="T5" fmla="*/ 8 h 57"/>
                    <a:gd name="T6" fmla="*/ 94 w 119"/>
                    <a:gd name="T7" fmla="*/ 4 h 57"/>
                    <a:gd name="T8" fmla="*/ 83 w 119"/>
                    <a:gd name="T9" fmla="*/ 3 h 57"/>
                    <a:gd name="T10" fmla="*/ 84 w 119"/>
                    <a:gd name="T11" fmla="*/ 1 h 57"/>
                    <a:gd name="T12" fmla="*/ 73 w 119"/>
                    <a:gd name="T13" fmla="*/ 0 h 57"/>
                    <a:gd name="T14" fmla="*/ 65 w 119"/>
                    <a:gd name="T15" fmla="*/ 7 h 57"/>
                    <a:gd name="T16" fmla="*/ 52 w 119"/>
                    <a:gd name="T17" fmla="*/ 12 h 57"/>
                    <a:gd name="T18" fmla="*/ 43 w 119"/>
                    <a:gd name="T19" fmla="*/ 17 h 57"/>
                    <a:gd name="T20" fmla="*/ 32 w 119"/>
                    <a:gd name="T21" fmla="*/ 19 h 57"/>
                    <a:gd name="T22" fmla="*/ 27 w 119"/>
                    <a:gd name="T23" fmla="*/ 14 h 57"/>
                    <a:gd name="T24" fmla="*/ 25 w 119"/>
                    <a:gd name="T25" fmla="*/ 15 h 57"/>
                    <a:gd name="T26" fmla="*/ 17 w 119"/>
                    <a:gd name="T27" fmla="*/ 14 h 57"/>
                    <a:gd name="T28" fmla="*/ 17 w 119"/>
                    <a:gd name="T29" fmla="*/ 9 h 57"/>
                    <a:gd name="T30" fmla="*/ 10 w 119"/>
                    <a:gd name="T31" fmla="*/ 0 h 57"/>
                    <a:gd name="T32" fmla="*/ 2 w 119"/>
                    <a:gd name="T33" fmla="*/ 3 h 57"/>
                    <a:gd name="T34" fmla="*/ 2 w 119"/>
                    <a:gd name="T35" fmla="*/ 13 h 57"/>
                    <a:gd name="T36" fmla="*/ 5 w 119"/>
                    <a:gd name="T37" fmla="*/ 16 h 57"/>
                    <a:gd name="T38" fmla="*/ 3 w 119"/>
                    <a:gd name="T39" fmla="*/ 18 h 57"/>
                    <a:gd name="T40" fmla="*/ 3 w 119"/>
                    <a:gd name="T41" fmla="*/ 23 h 57"/>
                    <a:gd name="T42" fmla="*/ 1 w 119"/>
                    <a:gd name="T43" fmla="*/ 28 h 57"/>
                    <a:gd name="T44" fmla="*/ 0 w 119"/>
                    <a:gd name="T45" fmla="*/ 32 h 57"/>
                    <a:gd name="T46" fmla="*/ 2 w 119"/>
                    <a:gd name="T47" fmla="*/ 36 h 57"/>
                    <a:gd name="T48" fmla="*/ 3 w 119"/>
                    <a:gd name="T49" fmla="*/ 31 h 57"/>
                    <a:gd name="T50" fmla="*/ 12 w 119"/>
                    <a:gd name="T51" fmla="*/ 31 h 57"/>
                    <a:gd name="T52" fmla="*/ 17 w 119"/>
                    <a:gd name="T53" fmla="*/ 33 h 57"/>
                    <a:gd name="T54" fmla="*/ 26 w 119"/>
                    <a:gd name="T55" fmla="*/ 35 h 57"/>
                    <a:gd name="T56" fmla="*/ 30 w 119"/>
                    <a:gd name="T57" fmla="*/ 44 h 57"/>
                    <a:gd name="T58" fmla="*/ 36 w 119"/>
                    <a:gd name="T59" fmla="*/ 46 h 57"/>
                    <a:gd name="T60" fmla="*/ 39 w 119"/>
                    <a:gd name="T61" fmla="*/ 42 h 57"/>
                    <a:gd name="T62" fmla="*/ 42 w 119"/>
                    <a:gd name="T63" fmla="*/ 57 h 57"/>
                    <a:gd name="T64" fmla="*/ 52 w 119"/>
                    <a:gd name="T65" fmla="*/ 56 h 57"/>
                    <a:gd name="T66" fmla="*/ 55 w 119"/>
                    <a:gd name="T67" fmla="*/ 52 h 57"/>
                    <a:gd name="T68" fmla="*/ 60 w 119"/>
                    <a:gd name="T69" fmla="*/ 48 h 57"/>
                    <a:gd name="T70" fmla="*/ 51 w 119"/>
                    <a:gd name="T71" fmla="*/ 36 h 57"/>
                    <a:gd name="T72" fmla="*/ 54 w 119"/>
                    <a:gd name="T73" fmla="*/ 31 h 57"/>
                    <a:gd name="T74" fmla="*/ 59 w 119"/>
                    <a:gd name="T75" fmla="*/ 29 h 57"/>
                    <a:gd name="T76" fmla="*/ 67 w 119"/>
                    <a:gd name="T77" fmla="*/ 24 h 57"/>
                    <a:gd name="T78" fmla="*/ 72 w 119"/>
                    <a:gd name="T79" fmla="*/ 15 h 57"/>
                    <a:gd name="T80" fmla="*/ 81 w 119"/>
                    <a:gd name="T81" fmla="*/ 14 h 57"/>
                    <a:gd name="T82" fmla="*/ 91 w 119"/>
                    <a:gd name="T83" fmla="*/ 21 h 57"/>
                    <a:gd name="T84" fmla="*/ 95 w 119"/>
                    <a:gd name="T85" fmla="*/ 28 h 57"/>
                    <a:gd name="T86" fmla="*/ 100 w 119"/>
                    <a:gd name="T87" fmla="*/ 30 h 57"/>
                    <a:gd name="T88" fmla="*/ 94 w 119"/>
                    <a:gd name="T89" fmla="*/ 37 h 57"/>
                    <a:gd name="T90" fmla="*/ 98 w 119"/>
                    <a:gd name="T91" fmla="*/ 50 h 57"/>
                    <a:gd name="T92" fmla="*/ 104 w 119"/>
                    <a:gd name="T93" fmla="*/ 57 h 57"/>
                    <a:gd name="T94" fmla="*/ 108 w 119"/>
                    <a:gd name="T95" fmla="*/ 44 h 57"/>
                    <a:gd name="T96" fmla="*/ 115 w 119"/>
                    <a:gd name="T97" fmla="*/ 46 h 57"/>
                    <a:gd name="T98" fmla="*/ 119 w 119"/>
                    <a:gd name="T99" fmla="*/ 40 h 57"/>
                    <a:gd name="T100" fmla="*/ 115 w 119"/>
                    <a:gd name="T101" fmla="*/ 26 h 57"/>
                    <a:gd name="T102" fmla="*/ 117 w 119"/>
                    <a:gd name="T103" fmla="*/ 2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9" h="57">
                      <a:moveTo>
                        <a:pt x="117" y="22"/>
                      </a:moveTo>
                      <a:lnTo>
                        <a:pt x="110" y="15"/>
                      </a:lnTo>
                      <a:lnTo>
                        <a:pt x="103" y="8"/>
                      </a:lnTo>
                      <a:lnTo>
                        <a:pt x="94" y="4"/>
                      </a:lnTo>
                      <a:lnTo>
                        <a:pt x="83" y="3"/>
                      </a:lnTo>
                      <a:lnTo>
                        <a:pt x="84" y="1"/>
                      </a:lnTo>
                      <a:lnTo>
                        <a:pt x="73" y="0"/>
                      </a:lnTo>
                      <a:lnTo>
                        <a:pt x="65" y="7"/>
                      </a:lnTo>
                      <a:lnTo>
                        <a:pt x="52" y="12"/>
                      </a:lnTo>
                      <a:lnTo>
                        <a:pt x="43" y="17"/>
                      </a:lnTo>
                      <a:lnTo>
                        <a:pt x="32" y="19"/>
                      </a:lnTo>
                      <a:lnTo>
                        <a:pt x="27" y="14"/>
                      </a:lnTo>
                      <a:lnTo>
                        <a:pt x="25" y="15"/>
                      </a:lnTo>
                      <a:lnTo>
                        <a:pt x="17" y="14"/>
                      </a:lnTo>
                      <a:lnTo>
                        <a:pt x="17" y="9"/>
                      </a:lnTo>
                      <a:lnTo>
                        <a:pt x="10" y="0"/>
                      </a:lnTo>
                      <a:lnTo>
                        <a:pt x="2" y="3"/>
                      </a:lnTo>
                      <a:lnTo>
                        <a:pt x="2" y="13"/>
                      </a:lnTo>
                      <a:lnTo>
                        <a:pt x="5" y="16"/>
                      </a:lnTo>
                      <a:lnTo>
                        <a:pt x="3" y="18"/>
                      </a:lnTo>
                      <a:lnTo>
                        <a:pt x="3" y="23"/>
                      </a:lnTo>
                      <a:lnTo>
                        <a:pt x="1" y="28"/>
                      </a:lnTo>
                      <a:lnTo>
                        <a:pt x="0" y="32"/>
                      </a:lnTo>
                      <a:lnTo>
                        <a:pt x="2" y="36"/>
                      </a:lnTo>
                      <a:lnTo>
                        <a:pt x="3" y="31"/>
                      </a:lnTo>
                      <a:lnTo>
                        <a:pt x="12" y="31"/>
                      </a:lnTo>
                      <a:lnTo>
                        <a:pt x="17" y="33"/>
                      </a:lnTo>
                      <a:lnTo>
                        <a:pt x="26" y="35"/>
                      </a:lnTo>
                      <a:lnTo>
                        <a:pt x="30" y="44"/>
                      </a:lnTo>
                      <a:lnTo>
                        <a:pt x="36" y="46"/>
                      </a:lnTo>
                      <a:lnTo>
                        <a:pt x="39" y="42"/>
                      </a:lnTo>
                      <a:lnTo>
                        <a:pt x="42" y="57"/>
                      </a:lnTo>
                      <a:lnTo>
                        <a:pt x="52" y="56"/>
                      </a:lnTo>
                      <a:lnTo>
                        <a:pt x="55" y="52"/>
                      </a:lnTo>
                      <a:lnTo>
                        <a:pt x="60" y="48"/>
                      </a:lnTo>
                      <a:lnTo>
                        <a:pt x="51" y="36"/>
                      </a:lnTo>
                      <a:lnTo>
                        <a:pt x="54" y="31"/>
                      </a:lnTo>
                      <a:lnTo>
                        <a:pt x="59" y="29"/>
                      </a:lnTo>
                      <a:lnTo>
                        <a:pt x="67" y="24"/>
                      </a:lnTo>
                      <a:lnTo>
                        <a:pt x="72" y="15"/>
                      </a:lnTo>
                      <a:lnTo>
                        <a:pt x="81" y="14"/>
                      </a:lnTo>
                      <a:lnTo>
                        <a:pt x="91" y="21"/>
                      </a:lnTo>
                      <a:lnTo>
                        <a:pt x="95" y="28"/>
                      </a:lnTo>
                      <a:lnTo>
                        <a:pt x="100" y="30"/>
                      </a:lnTo>
                      <a:lnTo>
                        <a:pt x="94" y="37"/>
                      </a:lnTo>
                      <a:lnTo>
                        <a:pt x="98" y="50"/>
                      </a:lnTo>
                      <a:lnTo>
                        <a:pt x="104" y="57"/>
                      </a:lnTo>
                      <a:lnTo>
                        <a:pt x="108" y="44"/>
                      </a:lnTo>
                      <a:lnTo>
                        <a:pt x="115" y="46"/>
                      </a:lnTo>
                      <a:lnTo>
                        <a:pt x="119" y="40"/>
                      </a:lnTo>
                      <a:lnTo>
                        <a:pt x="115" y="26"/>
                      </a:lnTo>
                      <a:lnTo>
                        <a:pt x="117" y="2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92"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7712F4F0-459B-F0CA-8670-A1EF404D2F91}"/>
                    </a:ext>
                  </a:extLst>
                </p:cNvPr>
                <p:cNvSpPr>
                  <a:spLocks/>
                </p:cNvSpPr>
                <p:nvPr/>
              </p:nvSpPr>
              <p:spPr bwMode="auto">
                <a:xfrm>
                  <a:off x="3024187" y="3940176"/>
                  <a:ext cx="77787" cy="47625"/>
                </a:xfrm>
                <a:custGeom>
                  <a:avLst/>
                  <a:gdLst>
                    <a:gd name="T0" fmla="*/ 47 w 49"/>
                    <a:gd name="T1" fmla="*/ 24 h 30"/>
                    <a:gd name="T2" fmla="*/ 49 w 49"/>
                    <a:gd name="T3" fmla="*/ 15 h 30"/>
                    <a:gd name="T4" fmla="*/ 46 w 49"/>
                    <a:gd name="T5" fmla="*/ 12 h 30"/>
                    <a:gd name="T6" fmla="*/ 43 w 49"/>
                    <a:gd name="T7" fmla="*/ 10 h 30"/>
                    <a:gd name="T8" fmla="*/ 33 w 49"/>
                    <a:gd name="T9" fmla="*/ 13 h 30"/>
                    <a:gd name="T10" fmla="*/ 33 w 49"/>
                    <a:gd name="T11" fmla="*/ 10 h 30"/>
                    <a:gd name="T12" fmla="*/ 27 w 49"/>
                    <a:gd name="T13" fmla="*/ 6 h 30"/>
                    <a:gd name="T14" fmla="*/ 23 w 49"/>
                    <a:gd name="T15" fmla="*/ 2 h 30"/>
                    <a:gd name="T16" fmla="*/ 17 w 49"/>
                    <a:gd name="T17" fmla="*/ 0 h 30"/>
                    <a:gd name="T18" fmla="*/ 12 w 49"/>
                    <a:gd name="T19" fmla="*/ 1 h 30"/>
                    <a:gd name="T20" fmla="*/ 13 w 49"/>
                    <a:gd name="T21" fmla="*/ 3 h 30"/>
                    <a:gd name="T22" fmla="*/ 9 w 49"/>
                    <a:gd name="T23" fmla="*/ 6 h 30"/>
                    <a:gd name="T24" fmla="*/ 1 w 49"/>
                    <a:gd name="T25" fmla="*/ 12 h 30"/>
                    <a:gd name="T26" fmla="*/ 0 w 49"/>
                    <a:gd name="T27" fmla="*/ 16 h 30"/>
                    <a:gd name="T28" fmla="*/ 5 w 49"/>
                    <a:gd name="T29" fmla="*/ 20 h 30"/>
                    <a:gd name="T30" fmla="*/ 17 w 49"/>
                    <a:gd name="T31" fmla="*/ 22 h 30"/>
                    <a:gd name="T32" fmla="*/ 25 w 49"/>
                    <a:gd name="T33" fmla="*/ 27 h 30"/>
                    <a:gd name="T34" fmla="*/ 32 w 49"/>
                    <a:gd name="T35" fmla="*/ 30 h 30"/>
                    <a:gd name="T36" fmla="*/ 45 w 49"/>
                    <a:gd name="T37" fmla="*/ 30 h 30"/>
                    <a:gd name="T38" fmla="*/ 47 w 49"/>
                    <a:gd name="T39" fmla="*/ 24 h 30"/>
                    <a:gd name="T40" fmla="*/ 47 w 49"/>
                    <a:gd name="T41"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30">
                      <a:moveTo>
                        <a:pt x="47" y="24"/>
                      </a:moveTo>
                      <a:lnTo>
                        <a:pt x="49" y="15"/>
                      </a:lnTo>
                      <a:lnTo>
                        <a:pt x="46" y="12"/>
                      </a:lnTo>
                      <a:lnTo>
                        <a:pt x="43" y="10"/>
                      </a:lnTo>
                      <a:lnTo>
                        <a:pt x="33" y="13"/>
                      </a:lnTo>
                      <a:lnTo>
                        <a:pt x="33" y="10"/>
                      </a:lnTo>
                      <a:lnTo>
                        <a:pt x="27" y="6"/>
                      </a:lnTo>
                      <a:lnTo>
                        <a:pt x="23" y="2"/>
                      </a:lnTo>
                      <a:lnTo>
                        <a:pt x="17" y="0"/>
                      </a:lnTo>
                      <a:lnTo>
                        <a:pt x="12" y="1"/>
                      </a:lnTo>
                      <a:lnTo>
                        <a:pt x="13" y="3"/>
                      </a:lnTo>
                      <a:lnTo>
                        <a:pt x="9" y="6"/>
                      </a:lnTo>
                      <a:lnTo>
                        <a:pt x="1" y="12"/>
                      </a:lnTo>
                      <a:lnTo>
                        <a:pt x="0" y="16"/>
                      </a:lnTo>
                      <a:lnTo>
                        <a:pt x="5" y="20"/>
                      </a:lnTo>
                      <a:lnTo>
                        <a:pt x="17" y="22"/>
                      </a:lnTo>
                      <a:lnTo>
                        <a:pt x="25" y="27"/>
                      </a:lnTo>
                      <a:lnTo>
                        <a:pt x="32" y="30"/>
                      </a:lnTo>
                      <a:lnTo>
                        <a:pt x="45" y="30"/>
                      </a:lnTo>
                      <a:lnTo>
                        <a:pt x="47" y="24"/>
                      </a:lnTo>
                      <a:lnTo>
                        <a:pt x="47" y="2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93"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CB2954FD-4FDF-0C16-440F-311E3F3142E4}"/>
                    </a:ext>
                  </a:extLst>
                </p:cNvPr>
                <p:cNvSpPr>
                  <a:spLocks noEditPoints="1"/>
                </p:cNvSpPr>
                <p:nvPr/>
              </p:nvSpPr>
              <p:spPr bwMode="auto">
                <a:xfrm>
                  <a:off x="790575" y="1874838"/>
                  <a:ext cx="3211512" cy="1893888"/>
                </a:xfrm>
                <a:custGeom>
                  <a:avLst/>
                  <a:gdLst>
                    <a:gd name="T0" fmla="*/ 72 w 2023"/>
                    <a:gd name="T1" fmla="*/ 1162 h 1193"/>
                    <a:gd name="T2" fmla="*/ 67 w 2023"/>
                    <a:gd name="T3" fmla="*/ 1193 h 1193"/>
                    <a:gd name="T4" fmla="*/ 57 w 2023"/>
                    <a:gd name="T5" fmla="*/ 1148 h 1193"/>
                    <a:gd name="T6" fmla="*/ 56 w 2023"/>
                    <a:gd name="T7" fmla="*/ 1142 h 1193"/>
                    <a:gd name="T8" fmla="*/ 36 w 2023"/>
                    <a:gd name="T9" fmla="*/ 1137 h 1193"/>
                    <a:gd name="T10" fmla="*/ 0 w 2023"/>
                    <a:gd name="T11" fmla="*/ 1119 h 1193"/>
                    <a:gd name="T12" fmla="*/ 1374 w 2023"/>
                    <a:gd name="T13" fmla="*/ 483 h 1193"/>
                    <a:gd name="T14" fmla="*/ 1023 w 2023"/>
                    <a:gd name="T15" fmla="*/ 501 h 1193"/>
                    <a:gd name="T16" fmla="*/ 959 w 2023"/>
                    <a:gd name="T17" fmla="*/ 563 h 1193"/>
                    <a:gd name="T18" fmla="*/ 876 w 2023"/>
                    <a:gd name="T19" fmla="*/ 716 h 1193"/>
                    <a:gd name="T20" fmla="*/ 913 w 2023"/>
                    <a:gd name="T21" fmla="*/ 827 h 1193"/>
                    <a:gd name="T22" fmla="*/ 992 w 2023"/>
                    <a:gd name="T23" fmla="*/ 866 h 1193"/>
                    <a:gd name="T24" fmla="*/ 1154 w 2023"/>
                    <a:gd name="T25" fmla="*/ 897 h 1193"/>
                    <a:gd name="T26" fmla="*/ 1232 w 2023"/>
                    <a:gd name="T27" fmla="*/ 936 h 1193"/>
                    <a:gd name="T28" fmla="*/ 1295 w 2023"/>
                    <a:gd name="T29" fmla="*/ 1029 h 1193"/>
                    <a:gd name="T30" fmla="*/ 1371 w 2023"/>
                    <a:gd name="T31" fmla="*/ 942 h 1193"/>
                    <a:gd name="T32" fmla="*/ 1476 w 2023"/>
                    <a:gd name="T33" fmla="*/ 950 h 1193"/>
                    <a:gd name="T34" fmla="*/ 1543 w 2023"/>
                    <a:gd name="T35" fmla="*/ 921 h 1193"/>
                    <a:gd name="T36" fmla="*/ 1602 w 2023"/>
                    <a:gd name="T37" fmla="*/ 980 h 1193"/>
                    <a:gd name="T38" fmla="*/ 1649 w 2023"/>
                    <a:gd name="T39" fmla="*/ 1030 h 1193"/>
                    <a:gd name="T40" fmla="*/ 1651 w 2023"/>
                    <a:gd name="T41" fmla="*/ 896 h 1193"/>
                    <a:gd name="T42" fmla="*/ 1770 w 2023"/>
                    <a:gd name="T43" fmla="*/ 816 h 1193"/>
                    <a:gd name="T44" fmla="*/ 1792 w 2023"/>
                    <a:gd name="T45" fmla="*/ 722 h 1193"/>
                    <a:gd name="T46" fmla="*/ 1821 w 2023"/>
                    <a:gd name="T47" fmla="*/ 720 h 1193"/>
                    <a:gd name="T48" fmla="*/ 1849 w 2023"/>
                    <a:gd name="T49" fmla="*/ 680 h 1193"/>
                    <a:gd name="T50" fmla="*/ 1893 w 2023"/>
                    <a:gd name="T51" fmla="*/ 661 h 1193"/>
                    <a:gd name="T52" fmla="*/ 1931 w 2023"/>
                    <a:gd name="T53" fmla="*/ 649 h 1193"/>
                    <a:gd name="T54" fmla="*/ 2020 w 2023"/>
                    <a:gd name="T55" fmla="*/ 572 h 1193"/>
                    <a:gd name="T56" fmla="*/ 1957 w 2023"/>
                    <a:gd name="T57" fmla="*/ 565 h 1193"/>
                    <a:gd name="T58" fmla="*/ 1840 w 2023"/>
                    <a:gd name="T59" fmla="*/ 599 h 1193"/>
                    <a:gd name="T60" fmla="*/ 1779 w 2023"/>
                    <a:gd name="T61" fmla="*/ 625 h 1193"/>
                    <a:gd name="T62" fmla="*/ 1692 w 2023"/>
                    <a:gd name="T63" fmla="*/ 642 h 1193"/>
                    <a:gd name="T64" fmla="*/ 1712 w 2023"/>
                    <a:gd name="T65" fmla="*/ 597 h 1193"/>
                    <a:gd name="T66" fmla="*/ 1692 w 2023"/>
                    <a:gd name="T67" fmla="*/ 557 h 1193"/>
                    <a:gd name="T68" fmla="*/ 1642 w 2023"/>
                    <a:gd name="T69" fmla="*/ 606 h 1193"/>
                    <a:gd name="T70" fmla="*/ 1604 w 2023"/>
                    <a:gd name="T71" fmla="*/ 639 h 1193"/>
                    <a:gd name="T72" fmla="*/ 1626 w 2023"/>
                    <a:gd name="T73" fmla="*/ 585 h 1193"/>
                    <a:gd name="T74" fmla="*/ 1715 w 2023"/>
                    <a:gd name="T75" fmla="*/ 552 h 1193"/>
                    <a:gd name="T76" fmla="*/ 1679 w 2023"/>
                    <a:gd name="T77" fmla="*/ 537 h 1193"/>
                    <a:gd name="T78" fmla="*/ 1590 w 2023"/>
                    <a:gd name="T79" fmla="*/ 531 h 1193"/>
                    <a:gd name="T80" fmla="*/ 1608 w 2023"/>
                    <a:gd name="T81" fmla="*/ 500 h 1193"/>
                    <a:gd name="T82" fmla="*/ 649 w 2023"/>
                    <a:gd name="T83" fmla="*/ 299 h 1193"/>
                    <a:gd name="T84" fmla="*/ 649 w 2023"/>
                    <a:gd name="T85" fmla="*/ 299 h 1193"/>
                    <a:gd name="T86" fmla="*/ 505 w 2023"/>
                    <a:gd name="T87" fmla="*/ 237 h 1193"/>
                    <a:gd name="T88" fmla="*/ 545 w 2023"/>
                    <a:gd name="T89" fmla="*/ 164 h 1193"/>
                    <a:gd name="T90" fmla="*/ 921 w 2023"/>
                    <a:gd name="T91" fmla="*/ 10 h 1193"/>
                    <a:gd name="T92" fmla="*/ 719 w 2023"/>
                    <a:gd name="T93" fmla="*/ 60 h 1193"/>
                    <a:gd name="T94" fmla="*/ 704 w 2023"/>
                    <a:gd name="T95" fmla="*/ 96 h 1193"/>
                    <a:gd name="T96" fmla="*/ 680 w 2023"/>
                    <a:gd name="T97" fmla="*/ 137 h 1193"/>
                    <a:gd name="T98" fmla="*/ 630 w 2023"/>
                    <a:gd name="T99" fmla="*/ 169 h 1193"/>
                    <a:gd name="T100" fmla="*/ 529 w 2023"/>
                    <a:gd name="T101" fmla="*/ 230 h 1193"/>
                    <a:gd name="T102" fmla="*/ 565 w 2023"/>
                    <a:gd name="T103" fmla="*/ 266 h 1193"/>
                    <a:gd name="T104" fmla="*/ 557 w 2023"/>
                    <a:gd name="T105" fmla="*/ 296 h 1193"/>
                    <a:gd name="T106" fmla="*/ 380 w 2023"/>
                    <a:gd name="T107" fmla="*/ 359 h 1193"/>
                    <a:gd name="T108" fmla="*/ 585 w 2023"/>
                    <a:gd name="T109" fmla="*/ 302 h 1193"/>
                    <a:gd name="T110" fmla="*/ 789 w 2023"/>
                    <a:gd name="T111" fmla="*/ 207 h 1193"/>
                    <a:gd name="T112" fmla="*/ 801 w 2023"/>
                    <a:gd name="T113" fmla="*/ 236 h 1193"/>
                    <a:gd name="T114" fmla="*/ 940 w 2023"/>
                    <a:gd name="T115" fmla="*/ 268 h 1193"/>
                    <a:gd name="T116" fmla="*/ 990 w 2023"/>
                    <a:gd name="T117" fmla="*/ 350 h 1193"/>
                    <a:gd name="T118" fmla="*/ 1005 w 2023"/>
                    <a:gd name="T119" fmla="*/ 251 h 1193"/>
                    <a:gd name="T120" fmla="*/ 1058 w 2023"/>
                    <a:gd name="T121" fmla="*/ 107 h 1193"/>
                    <a:gd name="T122" fmla="*/ 1061 w 2023"/>
                    <a:gd name="T123" fmla="*/ 22 h 1193"/>
                    <a:gd name="T124" fmla="*/ 975 w 2023"/>
                    <a:gd name="T125" fmla="*/ 4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23" h="1193">
                      <a:moveTo>
                        <a:pt x="71" y="1190"/>
                      </a:moveTo>
                      <a:lnTo>
                        <a:pt x="78" y="1186"/>
                      </a:lnTo>
                      <a:lnTo>
                        <a:pt x="87" y="1181"/>
                      </a:lnTo>
                      <a:lnTo>
                        <a:pt x="88" y="1179"/>
                      </a:lnTo>
                      <a:lnTo>
                        <a:pt x="85" y="1171"/>
                      </a:lnTo>
                      <a:lnTo>
                        <a:pt x="82" y="1168"/>
                      </a:lnTo>
                      <a:lnTo>
                        <a:pt x="79" y="1166"/>
                      </a:lnTo>
                      <a:lnTo>
                        <a:pt x="72" y="1162"/>
                      </a:lnTo>
                      <a:lnTo>
                        <a:pt x="71" y="1162"/>
                      </a:lnTo>
                      <a:lnTo>
                        <a:pt x="69" y="1163"/>
                      </a:lnTo>
                      <a:lnTo>
                        <a:pt x="69" y="1168"/>
                      </a:lnTo>
                      <a:lnTo>
                        <a:pt x="64" y="1172"/>
                      </a:lnTo>
                      <a:lnTo>
                        <a:pt x="63" y="1175"/>
                      </a:lnTo>
                      <a:lnTo>
                        <a:pt x="64" y="1183"/>
                      </a:lnTo>
                      <a:lnTo>
                        <a:pt x="62" y="1190"/>
                      </a:lnTo>
                      <a:lnTo>
                        <a:pt x="67" y="1193"/>
                      </a:lnTo>
                      <a:lnTo>
                        <a:pt x="71" y="1190"/>
                      </a:lnTo>
                      <a:lnTo>
                        <a:pt x="71" y="1190"/>
                      </a:lnTo>
                      <a:close/>
                      <a:moveTo>
                        <a:pt x="68" y="1152"/>
                      </a:moveTo>
                      <a:lnTo>
                        <a:pt x="71" y="1149"/>
                      </a:lnTo>
                      <a:lnTo>
                        <a:pt x="66" y="1146"/>
                      </a:lnTo>
                      <a:lnTo>
                        <a:pt x="59" y="1144"/>
                      </a:lnTo>
                      <a:lnTo>
                        <a:pt x="57" y="1146"/>
                      </a:lnTo>
                      <a:lnTo>
                        <a:pt x="57" y="1148"/>
                      </a:lnTo>
                      <a:lnTo>
                        <a:pt x="59" y="1149"/>
                      </a:lnTo>
                      <a:lnTo>
                        <a:pt x="60" y="1154"/>
                      </a:lnTo>
                      <a:lnTo>
                        <a:pt x="68" y="1152"/>
                      </a:lnTo>
                      <a:lnTo>
                        <a:pt x="68" y="1152"/>
                      </a:lnTo>
                      <a:close/>
                      <a:moveTo>
                        <a:pt x="57" y="1140"/>
                      </a:moveTo>
                      <a:lnTo>
                        <a:pt x="47" y="1139"/>
                      </a:lnTo>
                      <a:lnTo>
                        <a:pt x="45" y="1142"/>
                      </a:lnTo>
                      <a:lnTo>
                        <a:pt x="56" y="1142"/>
                      </a:lnTo>
                      <a:lnTo>
                        <a:pt x="57" y="1140"/>
                      </a:lnTo>
                      <a:close/>
                      <a:moveTo>
                        <a:pt x="40" y="1136"/>
                      </a:moveTo>
                      <a:lnTo>
                        <a:pt x="35" y="1129"/>
                      </a:lnTo>
                      <a:lnTo>
                        <a:pt x="34" y="1127"/>
                      </a:lnTo>
                      <a:lnTo>
                        <a:pt x="28" y="1131"/>
                      </a:lnTo>
                      <a:lnTo>
                        <a:pt x="29" y="1131"/>
                      </a:lnTo>
                      <a:lnTo>
                        <a:pt x="30" y="1136"/>
                      </a:lnTo>
                      <a:lnTo>
                        <a:pt x="36" y="1137"/>
                      </a:lnTo>
                      <a:lnTo>
                        <a:pt x="38" y="1138"/>
                      </a:lnTo>
                      <a:lnTo>
                        <a:pt x="40" y="1136"/>
                      </a:lnTo>
                      <a:lnTo>
                        <a:pt x="40" y="1136"/>
                      </a:lnTo>
                      <a:close/>
                      <a:moveTo>
                        <a:pt x="8" y="1120"/>
                      </a:moveTo>
                      <a:lnTo>
                        <a:pt x="10" y="1115"/>
                      </a:lnTo>
                      <a:lnTo>
                        <a:pt x="4" y="1115"/>
                      </a:lnTo>
                      <a:lnTo>
                        <a:pt x="1" y="1117"/>
                      </a:lnTo>
                      <a:lnTo>
                        <a:pt x="0" y="1119"/>
                      </a:lnTo>
                      <a:lnTo>
                        <a:pt x="5" y="1123"/>
                      </a:lnTo>
                      <a:lnTo>
                        <a:pt x="8" y="1120"/>
                      </a:lnTo>
                      <a:close/>
                      <a:moveTo>
                        <a:pt x="1548" y="473"/>
                      </a:moveTo>
                      <a:lnTo>
                        <a:pt x="1541" y="473"/>
                      </a:lnTo>
                      <a:lnTo>
                        <a:pt x="1536" y="483"/>
                      </a:lnTo>
                      <a:lnTo>
                        <a:pt x="1499" y="483"/>
                      </a:lnTo>
                      <a:lnTo>
                        <a:pt x="1437" y="483"/>
                      </a:lnTo>
                      <a:lnTo>
                        <a:pt x="1374" y="483"/>
                      </a:lnTo>
                      <a:lnTo>
                        <a:pt x="1319" y="483"/>
                      </a:lnTo>
                      <a:lnTo>
                        <a:pt x="1264" y="483"/>
                      </a:lnTo>
                      <a:lnTo>
                        <a:pt x="1210" y="483"/>
                      </a:lnTo>
                      <a:lnTo>
                        <a:pt x="1154" y="483"/>
                      </a:lnTo>
                      <a:lnTo>
                        <a:pt x="1136" y="483"/>
                      </a:lnTo>
                      <a:lnTo>
                        <a:pt x="1081" y="483"/>
                      </a:lnTo>
                      <a:lnTo>
                        <a:pt x="1030" y="483"/>
                      </a:lnTo>
                      <a:lnTo>
                        <a:pt x="1023" y="501"/>
                      </a:lnTo>
                      <a:lnTo>
                        <a:pt x="1015" y="521"/>
                      </a:lnTo>
                      <a:lnTo>
                        <a:pt x="1005" y="527"/>
                      </a:lnTo>
                      <a:lnTo>
                        <a:pt x="1010" y="505"/>
                      </a:lnTo>
                      <a:lnTo>
                        <a:pt x="988" y="497"/>
                      </a:lnTo>
                      <a:lnTo>
                        <a:pt x="983" y="501"/>
                      </a:lnTo>
                      <a:lnTo>
                        <a:pt x="981" y="513"/>
                      </a:lnTo>
                      <a:lnTo>
                        <a:pt x="974" y="532"/>
                      </a:lnTo>
                      <a:lnTo>
                        <a:pt x="959" y="563"/>
                      </a:lnTo>
                      <a:lnTo>
                        <a:pt x="944" y="585"/>
                      </a:lnTo>
                      <a:lnTo>
                        <a:pt x="929" y="605"/>
                      </a:lnTo>
                      <a:lnTo>
                        <a:pt x="909" y="627"/>
                      </a:lnTo>
                      <a:lnTo>
                        <a:pt x="904" y="644"/>
                      </a:lnTo>
                      <a:lnTo>
                        <a:pt x="894" y="664"/>
                      </a:lnTo>
                      <a:lnTo>
                        <a:pt x="880" y="683"/>
                      </a:lnTo>
                      <a:lnTo>
                        <a:pt x="884" y="697"/>
                      </a:lnTo>
                      <a:lnTo>
                        <a:pt x="876" y="716"/>
                      </a:lnTo>
                      <a:lnTo>
                        <a:pt x="882" y="736"/>
                      </a:lnTo>
                      <a:lnTo>
                        <a:pt x="887" y="744"/>
                      </a:lnTo>
                      <a:lnTo>
                        <a:pt x="884" y="750"/>
                      </a:lnTo>
                      <a:lnTo>
                        <a:pt x="886" y="783"/>
                      </a:lnTo>
                      <a:lnTo>
                        <a:pt x="895" y="808"/>
                      </a:lnTo>
                      <a:lnTo>
                        <a:pt x="891" y="821"/>
                      </a:lnTo>
                      <a:lnTo>
                        <a:pt x="895" y="824"/>
                      </a:lnTo>
                      <a:lnTo>
                        <a:pt x="913" y="827"/>
                      </a:lnTo>
                      <a:lnTo>
                        <a:pt x="917" y="834"/>
                      </a:lnTo>
                      <a:lnTo>
                        <a:pt x="928" y="835"/>
                      </a:lnTo>
                      <a:lnTo>
                        <a:pt x="928" y="841"/>
                      </a:lnTo>
                      <a:lnTo>
                        <a:pt x="936" y="844"/>
                      </a:lnTo>
                      <a:lnTo>
                        <a:pt x="944" y="858"/>
                      </a:lnTo>
                      <a:lnTo>
                        <a:pt x="943" y="870"/>
                      </a:lnTo>
                      <a:lnTo>
                        <a:pt x="966" y="868"/>
                      </a:lnTo>
                      <a:lnTo>
                        <a:pt x="992" y="866"/>
                      </a:lnTo>
                      <a:lnTo>
                        <a:pt x="988" y="870"/>
                      </a:lnTo>
                      <a:lnTo>
                        <a:pt x="1015" y="882"/>
                      </a:lnTo>
                      <a:lnTo>
                        <a:pt x="1055" y="898"/>
                      </a:lnTo>
                      <a:lnTo>
                        <a:pt x="1095" y="898"/>
                      </a:lnTo>
                      <a:lnTo>
                        <a:pt x="1111" y="898"/>
                      </a:lnTo>
                      <a:lnTo>
                        <a:pt x="1114" y="889"/>
                      </a:lnTo>
                      <a:lnTo>
                        <a:pt x="1149" y="889"/>
                      </a:lnTo>
                      <a:lnTo>
                        <a:pt x="1154" y="897"/>
                      </a:lnTo>
                      <a:lnTo>
                        <a:pt x="1161" y="905"/>
                      </a:lnTo>
                      <a:lnTo>
                        <a:pt x="1170" y="915"/>
                      </a:lnTo>
                      <a:lnTo>
                        <a:pt x="1173" y="927"/>
                      </a:lnTo>
                      <a:lnTo>
                        <a:pt x="1175" y="940"/>
                      </a:lnTo>
                      <a:lnTo>
                        <a:pt x="1183" y="948"/>
                      </a:lnTo>
                      <a:lnTo>
                        <a:pt x="1198" y="954"/>
                      </a:lnTo>
                      <a:lnTo>
                        <a:pt x="1216" y="936"/>
                      </a:lnTo>
                      <a:lnTo>
                        <a:pt x="1232" y="936"/>
                      </a:lnTo>
                      <a:lnTo>
                        <a:pt x="1244" y="945"/>
                      </a:lnTo>
                      <a:lnTo>
                        <a:pt x="1250" y="961"/>
                      </a:lnTo>
                      <a:lnTo>
                        <a:pt x="1254" y="975"/>
                      </a:lnTo>
                      <a:lnTo>
                        <a:pt x="1263" y="989"/>
                      </a:lnTo>
                      <a:lnTo>
                        <a:pt x="1263" y="1006"/>
                      </a:lnTo>
                      <a:lnTo>
                        <a:pt x="1267" y="1017"/>
                      </a:lnTo>
                      <a:lnTo>
                        <a:pt x="1281" y="1024"/>
                      </a:lnTo>
                      <a:lnTo>
                        <a:pt x="1295" y="1029"/>
                      </a:lnTo>
                      <a:lnTo>
                        <a:pt x="1302" y="1028"/>
                      </a:lnTo>
                      <a:lnTo>
                        <a:pt x="1300" y="1021"/>
                      </a:lnTo>
                      <a:lnTo>
                        <a:pt x="1301" y="1008"/>
                      </a:lnTo>
                      <a:lnTo>
                        <a:pt x="1305" y="993"/>
                      </a:lnTo>
                      <a:lnTo>
                        <a:pt x="1312" y="981"/>
                      </a:lnTo>
                      <a:lnTo>
                        <a:pt x="1326" y="970"/>
                      </a:lnTo>
                      <a:lnTo>
                        <a:pt x="1349" y="960"/>
                      </a:lnTo>
                      <a:lnTo>
                        <a:pt x="1371" y="942"/>
                      </a:lnTo>
                      <a:lnTo>
                        <a:pt x="1390" y="937"/>
                      </a:lnTo>
                      <a:lnTo>
                        <a:pt x="1403" y="936"/>
                      </a:lnTo>
                      <a:lnTo>
                        <a:pt x="1416" y="940"/>
                      </a:lnTo>
                      <a:lnTo>
                        <a:pt x="1434" y="937"/>
                      </a:lnTo>
                      <a:lnTo>
                        <a:pt x="1446" y="951"/>
                      </a:lnTo>
                      <a:lnTo>
                        <a:pt x="1461" y="951"/>
                      </a:lnTo>
                      <a:lnTo>
                        <a:pt x="1469" y="947"/>
                      </a:lnTo>
                      <a:lnTo>
                        <a:pt x="1476" y="950"/>
                      </a:lnTo>
                      <a:lnTo>
                        <a:pt x="1480" y="947"/>
                      </a:lnTo>
                      <a:lnTo>
                        <a:pt x="1478" y="942"/>
                      </a:lnTo>
                      <a:lnTo>
                        <a:pt x="1480" y="933"/>
                      </a:lnTo>
                      <a:lnTo>
                        <a:pt x="1478" y="926"/>
                      </a:lnTo>
                      <a:lnTo>
                        <a:pt x="1487" y="922"/>
                      </a:lnTo>
                      <a:lnTo>
                        <a:pt x="1503" y="922"/>
                      </a:lnTo>
                      <a:lnTo>
                        <a:pt x="1521" y="923"/>
                      </a:lnTo>
                      <a:lnTo>
                        <a:pt x="1543" y="921"/>
                      </a:lnTo>
                      <a:lnTo>
                        <a:pt x="1554" y="926"/>
                      </a:lnTo>
                      <a:lnTo>
                        <a:pt x="1562" y="937"/>
                      </a:lnTo>
                      <a:lnTo>
                        <a:pt x="1565" y="938"/>
                      </a:lnTo>
                      <a:lnTo>
                        <a:pt x="1588" y="928"/>
                      </a:lnTo>
                      <a:lnTo>
                        <a:pt x="1595" y="932"/>
                      </a:lnTo>
                      <a:lnTo>
                        <a:pt x="1607" y="951"/>
                      </a:lnTo>
                      <a:lnTo>
                        <a:pt x="1609" y="965"/>
                      </a:lnTo>
                      <a:lnTo>
                        <a:pt x="1602" y="980"/>
                      </a:lnTo>
                      <a:lnTo>
                        <a:pt x="1604" y="990"/>
                      </a:lnTo>
                      <a:lnTo>
                        <a:pt x="1609" y="1007"/>
                      </a:lnTo>
                      <a:lnTo>
                        <a:pt x="1617" y="1028"/>
                      </a:lnTo>
                      <a:lnTo>
                        <a:pt x="1623" y="1034"/>
                      </a:lnTo>
                      <a:lnTo>
                        <a:pt x="1625" y="1044"/>
                      </a:lnTo>
                      <a:lnTo>
                        <a:pt x="1635" y="1047"/>
                      </a:lnTo>
                      <a:lnTo>
                        <a:pt x="1641" y="1044"/>
                      </a:lnTo>
                      <a:lnTo>
                        <a:pt x="1649" y="1030"/>
                      </a:lnTo>
                      <a:lnTo>
                        <a:pt x="1651" y="1021"/>
                      </a:lnTo>
                      <a:lnTo>
                        <a:pt x="1655" y="1004"/>
                      </a:lnTo>
                      <a:lnTo>
                        <a:pt x="1650" y="977"/>
                      </a:lnTo>
                      <a:lnTo>
                        <a:pt x="1652" y="966"/>
                      </a:lnTo>
                      <a:lnTo>
                        <a:pt x="1647" y="950"/>
                      </a:lnTo>
                      <a:lnTo>
                        <a:pt x="1644" y="929"/>
                      </a:lnTo>
                      <a:lnTo>
                        <a:pt x="1644" y="913"/>
                      </a:lnTo>
                      <a:lnTo>
                        <a:pt x="1651" y="896"/>
                      </a:lnTo>
                      <a:lnTo>
                        <a:pt x="1664" y="882"/>
                      </a:lnTo>
                      <a:lnTo>
                        <a:pt x="1677" y="871"/>
                      </a:lnTo>
                      <a:lnTo>
                        <a:pt x="1704" y="855"/>
                      </a:lnTo>
                      <a:lnTo>
                        <a:pt x="1708" y="847"/>
                      </a:lnTo>
                      <a:lnTo>
                        <a:pt x="1720" y="838"/>
                      </a:lnTo>
                      <a:lnTo>
                        <a:pt x="1732" y="838"/>
                      </a:lnTo>
                      <a:lnTo>
                        <a:pt x="1747" y="823"/>
                      </a:lnTo>
                      <a:lnTo>
                        <a:pt x="1770" y="816"/>
                      </a:lnTo>
                      <a:lnTo>
                        <a:pt x="1788" y="798"/>
                      </a:lnTo>
                      <a:lnTo>
                        <a:pt x="1790" y="774"/>
                      </a:lnTo>
                      <a:lnTo>
                        <a:pt x="1791" y="766"/>
                      </a:lnTo>
                      <a:lnTo>
                        <a:pt x="1786" y="764"/>
                      </a:lnTo>
                      <a:lnTo>
                        <a:pt x="1791" y="740"/>
                      </a:lnTo>
                      <a:lnTo>
                        <a:pt x="1780" y="733"/>
                      </a:lnTo>
                      <a:lnTo>
                        <a:pt x="1792" y="737"/>
                      </a:lnTo>
                      <a:lnTo>
                        <a:pt x="1792" y="722"/>
                      </a:lnTo>
                      <a:lnTo>
                        <a:pt x="1799" y="711"/>
                      </a:lnTo>
                      <a:lnTo>
                        <a:pt x="1795" y="731"/>
                      </a:lnTo>
                      <a:lnTo>
                        <a:pt x="1803" y="740"/>
                      </a:lnTo>
                      <a:lnTo>
                        <a:pt x="1792" y="757"/>
                      </a:lnTo>
                      <a:lnTo>
                        <a:pt x="1793" y="757"/>
                      </a:lnTo>
                      <a:lnTo>
                        <a:pt x="1810" y="739"/>
                      </a:lnTo>
                      <a:lnTo>
                        <a:pt x="1819" y="729"/>
                      </a:lnTo>
                      <a:lnTo>
                        <a:pt x="1821" y="720"/>
                      </a:lnTo>
                      <a:lnTo>
                        <a:pt x="1818" y="716"/>
                      </a:lnTo>
                      <a:lnTo>
                        <a:pt x="1818" y="703"/>
                      </a:lnTo>
                      <a:lnTo>
                        <a:pt x="1822" y="709"/>
                      </a:lnTo>
                      <a:lnTo>
                        <a:pt x="1826" y="711"/>
                      </a:lnTo>
                      <a:lnTo>
                        <a:pt x="1826" y="716"/>
                      </a:lnTo>
                      <a:lnTo>
                        <a:pt x="1846" y="697"/>
                      </a:lnTo>
                      <a:lnTo>
                        <a:pt x="1855" y="681"/>
                      </a:lnTo>
                      <a:lnTo>
                        <a:pt x="1849" y="680"/>
                      </a:lnTo>
                      <a:lnTo>
                        <a:pt x="1857" y="673"/>
                      </a:lnTo>
                      <a:lnTo>
                        <a:pt x="1856" y="676"/>
                      </a:lnTo>
                      <a:lnTo>
                        <a:pt x="1868" y="676"/>
                      </a:lnTo>
                      <a:lnTo>
                        <a:pt x="1897" y="669"/>
                      </a:lnTo>
                      <a:lnTo>
                        <a:pt x="1893" y="665"/>
                      </a:lnTo>
                      <a:lnTo>
                        <a:pt x="1863" y="669"/>
                      </a:lnTo>
                      <a:lnTo>
                        <a:pt x="1881" y="662"/>
                      </a:lnTo>
                      <a:lnTo>
                        <a:pt x="1893" y="661"/>
                      </a:lnTo>
                      <a:lnTo>
                        <a:pt x="1902" y="660"/>
                      </a:lnTo>
                      <a:lnTo>
                        <a:pt x="1917" y="656"/>
                      </a:lnTo>
                      <a:lnTo>
                        <a:pt x="1926" y="656"/>
                      </a:lnTo>
                      <a:lnTo>
                        <a:pt x="1941" y="653"/>
                      </a:lnTo>
                      <a:lnTo>
                        <a:pt x="1945" y="646"/>
                      </a:lnTo>
                      <a:lnTo>
                        <a:pt x="1940" y="641"/>
                      </a:lnTo>
                      <a:lnTo>
                        <a:pt x="1939" y="649"/>
                      </a:lnTo>
                      <a:lnTo>
                        <a:pt x="1931" y="649"/>
                      </a:lnTo>
                      <a:lnTo>
                        <a:pt x="1930" y="637"/>
                      </a:lnTo>
                      <a:lnTo>
                        <a:pt x="1933" y="625"/>
                      </a:lnTo>
                      <a:lnTo>
                        <a:pt x="1939" y="619"/>
                      </a:lnTo>
                      <a:lnTo>
                        <a:pt x="1953" y="606"/>
                      </a:lnTo>
                      <a:lnTo>
                        <a:pt x="1975" y="599"/>
                      </a:lnTo>
                      <a:lnTo>
                        <a:pt x="1998" y="591"/>
                      </a:lnTo>
                      <a:lnTo>
                        <a:pt x="2021" y="580"/>
                      </a:lnTo>
                      <a:lnTo>
                        <a:pt x="2020" y="572"/>
                      </a:lnTo>
                      <a:lnTo>
                        <a:pt x="2013" y="559"/>
                      </a:lnTo>
                      <a:lnTo>
                        <a:pt x="2023" y="528"/>
                      </a:lnTo>
                      <a:lnTo>
                        <a:pt x="2017" y="521"/>
                      </a:lnTo>
                      <a:lnTo>
                        <a:pt x="2003" y="525"/>
                      </a:lnTo>
                      <a:lnTo>
                        <a:pt x="2000" y="518"/>
                      </a:lnTo>
                      <a:lnTo>
                        <a:pt x="1979" y="536"/>
                      </a:lnTo>
                      <a:lnTo>
                        <a:pt x="1967" y="555"/>
                      </a:lnTo>
                      <a:lnTo>
                        <a:pt x="1957" y="565"/>
                      </a:lnTo>
                      <a:lnTo>
                        <a:pt x="1947" y="569"/>
                      </a:lnTo>
                      <a:lnTo>
                        <a:pt x="1941" y="570"/>
                      </a:lnTo>
                      <a:lnTo>
                        <a:pt x="1937" y="575"/>
                      </a:lnTo>
                      <a:lnTo>
                        <a:pt x="1902" y="575"/>
                      </a:lnTo>
                      <a:lnTo>
                        <a:pt x="1874" y="575"/>
                      </a:lnTo>
                      <a:lnTo>
                        <a:pt x="1864" y="580"/>
                      </a:lnTo>
                      <a:lnTo>
                        <a:pt x="1839" y="596"/>
                      </a:lnTo>
                      <a:lnTo>
                        <a:pt x="1840" y="599"/>
                      </a:lnTo>
                      <a:lnTo>
                        <a:pt x="1837" y="608"/>
                      </a:lnTo>
                      <a:lnTo>
                        <a:pt x="1820" y="615"/>
                      </a:lnTo>
                      <a:lnTo>
                        <a:pt x="1805" y="613"/>
                      </a:lnTo>
                      <a:lnTo>
                        <a:pt x="1790" y="613"/>
                      </a:lnTo>
                      <a:lnTo>
                        <a:pt x="1781" y="615"/>
                      </a:lnTo>
                      <a:lnTo>
                        <a:pt x="1780" y="622"/>
                      </a:lnTo>
                      <a:lnTo>
                        <a:pt x="1780" y="622"/>
                      </a:lnTo>
                      <a:lnTo>
                        <a:pt x="1779" y="625"/>
                      </a:lnTo>
                      <a:lnTo>
                        <a:pt x="1758" y="638"/>
                      </a:lnTo>
                      <a:lnTo>
                        <a:pt x="1741" y="645"/>
                      </a:lnTo>
                      <a:lnTo>
                        <a:pt x="1730" y="648"/>
                      </a:lnTo>
                      <a:lnTo>
                        <a:pt x="1717" y="655"/>
                      </a:lnTo>
                      <a:lnTo>
                        <a:pt x="1702" y="657"/>
                      </a:lnTo>
                      <a:lnTo>
                        <a:pt x="1692" y="656"/>
                      </a:lnTo>
                      <a:lnTo>
                        <a:pt x="1682" y="652"/>
                      </a:lnTo>
                      <a:lnTo>
                        <a:pt x="1692" y="642"/>
                      </a:lnTo>
                      <a:lnTo>
                        <a:pt x="1692" y="642"/>
                      </a:lnTo>
                      <a:lnTo>
                        <a:pt x="1700" y="634"/>
                      </a:lnTo>
                      <a:lnTo>
                        <a:pt x="1713" y="622"/>
                      </a:lnTo>
                      <a:lnTo>
                        <a:pt x="1713" y="622"/>
                      </a:lnTo>
                      <a:lnTo>
                        <a:pt x="1713" y="622"/>
                      </a:lnTo>
                      <a:lnTo>
                        <a:pt x="1716" y="613"/>
                      </a:lnTo>
                      <a:lnTo>
                        <a:pt x="1718" y="599"/>
                      </a:lnTo>
                      <a:lnTo>
                        <a:pt x="1712" y="597"/>
                      </a:lnTo>
                      <a:lnTo>
                        <a:pt x="1696" y="607"/>
                      </a:lnTo>
                      <a:lnTo>
                        <a:pt x="1692" y="607"/>
                      </a:lnTo>
                      <a:lnTo>
                        <a:pt x="1693" y="601"/>
                      </a:lnTo>
                      <a:lnTo>
                        <a:pt x="1707" y="592"/>
                      </a:lnTo>
                      <a:lnTo>
                        <a:pt x="1714" y="582"/>
                      </a:lnTo>
                      <a:lnTo>
                        <a:pt x="1717" y="571"/>
                      </a:lnTo>
                      <a:lnTo>
                        <a:pt x="1706" y="562"/>
                      </a:lnTo>
                      <a:lnTo>
                        <a:pt x="1692" y="557"/>
                      </a:lnTo>
                      <a:lnTo>
                        <a:pt x="1686" y="566"/>
                      </a:lnTo>
                      <a:lnTo>
                        <a:pt x="1681" y="569"/>
                      </a:lnTo>
                      <a:lnTo>
                        <a:pt x="1673" y="580"/>
                      </a:lnTo>
                      <a:lnTo>
                        <a:pt x="1674" y="572"/>
                      </a:lnTo>
                      <a:lnTo>
                        <a:pt x="1664" y="578"/>
                      </a:lnTo>
                      <a:lnTo>
                        <a:pt x="1657" y="585"/>
                      </a:lnTo>
                      <a:lnTo>
                        <a:pt x="1647" y="597"/>
                      </a:lnTo>
                      <a:lnTo>
                        <a:pt x="1642" y="606"/>
                      </a:lnTo>
                      <a:lnTo>
                        <a:pt x="1642" y="621"/>
                      </a:lnTo>
                      <a:lnTo>
                        <a:pt x="1635" y="636"/>
                      </a:lnTo>
                      <a:lnTo>
                        <a:pt x="1623" y="647"/>
                      </a:lnTo>
                      <a:lnTo>
                        <a:pt x="1618" y="650"/>
                      </a:lnTo>
                      <a:lnTo>
                        <a:pt x="1612" y="653"/>
                      </a:lnTo>
                      <a:lnTo>
                        <a:pt x="1606" y="653"/>
                      </a:lnTo>
                      <a:lnTo>
                        <a:pt x="1605" y="651"/>
                      </a:lnTo>
                      <a:lnTo>
                        <a:pt x="1604" y="639"/>
                      </a:lnTo>
                      <a:lnTo>
                        <a:pt x="1607" y="633"/>
                      </a:lnTo>
                      <a:lnTo>
                        <a:pt x="1609" y="627"/>
                      </a:lnTo>
                      <a:lnTo>
                        <a:pt x="1611" y="616"/>
                      </a:lnTo>
                      <a:lnTo>
                        <a:pt x="1621" y="603"/>
                      </a:lnTo>
                      <a:lnTo>
                        <a:pt x="1632" y="587"/>
                      </a:lnTo>
                      <a:lnTo>
                        <a:pt x="1649" y="570"/>
                      </a:lnTo>
                      <a:lnTo>
                        <a:pt x="1646" y="570"/>
                      </a:lnTo>
                      <a:lnTo>
                        <a:pt x="1626" y="585"/>
                      </a:lnTo>
                      <a:lnTo>
                        <a:pt x="1624" y="582"/>
                      </a:lnTo>
                      <a:lnTo>
                        <a:pt x="1635" y="573"/>
                      </a:lnTo>
                      <a:lnTo>
                        <a:pt x="1653" y="558"/>
                      </a:lnTo>
                      <a:lnTo>
                        <a:pt x="1666" y="556"/>
                      </a:lnTo>
                      <a:lnTo>
                        <a:pt x="1683" y="552"/>
                      </a:lnTo>
                      <a:lnTo>
                        <a:pt x="1697" y="554"/>
                      </a:lnTo>
                      <a:lnTo>
                        <a:pt x="1697" y="554"/>
                      </a:lnTo>
                      <a:lnTo>
                        <a:pt x="1715" y="552"/>
                      </a:lnTo>
                      <a:lnTo>
                        <a:pt x="1709" y="542"/>
                      </a:lnTo>
                      <a:lnTo>
                        <a:pt x="1709" y="542"/>
                      </a:lnTo>
                      <a:lnTo>
                        <a:pt x="1705" y="542"/>
                      </a:lnTo>
                      <a:lnTo>
                        <a:pt x="1705" y="542"/>
                      </a:lnTo>
                      <a:lnTo>
                        <a:pt x="1705" y="542"/>
                      </a:lnTo>
                      <a:lnTo>
                        <a:pt x="1700" y="541"/>
                      </a:lnTo>
                      <a:lnTo>
                        <a:pt x="1698" y="535"/>
                      </a:lnTo>
                      <a:lnTo>
                        <a:pt x="1679" y="537"/>
                      </a:lnTo>
                      <a:lnTo>
                        <a:pt x="1661" y="542"/>
                      </a:lnTo>
                      <a:lnTo>
                        <a:pt x="1651" y="533"/>
                      </a:lnTo>
                      <a:lnTo>
                        <a:pt x="1642" y="530"/>
                      </a:lnTo>
                      <a:lnTo>
                        <a:pt x="1653" y="518"/>
                      </a:lnTo>
                      <a:lnTo>
                        <a:pt x="1634" y="526"/>
                      </a:lnTo>
                      <a:lnTo>
                        <a:pt x="1615" y="533"/>
                      </a:lnTo>
                      <a:lnTo>
                        <a:pt x="1598" y="539"/>
                      </a:lnTo>
                      <a:lnTo>
                        <a:pt x="1590" y="531"/>
                      </a:lnTo>
                      <a:lnTo>
                        <a:pt x="1569" y="536"/>
                      </a:lnTo>
                      <a:lnTo>
                        <a:pt x="1571" y="532"/>
                      </a:lnTo>
                      <a:lnTo>
                        <a:pt x="1588" y="523"/>
                      </a:lnTo>
                      <a:lnTo>
                        <a:pt x="1606" y="514"/>
                      </a:lnTo>
                      <a:lnTo>
                        <a:pt x="1628" y="505"/>
                      </a:lnTo>
                      <a:lnTo>
                        <a:pt x="1628" y="505"/>
                      </a:lnTo>
                      <a:lnTo>
                        <a:pt x="1628" y="505"/>
                      </a:lnTo>
                      <a:lnTo>
                        <a:pt x="1608" y="500"/>
                      </a:lnTo>
                      <a:lnTo>
                        <a:pt x="1592" y="502"/>
                      </a:lnTo>
                      <a:lnTo>
                        <a:pt x="1578" y="496"/>
                      </a:lnTo>
                      <a:lnTo>
                        <a:pt x="1560" y="492"/>
                      </a:lnTo>
                      <a:lnTo>
                        <a:pt x="1549" y="490"/>
                      </a:lnTo>
                      <a:lnTo>
                        <a:pt x="1545" y="486"/>
                      </a:lnTo>
                      <a:lnTo>
                        <a:pt x="1548" y="473"/>
                      </a:lnTo>
                      <a:lnTo>
                        <a:pt x="1548" y="473"/>
                      </a:lnTo>
                      <a:close/>
                      <a:moveTo>
                        <a:pt x="649" y="299"/>
                      </a:moveTo>
                      <a:lnTo>
                        <a:pt x="675" y="289"/>
                      </a:lnTo>
                      <a:lnTo>
                        <a:pt x="675" y="281"/>
                      </a:lnTo>
                      <a:lnTo>
                        <a:pt x="665" y="280"/>
                      </a:lnTo>
                      <a:lnTo>
                        <a:pt x="652" y="283"/>
                      </a:lnTo>
                      <a:lnTo>
                        <a:pt x="628" y="291"/>
                      </a:lnTo>
                      <a:lnTo>
                        <a:pt x="621" y="302"/>
                      </a:lnTo>
                      <a:lnTo>
                        <a:pt x="622" y="307"/>
                      </a:lnTo>
                      <a:lnTo>
                        <a:pt x="649" y="299"/>
                      </a:lnTo>
                      <a:close/>
                      <a:moveTo>
                        <a:pt x="505" y="237"/>
                      </a:moveTo>
                      <a:lnTo>
                        <a:pt x="513" y="229"/>
                      </a:lnTo>
                      <a:lnTo>
                        <a:pt x="502" y="227"/>
                      </a:lnTo>
                      <a:lnTo>
                        <a:pt x="481" y="231"/>
                      </a:lnTo>
                      <a:lnTo>
                        <a:pt x="484" y="236"/>
                      </a:lnTo>
                      <a:lnTo>
                        <a:pt x="490" y="241"/>
                      </a:lnTo>
                      <a:lnTo>
                        <a:pt x="505" y="237"/>
                      </a:lnTo>
                      <a:lnTo>
                        <a:pt x="505" y="237"/>
                      </a:lnTo>
                      <a:close/>
                      <a:moveTo>
                        <a:pt x="509" y="154"/>
                      </a:moveTo>
                      <a:lnTo>
                        <a:pt x="497" y="162"/>
                      </a:lnTo>
                      <a:lnTo>
                        <a:pt x="499" y="164"/>
                      </a:lnTo>
                      <a:lnTo>
                        <a:pt x="514" y="162"/>
                      </a:lnTo>
                      <a:lnTo>
                        <a:pt x="516" y="167"/>
                      </a:lnTo>
                      <a:lnTo>
                        <a:pt x="522" y="171"/>
                      </a:lnTo>
                      <a:lnTo>
                        <a:pt x="540" y="167"/>
                      </a:lnTo>
                      <a:lnTo>
                        <a:pt x="545" y="164"/>
                      </a:lnTo>
                      <a:lnTo>
                        <a:pt x="533" y="162"/>
                      </a:lnTo>
                      <a:lnTo>
                        <a:pt x="526" y="156"/>
                      </a:lnTo>
                      <a:lnTo>
                        <a:pt x="514" y="158"/>
                      </a:lnTo>
                      <a:lnTo>
                        <a:pt x="509" y="154"/>
                      </a:lnTo>
                      <a:lnTo>
                        <a:pt x="509" y="154"/>
                      </a:lnTo>
                      <a:close/>
                      <a:moveTo>
                        <a:pt x="975" y="4"/>
                      </a:moveTo>
                      <a:lnTo>
                        <a:pt x="959" y="0"/>
                      </a:lnTo>
                      <a:lnTo>
                        <a:pt x="921" y="10"/>
                      </a:lnTo>
                      <a:lnTo>
                        <a:pt x="909" y="9"/>
                      </a:lnTo>
                      <a:lnTo>
                        <a:pt x="868" y="18"/>
                      </a:lnTo>
                      <a:lnTo>
                        <a:pt x="850" y="20"/>
                      </a:lnTo>
                      <a:lnTo>
                        <a:pt x="820" y="29"/>
                      </a:lnTo>
                      <a:lnTo>
                        <a:pt x="803" y="39"/>
                      </a:lnTo>
                      <a:lnTo>
                        <a:pt x="771" y="49"/>
                      </a:lnTo>
                      <a:lnTo>
                        <a:pt x="742" y="49"/>
                      </a:lnTo>
                      <a:lnTo>
                        <a:pt x="719" y="60"/>
                      </a:lnTo>
                      <a:lnTo>
                        <a:pt x="731" y="66"/>
                      </a:lnTo>
                      <a:lnTo>
                        <a:pt x="734" y="75"/>
                      </a:lnTo>
                      <a:lnTo>
                        <a:pt x="731" y="85"/>
                      </a:lnTo>
                      <a:lnTo>
                        <a:pt x="739" y="92"/>
                      </a:lnTo>
                      <a:lnTo>
                        <a:pt x="734" y="106"/>
                      </a:lnTo>
                      <a:lnTo>
                        <a:pt x="700" y="106"/>
                      </a:lnTo>
                      <a:lnTo>
                        <a:pt x="716" y="96"/>
                      </a:lnTo>
                      <a:lnTo>
                        <a:pt x="704" y="96"/>
                      </a:lnTo>
                      <a:lnTo>
                        <a:pt x="654" y="106"/>
                      </a:lnTo>
                      <a:lnTo>
                        <a:pt x="621" y="115"/>
                      </a:lnTo>
                      <a:lnTo>
                        <a:pt x="624" y="127"/>
                      </a:lnTo>
                      <a:lnTo>
                        <a:pt x="620" y="135"/>
                      </a:lnTo>
                      <a:lnTo>
                        <a:pt x="636" y="140"/>
                      </a:lnTo>
                      <a:lnTo>
                        <a:pt x="663" y="137"/>
                      </a:lnTo>
                      <a:lnTo>
                        <a:pt x="669" y="143"/>
                      </a:lnTo>
                      <a:lnTo>
                        <a:pt x="680" y="137"/>
                      </a:lnTo>
                      <a:lnTo>
                        <a:pt x="703" y="134"/>
                      </a:lnTo>
                      <a:lnTo>
                        <a:pt x="713" y="134"/>
                      </a:lnTo>
                      <a:lnTo>
                        <a:pt x="691" y="141"/>
                      </a:lnTo>
                      <a:lnTo>
                        <a:pt x="695" y="145"/>
                      </a:lnTo>
                      <a:lnTo>
                        <a:pt x="686" y="154"/>
                      </a:lnTo>
                      <a:lnTo>
                        <a:pt x="665" y="162"/>
                      </a:lnTo>
                      <a:lnTo>
                        <a:pt x="656" y="160"/>
                      </a:lnTo>
                      <a:lnTo>
                        <a:pt x="630" y="169"/>
                      </a:lnTo>
                      <a:lnTo>
                        <a:pt x="622" y="166"/>
                      </a:lnTo>
                      <a:lnTo>
                        <a:pt x="607" y="167"/>
                      </a:lnTo>
                      <a:lnTo>
                        <a:pt x="588" y="178"/>
                      </a:lnTo>
                      <a:lnTo>
                        <a:pt x="559" y="190"/>
                      </a:lnTo>
                      <a:lnTo>
                        <a:pt x="537" y="203"/>
                      </a:lnTo>
                      <a:lnTo>
                        <a:pt x="538" y="212"/>
                      </a:lnTo>
                      <a:lnTo>
                        <a:pt x="523" y="224"/>
                      </a:lnTo>
                      <a:lnTo>
                        <a:pt x="529" y="230"/>
                      </a:lnTo>
                      <a:lnTo>
                        <a:pt x="531" y="240"/>
                      </a:lnTo>
                      <a:lnTo>
                        <a:pt x="558" y="235"/>
                      </a:lnTo>
                      <a:lnTo>
                        <a:pt x="559" y="244"/>
                      </a:lnTo>
                      <a:lnTo>
                        <a:pt x="547" y="251"/>
                      </a:lnTo>
                      <a:lnTo>
                        <a:pt x="534" y="264"/>
                      </a:lnTo>
                      <a:lnTo>
                        <a:pt x="544" y="264"/>
                      </a:lnTo>
                      <a:lnTo>
                        <a:pt x="571" y="256"/>
                      </a:lnTo>
                      <a:lnTo>
                        <a:pt x="565" y="266"/>
                      </a:lnTo>
                      <a:lnTo>
                        <a:pt x="579" y="259"/>
                      </a:lnTo>
                      <a:lnTo>
                        <a:pt x="577" y="270"/>
                      </a:lnTo>
                      <a:lnTo>
                        <a:pt x="594" y="261"/>
                      </a:lnTo>
                      <a:lnTo>
                        <a:pt x="596" y="266"/>
                      </a:lnTo>
                      <a:lnTo>
                        <a:pt x="623" y="259"/>
                      </a:lnTo>
                      <a:lnTo>
                        <a:pt x="600" y="272"/>
                      </a:lnTo>
                      <a:lnTo>
                        <a:pt x="579" y="289"/>
                      </a:lnTo>
                      <a:lnTo>
                        <a:pt x="557" y="296"/>
                      </a:lnTo>
                      <a:lnTo>
                        <a:pt x="549" y="301"/>
                      </a:lnTo>
                      <a:lnTo>
                        <a:pt x="510" y="315"/>
                      </a:lnTo>
                      <a:lnTo>
                        <a:pt x="492" y="323"/>
                      </a:lnTo>
                      <a:lnTo>
                        <a:pt x="467" y="326"/>
                      </a:lnTo>
                      <a:lnTo>
                        <a:pt x="436" y="338"/>
                      </a:lnTo>
                      <a:lnTo>
                        <a:pt x="411" y="345"/>
                      </a:lnTo>
                      <a:lnTo>
                        <a:pt x="382" y="356"/>
                      </a:lnTo>
                      <a:lnTo>
                        <a:pt x="380" y="359"/>
                      </a:lnTo>
                      <a:lnTo>
                        <a:pt x="417" y="353"/>
                      </a:lnTo>
                      <a:lnTo>
                        <a:pt x="439" y="345"/>
                      </a:lnTo>
                      <a:lnTo>
                        <a:pt x="466" y="338"/>
                      </a:lnTo>
                      <a:lnTo>
                        <a:pt x="488" y="331"/>
                      </a:lnTo>
                      <a:lnTo>
                        <a:pt x="498" y="333"/>
                      </a:lnTo>
                      <a:lnTo>
                        <a:pt x="529" y="324"/>
                      </a:lnTo>
                      <a:lnTo>
                        <a:pt x="546" y="313"/>
                      </a:lnTo>
                      <a:lnTo>
                        <a:pt x="585" y="302"/>
                      </a:lnTo>
                      <a:lnTo>
                        <a:pt x="599" y="292"/>
                      </a:lnTo>
                      <a:lnTo>
                        <a:pt x="624" y="285"/>
                      </a:lnTo>
                      <a:lnTo>
                        <a:pt x="652" y="275"/>
                      </a:lnTo>
                      <a:lnTo>
                        <a:pt x="686" y="261"/>
                      </a:lnTo>
                      <a:lnTo>
                        <a:pt x="685" y="249"/>
                      </a:lnTo>
                      <a:lnTo>
                        <a:pt x="726" y="234"/>
                      </a:lnTo>
                      <a:lnTo>
                        <a:pt x="754" y="219"/>
                      </a:lnTo>
                      <a:lnTo>
                        <a:pt x="789" y="207"/>
                      </a:lnTo>
                      <a:lnTo>
                        <a:pt x="787" y="213"/>
                      </a:lnTo>
                      <a:lnTo>
                        <a:pt x="762" y="219"/>
                      </a:lnTo>
                      <a:lnTo>
                        <a:pt x="731" y="241"/>
                      </a:lnTo>
                      <a:lnTo>
                        <a:pt x="719" y="254"/>
                      </a:lnTo>
                      <a:lnTo>
                        <a:pt x="743" y="249"/>
                      </a:lnTo>
                      <a:lnTo>
                        <a:pt x="765" y="242"/>
                      </a:lnTo>
                      <a:lnTo>
                        <a:pt x="790" y="237"/>
                      </a:lnTo>
                      <a:lnTo>
                        <a:pt x="801" y="236"/>
                      </a:lnTo>
                      <a:lnTo>
                        <a:pt x="814" y="220"/>
                      </a:lnTo>
                      <a:lnTo>
                        <a:pt x="837" y="216"/>
                      </a:lnTo>
                      <a:lnTo>
                        <a:pt x="847" y="225"/>
                      </a:lnTo>
                      <a:lnTo>
                        <a:pt x="869" y="235"/>
                      </a:lnTo>
                      <a:lnTo>
                        <a:pt x="894" y="233"/>
                      </a:lnTo>
                      <a:lnTo>
                        <a:pt x="916" y="241"/>
                      </a:lnTo>
                      <a:lnTo>
                        <a:pt x="928" y="246"/>
                      </a:lnTo>
                      <a:lnTo>
                        <a:pt x="940" y="268"/>
                      </a:lnTo>
                      <a:lnTo>
                        <a:pt x="954" y="275"/>
                      </a:lnTo>
                      <a:lnTo>
                        <a:pt x="980" y="275"/>
                      </a:lnTo>
                      <a:lnTo>
                        <a:pt x="996" y="276"/>
                      </a:lnTo>
                      <a:lnTo>
                        <a:pt x="986" y="297"/>
                      </a:lnTo>
                      <a:lnTo>
                        <a:pt x="991" y="316"/>
                      </a:lnTo>
                      <a:lnTo>
                        <a:pt x="979" y="335"/>
                      </a:lnTo>
                      <a:lnTo>
                        <a:pt x="988" y="342"/>
                      </a:lnTo>
                      <a:lnTo>
                        <a:pt x="990" y="350"/>
                      </a:lnTo>
                      <a:lnTo>
                        <a:pt x="990" y="350"/>
                      </a:lnTo>
                      <a:lnTo>
                        <a:pt x="1010" y="339"/>
                      </a:lnTo>
                      <a:lnTo>
                        <a:pt x="1021" y="326"/>
                      </a:lnTo>
                      <a:lnTo>
                        <a:pt x="1004" y="311"/>
                      </a:lnTo>
                      <a:lnTo>
                        <a:pt x="1010" y="286"/>
                      </a:lnTo>
                      <a:lnTo>
                        <a:pt x="1014" y="270"/>
                      </a:lnTo>
                      <a:lnTo>
                        <a:pt x="1007" y="261"/>
                      </a:lnTo>
                      <a:lnTo>
                        <a:pt x="1005" y="251"/>
                      </a:lnTo>
                      <a:lnTo>
                        <a:pt x="1007" y="240"/>
                      </a:lnTo>
                      <a:lnTo>
                        <a:pt x="983" y="247"/>
                      </a:lnTo>
                      <a:lnTo>
                        <a:pt x="955" y="260"/>
                      </a:lnTo>
                      <a:lnTo>
                        <a:pt x="954" y="245"/>
                      </a:lnTo>
                      <a:lnTo>
                        <a:pt x="951" y="235"/>
                      </a:lnTo>
                      <a:lnTo>
                        <a:pt x="942" y="229"/>
                      </a:lnTo>
                      <a:lnTo>
                        <a:pt x="926" y="229"/>
                      </a:lnTo>
                      <a:lnTo>
                        <a:pt x="1058" y="107"/>
                      </a:lnTo>
                      <a:lnTo>
                        <a:pt x="1149" y="33"/>
                      </a:lnTo>
                      <a:lnTo>
                        <a:pt x="1149" y="33"/>
                      </a:lnTo>
                      <a:lnTo>
                        <a:pt x="1149" y="33"/>
                      </a:lnTo>
                      <a:lnTo>
                        <a:pt x="1136" y="30"/>
                      </a:lnTo>
                      <a:lnTo>
                        <a:pt x="1120" y="23"/>
                      </a:lnTo>
                      <a:lnTo>
                        <a:pt x="1096" y="27"/>
                      </a:lnTo>
                      <a:lnTo>
                        <a:pt x="1087" y="24"/>
                      </a:lnTo>
                      <a:lnTo>
                        <a:pt x="1061" y="22"/>
                      </a:lnTo>
                      <a:lnTo>
                        <a:pt x="1038" y="16"/>
                      </a:lnTo>
                      <a:lnTo>
                        <a:pt x="1020" y="18"/>
                      </a:lnTo>
                      <a:lnTo>
                        <a:pt x="1002" y="15"/>
                      </a:lnTo>
                      <a:lnTo>
                        <a:pt x="1009" y="10"/>
                      </a:lnTo>
                      <a:lnTo>
                        <a:pt x="986" y="9"/>
                      </a:lnTo>
                      <a:lnTo>
                        <a:pt x="973" y="13"/>
                      </a:lnTo>
                      <a:lnTo>
                        <a:pt x="975" y="4"/>
                      </a:lnTo>
                      <a:lnTo>
                        <a:pt x="975" y="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94"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27A32684-A7B1-D766-7FC0-3A9C25D89A82}"/>
                    </a:ext>
                  </a:extLst>
                </p:cNvPr>
                <p:cNvSpPr>
                  <a:spLocks noEditPoints="1"/>
                </p:cNvSpPr>
                <p:nvPr/>
              </p:nvSpPr>
              <p:spPr bwMode="auto">
                <a:xfrm>
                  <a:off x="3935412" y="3827463"/>
                  <a:ext cx="9525" cy="11113"/>
                </a:xfrm>
                <a:custGeom>
                  <a:avLst/>
                  <a:gdLst>
                    <a:gd name="T0" fmla="*/ 6 w 6"/>
                    <a:gd name="T1" fmla="*/ 6 h 7"/>
                    <a:gd name="T2" fmla="*/ 6 w 6"/>
                    <a:gd name="T3" fmla="*/ 5 h 7"/>
                    <a:gd name="T4" fmla="*/ 6 w 6"/>
                    <a:gd name="T5" fmla="*/ 4 h 7"/>
                    <a:gd name="T6" fmla="*/ 5 w 6"/>
                    <a:gd name="T7" fmla="*/ 4 h 7"/>
                    <a:gd name="T8" fmla="*/ 5 w 6"/>
                    <a:gd name="T9" fmla="*/ 6 h 7"/>
                    <a:gd name="T10" fmla="*/ 5 w 6"/>
                    <a:gd name="T11" fmla="*/ 7 h 7"/>
                    <a:gd name="T12" fmla="*/ 6 w 6"/>
                    <a:gd name="T13" fmla="*/ 6 h 7"/>
                    <a:gd name="T14" fmla="*/ 5 w 6"/>
                    <a:gd name="T15" fmla="*/ 3 h 7"/>
                    <a:gd name="T16" fmla="*/ 4 w 6"/>
                    <a:gd name="T17" fmla="*/ 2 h 7"/>
                    <a:gd name="T18" fmla="*/ 4 w 6"/>
                    <a:gd name="T19" fmla="*/ 2 h 7"/>
                    <a:gd name="T20" fmla="*/ 3 w 6"/>
                    <a:gd name="T21" fmla="*/ 1 h 7"/>
                    <a:gd name="T22" fmla="*/ 1 w 6"/>
                    <a:gd name="T23" fmla="*/ 0 h 7"/>
                    <a:gd name="T24" fmla="*/ 1 w 6"/>
                    <a:gd name="T25" fmla="*/ 0 h 7"/>
                    <a:gd name="T26" fmla="*/ 0 w 6"/>
                    <a:gd name="T27" fmla="*/ 1 h 7"/>
                    <a:gd name="T28" fmla="*/ 0 w 6"/>
                    <a:gd name="T29" fmla="*/ 1 h 7"/>
                    <a:gd name="T30" fmla="*/ 0 w 6"/>
                    <a:gd name="T31" fmla="*/ 1 h 7"/>
                    <a:gd name="T32" fmla="*/ 1 w 6"/>
                    <a:gd name="T33" fmla="*/ 2 h 7"/>
                    <a:gd name="T34" fmla="*/ 3 w 6"/>
                    <a:gd name="T35" fmla="*/ 2 h 7"/>
                    <a:gd name="T36" fmla="*/ 4 w 6"/>
                    <a:gd name="T37" fmla="*/ 3 h 7"/>
                    <a:gd name="T38" fmla="*/ 5 w 6"/>
                    <a:gd name="T39" fmla="*/ 3 h 7"/>
                    <a:gd name="T40" fmla="*/ 5 w 6"/>
                    <a:gd name="T41"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 h="7">
                      <a:moveTo>
                        <a:pt x="6" y="6"/>
                      </a:moveTo>
                      <a:lnTo>
                        <a:pt x="6" y="5"/>
                      </a:lnTo>
                      <a:lnTo>
                        <a:pt x="6" y="4"/>
                      </a:lnTo>
                      <a:lnTo>
                        <a:pt x="5" y="4"/>
                      </a:lnTo>
                      <a:lnTo>
                        <a:pt x="5" y="6"/>
                      </a:lnTo>
                      <a:lnTo>
                        <a:pt x="5" y="7"/>
                      </a:lnTo>
                      <a:lnTo>
                        <a:pt x="6" y="6"/>
                      </a:lnTo>
                      <a:close/>
                      <a:moveTo>
                        <a:pt x="5" y="3"/>
                      </a:moveTo>
                      <a:lnTo>
                        <a:pt x="4" y="2"/>
                      </a:lnTo>
                      <a:lnTo>
                        <a:pt x="4" y="2"/>
                      </a:lnTo>
                      <a:lnTo>
                        <a:pt x="3" y="1"/>
                      </a:lnTo>
                      <a:lnTo>
                        <a:pt x="1" y="0"/>
                      </a:lnTo>
                      <a:lnTo>
                        <a:pt x="1" y="0"/>
                      </a:lnTo>
                      <a:lnTo>
                        <a:pt x="0" y="1"/>
                      </a:lnTo>
                      <a:lnTo>
                        <a:pt x="0" y="1"/>
                      </a:lnTo>
                      <a:lnTo>
                        <a:pt x="0" y="1"/>
                      </a:lnTo>
                      <a:lnTo>
                        <a:pt x="1" y="2"/>
                      </a:lnTo>
                      <a:lnTo>
                        <a:pt x="3" y="2"/>
                      </a:lnTo>
                      <a:lnTo>
                        <a:pt x="4" y="3"/>
                      </a:lnTo>
                      <a:lnTo>
                        <a:pt x="5" y="3"/>
                      </a:lnTo>
                      <a:lnTo>
                        <a:pt x="5" y="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95"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C123A863-550F-BD69-36A9-A5600C877525}"/>
                    </a:ext>
                  </a:extLst>
                </p:cNvPr>
                <p:cNvSpPr>
                  <a:spLocks/>
                </p:cNvSpPr>
                <p:nvPr/>
              </p:nvSpPr>
              <p:spPr bwMode="auto">
                <a:xfrm>
                  <a:off x="3954462" y="3849688"/>
                  <a:ext cx="1587" cy="3175"/>
                </a:xfrm>
                <a:custGeom>
                  <a:avLst/>
                  <a:gdLst>
                    <a:gd name="T0" fmla="*/ 1 w 1"/>
                    <a:gd name="T1" fmla="*/ 2 h 2"/>
                    <a:gd name="T2" fmla="*/ 1 w 1"/>
                    <a:gd name="T3" fmla="*/ 0 h 2"/>
                    <a:gd name="T4" fmla="*/ 0 w 1"/>
                    <a:gd name="T5" fmla="*/ 0 h 2"/>
                    <a:gd name="T6" fmla="*/ 0 w 1"/>
                    <a:gd name="T7" fmla="*/ 1 h 2"/>
                    <a:gd name="T8" fmla="*/ 0 w 1"/>
                    <a:gd name="T9" fmla="*/ 2 h 2"/>
                    <a:gd name="T10" fmla="*/ 1 w 1"/>
                    <a:gd name="T11" fmla="*/ 2 h 2"/>
                    <a:gd name="T12" fmla="*/ 1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2"/>
                      </a:moveTo>
                      <a:lnTo>
                        <a:pt x="1" y="0"/>
                      </a:lnTo>
                      <a:lnTo>
                        <a:pt x="0" y="0"/>
                      </a:lnTo>
                      <a:lnTo>
                        <a:pt x="0" y="1"/>
                      </a:lnTo>
                      <a:lnTo>
                        <a:pt x="0" y="2"/>
                      </a:lnTo>
                      <a:lnTo>
                        <a:pt x="1" y="2"/>
                      </a:lnTo>
                      <a:lnTo>
                        <a:pt x="1" y="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96"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9A86A360-6CF7-1C93-205C-EA51DAD7DDED}"/>
                    </a:ext>
                  </a:extLst>
                </p:cNvPr>
                <p:cNvSpPr>
                  <a:spLocks noEditPoints="1"/>
                </p:cNvSpPr>
                <p:nvPr/>
              </p:nvSpPr>
              <p:spPr bwMode="auto">
                <a:xfrm>
                  <a:off x="3770312" y="3784601"/>
                  <a:ext cx="85725" cy="22225"/>
                </a:xfrm>
                <a:custGeom>
                  <a:avLst/>
                  <a:gdLst>
                    <a:gd name="T0" fmla="*/ 1 w 54"/>
                    <a:gd name="T1" fmla="*/ 11 h 14"/>
                    <a:gd name="T2" fmla="*/ 2 w 54"/>
                    <a:gd name="T3" fmla="*/ 11 h 14"/>
                    <a:gd name="T4" fmla="*/ 2 w 54"/>
                    <a:gd name="T5" fmla="*/ 10 h 14"/>
                    <a:gd name="T6" fmla="*/ 2 w 54"/>
                    <a:gd name="T7" fmla="*/ 10 h 14"/>
                    <a:gd name="T8" fmla="*/ 2 w 54"/>
                    <a:gd name="T9" fmla="*/ 10 h 14"/>
                    <a:gd name="T10" fmla="*/ 0 w 54"/>
                    <a:gd name="T11" fmla="*/ 10 h 14"/>
                    <a:gd name="T12" fmla="*/ 0 w 54"/>
                    <a:gd name="T13" fmla="*/ 10 h 14"/>
                    <a:gd name="T14" fmla="*/ 1 w 54"/>
                    <a:gd name="T15" fmla="*/ 11 h 14"/>
                    <a:gd name="T16" fmla="*/ 1 w 54"/>
                    <a:gd name="T17" fmla="*/ 11 h 14"/>
                    <a:gd name="T18" fmla="*/ 53 w 54"/>
                    <a:gd name="T19" fmla="*/ 10 h 14"/>
                    <a:gd name="T20" fmla="*/ 54 w 54"/>
                    <a:gd name="T21" fmla="*/ 9 h 14"/>
                    <a:gd name="T22" fmla="*/ 51 w 54"/>
                    <a:gd name="T23" fmla="*/ 8 h 14"/>
                    <a:gd name="T24" fmla="*/ 50 w 54"/>
                    <a:gd name="T25" fmla="*/ 10 h 14"/>
                    <a:gd name="T26" fmla="*/ 53 w 54"/>
                    <a:gd name="T27" fmla="*/ 10 h 14"/>
                    <a:gd name="T28" fmla="*/ 38 w 54"/>
                    <a:gd name="T29" fmla="*/ 1 h 14"/>
                    <a:gd name="T30" fmla="*/ 25 w 54"/>
                    <a:gd name="T31" fmla="*/ 1 h 14"/>
                    <a:gd name="T32" fmla="*/ 18 w 54"/>
                    <a:gd name="T33" fmla="*/ 1 h 14"/>
                    <a:gd name="T34" fmla="*/ 17 w 54"/>
                    <a:gd name="T35" fmla="*/ 2 h 14"/>
                    <a:gd name="T36" fmla="*/ 15 w 54"/>
                    <a:gd name="T37" fmla="*/ 3 h 14"/>
                    <a:gd name="T38" fmla="*/ 15 w 54"/>
                    <a:gd name="T39" fmla="*/ 5 h 14"/>
                    <a:gd name="T40" fmla="*/ 16 w 54"/>
                    <a:gd name="T41" fmla="*/ 9 h 14"/>
                    <a:gd name="T42" fmla="*/ 16 w 54"/>
                    <a:gd name="T43" fmla="*/ 14 h 14"/>
                    <a:gd name="T44" fmla="*/ 20 w 54"/>
                    <a:gd name="T45" fmla="*/ 14 h 14"/>
                    <a:gd name="T46" fmla="*/ 23 w 54"/>
                    <a:gd name="T47" fmla="*/ 14 h 14"/>
                    <a:gd name="T48" fmla="*/ 27 w 54"/>
                    <a:gd name="T49" fmla="*/ 13 h 14"/>
                    <a:gd name="T50" fmla="*/ 32 w 54"/>
                    <a:gd name="T51" fmla="*/ 14 h 14"/>
                    <a:gd name="T52" fmla="*/ 34 w 54"/>
                    <a:gd name="T53" fmla="*/ 14 h 14"/>
                    <a:gd name="T54" fmla="*/ 38 w 54"/>
                    <a:gd name="T55" fmla="*/ 14 h 14"/>
                    <a:gd name="T56" fmla="*/ 43 w 54"/>
                    <a:gd name="T57" fmla="*/ 11 h 14"/>
                    <a:gd name="T58" fmla="*/ 46 w 54"/>
                    <a:gd name="T59" fmla="*/ 8 h 14"/>
                    <a:gd name="T60" fmla="*/ 49 w 54"/>
                    <a:gd name="T61" fmla="*/ 3 h 14"/>
                    <a:gd name="T62" fmla="*/ 43 w 54"/>
                    <a:gd name="T63" fmla="*/ 1 h 14"/>
                    <a:gd name="T64" fmla="*/ 39 w 54"/>
                    <a:gd name="T65" fmla="*/ 1 h 14"/>
                    <a:gd name="T66" fmla="*/ 39 w 54"/>
                    <a:gd name="T67" fmla="*/ 2 h 14"/>
                    <a:gd name="T68" fmla="*/ 39 w 54"/>
                    <a:gd name="T69"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 h="14">
                      <a:moveTo>
                        <a:pt x="1" y="11"/>
                      </a:moveTo>
                      <a:lnTo>
                        <a:pt x="1" y="11"/>
                      </a:lnTo>
                      <a:lnTo>
                        <a:pt x="1" y="11"/>
                      </a:lnTo>
                      <a:lnTo>
                        <a:pt x="2" y="11"/>
                      </a:lnTo>
                      <a:lnTo>
                        <a:pt x="2" y="10"/>
                      </a:lnTo>
                      <a:lnTo>
                        <a:pt x="2" y="10"/>
                      </a:lnTo>
                      <a:lnTo>
                        <a:pt x="2" y="10"/>
                      </a:lnTo>
                      <a:lnTo>
                        <a:pt x="2" y="10"/>
                      </a:lnTo>
                      <a:lnTo>
                        <a:pt x="2" y="10"/>
                      </a:lnTo>
                      <a:lnTo>
                        <a:pt x="2" y="10"/>
                      </a:lnTo>
                      <a:lnTo>
                        <a:pt x="0" y="10"/>
                      </a:lnTo>
                      <a:lnTo>
                        <a:pt x="0" y="10"/>
                      </a:lnTo>
                      <a:lnTo>
                        <a:pt x="0" y="10"/>
                      </a:lnTo>
                      <a:lnTo>
                        <a:pt x="0" y="10"/>
                      </a:lnTo>
                      <a:lnTo>
                        <a:pt x="1" y="11"/>
                      </a:lnTo>
                      <a:lnTo>
                        <a:pt x="1" y="11"/>
                      </a:lnTo>
                      <a:lnTo>
                        <a:pt x="1" y="11"/>
                      </a:lnTo>
                      <a:lnTo>
                        <a:pt x="1" y="11"/>
                      </a:lnTo>
                      <a:lnTo>
                        <a:pt x="1" y="11"/>
                      </a:lnTo>
                      <a:close/>
                      <a:moveTo>
                        <a:pt x="53" y="10"/>
                      </a:moveTo>
                      <a:lnTo>
                        <a:pt x="54" y="9"/>
                      </a:lnTo>
                      <a:lnTo>
                        <a:pt x="54" y="9"/>
                      </a:lnTo>
                      <a:lnTo>
                        <a:pt x="53" y="8"/>
                      </a:lnTo>
                      <a:lnTo>
                        <a:pt x="51" y="8"/>
                      </a:lnTo>
                      <a:lnTo>
                        <a:pt x="49" y="9"/>
                      </a:lnTo>
                      <a:lnTo>
                        <a:pt x="50" y="10"/>
                      </a:lnTo>
                      <a:lnTo>
                        <a:pt x="51" y="10"/>
                      </a:lnTo>
                      <a:lnTo>
                        <a:pt x="53" y="10"/>
                      </a:lnTo>
                      <a:close/>
                      <a:moveTo>
                        <a:pt x="39" y="1"/>
                      </a:moveTo>
                      <a:lnTo>
                        <a:pt x="38" y="1"/>
                      </a:lnTo>
                      <a:lnTo>
                        <a:pt x="38" y="1"/>
                      </a:lnTo>
                      <a:lnTo>
                        <a:pt x="25" y="1"/>
                      </a:lnTo>
                      <a:lnTo>
                        <a:pt x="19" y="0"/>
                      </a:lnTo>
                      <a:lnTo>
                        <a:pt x="18" y="1"/>
                      </a:lnTo>
                      <a:lnTo>
                        <a:pt x="17" y="1"/>
                      </a:lnTo>
                      <a:lnTo>
                        <a:pt x="17" y="2"/>
                      </a:lnTo>
                      <a:lnTo>
                        <a:pt x="16" y="2"/>
                      </a:lnTo>
                      <a:lnTo>
                        <a:pt x="15" y="3"/>
                      </a:lnTo>
                      <a:lnTo>
                        <a:pt x="15" y="4"/>
                      </a:lnTo>
                      <a:lnTo>
                        <a:pt x="15" y="5"/>
                      </a:lnTo>
                      <a:lnTo>
                        <a:pt x="16" y="7"/>
                      </a:lnTo>
                      <a:lnTo>
                        <a:pt x="16" y="9"/>
                      </a:lnTo>
                      <a:lnTo>
                        <a:pt x="15" y="13"/>
                      </a:lnTo>
                      <a:lnTo>
                        <a:pt x="16" y="14"/>
                      </a:lnTo>
                      <a:lnTo>
                        <a:pt x="19" y="13"/>
                      </a:lnTo>
                      <a:lnTo>
                        <a:pt x="20" y="14"/>
                      </a:lnTo>
                      <a:lnTo>
                        <a:pt x="21" y="14"/>
                      </a:lnTo>
                      <a:lnTo>
                        <a:pt x="23" y="14"/>
                      </a:lnTo>
                      <a:lnTo>
                        <a:pt x="25" y="13"/>
                      </a:lnTo>
                      <a:lnTo>
                        <a:pt x="27" y="13"/>
                      </a:lnTo>
                      <a:lnTo>
                        <a:pt x="29" y="13"/>
                      </a:lnTo>
                      <a:lnTo>
                        <a:pt x="32" y="14"/>
                      </a:lnTo>
                      <a:lnTo>
                        <a:pt x="33" y="14"/>
                      </a:lnTo>
                      <a:lnTo>
                        <a:pt x="34" y="14"/>
                      </a:lnTo>
                      <a:lnTo>
                        <a:pt x="35" y="14"/>
                      </a:lnTo>
                      <a:lnTo>
                        <a:pt x="38" y="14"/>
                      </a:lnTo>
                      <a:lnTo>
                        <a:pt x="40" y="13"/>
                      </a:lnTo>
                      <a:lnTo>
                        <a:pt x="43" y="11"/>
                      </a:lnTo>
                      <a:lnTo>
                        <a:pt x="45" y="9"/>
                      </a:lnTo>
                      <a:lnTo>
                        <a:pt x="46" y="8"/>
                      </a:lnTo>
                      <a:lnTo>
                        <a:pt x="49" y="6"/>
                      </a:lnTo>
                      <a:lnTo>
                        <a:pt x="49" y="3"/>
                      </a:lnTo>
                      <a:lnTo>
                        <a:pt x="46" y="2"/>
                      </a:lnTo>
                      <a:lnTo>
                        <a:pt x="43" y="1"/>
                      </a:lnTo>
                      <a:lnTo>
                        <a:pt x="39" y="1"/>
                      </a:lnTo>
                      <a:lnTo>
                        <a:pt x="39" y="1"/>
                      </a:lnTo>
                      <a:lnTo>
                        <a:pt x="39" y="2"/>
                      </a:lnTo>
                      <a:lnTo>
                        <a:pt x="39" y="2"/>
                      </a:lnTo>
                      <a:lnTo>
                        <a:pt x="39" y="1"/>
                      </a:lnTo>
                      <a:lnTo>
                        <a:pt x="39" y="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grpSp>
              <p:nvGrpSpPr>
                <p:cNvPr id="397" name="North America">
                  <a:extLst>
                    <a:ext uri="{FF2B5EF4-FFF2-40B4-BE49-F238E27FC236}">
                      <a16:creationId xmlns:a16="http://schemas.microsoft.com/office/drawing/2014/main" id="{263847D9-DA9C-78AC-3A62-04726F7DEDD6}"/>
                    </a:ext>
                  </a:extLst>
                </p:cNvPr>
                <p:cNvGrpSpPr/>
                <p:nvPr/>
              </p:nvGrpSpPr>
              <p:grpSpPr>
                <a:xfrm>
                  <a:off x="3927475" y="3794126"/>
                  <a:ext cx="6350" cy="9525"/>
                  <a:chOff x="3927475" y="3794126"/>
                  <a:chExt cx="6350" cy="9525"/>
                </a:xfrm>
                <a:grpFill/>
              </p:grpSpPr>
              <p:sp>
                <p:nvSpPr>
                  <p:cNvPr id="402"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17F0306B-A28F-45CD-7934-6E8797FF236E}"/>
                      </a:ext>
                    </a:extLst>
                  </p:cNvPr>
                  <p:cNvSpPr>
                    <a:spLocks/>
                  </p:cNvSpPr>
                  <p:nvPr/>
                </p:nvSpPr>
                <p:spPr bwMode="auto">
                  <a:xfrm>
                    <a:off x="3927475" y="3794126"/>
                    <a:ext cx="6350" cy="3175"/>
                  </a:xfrm>
                  <a:custGeom>
                    <a:avLst/>
                    <a:gdLst>
                      <a:gd name="T0" fmla="*/ 4 w 4"/>
                      <a:gd name="T1" fmla="*/ 1 h 2"/>
                      <a:gd name="T2" fmla="*/ 4 w 4"/>
                      <a:gd name="T3" fmla="*/ 0 h 2"/>
                      <a:gd name="T4" fmla="*/ 3 w 4"/>
                      <a:gd name="T5" fmla="*/ 0 h 2"/>
                      <a:gd name="T6" fmla="*/ 0 w 4"/>
                      <a:gd name="T7" fmla="*/ 2 h 2"/>
                      <a:gd name="T8" fmla="*/ 0 w 4"/>
                      <a:gd name="T9" fmla="*/ 2 h 2"/>
                      <a:gd name="T10" fmla="*/ 4 w 4"/>
                      <a:gd name="T11" fmla="*/ 1 h 2"/>
                    </a:gdLst>
                    <a:ahLst/>
                    <a:cxnLst>
                      <a:cxn ang="0">
                        <a:pos x="T0" y="T1"/>
                      </a:cxn>
                      <a:cxn ang="0">
                        <a:pos x="T2" y="T3"/>
                      </a:cxn>
                      <a:cxn ang="0">
                        <a:pos x="T4" y="T5"/>
                      </a:cxn>
                      <a:cxn ang="0">
                        <a:pos x="T6" y="T7"/>
                      </a:cxn>
                      <a:cxn ang="0">
                        <a:pos x="T8" y="T9"/>
                      </a:cxn>
                      <a:cxn ang="0">
                        <a:pos x="T10" y="T11"/>
                      </a:cxn>
                    </a:cxnLst>
                    <a:rect l="0" t="0" r="r" b="b"/>
                    <a:pathLst>
                      <a:path w="4" h="2">
                        <a:moveTo>
                          <a:pt x="4" y="1"/>
                        </a:moveTo>
                        <a:lnTo>
                          <a:pt x="4" y="0"/>
                        </a:lnTo>
                        <a:lnTo>
                          <a:pt x="3" y="0"/>
                        </a:lnTo>
                        <a:lnTo>
                          <a:pt x="0" y="2"/>
                        </a:lnTo>
                        <a:lnTo>
                          <a:pt x="0" y="2"/>
                        </a:lnTo>
                        <a:lnTo>
                          <a:pt x="4" y="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403"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3B501663-977D-923A-4D2E-769AA0255C37}"/>
                      </a:ext>
                    </a:extLst>
                  </p:cNvPr>
                  <p:cNvSpPr>
                    <a:spLocks/>
                  </p:cNvSpPr>
                  <p:nvPr/>
                </p:nvSpPr>
                <p:spPr bwMode="auto">
                  <a:xfrm>
                    <a:off x="3927475" y="3802063"/>
                    <a:ext cx="4762" cy="1588"/>
                  </a:xfrm>
                  <a:custGeom>
                    <a:avLst/>
                    <a:gdLst>
                      <a:gd name="T0" fmla="*/ 0 w 3"/>
                      <a:gd name="T1" fmla="*/ 0 h 1"/>
                      <a:gd name="T2" fmla="*/ 0 w 3"/>
                      <a:gd name="T3" fmla="*/ 0 h 1"/>
                      <a:gd name="T4" fmla="*/ 1 w 3"/>
                      <a:gd name="T5" fmla="*/ 1 h 1"/>
                      <a:gd name="T6" fmla="*/ 2 w 3"/>
                      <a:gd name="T7" fmla="*/ 1 h 1"/>
                      <a:gd name="T8" fmla="*/ 3 w 3"/>
                      <a:gd name="T9" fmla="*/ 1 h 1"/>
                      <a:gd name="T10" fmla="*/ 3 w 3"/>
                      <a:gd name="T11" fmla="*/ 0 h 1"/>
                      <a:gd name="T12" fmla="*/ 0 w 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0" y="0"/>
                        </a:moveTo>
                        <a:lnTo>
                          <a:pt x="0" y="0"/>
                        </a:lnTo>
                        <a:lnTo>
                          <a:pt x="1" y="1"/>
                        </a:lnTo>
                        <a:lnTo>
                          <a:pt x="2" y="1"/>
                        </a:lnTo>
                        <a:lnTo>
                          <a:pt x="3" y="1"/>
                        </a:lnTo>
                        <a:lnTo>
                          <a:pt x="3" y="0"/>
                        </a:lnTo>
                        <a:lnTo>
                          <a:pt x="0"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grpSp>
            <p:sp>
              <p:nvSpPr>
                <p:cNvPr id="398"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408D0656-C23B-2A12-FA6F-9A0F7B2EAAAA}"/>
                    </a:ext>
                  </a:extLst>
                </p:cNvPr>
                <p:cNvSpPr>
                  <a:spLocks noEditPoints="1"/>
                </p:cNvSpPr>
                <p:nvPr/>
              </p:nvSpPr>
              <p:spPr bwMode="auto">
                <a:xfrm>
                  <a:off x="3640137" y="3654426"/>
                  <a:ext cx="23812" cy="7938"/>
                </a:xfrm>
                <a:custGeom>
                  <a:avLst/>
                  <a:gdLst>
                    <a:gd name="T0" fmla="*/ 1 w 15"/>
                    <a:gd name="T1" fmla="*/ 2 h 5"/>
                    <a:gd name="T2" fmla="*/ 0 w 15"/>
                    <a:gd name="T3" fmla="*/ 4 h 5"/>
                    <a:gd name="T4" fmla="*/ 0 w 15"/>
                    <a:gd name="T5" fmla="*/ 5 h 5"/>
                    <a:gd name="T6" fmla="*/ 1 w 15"/>
                    <a:gd name="T7" fmla="*/ 5 h 5"/>
                    <a:gd name="T8" fmla="*/ 4 w 15"/>
                    <a:gd name="T9" fmla="*/ 5 h 5"/>
                    <a:gd name="T10" fmla="*/ 4 w 15"/>
                    <a:gd name="T11" fmla="*/ 4 h 5"/>
                    <a:gd name="T12" fmla="*/ 5 w 15"/>
                    <a:gd name="T13" fmla="*/ 4 h 5"/>
                    <a:gd name="T14" fmla="*/ 5 w 15"/>
                    <a:gd name="T15" fmla="*/ 4 h 5"/>
                    <a:gd name="T16" fmla="*/ 3 w 15"/>
                    <a:gd name="T17" fmla="*/ 4 h 5"/>
                    <a:gd name="T18" fmla="*/ 1 w 15"/>
                    <a:gd name="T19" fmla="*/ 2 h 5"/>
                    <a:gd name="T20" fmla="*/ 14 w 15"/>
                    <a:gd name="T21" fmla="*/ 5 h 5"/>
                    <a:gd name="T22" fmla="*/ 15 w 15"/>
                    <a:gd name="T23" fmla="*/ 4 h 5"/>
                    <a:gd name="T24" fmla="*/ 14 w 15"/>
                    <a:gd name="T25" fmla="*/ 3 h 5"/>
                    <a:gd name="T26" fmla="*/ 11 w 15"/>
                    <a:gd name="T27" fmla="*/ 2 h 5"/>
                    <a:gd name="T28" fmla="*/ 11 w 15"/>
                    <a:gd name="T29" fmla="*/ 3 h 5"/>
                    <a:gd name="T30" fmla="*/ 11 w 15"/>
                    <a:gd name="T31" fmla="*/ 4 h 5"/>
                    <a:gd name="T32" fmla="*/ 13 w 15"/>
                    <a:gd name="T33" fmla="*/ 4 h 5"/>
                    <a:gd name="T34" fmla="*/ 14 w 15"/>
                    <a:gd name="T35" fmla="*/ 5 h 5"/>
                    <a:gd name="T36" fmla="*/ 14 w 15"/>
                    <a:gd name="T37" fmla="*/ 5 h 5"/>
                    <a:gd name="T38" fmla="*/ 14 w 15"/>
                    <a:gd name="T39" fmla="*/ 5 h 5"/>
                    <a:gd name="T40" fmla="*/ 10 w 15"/>
                    <a:gd name="T41" fmla="*/ 3 h 5"/>
                    <a:gd name="T42" fmla="*/ 9 w 15"/>
                    <a:gd name="T43" fmla="*/ 2 h 5"/>
                    <a:gd name="T44" fmla="*/ 9 w 15"/>
                    <a:gd name="T45" fmla="*/ 0 h 5"/>
                    <a:gd name="T46" fmla="*/ 8 w 15"/>
                    <a:gd name="T47" fmla="*/ 0 h 5"/>
                    <a:gd name="T48" fmla="*/ 8 w 15"/>
                    <a:gd name="T49" fmla="*/ 1 h 5"/>
                    <a:gd name="T50" fmla="*/ 8 w 15"/>
                    <a:gd name="T51" fmla="*/ 2 h 5"/>
                    <a:gd name="T52" fmla="*/ 9 w 15"/>
                    <a:gd name="T53" fmla="*/ 2 h 5"/>
                    <a:gd name="T54" fmla="*/ 9 w 15"/>
                    <a:gd name="T55" fmla="*/ 2 h 5"/>
                    <a:gd name="T56" fmla="*/ 9 w 15"/>
                    <a:gd name="T57" fmla="*/ 3 h 5"/>
                    <a:gd name="T58" fmla="*/ 10 w 15"/>
                    <a:gd name="T59" fmla="*/ 3 h 5"/>
                    <a:gd name="T60" fmla="*/ 10 w 15"/>
                    <a:gd name="T61"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 h="5">
                      <a:moveTo>
                        <a:pt x="1" y="2"/>
                      </a:moveTo>
                      <a:lnTo>
                        <a:pt x="0" y="4"/>
                      </a:lnTo>
                      <a:lnTo>
                        <a:pt x="0" y="5"/>
                      </a:lnTo>
                      <a:lnTo>
                        <a:pt x="1" y="5"/>
                      </a:lnTo>
                      <a:lnTo>
                        <a:pt x="4" y="5"/>
                      </a:lnTo>
                      <a:lnTo>
                        <a:pt x="4" y="4"/>
                      </a:lnTo>
                      <a:lnTo>
                        <a:pt x="5" y="4"/>
                      </a:lnTo>
                      <a:lnTo>
                        <a:pt x="5" y="4"/>
                      </a:lnTo>
                      <a:lnTo>
                        <a:pt x="3" y="4"/>
                      </a:lnTo>
                      <a:lnTo>
                        <a:pt x="1" y="2"/>
                      </a:lnTo>
                      <a:close/>
                      <a:moveTo>
                        <a:pt x="14" y="5"/>
                      </a:moveTo>
                      <a:lnTo>
                        <a:pt x="15" y="4"/>
                      </a:lnTo>
                      <a:lnTo>
                        <a:pt x="14" y="3"/>
                      </a:lnTo>
                      <a:lnTo>
                        <a:pt x="11" y="2"/>
                      </a:lnTo>
                      <a:lnTo>
                        <a:pt x="11" y="3"/>
                      </a:lnTo>
                      <a:lnTo>
                        <a:pt x="11" y="4"/>
                      </a:lnTo>
                      <a:lnTo>
                        <a:pt x="13" y="4"/>
                      </a:lnTo>
                      <a:lnTo>
                        <a:pt x="14" y="5"/>
                      </a:lnTo>
                      <a:lnTo>
                        <a:pt x="14" y="5"/>
                      </a:lnTo>
                      <a:lnTo>
                        <a:pt x="14" y="5"/>
                      </a:lnTo>
                      <a:close/>
                      <a:moveTo>
                        <a:pt x="10" y="3"/>
                      </a:moveTo>
                      <a:lnTo>
                        <a:pt x="9" y="2"/>
                      </a:lnTo>
                      <a:lnTo>
                        <a:pt x="9" y="0"/>
                      </a:lnTo>
                      <a:lnTo>
                        <a:pt x="8" y="0"/>
                      </a:lnTo>
                      <a:lnTo>
                        <a:pt x="8" y="1"/>
                      </a:lnTo>
                      <a:lnTo>
                        <a:pt x="8" y="2"/>
                      </a:lnTo>
                      <a:lnTo>
                        <a:pt x="9" y="2"/>
                      </a:lnTo>
                      <a:lnTo>
                        <a:pt x="9" y="2"/>
                      </a:lnTo>
                      <a:lnTo>
                        <a:pt x="9" y="3"/>
                      </a:lnTo>
                      <a:lnTo>
                        <a:pt x="10" y="3"/>
                      </a:lnTo>
                      <a:lnTo>
                        <a:pt x="10" y="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99"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14CDC72A-64ED-E92A-46FD-E51A6022DC07}"/>
                    </a:ext>
                  </a:extLst>
                </p:cNvPr>
                <p:cNvSpPr>
                  <a:spLocks noEditPoints="1"/>
                </p:cNvSpPr>
                <p:nvPr/>
              </p:nvSpPr>
              <p:spPr bwMode="auto">
                <a:xfrm>
                  <a:off x="3878263" y="3776663"/>
                  <a:ext cx="14287" cy="11113"/>
                </a:xfrm>
                <a:custGeom>
                  <a:avLst/>
                  <a:gdLst>
                    <a:gd name="T0" fmla="*/ 2 w 9"/>
                    <a:gd name="T1" fmla="*/ 7 h 7"/>
                    <a:gd name="T2" fmla="*/ 3 w 9"/>
                    <a:gd name="T3" fmla="*/ 7 h 7"/>
                    <a:gd name="T4" fmla="*/ 2 w 9"/>
                    <a:gd name="T5" fmla="*/ 6 h 7"/>
                    <a:gd name="T6" fmla="*/ 1 w 9"/>
                    <a:gd name="T7" fmla="*/ 6 h 7"/>
                    <a:gd name="T8" fmla="*/ 0 w 9"/>
                    <a:gd name="T9" fmla="*/ 7 h 7"/>
                    <a:gd name="T10" fmla="*/ 0 w 9"/>
                    <a:gd name="T11" fmla="*/ 7 h 7"/>
                    <a:gd name="T12" fmla="*/ 2 w 9"/>
                    <a:gd name="T13" fmla="*/ 7 h 7"/>
                    <a:gd name="T14" fmla="*/ 2 w 9"/>
                    <a:gd name="T15" fmla="*/ 7 h 7"/>
                    <a:gd name="T16" fmla="*/ 6 w 9"/>
                    <a:gd name="T17" fmla="*/ 6 h 7"/>
                    <a:gd name="T18" fmla="*/ 8 w 9"/>
                    <a:gd name="T19" fmla="*/ 5 h 7"/>
                    <a:gd name="T20" fmla="*/ 6 w 9"/>
                    <a:gd name="T21" fmla="*/ 6 h 7"/>
                    <a:gd name="T22" fmla="*/ 5 w 9"/>
                    <a:gd name="T23" fmla="*/ 6 h 7"/>
                    <a:gd name="T24" fmla="*/ 5 w 9"/>
                    <a:gd name="T25" fmla="*/ 6 h 7"/>
                    <a:gd name="T26" fmla="*/ 6 w 9"/>
                    <a:gd name="T27" fmla="*/ 6 h 7"/>
                    <a:gd name="T28" fmla="*/ 6 w 9"/>
                    <a:gd name="T29" fmla="*/ 6 h 7"/>
                    <a:gd name="T30" fmla="*/ 6 w 9"/>
                    <a:gd name="T31" fmla="*/ 6 h 7"/>
                    <a:gd name="T32" fmla="*/ 9 w 9"/>
                    <a:gd name="T33" fmla="*/ 0 h 7"/>
                    <a:gd name="T34" fmla="*/ 9 w 9"/>
                    <a:gd name="T35" fmla="*/ 0 h 7"/>
                    <a:gd name="T36" fmla="*/ 7 w 9"/>
                    <a:gd name="T37" fmla="*/ 0 h 7"/>
                    <a:gd name="T38" fmla="*/ 7 w 9"/>
                    <a:gd name="T39" fmla="*/ 0 h 7"/>
                    <a:gd name="T40" fmla="*/ 7 w 9"/>
                    <a:gd name="T41" fmla="*/ 0 h 7"/>
                    <a:gd name="T42" fmla="*/ 8 w 9"/>
                    <a:gd name="T43" fmla="*/ 0 h 7"/>
                    <a:gd name="T44" fmla="*/ 9 w 9"/>
                    <a:gd name="T45" fmla="*/ 0 h 7"/>
                    <a:gd name="T46" fmla="*/ 9 w 9"/>
                    <a:gd name="T47" fmla="*/ 0 h 7"/>
                    <a:gd name="T48" fmla="*/ 9 w 9"/>
                    <a:gd name="T49" fmla="*/ 0 h 7"/>
                    <a:gd name="T50" fmla="*/ 9 w 9"/>
                    <a:gd name="T5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 h="7">
                      <a:moveTo>
                        <a:pt x="2" y="7"/>
                      </a:moveTo>
                      <a:lnTo>
                        <a:pt x="3" y="7"/>
                      </a:lnTo>
                      <a:lnTo>
                        <a:pt x="2" y="6"/>
                      </a:lnTo>
                      <a:lnTo>
                        <a:pt x="1" y="6"/>
                      </a:lnTo>
                      <a:lnTo>
                        <a:pt x="0" y="7"/>
                      </a:lnTo>
                      <a:lnTo>
                        <a:pt x="0" y="7"/>
                      </a:lnTo>
                      <a:lnTo>
                        <a:pt x="2" y="7"/>
                      </a:lnTo>
                      <a:lnTo>
                        <a:pt x="2" y="7"/>
                      </a:lnTo>
                      <a:close/>
                      <a:moveTo>
                        <a:pt x="6" y="6"/>
                      </a:moveTo>
                      <a:lnTo>
                        <a:pt x="8" y="5"/>
                      </a:lnTo>
                      <a:lnTo>
                        <a:pt x="6" y="6"/>
                      </a:lnTo>
                      <a:lnTo>
                        <a:pt x="5" y="6"/>
                      </a:lnTo>
                      <a:lnTo>
                        <a:pt x="5" y="6"/>
                      </a:lnTo>
                      <a:lnTo>
                        <a:pt x="6" y="6"/>
                      </a:lnTo>
                      <a:lnTo>
                        <a:pt x="6" y="6"/>
                      </a:lnTo>
                      <a:lnTo>
                        <a:pt x="6" y="6"/>
                      </a:lnTo>
                      <a:close/>
                      <a:moveTo>
                        <a:pt x="9" y="0"/>
                      </a:moveTo>
                      <a:lnTo>
                        <a:pt x="9" y="0"/>
                      </a:lnTo>
                      <a:lnTo>
                        <a:pt x="7" y="0"/>
                      </a:lnTo>
                      <a:lnTo>
                        <a:pt x="7" y="0"/>
                      </a:lnTo>
                      <a:lnTo>
                        <a:pt x="7" y="0"/>
                      </a:lnTo>
                      <a:lnTo>
                        <a:pt x="8" y="0"/>
                      </a:lnTo>
                      <a:lnTo>
                        <a:pt x="9" y="0"/>
                      </a:lnTo>
                      <a:lnTo>
                        <a:pt x="9" y="0"/>
                      </a:lnTo>
                      <a:lnTo>
                        <a:pt x="9" y="0"/>
                      </a:lnTo>
                      <a:lnTo>
                        <a:pt x="9"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400"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384631E0-B05B-996F-29E7-09DFA08D86D3}"/>
                    </a:ext>
                  </a:extLst>
                </p:cNvPr>
                <p:cNvSpPr>
                  <a:spLocks noEditPoints="1"/>
                </p:cNvSpPr>
                <p:nvPr/>
              </p:nvSpPr>
              <p:spPr bwMode="auto">
                <a:xfrm>
                  <a:off x="3867150" y="3789363"/>
                  <a:ext cx="12700" cy="25400"/>
                </a:xfrm>
                <a:custGeom>
                  <a:avLst/>
                  <a:gdLst>
                    <a:gd name="T0" fmla="*/ 5 w 8"/>
                    <a:gd name="T1" fmla="*/ 14 h 16"/>
                    <a:gd name="T2" fmla="*/ 2 w 8"/>
                    <a:gd name="T3" fmla="*/ 14 h 16"/>
                    <a:gd name="T4" fmla="*/ 1 w 8"/>
                    <a:gd name="T5" fmla="*/ 16 h 16"/>
                    <a:gd name="T6" fmla="*/ 6 w 8"/>
                    <a:gd name="T7" fmla="*/ 16 h 16"/>
                    <a:gd name="T8" fmla="*/ 8 w 8"/>
                    <a:gd name="T9" fmla="*/ 15 h 16"/>
                    <a:gd name="T10" fmla="*/ 6 w 8"/>
                    <a:gd name="T11" fmla="*/ 15 h 16"/>
                    <a:gd name="T12" fmla="*/ 5 w 8"/>
                    <a:gd name="T13" fmla="*/ 14 h 16"/>
                    <a:gd name="T14" fmla="*/ 5 w 8"/>
                    <a:gd name="T15" fmla="*/ 14 h 16"/>
                    <a:gd name="T16" fmla="*/ 7 w 8"/>
                    <a:gd name="T17" fmla="*/ 1 h 16"/>
                    <a:gd name="T18" fmla="*/ 6 w 8"/>
                    <a:gd name="T19" fmla="*/ 0 h 16"/>
                    <a:gd name="T20" fmla="*/ 5 w 8"/>
                    <a:gd name="T21" fmla="*/ 1 h 16"/>
                    <a:gd name="T22" fmla="*/ 5 w 8"/>
                    <a:gd name="T23" fmla="*/ 1 h 16"/>
                    <a:gd name="T24" fmla="*/ 7 w 8"/>
                    <a:gd name="T25" fmla="*/ 1 h 16"/>
                    <a:gd name="T26" fmla="*/ 7 w 8"/>
                    <a:gd name="T27" fmla="*/ 1 h 16"/>
                    <a:gd name="T28" fmla="*/ 4 w 8"/>
                    <a:gd name="T29" fmla="*/ 1 h 16"/>
                    <a:gd name="T30" fmla="*/ 3 w 8"/>
                    <a:gd name="T31" fmla="*/ 0 h 16"/>
                    <a:gd name="T32" fmla="*/ 2 w 8"/>
                    <a:gd name="T33" fmla="*/ 0 h 16"/>
                    <a:gd name="T34" fmla="*/ 0 w 8"/>
                    <a:gd name="T35" fmla="*/ 0 h 16"/>
                    <a:gd name="T36" fmla="*/ 2 w 8"/>
                    <a:gd name="T37" fmla="*/ 1 h 16"/>
                    <a:gd name="T38" fmla="*/ 4 w 8"/>
                    <a:gd name="T39" fmla="*/ 1 h 16"/>
                    <a:gd name="T40" fmla="*/ 4 w 8"/>
                    <a:gd name="T41"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6">
                      <a:moveTo>
                        <a:pt x="5" y="14"/>
                      </a:moveTo>
                      <a:lnTo>
                        <a:pt x="2" y="14"/>
                      </a:lnTo>
                      <a:lnTo>
                        <a:pt x="1" y="16"/>
                      </a:lnTo>
                      <a:lnTo>
                        <a:pt x="6" y="16"/>
                      </a:lnTo>
                      <a:lnTo>
                        <a:pt x="8" y="15"/>
                      </a:lnTo>
                      <a:lnTo>
                        <a:pt x="6" y="15"/>
                      </a:lnTo>
                      <a:lnTo>
                        <a:pt x="5" y="14"/>
                      </a:lnTo>
                      <a:lnTo>
                        <a:pt x="5" y="14"/>
                      </a:lnTo>
                      <a:close/>
                      <a:moveTo>
                        <a:pt x="7" y="1"/>
                      </a:moveTo>
                      <a:lnTo>
                        <a:pt x="6" y="0"/>
                      </a:lnTo>
                      <a:lnTo>
                        <a:pt x="5" y="1"/>
                      </a:lnTo>
                      <a:lnTo>
                        <a:pt x="5" y="1"/>
                      </a:lnTo>
                      <a:lnTo>
                        <a:pt x="7" y="1"/>
                      </a:lnTo>
                      <a:lnTo>
                        <a:pt x="7" y="1"/>
                      </a:lnTo>
                      <a:close/>
                      <a:moveTo>
                        <a:pt x="4" y="1"/>
                      </a:moveTo>
                      <a:lnTo>
                        <a:pt x="3" y="0"/>
                      </a:lnTo>
                      <a:lnTo>
                        <a:pt x="2" y="0"/>
                      </a:lnTo>
                      <a:lnTo>
                        <a:pt x="0" y="0"/>
                      </a:lnTo>
                      <a:lnTo>
                        <a:pt x="2" y="1"/>
                      </a:lnTo>
                      <a:lnTo>
                        <a:pt x="4" y="1"/>
                      </a:lnTo>
                      <a:lnTo>
                        <a:pt x="4" y="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401" name="North America" descr="{&quot;Key&quot;:&quot;north america&quot;,&quot;Name&quot;:&quot;North America&quot;,&quot;Value&quot;:1.0,&quot;Formula&quot;:&quot;&quot;,&quot;Text&quot;:&quot;&quot;,&quot;OfficeApplication&quot;:1,&quot;HasValue&quot;:true}">
                  <a:extLst>
                    <a:ext uri="{FF2B5EF4-FFF2-40B4-BE49-F238E27FC236}">
                      <a16:creationId xmlns:a16="http://schemas.microsoft.com/office/drawing/2014/main" id="{8B067B95-D1AC-CC39-EB67-807018B50041}"/>
                    </a:ext>
                  </a:extLst>
                </p:cNvPr>
                <p:cNvSpPr>
                  <a:spLocks noEditPoints="1"/>
                </p:cNvSpPr>
                <p:nvPr/>
              </p:nvSpPr>
              <p:spPr bwMode="auto">
                <a:xfrm>
                  <a:off x="3967163" y="3859213"/>
                  <a:ext cx="20637" cy="23813"/>
                </a:xfrm>
                <a:custGeom>
                  <a:avLst/>
                  <a:gdLst>
                    <a:gd name="T0" fmla="*/ 11 w 13"/>
                    <a:gd name="T1" fmla="*/ 15 h 15"/>
                    <a:gd name="T2" fmla="*/ 11 w 13"/>
                    <a:gd name="T3" fmla="*/ 15 h 15"/>
                    <a:gd name="T4" fmla="*/ 11 w 13"/>
                    <a:gd name="T5" fmla="*/ 13 h 15"/>
                    <a:gd name="T6" fmla="*/ 11 w 13"/>
                    <a:gd name="T7" fmla="*/ 12 h 15"/>
                    <a:gd name="T8" fmla="*/ 10 w 13"/>
                    <a:gd name="T9" fmla="*/ 13 h 15"/>
                    <a:gd name="T10" fmla="*/ 9 w 13"/>
                    <a:gd name="T11" fmla="*/ 14 h 15"/>
                    <a:gd name="T12" fmla="*/ 9 w 13"/>
                    <a:gd name="T13" fmla="*/ 15 h 15"/>
                    <a:gd name="T14" fmla="*/ 9 w 13"/>
                    <a:gd name="T15" fmla="*/ 15 h 15"/>
                    <a:gd name="T16" fmla="*/ 11 w 13"/>
                    <a:gd name="T17" fmla="*/ 15 h 15"/>
                    <a:gd name="T18" fmla="*/ 11 w 13"/>
                    <a:gd name="T19" fmla="*/ 15 h 15"/>
                    <a:gd name="T20" fmla="*/ 3 w 13"/>
                    <a:gd name="T21" fmla="*/ 12 h 15"/>
                    <a:gd name="T22" fmla="*/ 4 w 13"/>
                    <a:gd name="T23" fmla="*/ 11 h 15"/>
                    <a:gd name="T24" fmla="*/ 4 w 13"/>
                    <a:gd name="T25" fmla="*/ 8 h 15"/>
                    <a:gd name="T26" fmla="*/ 4 w 13"/>
                    <a:gd name="T27" fmla="*/ 6 h 15"/>
                    <a:gd name="T28" fmla="*/ 3 w 13"/>
                    <a:gd name="T29" fmla="*/ 6 h 15"/>
                    <a:gd name="T30" fmla="*/ 3 w 13"/>
                    <a:gd name="T31" fmla="*/ 5 h 15"/>
                    <a:gd name="T32" fmla="*/ 0 w 13"/>
                    <a:gd name="T33" fmla="*/ 4 h 15"/>
                    <a:gd name="T34" fmla="*/ 0 w 13"/>
                    <a:gd name="T35" fmla="*/ 5 h 15"/>
                    <a:gd name="T36" fmla="*/ 0 w 13"/>
                    <a:gd name="T37" fmla="*/ 6 h 15"/>
                    <a:gd name="T38" fmla="*/ 0 w 13"/>
                    <a:gd name="T39" fmla="*/ 11 h 15"/>
                    <a:gd name="T40" fmla="*/ 0 w 13"/>
                    <a:gd name="T41" fmla="*/ 13 h 15"/>
                    <a:gd name="T42" fmla="*/ 1 w 13"/>
                    <a:gd name="T43" fmla="*/ 13 h 15"/>
                    <a:gd name="T44" fmla="*/ 3 w 13"/>
                    <a:gd name="T45" fmla="*/ 12 h 15"/>
                    <a:gd name="T46" fmla="*/ 3 w 13"/>
                    <a:gd name="T47" fmla="*/ 12 h 15"/>
                    <a:gd name="T48" fmla="*/ 9 w 13"/>
                    <a:gd name="T49" fmla="*/ 8 h 15"/>
                    <a:gd name="T50" fmla="*/ 13 w 13"/>
                    <a:gd name="T51" fmla="*/ 7 h 15"/>
                    <a:gd name="T52" fmla="*/ 9 w 13"/>
                    <a:gd name="T53" fmla="*/ 4 h 15"/>
                    <a:gd name="T54" fmla="*/ 8 w 13"/>
                    <a:gd name="T55" fmla="*/ 3 h 15"/>
                    <a:gd name="T56" fmla="*/ 8 w 13"/>
                    <a:gd name="T57" fmla="*/ 2 h 15"/>
                    <a:gd name="T58" fmla="*/ 7 w 13"/>
                    <a:gd name="T59" fmla="*/ 0 h 15"/>
                    <a:gd name="T60" fmla="*/ 6 w 13"/>
                    <a:gd name="T61" fmla="*/ 1 h 15"/>
                    <a:gd name="T62" fmla="*/ 5 w 13"/>
                    <a:gd name="T63" fmla="*/ 2 h 15"/>
                    <a:gd name="T64" fmla="*/ 6 w 13"/>
                    <a:gd name="T65" fmla="*/ 4 h 15"/>
                    <a:gd name="T66" fmla="*/ 5 w 13"/>
                    <a:gd name="T67" fmla="*/ 6 h 15"/>
                    <a:gd name="T68" fmla="*/ 5 w 13"/>
                    <a:gd name="T69" fmla="*/ 8 h 15"/>
                    <a:gd name="T70" fmla="*/ 7 w 13"/>
                    <a:gd name="T71" fmla="*/ 8 h 15"/>
                    <a:gd name="T72" fmla="*/ 9 w 13"/>
                    <a:gd name="T73" fmla="*/ 8 h 15"/>
                    <a:gd name="T74" fmla="*/ 9 w 13"/>
                    <a:gd name="T7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 h="15">
                      <a:moveTo>
                        <a:pt x="11" y="15"/>
                      </a:moveTo>
                      <a:lnTo>
                        <a:pt x="11" y="15"/>
                      </a:lnTo>
                      <a:lnTo>
                        <a:pt x="11" y="13"/>
                      </a:lnTo>
                      <a:lnTo>
                        <a:pt x="11" y="12"/>
                      </a:lnTo>
                      <a:lnTo>
                        <a:pt x="10" y="13"/>
                      </a:lnTo>
                      <a:lnTo>
                        <a:pt x="9" y="14"/>
                      </a:lnTo>
                      <a:lnTo>
                        <a:pt x="9" y="15"/>
                      </a:lnTo>
                      <a:lnTo>
                        <a:pt x="9" y="15"/>
                      </a:lnTo>
                      <a:lnTo>
                        <a:pt x="11" y="15"/>
                      </a:lnTo>
                      <a:lnTo>
                        <a:pt x="11" y="15"/>
                      </a:lnTo>
                      <a:close/>
                      <a:moveTo>
                        <a:pt x="3" y="12"/>
                      </a:moveTo>
                      <a:lnTo>
                        <a:pt x="4" y="11"/>
                      </a:lnTo>
                      <a:lnTo>
                        <a:pt x="4" y="8"/>
                      </a:lnTo>
                      <a:lnTo>
                        <a:pt x="4" y="6"/>
                      </a:lnTo>
                      <a:lnTo>
                        <a:pt x="3" y="6"/>
                      </a:lnTo>
                      <a:lnTo>
                        <a:pt x="3" y="5"/>
                      </a:lnTo>
                      <a:lnTo>
                        <a:pt x="0" y="4"/>
                      </a:lnTo>
                      <a:lnTo>
                        <a:pt x="0" y="5"/>
                      </a:lnTo>
                      <a:lnTo>
                        <a:pt x="0" y="6"/>
                      </a:lnTo>
                      <a:lnTo>
                        <a:pt x="0" y="11"/>
                      </a:lnTo>
                      <a:lnTo>
                        <a:pt x="0" y="13"/>
                      </a:lnTo>
                      <a:lnTo>
                        <a:pt x="1" y="13"/>
                      </a:lnTo>
                      <a:lnTo>
                        <a:pt x="3" y="12"/>
                      </a:lnTo>
                      <a:lnTo>
                        <a:pt x="3" y="12"/>
                      </a:lnTo>
                      <a:close/>
                      <a:moveTo>
                        <a:pt x="9" y="8"/>
                      </a:moveTo>
                      <a:lnTo>
                        <a:pt x="13" y="7"/>
                      </a:lnTo>
                      <a:lnTo>
                        <a:pt x="9" y="4"/>
                      </a:lnTo>
                      <a:lnTo>
                        <a:pt x="8" y="3"/>
                      </a:lnTo>
                      <a:lnTo>
                        <a:pt x="8" y="2"/>
                      </a:lnTo>
                      <a:lnTo>
                        <a:pt x="7" y="0"/>
                      </a:lnTo>
                      <a:lnTo>
                        <a:pt x="6" y="1"/>
                      </a:lnTo>
                      <a:lnTo>
                        <a:pt x="5" y="2"/>
                      </a:lnTo>
                      <a:lnTo>
                        <a:pt x="6" y="4"/>
                      </a:lnTo>
                      <a:lnTo>
                        <a:pt x="5" y="6"/>
                      </a:lnTo>
                      <a:lnTo>
                        <a:pt x="5" y="8"/>
                      </a:lnTo>
                      <a:lnTo>
                        <a:pt x="7" y="8"/>
                      </a:lnTo>
                      <a:lnTo>
                        <a:pt x="9" y="8"/>
                      </a:lnTo>
                      <a:lnTo>
                        <a:pt x="9" y="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grpSp>
          <p:grpSp>
            <p:nvGrpSpPr>
              <p:cNvPr id="196" name="South America">
                <a:extLst>
                  <a:ext uri="{FF2B5EF4-FFF2-40B4-BE49-F238E27FC236}">
                    <a16:creationId xmlns:a16="http://schemas.microsoft.com/office/drawing/2014/main" id="{9344B250-AC0F-A3D9-0F57-5D2A84484C50}"/>
                  </a:ext>
                </a:extLst>
              </p:cNvPr>
              <p:cNvGrpSpPr/>
              <p:nvPr/>
            </p:nvGrpSpPr>
            <p:grpSpPr>
              <a:xfrm>
                <a:off x="2281786" y="3607510"/>
                <a:ext cx="956082" cy="1641651"/>
                <a:chOff x="3292475" y="3894138"/>
                <a:chExt cx="1554162" cy="2668588"/>
              </a:xfrm>
              <a:grpFill/>
            </p:grpSpPr>
            <p:sp>
              <p:nvSpPr>
                <p:cNvPr id="352"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71523FE6-2208-3A3A-DBD6-64E2CE563F96}"/>
                    </a:ext>
                  </a:extLst>
                </p:cNvPr>
                <p:cNvSpPr>
                  <a:spLocks/>
                </p:cNvSpPr>
                <p:nvPr/>
              </p:nvSpPr>
              <p:spPr bwMode="auto">
                <a:xfrm>
                  <a:off x="3292475" y="4484688"/>
                  <a:ext cx="438150" cy="690563"/>
                </a:xfrm>
                <a:custGeom>
                  <a:avLst/>
                  <a:gdLst>
                    <a:gd name="T0" fmla="*/ 230 w 276"/>
                    <a:gd name="T1" fmla="*/ 88 h 435"/>
                    <a:gd name="T2" fmla="*/ 237 w 276"/>
                    <a:gd name="T3" fmla="*/ 64 h 435"/>
                    <a:gd name="T4" fmla="*/ 208 w 276"/>
                    <a:gd name="T5" fmla="*/ 54 h 435"/>
                    <a:gd name="T6" fmla="*/ 189 w 276"/>
                    <a:gd name="T7" fmla="*/ 57 h 435"/>
                    <a:gd name="T8" fmla="*/ 160 w 276"/>
                    <a:gd name="T9" fmla="*/ 29 h 435"/>
                    <a:gd name="T10" fmla="*/ 143 w 276"/>
                    <a:gd name="T11" fmla="*/ 11 h 435"/>
                    <a:gd name="T12" fmla="*/ 124 w 276"/>
                    <a:gd name="T13" fmla="*/ 2 h 435"/>
                    <a:gd name="T14" fmla="*/ 121 w 276"/>
                    <a:gd name="T15" fmla="*/ 36 h 435"/>
                    <a:gd name="T16" fmla="*/ 73 w 276"/>
                    <a:gd name="T17" fmla="*/ 70 h 435"/>
                    <a:gd name="T18" fmla="*/ 58 w 276"/>
                    <a:gd name="T19" fmla="*/ 107 h 435"/>
                    <a:gd name="T20" fmla="*/ 37 w 276"/>
                    <a:gd name="T21" fmla="*/ 105 h 435"/>
                    <a:gd name="T22" fmla="*/ 19 w 276"/>
                    <a:gd name="T23" fmla="*/ 104 h 435"/>
                    <a:gd name="T24" fmla="*/ 25 w 276"/>
                    <a:gd name="T25" fmla="*/ 90 h 435"/>
                    <a:gd name="T26" fmla="*/ 5 w 276"/>
                    <a:gd name="T27" fmla="*/ 95 h 435"/>
                    <a:gd name="T28" fmla="*/ 11 w 276"/>
                    <a:gd name="T29" fmla="*/ 135 h 435"/>
                    <a:gd name="T30" fmla="*/ 19 w 276"/>
                    <a:gd name="T31" fmla="*/ 154 h 435"/>
                    <a:gd name="T32" fmla="*/ 44 w 276"/>
                    <a:gd name="T33" fmla="*/ 187 h 435"/>
                    <a:gd name="T34" fmla="*/ 75 w 276"/>
                    <a:gd name="T35" fmla="*/ 246 h 435"/>
                    <a:gd name="T36" fmla="*/ 118 w 276"/>
                    <a:gd name="T37" fmla="*/ 320 h 435"/>
                    <a:gd name="T38" fmla="*/ 126 w 276"/>
                    <a:gd name="T39" fmla="*/ 348 h 435"/>
                    <a:gd name="T40" fmla="*/ 184 w 276"/>
                    <a:gd name="T41" fmla="*/ 388 h 435"/>
                    <a:gd name="T42" fmla="*/ 229 w 276"/>
                    <a:gd name="T43" fmla="*/ 421 h 435"/>
                    <a:gd name="T44" fmla="*/ 261 w 276"/>
                    <a:gd name="T45" fmla="*/ 429 h 435"/>
                    <a:gd name="T46" fmla="*/ 276 w 276"/>
                    <a:gd name="T47" fmla="*/ 391 h 435"/>
                    <a:gd name="T48" fmla="*/ 270 w 276"/>
                    <a:gd name="T49" fmla="*/ 363 h 435"/>
                    <a:gd name="T50" fmla="*/ 272 w 276"/>
                    <a:gd name="T51" fmla="*/ 342 h 435"/>
                    <a:gd name="T52" fmla="*/ 271 w 276"/>
                    <a:gd name="T53" fmla="*/ 306 h 435"/>
                    <a:gd name="T54" fmla="*/ 255 w 276"/>
                    <a:gd name="T55" fmla="*/ 259 h 435"/>
                    <a:gd name="T56" fmla="*/ 234 w 276"/>
                    <a:gd name="T57" fmla="*/ 261 h 435"/>
                    <a:gd name="T58" fmla="*/ 216 w 276"/>
                    <a:gd name="T59" fmla="*/ 238 h 435"/>
                    <a:gd name="T60" fmla="*/ 189 w 276"/>
                    <a:gd name="T61" fmla="*/ 225 h 435"/>
                    <a:gd name="T62" fmla="*/ 180 w 276"/>
                    <a:gd name="T63" fmla="*/ 213 h 435"/>
                    <a:gd name="T64" fmla="*/ 157 w 276"/>
                    <a:gd name="T65" fmla="*/ 178 h 435"/>
                    <a:gd name="T66" fmla="*/ 163 w 276"/>
                    <a:gd name="T67" fmla="*/ 164 h 435"/>
                    <a:gd name="T68" fmla="*/ 172 w 276"/>
                    <a:gd name="T69" fmla="*/ 144 h 435"/>
                    <a:gd name="T70" fmla="*/ 179 w 276"/>
                    <a:gd name="T71" fmla="*/ 124 h 435"/>
                    <a:gd name="T72" fmla="*/ 219 w 276"/>
                    <a:gd name="T73" fmla="*/ 104 h 435"/>
                    <a:gd name="T74" fmla="*/ 241 w 276"/>
                    <a:gd name="T75" fmla="*/ 101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6" h="435">
                      <a:moveTo>
                        <a:pt x="241" y="101"/>
                      </a:moveTo>
                      <a:lnTo>
                        <a:pt x="230" y="88"/>
                      </a:lnTo>
                      <a:lnTo>
                        <a:pt x="224" y="88"/>
                      </a:lnTo>
                      <a:lnTo>
                        <a:pt x="237" y="64"/>
                      </a:lnTo>
                      <a:lnTo>
                        <a:pt x="220" y="53"/>
                      </a:lnTo>
                      <a:lnTo>
                        <a:pt x="208" y="54"/>
                      </a:lnTo>
                      <a:lnTo>
                        <a:pt x="200" y="51"/>
                      </a:lnTo>
                      <a:lnTo>
                        <a:pt x="189" y="57"/>
                      </a:lnTo>
                      <a:lnTo>
                        <a:pt x="173" y="54"/>
                      </a:lnTo>
                      <a:lnTo>
                        <a:pt x="160" y="29"/>
                      </a:lnTo>
                      <a:lnTo>
                        <a:pt x="150" y="23"/>
                      </a:lnTo>
                      <a:lnTo>
                        <a:pt x="143" y="11"/>
                      </a:lnTo>
                      <a:lnTo>
                        <a:pt x="129" y="0"/>
                      </a:lnTo>
                      <a:lnTo>
                        <a:pt x="124" y="2"/>
                      </a:lnTo>
                      <a:lnTo>
                        <a:pt x="128" y="21"/>
                      </a:lnTo>
                      <a:lnTo>
                        <a:pt x="121" y="36"/>
                      </a:lnTo>
                      <a:lnTo>
                        <a:pt x="99" y="61"/>
                      </a:lnTo>
                      <a:lnTo>
                        <a:pt x="73" y="70"/>
                      </a:lnTo>
                      <a:lnTo>
                        <a:pt x="61" y="91"/>
                      </a:lnTo>
                      <a:lnTo>
                        <a:pt x="58" y="107"/>
                      </a:lnTo>
                      <a:lnTo>
                        <a:pt x="46" y="117"/>
                      </a:lnTo>
                      <a:lnTo>
                        <a:pt x="37" y="105"/>
                      </a:lnTo>
                      <a:lnTo>
                        <a:pt x="29" y="102"/>
                      </a:lnTo>
                      <a:lnTo>
                        <a:pt x="19" y="104"/>
                      </a:lnTo>
                      <a:lnTo>
                        <a:pt x="19" y="95"/>
                      </a:lnTo>
                      <a:lnTo>
                        <a:pt x="25" y="90"/>
                      </a:lnTo>
                      <a:lnTo>
                        <a:pt x="22" y="80"/>
                      </a:lnTo>
                      <a:lnTo>
                        <a:pt x="5" y="95"/>
                      </a:lnTo>
                      <a:lnTo>
                        <a:pt x="0" y="111"/>
                      </a:lnTo>
                      <a:lnTo>
                        <a:pt x="11" y="135"/>
                      </a:lnTo>
                      <a:lnTo>
                        <a:pt x="4" y="145"/>
                      </a:lnTo>
                      <a:lnTo>
                        <a:pt x="19" y="154"/>
                      </a:lnTo>
                      <a:lnTo>
                        <a:pt x="36" y="170"/>
                      </a:lnTo>
                      <a:lnTo>
                        <a:pt x="44" y="187"/>
                      </a:lnTo>
                      <a:lnTo>
                        <a:pt x="53" y="198"/>
                      </a:lnTo>
                      <a:lnTo>
                        <a:pt x="75" y="246"/>
                      </a:lnTo>
                      <a:lnTo>
                        <a:pt x="99" y="290"/>
                      </a:lnTo>
                      <a:lnTo>
                        <a:pt x="118" y="320"/>
                      </a:lnTo>
                      <a:lnTo>
                        <a:pt x="115" y="327"/>
                      </a:lnTo>
                      <a:lnTo>
                        <a:pt x="126" y="348"/>
                      </a:lnTo>
                      <a:lnTo>
                        <a:pt x="143" y="362"/>
                      </a:lnTo>
                      <a:lnTo>
                        <a:pt x="184" y="388"/>
                      </a:lnTo>
                      <a:lnTo>
                        <a:pt x="227" y="411"/>
                      </a:lnTo>
                      <a:lnTo>
                        <a:pt x="229" y="421"/>
                      </a:lnTo>
                      <a:lnTo>
                        <a:pt x="251" y="435"/>
                      </a:lnTo>
                      <a:lnTo>
                        <a:pt x="261" y="429"/>
                      </a:lnTo>
                      <a:lnTo>
                        <a:pt x="266" y="417"/>
                      </a:lnTo>
                      <a:lnTo>
                        <a:pt x="276" y="391"/>
                      </a:lnTo>
                      <a:lnTo>
                        <a:pt x="266" y="371"/>
                      </a:lnTo>
                      <a:lnTo>
                        <a:pt x="270" y="363"/>
                      </a:lnTo>
                      <a:lnTo>
                        <a:pt x="266" y="354"/>
                      </a:lnTo>
                      <a:lnTo>
                        <a:pt x="272" y="342"/>
                      </a:lnTo>
                      <a:lnTo>
                        <a:pt x="271" y="322"/>
                      </a:lnTo>
                      <a:lnTo>
                        <a:pt x="271" y="306"/>
                      </a:lnTo>
                      <a:lnTo>
                        <a:pt x="275" y="297"/>
                      </a:lnTo>
                      <a:lnTo>
                        <a:pt x="255" y="259"/>
                      </a:lnTo>
                      <a:lnTo>
                        <a:pt x="243" y="264"/>
                      </a:lnTo>
                      <a:lnTo>
                        <a:pt x="234" y="261"/>
                      </a:lnTo>
                      <a:lnTo>
                        <a:pt x="233" y="224"/>
                      </a:lnTo>
                      <a:lnTo>
                        <a:pt x="216" y="238"/>
                      </a:lnTo>
                      <a:lnTo>
                        <a:pt x="199" y="237"/>
                      </a:lnTo>
                      <a:lnTo>
                        <a:pt x="189" y="225"/>
                      </a:lnTo>
                      <a:lnTo>
                        <a:pt x="176" y="224"/>
                      </a:lnTo>
                      <a:lnTo>
                        <a:pt x="180" y="213"/>
                      </a:lnTo>
                      <a:lnTo>
                        <a:pt x="167" y="199"/>
                      </a:lnTo>
                      <a:lnTo>
                        <a:pt x="157" y="178"/>
                      </a:lnTo>
                      <a:lnTo>
                        <a:pt x="163" y="174"/>
                      </a:lnTo>
                      <a:lnTo>
                        <a:pt x="163" y="164"/>
                      </a:lnTo>
                      <a:lnTo>
                        <a:pt x="175" y="156"/>
                      </a:lnTo>
                      <a:lnTo>
                        <a:pt x="172" y="144"/>
                      </a:lnTo>
                      <a:lnTo>
                        <a:pt x="177" y="136"/>
                      </a:lnTo>
                      <a:lnTo>
                        <a:pt x="179" y="124"/>
                      </a:lnTo>
                      <a:lnTo>
                        <a:pt x="202" y="109"/>
                      </a:lnTo>
                      <a:lnTo>
                        <a:pt x="219" y="104"/>
                      </a:lnTo>
                      <a:lnTo>
                        <a:pt x="222" y="100"/>
                      </a:lnTo>
                      <a:lnTo>
                        <a:pt x="241" y="101"/>
                      </a:lnTo>
                      <a:lnTo>
                        <a:pt x="241" y="10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53"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26FFB79C-62C4-269E-7F4E-5CB1B80029CF}"/>
                    </a:ext>
                  </a:extLst>
                </p:cNvPr>
                <p:cNvSpPr>
                  <a:spLocks/>
                </p:cNvSpPr>
                <p:nvPr/>
              </p:nvSpPr>
              <p:spPr bwMode="auto">
                <a:xfrm>
                  <a:off x="4186237" y="4265613"/>
                  <a:ext cx="95250" cy="139700"/>
                </a:xfrm>
                <a:custGeom>
                  <a:avLst/>
                  <a:gdLst>
                    <a:gd name="T0" fmla="*/ 41 w 60"/>
                    <a:gd name="T1" fmla="*/ 78 h 88"/>
                    <a:gd name="T2" fmla="*/ 47 w 60"/>
                    <a:gd name="T3" fmla="*/ 60 h 88"/>
                    <a:gd name="T4" fmla="*/ 60 w 60"/>
                    <a:gd name="T5" fmla="*/ 38 h 88"/>
                    <a:gd name="T6" fmla="*/ 57 w 60"/>
                    <a:gd name="T7" fmla="*/ 28 h 88"/>
                    <a:gd name="T8" fmla="*/ 35 w 60"/>
                    <a:gd name="T9" fmla="*/ 8 h 88"/>
                    <a:gd name="T10" fmla="*/ 20 w 60"/>
                    <a:gd name="T11" fmla="*/ 3 h 88"/>
                    <a:gd name="T12" fmla="*/ 13 w 60"/>
                    <a:gd name="T13" fmla="*/ 0 h 88"/>
                    <a:gd name="T14" fmla="*/ 2 w 60"/>
                    <a:gd name="T15" fmla="*/ 21 h 88"/>
                    <a:gd name="T16" fmla="*/ 3 w 60"/>
                    <a:gd name="T17" fmla="*/ 37 h 88"/>
                    <a:gd name="T18" fmla="*/ 11 w 60"/>
                    <a:gd name="T19" fmla="*/ 50 h 88"/>
                    <a:gd name="T20" fmla="*/ 7 w 60"/>
                    <a:gd name="T21" fmla="*/ 61 h 88"/>
                    <a:gd name="T22" fmla="*/ 4 w 60"/>
                    <a:gd name="T23" fmla="*/ 72 h 88"/>
                    <a:gd name="T24" fmla="*/ 0 w 60"/>
                    <a:gd name="T25" fmla="*/ 82 h 88"/>
                    <a:gd name="T26" fmla="*/ 8 w 60"/>
                    <a:gd name="T27" fmla="*/ 87 h 88"/>
                    <a:gd name="T28" fmla="*/ 15 w 60"/>
                    <a:gd name="T29" fmla="*/ 80 h 88"/>
                    <a:gd name="T30" fmla="*/ 19 w 60"/>
                    <a:gd name="T31" fmla="*/ 81 h 88"/>
                    <a:gd name="T32" fmla="*/ 22 w 60"/>
                    <a:gd name="T33" fmla="*/ 88 h 88"/>
                    <a:gd name="T34" fmla="*/ 32 w 60"/>
                    <a:gd name="T35" fmla="*/ 86 h 88"/>
                    <a:gd name="T36" fmla="*/ 41 w 60"/>
                    <a:gd name="T37"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88">
                      <a:moveTo>
                        <a:pt x="41" y="78"/>
                      </a:moveTo>
                      <a:lnTo>
                        <a:pt x="47" y="60"/>
                      </a:lnTo>
                      <a:lnTo>
                        <a:pt x="60" y="38"/>
                      </a:lnTo>
                      <a:lnTo>
                        <a:pt x="57" y="28"/>
                      </a:lnTo>
                      <a:lnTo>
                        <a:pt x="35" y="8"/>
                      </a:lnTo>
                      <a:lnTo>
                        <a:pt x="20" y="3"/>
                      </a:lnTo>
                      <a:lnTo>
                        <a:pt x="13" y="0"/>
                      </a:lnTo>
                      <a:lnTo>
                        <a:pt x="2" y="21"/>
                      </a:lnTo>
                      <a:lnTo>
                        <a:pt x="3" y="37"/>
                      </a:lnTo>
                      <a:lnTo>
                        <a:pt x="11" y="50"/>
                      </a:lnTo>
                      <a:lnTo>
                        <a:pt x="7" y="61"/>
                      </a:lnTo>
                      <a:lnTo>
                        <a:pt x="4" y="72"/>
                      </a:lnTo>
                      <a:lnTo>
                        <a:pt x="0" y="82"/>
                      </a:lnTo>
                      <a:lnTo>
                        <a:pt x="8" y="87"/>
                      </a:lnTo>
                      <a:lnTo>
                        <a:pt x="15" y="80"/>
                      </a:lnTo>
                      <a:lnTo>
                        <a:pt x="19" y="81"/>
                      </a:lnTo>
                      <a:lnTo>
                        <a:pt x="22" y="88"/>
                      </a:lnTo>
                      <a:lnTo>
                        <a:pt x="32" y="86"/>
                      </a:lnTo>
                      <a:lnTo>
                        <a:pt x="41" y="7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54"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F91D4928-02F6-E448-8E1B-A5C55A12844C}"/>
                    </a:ext>
                  </a:extLst>
                </p:cNvPr>
                <p:cNvSpPr>
                  <a:spLocks/>
                </p:cNvSpPr>
                <p:nvPr/>
              </p:nvSpPr>
              <p:spPr bwMode="auto">
                <a:xfrm>
                  <a:off x="3981450" y="3921126"/>
                  <a:ext cx="11112" cy="19050"/>
                </a:xfrm>
                <a:custGeom>
                  <a:avLst/>
                  <a:gdLst>
                    <a:gd name="T0" fmla="*/ 7 w 7"/>
                    <a:gd name="T1" fmla="*/ 10 h 12"/>
                    <a:gd name="T2" fmla="*/ 6 w 7"/>
                    <a:gd name="T3" fmla="*/ 7 h 12"/>
                    <a:gd name="T4" fmla="*/ 6 w 7"/>
                    <a:gd name="T5" fmla="*/ 6 h 12"/>
                    <a:gd name="T6" fmla="*/ 5 w 7"/>
                    <a:gd name="T7" fmla="*/ 5 h 12"/>
                    <a:gd name="T8" fmla="*/ 5 w 7"/>
                    <a:gd name="T9" fmla="*/ 4 h 12"/>
                    <a:gd name="T10" fmla="*/ 5 w 7"/>
                    <a:gd name="T11" fmla="*/ 3 h 12"/>
                    <a:gd name="T12" fmla="*/ 5 w 7"/>
                    <a:gd name="T13" fmla="*/ 3 h 12"/>
                    <a:gd name="T14" fmla="*/ 4 w 7"/>
                    <a:gd name="T15" fmla="*/ 1 h 12"/>
                    <a:gd name="T16" fmla="*/ 2 w 7"/>
                    <a:gd name="T17" fmla="*/ 0 h 12"/>
                    <a:gd name="T18" fmla="*/ 1 w 7"/>
                    <a:gd name="T19" fmla="*/ 0 h 12"/>
                    <a:gd name="T20" fmla="*/ 0 w 7"/>
                    <a:gd name="T21" fmla="*/ 1 h 12"/>
                    <a:gd name="T22" fmla="*/ 0 w 7"/>
                    <a:gd name="T23" fmla="*/ 2 h 12"/>
                    <a:gd name="T24" fmla="*/ 1 w 7"/>
                    <a:gd name="T25" fmla="*/ 6 h 12"/>
                    <a:gd name="T26" fmla="*/ 2 w 7"/>
                    <a:gd name="T27" fmla="*/ 6 h 12"/>
                    <a:gd name="T28" fmla="*/ 4 w 7"/>
                    <a:gd name="T29" fmla="*/ 7 h 12"/>
                    <a:gd name="T30" fmla="*/ 2 w 7"/>
                    <a:gd name="T31" fmla="*/ 9 h 12"/>
                    <a:gd name="T32" fmla="*/ 2 w 7"/>
                    <a:gd name="T33" fmla="*/ 9 h 12"/>
                    <a:gd name="T34" fmla="*/ 3 w 7"/>
                    <a:gd name="T35" fmla="*/ 10 h 12"/>
                    <a:gd name="T36" fmla="*/ 5 w 7"/>
                    <a:gd name="T37" fmla="*/ 10 h 12"/>
                    <a:gd name="T38" fmla="*/ 6 w 7"/>
                    <a:gd name="T39" fmla="*/ 12 h 12"/>
                    <a:gd name="T40" fmla="*/ 7 w 7"/>
                    <a:gd name="T41" fmla="*/ 11 h 12"/>
                    <a:gd name="T42" fmla="*/ 7 w 7"/>
                    <a:gd name="T43" fmla="*/ 10 h 12"/>
                    <a:gd name="T44" fmla="*/ 7 w 7"/>
                    <a:gd name="T45"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 h="12">
                      <a:moveTo>
                        <a:pt x="7" y="10"/>
                      </a:moveTo>
                      <a:lnTo>
                        <a:pt x="6" y="7"/>
                      </a:lnTo>
                      <a:lnTo>
                        <a:pt x="6" y="6"/>
                      </a:lnTo>
                      <a:lnTo>
                        <a:pt x="5" y="5"/>
                      </a:lnTo>
                      <a:lnTo>
                        <a:pt x="5" y="4"/>
                      </a:lnTo>
                      <a:lnTo>
                        <a:pt x="5" y="3"/>
                      </a:lnTo>
                      <a:lnTo>
                        <a:pt x="5" y="3"/>
                      </a:lnTo>
                      <a:lnTo>
                        <a:pt x="4" y="1"/>
                      </a:lnTo>
                      <a:lnTo>
                        <a:pt x="2" y="0"/>
                      </a:lnTo>
                      <a:lnTo>
                        <a:pt x="1" y="0"/>
                      </a:lnTo>
                      <a:lnTo>
                        <a:pt x="0" y="1"/>
                      </a:lnTo>
                      <a:lnTo>
                        <a:pt x="0" y="2"/>
                      </a:lnTo>
                      <a:lnTo>
                        <a:pt x="1" y="6"/>
                      </a:lnTo>
                      <a:lnTo>
                        <a:pt x="2" y="6"/>
                      </a:lnTo>
                      <a:lnTo>
                        <a:pt x="4" y="7"/>
                      </a:lnTo>
                      <a:lnTo>
                        <a:pt x="2" y="9"/>
                      </a:lnTo>
                      <a:lnTo>
                        <a:pt x="2" y="9"/>
                      </a:lnTo>
                      <a:lnTo>
                        <a:pt x="3" y="10"/>
                      </a:lnTo>
                      <a:lnTo>
                        <a:pt x="5" y="10"/>
                      </a:lnTo>
                      <a:lnTo>
                        <a:pt x="6" y="12"/>
                      </a:lnTo>
                      <a:lnTo>
                        <a:pt x="7" y="11"/>
                      </a:lnTo>
                      <a:lnTo>
                        <a:pt x="7" y="10"/>
                      </a:lnTo>
                      <a:lnTo>
                        <a:pt x="7" y="1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55"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19757342-DA90-6C67-E5C1-802093DADCE2}"/>
                    </a:ext>
                  </a:extLst>
                </p:cNvPr>
                <p:cNvSpPr>
                  <a:spLocks noEditPoints="1"/>
                </p:cNvSpPr>
                <p:nvPr/>
              </p:nvSpPr>
              <p:spPr bwMode="auto">
                <a:xfrm>
                  <a:off x="3754437" y="5305426"/>
                  <a:ext cx="515937" cy="1246188"/>
                </a:xfrm>
                <a:custGeom>
                  <a:avLst/>
                  <a:gdLst>
                    <a:gd name="T0" fmla="*/ 273 w 325"/>
                    <a:gd name="T1" fmla="*/ 773 h 785"/>
                    <a:gd name="T2" fmla="*/ 217 w 325"/>
                    <a:gd name="T3" fmla="*/ 753 h 785"/>
                    <a:gd name="T4" fmla="*/ 190 w 325"/>
                    <a:gd name="T5" fmla="*/ 726 h 785"/>
                    <a:gd name="T6" fmla="*/ 230 w 325"/>
                    <a:gd name="T7" fmla="*/ 776 h 785"/>
                    <a:gd name="T8" fmla="*/ 253 w 325"/>
                    <a:gd name="T9" fmla="*/ 785 h 785"/>
                    <a:gd name="T10" fmla="*/ 269 w 325"/>
                    <a:gd name="T11" fmla="*/ 784 h 785"/>
                    <a:gd name="T12" fmla="*/ 53 w 325"/>
                    <a:gd name="T13" fmla="*/ 0 h 785"/>
                    <a:gd name="T14" fmla="*/ 42 w 325"/>
                    <a:gd name="T15" fmla="*/ 29 h 785"/>
                    <a:gd name="T16" fmla="*/ 17 w 325"/>
                    <a:gd name="T17" fmla="*/ 65 h 785"/>
                    <a:gd name="T18" fmla="*/ 20 w 325"/>
                    <a:gd name="T19" fmla="*/ 112 h 785"/>
                    <a:gd name="T20" fmla="*/ 15 w 325"/>
                    <a:gd name="T21" fmla="*/ 136 h 785"/>
                    <a:gd name="T22" fmla="*/ 2 w 325"/>
                    <a:gd name="T23" fmla="*/ 180 h 785"/>
                    <a:gd name="T24" fmla="*/ 0 w 325"/>
                    <a:gd name="T25" fmla="*/ 227 h 785"/>
                    <a:gd name="T26" fmla="*/ 24 w 325"/>
                    <a:gd name="T27" fmla="*/ 272 h 785"/>
                    <a:gd name="T28" fmla="*/ 23 w 325"/>
                    <a:gd name="T29" fmla="*/ 318 h 785"/>
                    <a:gd name="T30" fmla="*/ 18 w 325"/>
                    <a:gd name="T31" fmla="*/ 353 h 785"/>
                    <a:gd name="T32" fmla="*/ 35 w 325"/>
                    <a:gd name="T33" fmla="*/ 399 h 785"/>
                    <a:gd name="T34" fmla="*/ 27 w 325"/>
                    <a:gd name="T35" fmla="*/ 430 h 785"/>
                    <a:gd name="T36" fmla="*/ 42 w 325"/>
                    <a:gd name="T37" fmla="*/ 482 h 785"/>
                    <a:gd name="T38" fmla="*/ 49 w 325"/>
                    <a:gd name="T39" fmla="*/ 513 h 785"/>
                    <a:gd name="T40" fmla="*/ 59 w 325"/>
                    <a:gd name="T41" fmla="*/ 531 h 785"/>
                    <a:gd name="T42" fmla="*/ 74 w 325"/>
                    <a:gd name="T43" fmla="*/ 545 h 785"/>
                    <a:gd name="T44" fmla="*/ 74 w 325"/>
                    <a:gd name="T45" fmla="*/ 563 h 785"/>
                    <a:gd name="T46" fmla="*/ 76 w 325"/>
                    <a:gd name="T47" fmla="*/ 613 h 785"/>
                    <a:gd name="T48" fmla="*/ 81 w 325"/>
                    <a:gd name="T49" fmla="*/ 639 h 785"/>
                    <a:gd name="T50" fmla="*/ 83 w 325"/>
                    <a:gd name="T51" fmla="*/ 675 h 785"/>
                    <a:gd name="T52" fmla="*/ 105 w 325"/>
                    <a:gd name="T53" fmla="*/ 681 h 785"/>
                    <a:gd name="T54" fmla="*/ 124 w 325"/>
                    <a:gd name="T55" fmla="*/ 712 h 785"/>
                    <a:gd name="T56" fmla="*/ 187 w 325"/>
                    <a:gd name="T57" fmla="*/ 718 h 785"/>
                    <a:gd name="T58" fmla="*/ 177 w 325"/>
                    <a:gd name="T59" fmla="*/ 706 h 785"/>
                    <a:gd name="T60" fmla="*/ 165 w 325"/>
                    <a:gd name="T61" fmla="*/ 672 h 785"/>
                    <a:gd name="T62" fmla="*/ 180 w 325"/>
                    <a:gd name="T63" fmla="*/ 635 h 785"/>
                    <a:gd name="T64" fmla="*/ 197 w 325"/>
                    <a:gd name="T65" fmla="*/ 602 h 785"/>
                    <a:gd name="T66" fmla="*/ 154 w 325"/>
                    <a:gd name="T67" fmla="*/ 579 h 785"/>
                    <a:gd name="T68" fmla="*/ 164 w 325"/>
                    <a:gd name="T69" fmla="*/ 550 h 785"/>
                    <a:gd name="T70" fmla="*/ 183 w 325"/>
                    <a:gd name="T71" fmla="*/ 538 h 785"/>
                    <a:gd name="T72" fmla="*/ 190 w 325"/>
                    <a:gd name="T73" fmla="*/ 501 h 785"/>
                    <a:gd name="T74" fmla="*/ 195 w 325"/>
                    <a:gd name="T75" fmla="*/ 481 h 785"/>
                    <a:gd name="T76" fmla="*/ 172 w 325"/>
                    <a:gd name="T77" fmla="*/ 482 h 785"/>
                    <a:gd name="T78" fmla="*/ 168 w 325"/>
                    <a:gd name="T79" fmla="*/ 452 h 785"/>
                    <a:gd name="T80" fmla="*/ 208 w 325"/>
                    <a:gd name="T81" fmla="*/ 458 h 785"/>
                    <a:gd name="T82" fmla="*/ 210 w 325"/>
                    <a:gd name="T83" fmla="*/ 438 h 785"/>
                    <a:gd name="T84" fmla="*/ 203 w 325"/>
                    <a:gd name="T85" fmla="*/ 406 h 785"/>
                    <a:gd name="T86" fmla="*/ 262 w 325"/>
                    <a:gd name="T87" fmla="*/ 404 h 785"/>
                    <a:gd name="T88" fmla="*/ 301 w 325"/>
                    <a:gd name="T89" fmla="*/ 360 h 785"/>
                    <a:gd name="T90" fmla="*/ 285 w 325"/>
                    <a:gd name="T91" fmla="*/ 338 h 785"/>
                    <a:gd name="T92" fmla="*/ 255 w 325"/>
                    <a:gd name="T93" fmla="*/ 300 h 785"/>
                    <a:gd name="T94" fmla="*/ 253 w 325"/>
                    <a:gd name="T95" fmla="*/ 272 h 785"/>
                    <a:gd name="T96" fmla="*/ 252 w 325"/>
                    <a:gd name="T97" fmla="*/ 243 h 785"/>
                    <a:gd name="T98" fmla="*/ 255 w 325"/>
                    <a:gd name="T99" fmla="*/ 200 h 785"/>
                    <a:gd name="T100" fmla="*/ 297 w 325"/>
                    <a:gd name="T101" fmla="*/ 144 h 785"/>
                    <a:gd name="T102" fmla="*/ 325 w 325"/>
                    <a:gd name="T103" fmla="*/ 122 h 785"/>
                    <a:gd name="T104" fmla="*/ 311 w 325"/>
                    <a:gd name="T105" fmla="*/ 89 h 785"/>
                    <a:gd name="T106" fmla="*/ 301 w 325"/>
                    <a:gd name="T107" fmla="*/ 114 h 785"/>
                    <a:gd name="T108" fmla="*/ 269 w 325"/>
                    <a:gd name="T109" fmla="*/ 137 h 785"/>
                    <a:gd name="T110" fmla="*/ 224 w 325"/>
                    <a:gd name="T111" fmla="*/ 127 h 785"/>
                    <a:gd name="T112" fmla="*/ 236 w 325"/>
                    <a:gd name="T113" fmla="*/ 80 h 785"/>
                    <a:gd name="T114" fmla="*/ 187 w 325"/>
                    <a:gd name="T115" fmla="*/ 53 h 785"/>
                    <a:gd name="T116" fmla="*/ 128 w 325"/>
                    <a:gd name="T117" fmla="*/ 11 h 785"/>
                    <a:gd name="T118" fmla="*/ 101 w 325"/>
                    <a:gd name="T119" fmla="*/ 4 h 785"/>
                    <a:gd name="T120" fmla="*/ 81 w 325"/>
                    <a:gd name="T121" fmla="*/ 6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5" h="785">
                      <a:moveTo>
                        <a:pt x="269" y="784"/>
                      </a:moveTo>
                      <a:lnTo>
                        <a:pt x="273" y="773"/>
                      </a:lnTo>
                      <a:lnTo>
                        <a:pt x="246" y="767"/>
                      </a:lnTo>
                      <a:lnTo>
                        <a:pt x="217" y="753"/>
                      </a:lnTo>
                      <a:lnTo>
                        <a:pt x="201" y="736"/>
                      </a:lnTo>
                      <a:lnTo>
                        <a:pt x="190" y="726"/>
                      </a:lnTo>
                      <a:lnTo>
                        <a:pt x="211" y="776"/>
                      </a:lnTo>
                      <a:lnTo>
                        <a:pt x="230" y="776"/>
                      </a:lnTo>
                      <a:lnTo>
                        <a:pt x="241" y="777"/>
                      </a:lnTo>
                      <a:lnTo>
                        <a:pt x="253" y="785"/>
                      </a:lnTo>
                      <a:lnTo>
                        <a:pt x="269" y="784"/>
                      </a:lnTo>
                      <a:lnTo>
                        <a:pt x="269" y="784"/>
                      </a:lnTo>
                      <a:close/>
                      <a:moveTo>
                        <a:pt x="81" y="6"/>
                      </a:moveTo>
                      <a:lnTo>
                        <a:pt x="53" y="0"/>
                      </a:lnTo>
                      <a:lnTo>
                        <a:pt x="38" y="22"/>
                      </a:lnTo>
                      <a:lnTo>
                        <a:pt x="42" y="29"/>
                      </a:lnTo>
                      <a:lnTo>
                        <a:pt x="37" y="53"/>
                      </a:lnTo>
                      <a:lnTo>
                        <a:pt x="17" y="65"/>
                      </a:lnTo>
                      <a:lnTo>
                        <a:pt x="22" y="104"/>
                      </a:lnTo>
                      <a:lnTo>
                        <a:pt x="20" y="112"/>
                      </a:lnTo>
                      <a:lnTo>
                        <a:pt x="27" y="121"/>
                      </a:lnTo>
                      <a:lnTo>
                        <a:pt x="15" y="136"/>
                      </a:lnTo>
                      <a:lnTo>
                        <a:pt x="5" y="158"/>
                      </a:lnTo>
                      <a:lnTo>
                        <a:pt x="2" y="180"/>
                      </a:lnTo>
                      <a:lnTo>
                        <a:pt x="8" y="203"/>
                      </a:lnTo>
                      <a:lnTo>
                        <a:pt x="0" y="227"/>
                      </a:lnTo>
                      <a:lnTo>
                        <a:pt x="19" y="268"/>
                      </a:lnTo>
                      <a:lnTo>
                        <a:pt x="24" y="272"/>
                      </a:lnTo>
                      <a:lnTo>
                        <a:pt x="29" y="295"/>
                      </a:lnTo>
                      <a:lnTo>
                        <a:pt x="23" y="318"/>
                      </a:lnTo>
                      <a:lnTo>
                        <a:pt x="29" y="338"/>
                      </a:lnTo>
                      <a:lnTo>
                        <a:pt x="18" y="353"/>
                      </a:lnTo>
                      <a:lnTo>
                        <a:pt x="23" y="376"/>
                      </a:lnTo>
                      <a:lnTo>
                        <a:pt x="35" y="399"/>
                      </a:lnTo>
                      <a:lnTo>
                        <a:pt x="26" y="409"/>
                      </a:lnTo>
                      <a:lnTo>
                        <a:pt x="27" y="430"/>
                      </a:lnTo>
                      <a:lnTo>
                        <a:pt x="30" y="453"/>
                      </a:lnTo>
                      <a:lnTo>
                        <a:pt x="42" y="482"/>
                      </a:lnTo>
                      <a:lnTo>
                        <a:pt x="36" y="486"/>
                      </a:lnTo>
                      <a:lnTo>
                        <a:pt x="49" y="513"/>
                      </a:lnTo>
                      <a:lnTo>
                        <a:pt x="62" y="521"/>
                      </a:lnTo>
                      <a:lnTo>
                        <a:pt x="59" y="531"/>
                      </a:lnTo>
                      <a:lnTo>
                        <a:pt x="69" y="536"/>
                      </a:lnTo>
                      <a:lnTo>
                        <a:pt x="74" y="545"/>
                      </a:lnTo>
                      <a:lnTo>
                        <a:pt x="67" y="549"/>
                      </a:lnTo>
                      <a:lnTo>
                        <a:pt x="74" y="563"/>
                      </a:lnTo>
                      <a:lnTo>
                        <a:pt x="78" y="593"/>
                      </a:lnTo>
                      <a:lnTo>
                        <a:pt x="76" y="613"/>
                      </a:lnTo>
                      <a:lnTo>
                        <a:pt x="82" y="625"/>
                      </a:lnTo>
                      <a:lnTo>
                        <a:pt x="81" y="639"/>
                      </a:lnTo>
                      <a:lnTo>
                        <a:pt x="72" y="649"/>
                      </a:lnTo>
                      <a:lnTo>
                        <a:pt x="83" y="675"/>
                      </a:lnTo>
                      <a:lnTo>
                        <a:pt x="92" y="682"/>
                      </a:lnTo>
                      <a:lnTo>
                        <a:pt x="105" y="681"/>
                      </a:lnTo>
                      <a:lnTo>
                        <a:pt x="111" y="698"/>
                      </a:lnTo>
                      <a:lnTo>
                        <a:pt x="124" y="712"/>
                      </a:lnTo>
                      <a:lnTo>
                        <a:pt x="169" y="715"/>
                      </a:lnTo>
                      <a:lnTo>
                        <a:pt x="187" y="718"/>
                      </a:lnTo>
                      <a:lnTo>
                        <a:pt x="195" y="719"/>
                      </a:lnTo>
                      <a:lnTo>
                        <a:pt x="177" y="706"/>
                      </a:lnTo>
                      <a:lnTo>
                        <a:pt x="162" y="682"/>
                      </a:lnTo>
                      <a:lnTo>
                        <a:pt x="165" y="672"/>
                      </a:lnTo>
                      <a:lnTo>
                        <a:pt x="178" y="662"/>
                      </a:lnTo>
                      <a:lnTo>
                        <a:pt x="180" y="635"/>
                      </a:lnTo>
                      <a:lnTo>
                        <a:pt x="198" y="622"/>
                      </a:lnTo>
                      <a:lnTo>
                        <a:pt x="197" y="602"/>
                      </a:lnTo>
                      <a:lnTo>
                        <a:pt x="178" y="596"/>
                      </a:lnTo>
                      <a:lnTo>
                        <a:pt x="154" y="579"/>
                      </a:lnTo>
                      <a:lnTo>
                        <a:pt x="154" y="563"/>
                      </a:lnTo>
                      <a:lnTo>
                        <a:pt x="164" y="550"/>
                      </a:lnTo>
                      <a:lnTo>
                        <a:pt x="182" y="550"/>
                      </a:lnTo>
                      <a:lnTo>
                        <a:pt x="183" y="538"/>
                      </a:lnTo>
                      <a:lnTo>
                        <a:pt x="178" y="515"/>
                      </a:lnTo>
                      <a:lnTo>
                        <a:pt x="190" y="501"/>
                      </a:lnTo>
                      <a:lnTo>
                        <a:pt x="204" y="493"/>
                      </a:lnTo>
                      <a:lnTo>
                        <a:pt x="195" y="481"/>
                      </a:lnTo>
                      <a:lnTo>
                        <a:pt x="187" y="489"/>
                      </a:lnTo>
                      <a:lnTo>
                        <a:pt x="172" y="482"/>
                      </a:lnTo>
                      <a:lnTo>
                        <a:pt x="162" y="459"/>
                      </a:lnTo>
                      <a:lnTo>
                        <a:pt x="168" y="452"/>
                      </a:lnTo>
                      <a:lnTo>
                        <a:pt x="190" y="462"/>
                      </a:lnTo>
                      <a:lnTo>
                        <a:pt x="208" y="458"/>
                      </a:lnTo>
                      <a:lnTo>
                        <a:pt x="218" y="450"/>
                      </a:lnTo>
                      <a:lnTo>
                        <a:pt x="210" y="438"/>
                      </a:lnTo>
                      <a:lnTo>
                        <a:pt x="210" y="421"/>
                      </a:lnTo>
                      <a:lnTo>
                        <a:pt x="203" y="406"/>
                      </a:lnTo>
                      <a:lnTo>
                        <a:pt x="224" y="409"/>
                      </a:lnTo>
                      <a:lnTo>
                        <a:pt x="262" y="404"/>
                      </a:lnTo>
                      <a:lnTo>
                        <a:pt x="289" y="391"/>
                      </a:lnTo>
                      <a:lnTo>
                        <a:pt x="301" y="360"/>
                      </a:lnTo>
                      <a:lnTo>
                        <a:pt x="300" y="348"/>
                      </a:lnTo>
                      <a:lnTo>
                        <a:pt x="285" y="338"/>
                      </a:lnTo>
                      <a:lnTo>
                        <a:pt x="285" y="321"/>
                      </a:lnTo>
                      <a:lnTo>
                        <a:pt x="255" y="300"/>
                      </a:lnTo>
                      <a:lnTo>
                        <a:pt x="254" y="288"/>
                      </a:lnTo>
                      <a:lnTo>
                        <a:pt x="253" y="272"/>
                      </a:lnTo>
                      <a:lnTo>
                        <a:pt x="256" y="267"/>
                      </a:lnTo>
                      <a:lnTo>
                        <a:pt x="252" y="243"/>
                      </a:lnTo>
                      <a:lnTo>
                        <a:pt x="253" y="219"/>
                      </a:lnTo>
                      <a:lnTo>
                        <a:pt x="255" y="200"/>
                      </a:lnTo>
                      <a:lnTo>
                        <a:pt x="277" y="168"/>
                      </a:lnTo>
                      <a:lnTo>
                        <a:pt x="297" y="144"/>
                      </a:lnTo>
                      <a:lnTo>
                        <a:pt x="309" y="135"/>
                      </a:lnTo>
                      <a:lnTo>
                        <a:pt x="325" y="122"/>
                      </a:lnTo>
                      <a:lnTo>
                        <a:pt x="323" y="103"/>
                      </a:lnTo>
                      <a:lnTo>
                        <a:pt x="311" y="89"/>
                      </a:lnTo>
                      <a:lnTo>
                        <a:pt x="302" y="94"/>
                      </a:lnTo>
                      <a:lnTo>
                        <a:pt x="301" y="114"/>
                      </a:lnTo>
                      <a:lnTo>
                        <a:pt x="285" y="133"/>
                      </a:lnTo>
                      <a:lnTo>
                        <a:pt x="269" y="137"/>
                      </a:lnTo>
                      <a:lnTo>
                        <a:pt x="246" y="133"/>
                      </a:lnTo>
                      <a:lnTo>
                        <a:pt x="224" y="127"/>
                      </a:lnTo>
                      <a:lnTo>
                        <a:pt x="240" y="90"/>
                      </a:lnTo>
                      <a:lnTo>
                        <a:pt x="236" y="80"/>
                      </a:lnTo>
                      <a:lnTo>
                        <a:pt x="214" y="71"/>
                      </a:lnTo>
                      <a:lnTo>
                        <a:pt x="187" y="53"/>
                      </a:lnTo>
                      <a:lnTo>
                        <a:pt x="170" y="49"/>
                      </a:lnTo>
                      <a:lnTo>
                        <a:pt x="128" y="11"/>
                      </a:lnTo>
                      <a:lnTo>
                        <a:pt x="124" y="6"/>
                      </a:lnTo>
                      <a:lnTo>
                        <a:pt x="101" y="4"/>
                      </a:lnTo>
                      <a:lnTo>
                        <a:pt x="94" y="24"/>
                      </a:lnTo>
                      <a:lnTo>
                        <a:pt x="81" y="6"/>
                      </a:lnTo>
                      <a:lnTo>
                        <a:pt x="81" y="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56"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50AA8131-F1DC-77FE-B670-ACBCEE2D0DB7}"/>
                    </a:ext>
                  </a:extLst>
                </p:cNvPr>
                <p:cNvSpPr>
                  <a:spLocks/>
                </p:cNvSpPr>
                <p:nvPr/>
              </p:nvSpPr>
              <p:spPr bwMode="auto">
                <a:xfrm>
                  <a:off x="3697287" y="4851401"/>
                  <a:ext cx="415925" cy="495300"/>
                </a:xfrm>
                <a:custGeom>
                  <a:avLst/>
                  <a:gdLst>
                    <a:gd name="T0" fmla="*/ 253 w 262"/>
                    <a:gd name="T1" fmla="*/ 247 h 312"/>
                    <a:gd name="T2" fmla="*/ 258 w 262"/>
                    <a:gd name="T3" fmla="*/ 243 h 312"/>
                    <a:gd name="T4" fmla="*/ 255 w 262"/>
                    <a:gd name="T5" fmla="*/ 229 h 312"/>
                    <a:gd name="T6" fmla="*/ 260 w 262"/>
                    <a:gd name="T7" fmla="*/ 218 h 312"/>
                    <a:gd name="T8" fmla="*/ 262 w 262"/>
                    <a:gd name="T9" fmla="*/ 200 h 312"/>
                    <a:gd name="T10" fmla="*/ 256 w 262"/>
                    <a:gd name="T11" fmla="*/ 185 h 312"/>
                    <a:gd name="T12" fmla="*/ 244 w 262"/>
                    <a:gd name="T13" fmla="*/ 178 h 312"/>
                    <a:gd name="T14" fmla="*/ 241 w 262"/>
                    <a:gd name="T15" fmla="*/ 169 h 312"/>
                    <a:gd name="T16" fmla="*/ 243 w 262"/>
                    <a:gd name="T17" fmla="*/ 156 h 312"/>
                    <a:gd name="T18" fmla="*/ 203 w 262"/>
                    <a:gd name="T19" fmla="*/ 154 h 312"/>
                    <a:gd name="T20" fmla="*/ 194 w 262"/>
                    <a:gd name="T21" fmla="*/ 127 h 312"/>
                    <a:gd name="T22" fmla="*/ 199 w 262"/>
                    <a:gd name="T23" fmla="*/ 126 h 312"/>
                    <a:gd name="T24" fmla="*/ 198 w 262"/>
                    <a:gd name="T25" fmla="*/ 116 h 312"/>
                    <a:gd name="T26" fmla="*/ 194 w 262"/>
                    <a:gd name="T27" fmla="*/ 109 h 312"/>
                    <a:gd name="T28" fmla="*/ 192 w 262"/>
                    <a:gd name="T29" fmla="*/ 95 h 312"/>
                    <a:gd name="T30" fmla="*/ 180 w 262"/>
                    <a:gd name="T31" fmla="*/ 89 h 312"/>
                    <a:gd name="T32" fmla="*/ 167 w 262"/>
                    <a:gd name="T33" fmla="*/ 89 h 312"/>
                    <a:gd name="T34" fmla="*/ 157 w 262"/>
                    <a:gd name="T35" fmla="*/ 81 h 312"/>
                    <a:gd name="T36" fmla="*/ 143 w 262"/>
                    <a:gd name="T37" fmla="*/ 77 h 312"/>
                    <a:gd name="T38" fmla="*/ 134 w 262"/>
                    <a:gd name="T39" fmla="*/ 68 h 312"/>
                    <a:gd name="T40" fmla="*/ 111 w 262"/>
                    <a:gd name="T41" fmla="*/ 64 h 312"/>
                    <a:gd name="T42" fmla="*/ 86 w 262"/>
                    <a:gd name="T43" fmla="*/ 43 h 312"/>
                    <a:gd name="T44" fmla="*/ 87 w 262"/>
                    <a:gd name="T45" fmla="*/ 27 h 312"/>
                    <a:gd name="T46" fmla="*/ 85 w 262"/>
                    <a:gd name="T47" fmla="*/ 18 h 312"/>
                    <a:gd name="T48" fmla="*/ 85 w 262"/>
                    <a:gd name="T49" fmla="*/ 0 h 312"/>
                    <a:gd name="T50" fmla="*/ 58 w 262"/>
                    <a:gd name="T51" fmla="*/ 5 h 312"/>
                    <a:gd name="T52" fmla="*/ 48 w 262"/>
                    <a:gd name="T53" fmla="*/ 13 h 312"/>
                    <a:gd name="T54" fmla="*/ 30 w 262"/>
                    <a:gd name="T55" fmla="*/ 22 h 312"/>
                    <a:gd name="T56" fmla="*/ 26 w 262"/>
                    <a:gd name="T57" fmla="*/ 30 h 312"/>
                    <a:gd name="T58" fmla="*/ 15 w 262"/>
                    <a:gd name="T59" fmla="*/ 31 h 312"/>
                    <a:gd name="T60" fmla="*/ 0 w 262"/>
                    <a:gd name="T61" fmla="*/ 28 h 312"/>
                    <a:gd name="T62" fmla="*/ 20 w 262"/>
                    <a:gd name="T63" fmla="*/ 66 h 312"/>
                    <a:gd name="T64" fmla="*/ 16 w 262"/>
                    <a:gd name="T65" fmla="*/ 75 h 312"/>
                    <a:gd name="T66" fmla="*/ 16 w 262"/>
                    <a:gd name="T67" fmla="*/ 91 h 312"/>
                    <a:gd name="T68" fmla="*/ 17 w 262"/>
                    <a:gd name="T69" fmla="*/ 111 h 312"/>
                    <a:gd name="T70" fmla="*/ 11 w 262"/>
                    <a:gd name="T71" fmla="*/ 123 h 312"/>
                    <a:gd name="T72" fmla="*/ 15 w 262"/>
                    <a:gd name="T73" fmla="*/ 132 h 312"/>
                    <a:gd name="T74" fmla="*/ 11 w 262"/>
                    <a:gd name="T75" fmla="*/ 140 h 312"/>
                    <a:gd name="T76" fmla="*/ 21 w 262"/>
                    <a:gd name="T77" fmla="*/ 160 h 312"/>
                    <a:gd name="T78" fmla="*/ 11 w 262"/>
                    <a:gd name="T79" fmla="*/ 186 h 312"/>
                    <a:gd name="T80" fmla="*/ 22 w 262"/>
                    <a:gd name="T81" fmla="*/ 202 h 312"/>
                    <a:gd name="T82" fmla="*/ 27 w 262"/>
                    <a:gd name="T83" fmla="*/ 219 h 312"/>
                    <a:gd name="T84" fmla="*/ 39 w 262"/>
                    <a:gd name="T85" fmla="*/ 229 h 312"/>
                    <a:gd name="T86" fmla="*/ 35 w 262"/>
                    <a:gd name="T87" fmla="*/ 252 h 312"/>
                    <a:gd name="T88" fmla="*/ 48 w 262"/>
                    <a:gd name="T89" fmla="*/ 279 h 312"/>
                    <a:gd name="T90" fmla="*/ 60 w 262"/>
                    <a:gd name="T91" fmla="*/ 312 h 312"/>
                    <a:gd name="T92" fmla="*/ 74 w 262"/>
                    <a:gd name="T93" fmla="*/ 308 h 312"/>
                    <a:gd name="T94" fmla="*/ 89 w 262"/>
                    <a:gd name="T95" fmla="*/ 286 h 312"/>
                    <a:gd name="T96" fmla="*/ 117 w 262"/>
                    <a:gd name="T97" fmla="*/ 292 h 312"/>
                    <a:gd name="T98" fmla="*/ 130 w 262"/>
                    <a:gd name="T99" fmla="*/ 310 h 312"/>
                    <a:gd name="T100" fmla="*/ 137 w 262"/>
                    <a:gd name="T101" fmla="*/ 290 h 312"/>
                    <a:gd name="T102" fmla="*/ 160 w 262"/>
                    <a:gd name="T103" fmla="*/ 292 h 312"/>
                    <a:gd name="T104" fmla="*/ 164 w 262"/>
                    <a:gd name="T105" fmla="*/ 297 h 312"/>
                    <a:gd name="T106" fmla="*/ 170 w 262"/>
                    <a:gd name="T107" fmla="*/ 268 h 312"/>
                    <a:gd name="T108" fmla="*/ 169 w 262"/>
                    <a:gd name="T109" fmla="*/ 256 h 312"/>
                    <a:gd name="T110" fmla="*/ 177 w 262"/>
                    <a:gd name="T111" fmla="*/ 234 h 312"/>
                    <a:gd name="T112" fmla="*/ 212 w 262"/>
                    <a:gd name="T113" fmla="*/ 228 h 312"/>
                    <a:gd name="T114" fmla="*/ 231 w 262"/>
                    <a:gd name="T115" fmla="*/ 228 h 312"/>
                    <a:gd name="T116" fmla="*/ 252 w 262"/>
                    <a:gd name="T117" fmla="*/ 240 h 312"/>
                    <a:gd name="T118" fmla="*/ 253 w 262"/>
                    <a:gd name="T119" fmla="*/ 247 h 312"/>
                    <a:gd name="T120" fmla="*/ 253 w 262"/>
                    <a:gd name="T121" fmla="*/ 247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2" h="312">
                      <a:moveTo>
                        <a:pt x="253" y="247"/>
                      </a:moveTo>
                      <a:lnTo>
                        <a:pt x="258" y="243"/>
                      </a:lnTo>
                      <a:lnTo>
                        <a:pt x="255" y="229"/>
                      </a:lnTo>
                      <a:lnTo>
                        <a:pt x="260" y="218"/>
                      </a:lnTo>
                      <a:lnTo>
                        <a:pt x="262" y="200"/>
                      </a:lnTo>
                      <a:lnTo>
                        <a:pt x="256" y="185"/>
                      </a:lnTo>
                      <a:lnTo>
                        <a:pt x="244" y="178"/>
                      </a:lnTo>
                      <a:lnTo>
                        <a:pt x="241" y="169"/>
                      </a:lnTo>
                      <a:lnTo>
                        <a:pt x="243" y="156"/>
                      </a:lnTo>
                      <a:lnTo>
                        <a:pt x="203" y="154"/>
                      </a:lnTo>
                      <a:lnTo>
                        <a:pt x="194" y="127"/>
                      </a:lnTo>
                      <a:lnTo>
                        <a:pt x="199" y="126"/>
                      </a:lnTo>
                      <a:lnTo>
                        <a:pt x="198" y="116"/>
                      </a:lnTo>
                      <a:lnTo>
                        <a:pt x="194" y="109"/>
                      </a:lnTo>
                      <a:lnTo>
                        <a:pt x="192" y="95"/>
                      </a:lnTo>
                      <a:lnTo>
                        <a:pt x="180" y="89"/>
                      </a:lnTo>
                      <a:lnTo>
                        <a:pt x="167" y="89"/>
                      </a:lnTo>
                      <a:lnTo>
                        <a:pt x="157" y="81"/>
                      </a:lnTo>
                      <a:lnTo>
                        <a:pt x="143" y="77"/>
                      </a:lnTo>
                      <a:lnTo>
                        <a:pt x="134" y="68"/>
                      </a:lnTo>
                      <a:lnTo>
                        <a:pt x="111" y="64"/>
                      </a:lnTo>
                      <a:lnTo>
                        <a:pt x="86" y="43"/>
                      </a:lnTo>
                      <a:lnTo>
                        <a:pt x="87" y="27"/>
                      </a:lnTo>
                      <a:lnTo>
                        <a:pt x="85" y="18"/>
                      </a:lnTo>
                      <a:lnTo>
                        <a:pt x="85" y="0"/>
                      </a:lnTo>
                      <a:lnTo>
                        <a:pt x="58" y="5"/>
                      </a:lnTo>
                      <a:lnTo>
                        <a:pt x="48" y="13"/>
                      </a:lnTo>
                      <a:lnTo>
                        <a:pt x="30" y="22"/>
                      </a:lnTo>
                      <a:lnTo>
                        <a:pt x="26" y="30"/>
                      </a:lnTo>
                      <a:lnTo>
                        <a:pt x="15" y="31"/>
                      </a:lnTo>
                      <a:lnTo>
                        <a:pt x="0" y="28"/>
                      </a:lnTo>
                      <a:lnTo>
                        <a:pt x="20" y="66"/>
                      </a:lnTo>
                      <a:lnTo>
                        <a:pt x="16" y="75"/>
                      </a:lnTo>
                      <a:lnTo>
                        <a:pt x="16" y="91"/>
                      </a:lnTo>
                      <a:lnTo>
                        <a:pt x="17" y="111"/>
                      </a:lnTo>
                      <a:lnTo>
                        <a:pt x="11" y="123"/>
                      </a:lnTo>
                      <a:lnTo>
                        <a:pt x="15" y="132"/>
                      </a:lnTo>
                      <a:lnTo>
                        <a:pt x="11" y="140"/>
                      </a:lnTo>
                      <a:lnTo>
                        <a:pt x="21" y="160"/>
                      </a:lnTo>
                      <a:lnTo>
                        <a:pt x="11" y="186"/>
                      </a:lnTo>
                      <a:lnTo>
                        <a:pt x="22" y="202"/>
                      </a:lnTo>
                      <a:lnTo>
                        <a:pt x="27" y="219"/>
                      </a:lnTo>
                      <a:lnTo>
                        <a:pt x="39" y="229"/>
                      </a:lnTo>
                      <a:lnTo>
                        <a:pt x="35" y="252"/>
                      </a:lnTo>
                      <a:lnTo>
                        <a:pt x="48" y="279"/>
                      </a:lnTo>
                      <a:lnTo>
                        <a:pt x="60" y="312"/>
                      </a:lnTo>
                      <a:lnTo>
                        <a:pt x="74" y="308"/>
                      </a:lnTo>
                      <a:lnTo>
                        <a:pt x="89" y="286"/>
                      </a:lnTo>
                      <a:lnTo>
                        <a:pt x="117" y="292"/>
                      </a:lnTo>
                      <a:lnTo>
                        <a:pt x="130" y="310"/>
                      </a:lnTo>
                      <a:lnTo>
                        <a:pt x="137" y="290"/>
                      </a:lnTo>
                      <a:lnTo>
                        <a:pt x="160" y="292"/>
                      </a:lnTo>
                      <a:lnTo>
                        <a:pt x="164" y="297"/>
                      </a:lnTo>
                      <a:lnTo>
                        <a:pt x="170" y="268"/>
                      </a:lnTo>
                      <a:lnTo>
                        <a:pt x="169" y="256"/>
                      </a:lnTo>
                      <a:lnTo>
                        <a:pt x="177" y="234"/>
                      </a:lnTo>
                      <a:lnTo>
                        <a:pt x="212" y="228"/>
                      </a:lnTo>
                      <a:lnTo>
                        <a:pt x="231" y="228"/>
                      </a:lnTo>
                      <a:lnTo>
                        <a:pt x="252" y="240"/>
                      </a:lnTo>
                      <a:lnTo>
                        <a:pt x="253" y="247"/>
                      </a:lnTo>
                      <a:lnTo>
                        <a:pt x="253" y="247"/>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57"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341AE2E0-1061-50BC-1408-88E89A247A94}"/>
                    </a:ext>
                  </a:extLst>
                </p:cNvPr>
                <p:cNvSpPr>
                  <a:spLocks/>
                </p:cNvSpPr>
                <p:nvPr/>
              </p:nvSpPr>
              <p:spPr bwMode="auto">
                <a:xfrm>
                  <a:off x="3541712" y="4284663"/>
                  <a:ext cx="1304925" cy="1471613"/>
                </a:xfrm>
                <a:custGeom>
                  <a:avLst/>
                  <a:gdLst>
                    <a:gd name="T0" fmla="*/ 339 w 822"/>
                    <a:gd name="T1" fmla="*/ 85 h 927"/>
                    <a:gd name="T2" fmla="*/ 310 w 822"/>
                    <a:gd name="T3" fmla="*/ 94 h 927"/>
                    <a:gd name="T4" fmla="*/ 295 w 822"/>
                    <a:gd name="T5" fmla="*/ 39 h 927"/>
                    <a:gd name="T6" fmla="*/ 292 w 822"/>
                    <a:gd name="T7" fmla="*/ 6 h 927"/>
                    <a:gd name="T8" fmla="*/ 271 w 822"/>
                    <a:gd name="T9" fmla="*/ 17 h 927"/>
                    <a:gd name="T10" fmla="*/ 210 w 822"/>
                    <a:gd name="T11" fmla="*/ 29 h 927"/>
                    <a:gd name="T12" fmla="*/ 198 w 822"/>
                    <a:gd name="T13" fmla="*/ 51 h 927"/>
                    <a:gd name="T14" fmla="*/ 204 w 822"/>
                    <a:gd name="T15" fmla="*/ 80 h 927"/>
                    <a:gd name="T16" fmla="*/ 173 w 822"/>
                    <a:gd name="T17" fmla="*/ 106 h 927"/>
                    <a:gd name="T18" fmla="*/ 138 w 822"/>
                    <a:gd name="T19" fmla="*/ 84 h 927"/>
                    <a:gd name="T20" fmla="*/ 85 w 822"/>
                    <a:gd name="T21" fmla="*/ 99 h 927"/>
                    <a:gd name="T22" fmla="*/ 80 w 822"/>
                    <a:gd name="T23" fmla="*/ 112 h 927"/>
                    <a:gd name="T24" fmla="*/ 92 w 822"/>
                    <a:gd name="T25" fmla="*/ 162 h 927"/>
                    <a:gd name="T26" fmla="*/ 45 w 822"/>
                    <a:gd name="T27" fmla="*/ 235 h 927"/>
                    <a:gd name="T28" fmla="*/ 18 w 822"/>
                    <a:gd name="T29" fmla="*/ 282 h 927"/>
                    <a:gd name="T30" fmla="*/ 10 w 822"/>
                    <a:gd name="T31" fmla="*/ 325 h 927"/>
                    <a:gd name="T32" fmla="*/ 42 w 822"/>
                    <a:gd name="T33" fmla="*/ 363 h 927"/>
                    <a:gd name="T34" fmla="*/ 86 w 822"/>
                    <a:gd name="T35" fmla="*/ 390 h 927"/>
                    <a:gd name="T36" fmla="*/ 128 w 822"/>
                    <a:gd name="T37" fmla="*/ 379 h 927"/>
                    <a:gd name="T38" fmla="*/ 183 w 822"/>
                    <a:gd name="T39" fmla="*/ 375 h 927"/>
                    <a:gd name="T40" fmla="*/ 232 w 822"/>
                    <a:gd name="T41" fmla="*/ 425 h 927"/>
                    <a:gd name="T42" fmla="*/ 278 w 822"/>
                    <a:gd name="T43" fmla="*/ 446 h 927"/>
                    <a:gd name="T44" fmla="*/ 297 w 822"/>
                    <a:gd name="T45" fmla="*/ 483 h 927"/>
                    <a:gd name="T46" fmla="*/ 339 w 822"/>
                    <a:gd name="T47" fmla="*/ 526 h 927"/>
                    <a:gd name="T48" fmla="*/ 358 w 822"/>
                    <a:gd name="T49" fmla="*/ 575 h 927"/>
                    <a:gd name="T50" fmla="*/ 357 w 822"/>
                    <a:gd name="T51" fmla="*/ 617 h 927"/>
                    <a:gd name="T52" fmla="*/ 404 w 822"/>
                    <a:gd name="T53" fmla="*/ 657 h 927"/>
                    <a:gd name="T54" fmla="*/ 423 w 822"/>
                    <a:gd name="T55" fmla="*/ 696 h 927"/>
                    <a:gd name="T56" fmla="*/ 438 w 822"/>
                    <a:gd name="T57" fmla="*/ 723 h 927"/>
                    <a:gd name="T58" fmla="*/ 459 w 822"/>
                    <a:gd name="T59" fmla="*/ 765 h 927"/>
                    <a:gd name="T60" fmla="*/ 389 w 822"/>
                    <a:gd name="T61" fmla="*/ 843 h 927"/>
                    <a:gd name="T62" fmla="*/ 455 w 822"/>
                    <a:gd name="T63" fmla="*/ 873 h 927"/>
                    <a:gd name="T64" fmla="*/ 488 w 822"/>
                    <a:gd name="T65" fmla="*/ 927 h 927"/>
                    <a:gd name="T66" fmla="*/ 531 w 822"/>
                    <a:gd name="T67" fmla="*/ 861 h 927"/>
                    <a:gd name="T68" fmla="*/ 564 w 822"/>
                    <a:gd name="T69" fmla="*/ 770 h 927"/>
                    <a:gd name="T70" fmla="*/ 598 w 822"/>
                    <a:gd name="T71" fmla="*/ 698 h 927"/>
                    <a:gd name="T72" fmla="*/ 688 w 822"/>
                    <a:gd name="T73" fmla="*/ 671 h 927"/>
                    <a:gd name="T74" fmla="*/ 729 w 822"/>
                    <a:gd name="T75" fmla="*/ 591 h 927"/>
                    <a:gd name="T76" fmla="*/ 742 w 822"/>
                    <a:gd name="T77" fmla="*/ 497 h 927"/>
                    <a:gd name="T78" fmla="*/ 763 w 822"/>
                    <a:gd name="T79" fmla="*/ 414 h 927"/>
                    <a:gd name="T80" fmla="*/ 822 w 822"/>
                    <a:gd name="T81" fmla="*/ 300 h 927"/>
                    <a:gd name="T82" fmla="*/ 785 w 822"/>
                    <a:gd name="T83" fmla="*/ 247 h 927"/>
                    <a:gd name="T84" fmla="*/ 679 w 822"/>
                    <a:gd name="T85" fmla="*/ 194 h 927"/>
                    <a:gd name="T86" fmla="*/ 607 w 822"/>
                    <a:gd name="T87" fmla="*/ 162 h 927"/>
                    <a:gd name="T88" fmla="*/ 529 w 822"/>
                    <a:gd name="T89" fmla="*/ 131 h 927"/>
                    <a:gd name="T90" fmla="*/ 501 w 822"/>
                    <a:gd name="T91" fmla="*/ 83 h 927"/>
                    <a:gd name="T92" fmla="*/ 466 w 822"/>
                    <a:gd name="T93" fmla="*/ 26 h 927"/>
                    <a:gd name="T94" fmla="*/ 428 w 822"/>
                    <a:gd name="T95" fmla="*/ 76 h 927"/>
                    <a:gd name="T96" fmla="*/ 406 w 822"/>
                    <a:gd name="T97" fmla="*/ 70 h 927"/>
                    <a:gd name="T98" fmla="*/ 373 w 822"/>
                    <a:gd name="T99" fmla="*/ 72 h 927"/>
                    <a:gd name="T100" fmla="*/ 363 w 822"/>
                    <a:gd name="T101" fmla="*/ 8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22" h="927">
                      <a:moveTo>
                        <a:pt x="363" y="80"/>
                      </a:moveTo>
                      <a:lnTo>
                        <a:pt x="357" y="80"/>
                      </a:lnTo>
                      <a:lnTo>
                        <a:pt x="346" y="79"/>
                      </a:lnTo>
                      <a:lnTo>
                        <a:pt x="339" y="85"/>
                      </a:lnTo>
                      <a:lnTo>
                        <a:pt x="329" y="89"/>
                      </a:lnTo>
                      <a:lnTo>
                        <a:pt x="324" y="90"/>
                      </a:lnTo>
                      <a:lnTo>
                        <a:pt x="321" y="94"/>
                      </a:lnTo>
                      <a:lnTo>
                        <a:pt x="310" y="94"/>
                      </a:lnTo>
                      <a:lnTo>
                        <a:pt x="297" y="82"/>
                      </a:lnTo>
                      <a:lnTo>
                        <a:pt x="296" y="72"/>
                      </a:lnTo>
                      <a:lnTo>
                        <a:pt x="291" y="59"/>
                      </a:lnTo>
                      <a:lnTo>
                        <a:pt x="295" y="39"/>
                      </a:lnTo>
                      <a:lnTo>
                        <a:pt x="301" y="31"/>
                      </a:lnTo>
                      <a:lnTo>
                        <a:pt x="296" y="20"/>
                      </a:lnTo>
                      <a:lnTo>
                        <a:pt x="289" y="16"/>
                      </a:lnTo>
                      <a:lnTo>
                        <a:pt x="292" y="6"/>
                      </a:lnTo>
                      <a:lnTo>
                        <a:pt x="287" y="0"/>
                      </a:lnTo>
                      <a:lnTo>
                        <a:pt x="277" y="1"/>
                      </a:lnTo>
                      <a:lnTo>
                        <a:pt x="279" y="9"/>
                      </a:lnTo>
                      <a:lnTo>
                        <a:pt x="271" y="17"/>
                      </a:lnTo>
                      <a:lnTo>
                        <a:pt x="247" y="26"/>
                      </a:lnTo>
                      <a:lnTo>
                        <a:pt x="232" y="30"/>
                      </a:lnTo>
                      <a:lnTo>
                        <a:pt x="226" y="36"/>
                      </a:lnTo>
                      <a:lnTo>
                        <a:pt x="210" y="29"/>
                      </a:lnTo>
                      <a:lnTo>
                        <a:pt x="194" y="26"/>
                      </a:lnTo>
                      <a:lnTo>
                        <a:pt x="190" y="29"/>
                      </a:lnTo>
                      <a:lnTo>
                        <a:pt x="199" y="35"/>
                      </a:lnTo>
                      <a:lnTo>
                        <a:pt x="198" y="51"/>
                      </a:lnTo>
                      <a:lnTo>
                        <a:pt x="200" y="66"/>
                      </a:lnTo>
                      <a:lnTo>
                        <a:pt x="219" y="67"/>
                      </a:lnTo>
                      <a:lnTo>
                        <a:pt x="220" y="73"/>
                      </a:lnTo>
                      <a:lnTo>
                        <a:pt x="204" y="80"/>
                      </a:lnTo>
                      <a:lnTo>
                        <a:pt x="202" y="90"/>
                      </a:lnTo>
                      <a:lnTo>
                        <a:pt x="193" y="94"/>
                      </a:lnTo>
                      <a:lnTo>
                        <a:pt x="178" y="99"/>
                      </a:lnTo>
                      <a:lnTo>
                        <a:pt x="173" y="106"/>
                      </a:lnTo>
                      <a:lnTo>
                        <a:pt x="157" y="108"/>
                      </a:lnTo>
                      <a:lnTo>
                        <a:pt x="146" y="95"/>
                      </a:lnTo>
                      <a:lnTo>
                        <a:pt x="141" y="98"/>
                      </a:lnTo>
                      <a:lnTo>
                        <a:pt x="138" y="84"/>
                      </a:lnTo>
                      <a:lnTo>
                        <a:pt x="132" y="77"/>
                      </a:lnTo>
                      <a:lnTo>
                        <a:pt x="125" y="85"/>
                      </a:lnTo>
                      <a:lnTo>
                        <a:pt x="85" y="84"/>
                      </a:lnTo>
                      <a:lnTo>
                        <a:pt x="85" y="99"/>
                      </a:lnTo>
                      <a:lnTo>
                        <a:pt x="97" y="102"/>
                      </a:lnTo>
                      <a:lnTo>
                        <a:pt x="96" y="110"/>
                      </a:lnTo>
                      <a:lnTo>
                        <a:pt x="92" y="108"/>
                      </a:lnTo>
                      <a:lnTo>
                        <a:pt x="80" y="112"/>
                      </a:lnTo>
                      <a:lnTo>
                        <a:pt x="80" y="129"/>
                      </a:lnTo>
                      <a:lnTo>
                        <a:pt x="89" y="138"/>
                      </a:lnTo>
                      <a:lnTo>
                        <a:pt x="92" y="151"/>
                      </a:lnTo>
                      <a:lnTo>
                        <a:pt x="92" y="162"/>
                      </a:lnTo>
                      <a:lnTo>
                        <a:pt x="84" y="227"/>
                      </a:lnTo>
                      <a:lnTo>
                        <a:pt x="65" y="226"/>
                      </a:lnTo>
                      <a:lnTo>
                        <a:pt x="62" y="230"/>
                      </a:lnTo>
                      <a:lnTo>
                        <a:pt x="45" y="235"/>
                      </a:lnTo>
                      <a:lnTo>
                        <a:pt x="22" y="250"/>
                      </a:lnTo>
                      <a:lnTo>
                        <a:pt x="20" y="262"/>
                      </a:lnTo>
                      <a:lnTo>
                        <a:pt x="15" y="270"/>
                      </a:lnTo>
                      <a:lnTo>
                        <a:pt x="18" y="282"/>
                      </a:lnTo>
                      <a:lnTo>
                        <a:pt x="6" y="290"/>
                      </a:lnTo>
                      <a:lnTo>
                        <a:pt x="6" y="300"/>
                      </a:lnTo>
                      <a:lnTo>
                        <a:pt x="0" y="304"/>
                      </a:lnTo>
                      <a:lnTo>
                        <a:pt x="10" y="325"/>
                      </a:lnTo>
                      <a:lnTo>
                        <a:pt x="23" y="339"/>
                      </a:lnTo>
                      <a:lnTo>
                        <a:pt x="19" y="350"/>
                      </a:lnTo>
                      <a:lnTo>
                        <a:pt x="32" y="351"/>
                      </a:lnTo>
                      <a:lnTo>
                        <a:pt x="42" y="363"/>
                      </a:lnTo>
                      <a:lnTo>
                        <a:pt x="59" y="364"/>
                      </a:lnTo>
                      <a:lnTo>
                        <a:pt x="76" y="350"/>
                      </a:lnTo>
                      <a:lnTo>
                        <a:pt x="77" y="387"/>
                      </a:lnTo>
                      <a:lnTo>
                        <a:pt x="86" y="390"/>
                      </a:lnTo>
                      <a:lnTo>
                        <a:pt x="98" y="385"/>
                      </a:lnTo>
                      <a:lnTo>
                        <a:pt x="113" y="388"/>
                      </a:lnTo>
                      <a:lnTo>
                        <a:pt x="124" y="387"/>
                      </a:lnTo>
                      <a:lnTo>
                        <a:pt x="128" y="379"/>
                      </a:lnTo>
                      <a:lnTo>
                        <a:pt x="146" y="370"/>
                      </a:lnTo>
                      <a:lnTo>
                        <a:pt x="156" y="362"/>
                      </a:lnTo>
                      <a:lnTo>
                        <a:pt x="183" y="357"/>
                      </a:lnTo>
                      <a:lnTo>
                        <a:pt x="183" y="375"/>
                      </a:lnTo>
                      <a:lnTo>
                        <a:pt x="185" y="384"/>
                      </a:lnTo>
                      <a:lnTo>
                        <a:pt x="184" y="400"/>
                      </a:lnTo>
                      <a:lnTo>
                        <a:pt x="209" y="421"/>
                      </a:lnTo>
                      <a:lnTo>
                        <a:pt x="232" y="425"/>
                      </a:lnTo>
                      <a:lnTo>
                        <a:pt x="241" y="434"/>
                      </a:lnTo>
                      <a:lnTo>
                        <a:pt x="255" y="438"/>
                      </a:lnTo>
                      <a:lnTo>
                        <a:pt x="265" y="446"/>
                      </a:lnTo>
                      <a:lnTo>
                        <a:pt x="278" y="446"/>
                      </a:lnTo>
                      <a:lnTo>
                        <a:pt x="290" y="452"/>
                      </a:lnTo>
                      <a:lnTo>
                        <a:pt x="292" y="466"/>
                      </a:lnTo>
                      <a:lnTo>
                        <a:pt x="296" y="473"/>
                      </a:lnTo>
                      <a:lnTo>
                        <a:pt x="297" y="483"/>
                      </a:lnTo>
                      <a:lnTo>
                        <a:pt x="292" y="484"/>
                      </a:lnTo>
                      <a:lnTo>
                        <a:pt x="301" y="511"/>
                      </a:lnTo>
                      <a:lnTo>
                        <a:pt x="341" y="513"/>
                      </a:lnTo>
                      <a:lnTo>
                        <a:pt x="339" y="526"/>
                      </a:lnTo>
                      <a:lnTo>
                        <a:pt x="342" y="535"/>
                      </a:lnTo>
                      <a:lnTo>
                        <a:pt x="354" y="542"/>
                      </a:lnTo>
                      <a:lnTo>
                        <a:pt x="360" y="557"/>
                      </a:lnTo>
                      <a:lnTo>
                        <a:pt x="358" y="575"/>
                      </a:lnTo>
                      <a:lnTo>
                        <a:pt x="353" y="586"/>
                      </a:lnTo>
                      <a:lnTo>
                        <a:pt x="356" y="600"/>
                      </a:lnTo>
                      <a:lnTo>
                        <a:pt x="351" y="604"/>
                      </a:lnTo>
                      <a:lnTo>
                        <a:pt x="357" y="617"/>
                      </a:lnTo>
                      <a:lnTo>
                        <a:pt x="359" y="650"/>
                      </a:lnTo>
                      <a:lnTo>
                        <a:pt x="381" y="655"/>
                      </a:lnTo>
                      <a:lnTo>
                        <a:pt x="389" y="650"/>
                      </a:lnTo>
                      <a:lnTo>
                        <a:pt x="404" y="657"/>
                      </a:lnTo>
                      <a:lnTo>
                        <a:pt x="409" y="663"/>
                      </a:lnTo>
                      <a:lnTo>
                        <a:pt x="412" y="685"/>
                      </a:lnTo>
                      <a:lnTo>
                        <a:pt x="415" y="694"/>
                      </a:lnTo>
                      <a:lnTo>
                        <a:pt x="423" y="696"/>
                      </a:lnTo>
                      <a:lnTo>
                        <a:pt x="430" y="691"/>
                      </a:lnTo>
                      <a:lnTo>
                        <a:pt x="438" y="696"/>
                      </a:lnTo>
                      <a:lnTo>
                        <a:pt x="439" y="709"/>
                      </a:lnTo>
                      <a:lnTo>
                        <a:pt x="438" y="723"/>
                      </a:lnTo>
                      <a:lnTo>
                        <a:pt x="436" y="737"/>
                      </a:lnTo>
                      <a:lnTo>
                        <a:pt x="445" y="732"/>
                      </a:lnTo>
                      <a:lnTo>
                        <a:pt x="457" y="746"/>
                      </a:lnTo>
                      <a:lnTo>
                        <a:pt x="459" y="765"/>
                      </a:lnTo>
                      <a:lnTo>
                        <a:pt x="443" y="778"/>
                      </a:lnTo>
                      <a:lnTo>
                        <a:pt x="431" y="787"/>
                      </a:lnTo>
                      <a:lnTo>
                        <a:pt x="411" y="811"/>
                      </a:lnTo>
                      <a:lnTo>
                        <a:pt x="389" y="843"/>
                      </a:lnTo>
                      <a:lnTo>
                        <a:pt x="402" y="840"/>
                      </a:lnTo>
                      <a:lnTo>
                        <a:pt x="424" y="858"/>
                      </a:lnTo>
                      <a:lnTo>
                        <a:pt x="432" y="858"/>
                      </a:lnTo>
                      <a:lnTo>
                        <a:pt x="455" y="873"/>
                      </a:lnTo>
                      <a:lnTo>
                        <a:pt x="473" y="886"/>
                      </a:lnTo>
                      <a:lnTo>
                        <a:pt x="487" y="902"/>
                      </a:lnTo>
                      <a:lnTo>
                        <a:pt x="480" y="913"/>
                      </a:lnTo>
                      <a:lnTo>
                        <a:pt x="488" y="927"/>
                      </a:lnTo>
                      <a:lnTo>
                        <a:pt x="499" y="913"/>
                      </a:lnTo>
                      <a:lnTo>
                        <a:pt x="505" y="891"/>
                      </a:lnTo>
                      <a:lnTo>
                        <a:pt x="516" y="880"/>
                      </a:lnTo>
                      <a:lnTo>
                        <a:pt x="531" y="861"/>
                      </a:lnTo>
                      <a:lnTo>
                        <a:pt x="548" y="819"/>
                      </a:lnTo>
                      <a:lnTo>
                        <a:pt x="561" y="806"/>
                      </a:lnTo>
                      <a:lnTo>
                        <a:pt x="563" y="795"/>
                      </a:lnTo>
                      <a:lnTo>
                        <a:pt x="564" y="770"/>
                      </a:lnTo>
                      <a:lnTo>
                        <a:pt x="560" y="757"/>
                      </a:lnTo>
                      <a:lnTo>
                        <a:pt x="561" y="740"/>
                      </a:lnTo>
                      <a:lnTo>
                        <a:pt x="576" y="716"/>
                      </a:lnTo>
                      <a:lnTo>
                        <a:pt x="598" y="698"/>
                      </a:lnTo>
                      <a:lnTo>
                        <a:pt x="620" y="690"/>
                      </a:lnTo>
                      <a:lnTo>
                        <a:pt x="634" y="680"/>
                      </a:lnTo>
                      <a:lnTo>
                        <a:pt x="666" y="671"/>
                      </a:lnTo>
                      <a:lnTo>
                        <a:pt x="688" y="671"/>
                      </a:lnTo>
                      <a:lnTo>
                        <a:pt x="692" y="657"/>
                      </a:lnTo>
                      <a:lnTo>
                        <a:pt x="708" y="646"/>
                      </a:lnTo>
                      <a:lnTo>
                        <a:pt x="710" y="622"/>
                      </a:lnTo>
                      <a:lnTo>
                        <a:pt x="729" y="591"/>
                      </a:lnTo>
                      <a:lnTo>
                        <a:pt x="731" y="559"/>
                      </a:lnTo>
                      <a:lnTo>
                        <a:pt x="737" y="549"/>
                      </a:lnTo>
                      <a:lnTo>
                        <a:pt x="738" y="534"/>
                      </a:lnTo>
                      <a:lnTo>
                        <a:pt x="742" y="497"/>
                      </a:lnTo>
                      <a:lnTo>
                        <a:pt x="738" y="453"/>
                      </a:lnTo>
                      <a:lnTo>
                        <a:pt x="744" y="435"/>
                      </a:lnTo>
                      <a:lnTo>
                        <a:pt x="749" y="434"/>
                      </a:lnTo>
                      <a:lnTo>
                        <a:pt x="763" y="414"/>
                      </a:lnTo>
                      <a:lnTo>
                        <a:pt x="775" y="388"/>
                      </a:lnTo>
                      <a:lnTo>
                        <a:pt x="804" y="354"/>
                      </a:lnTo>
                      <a:lnTo>
                        <a:pt x="815" y="339"/>
                      </a:lnTo>
                      <a:lnTo>
                        <a:pt x="822" y="300"/>
                      </a:lnTo>
                      <a:lnTo>
                        <a:pt x="818" y="285"/>
                      </a:lnTo>
                      <a:lnTo>
                        <a:pt x="811" y="255"/>
                      </a:lnTo>
                      <a:lnTo>
                        <a:pt x="803" y="248"/>
                      </a:lnTo>
                      <a:lnTo>
                        <a:pt x="785" y="247"/>
                      </a:lnTo>
                      <a:lnTo>
                        <a:pt x="769" y="239"/>
                      </a:lnTo>
                      <a:lnTo>
                        <a:pt x="742" y="213"/>
                      </a:lnTo>
                      <a:lnTo>
                        <a:pt x="710" y="193"/>
                      </a:lnTo>
                      <a:lnTo>
                        <a:pt x="679" y="194"/>
                      </a:lnTo>
                      <a:lnTo>
                        <a:pt x="638" y="181"/>
                      </a:lnTo>
                      <a:lnTo>
                        <a:pt x="614" y="189"/>
                      </a:lnTo>
                      <a:lnTo>
                        <a:pt x="617" y="176"/>
                      </a:lnTo>
                      <a:lnTo>
                        <a:pt x="607" y="162"/>
                      </a:lnTo>
                      <a:lnTo>
                        <a:pt x="572" y="148"/>
                      </a:lnTo>
                      <a:lnTo>
                        <a:pt x="546" y="139"/>
                      </a:lnTo>
                      <a:lnTo>
                        <a:pt x="530" y="154"/>
                      </a:lnTo>
                      <a:lnTo>
                        <a:pt x="529" y="131"/>
                      </a:lnTo>
                      <a:lnTo>
                        <a:pt x="492" y="127"/>
                      </a:lnTo>
                      <a:lnTo>
                        <a:pt x="485" y="120"/>
                      </a:lnTo>
                      <a:lnTo>
                        <a:pt x="501" y="100"/>
                      </a:lnTo>
                      <a:lnTo>
                        <a:pt x="501" y="83"/>
                      </a:lnTo>
                      <a:lnTo>
                        <a:pt x="490" y="80"/>
                      </a:lnTo>
                      <a:lnTo>
                        <a:pt x="479" y="38"/>
                      </a:lnTo>
                      <a:lnTo>
                        <a:pt x="473" y="25"/>
                      </a:lnTo>
                      <a:lnTo>
                        <a:pt x="466" y="26"/>
                      </a:lnTo>
                      <a:lnTo>
                        <a:pt x="453" y="48"/>
                      </a:lnTo>
                      <a:lnTo>
                        <a:pt x="447" y="66"/>
                      </a:lnTo>
                      <a:lnTo>
                        <a:pt x="438" y="74"/>
                      </a:lnTo>
                      <a:lnTo>
                        <a:pt x="428" y="76"/>
                      </a:lnTo>
                      <a:lnTo>
                        <a:pt x="425" y="69"/>
                      </a:lnTo>
                      <a:lnTo>
                        <a:pt x="421" y="68"/>
                      </a:lnTo>
                      <a:lnTo>
                        <a:pt x="414" y="75"/>
                      </a:lnTo>
                      <a:lnTo>
                        <a:pt x="406" y="70"/>
                      </a:lnTo>
                      <a:lnTo>
                        <a:pt x="394" y="65"/>
                      </a:lnTo>
                      <a:lnTo>
                        <a:pt x="383" y="67"/>
                      </a:lnTo>
                      <a:lnTo>
                        <a:pt x="375" y="66"/>
                      </a:lnTo>
                      <a:lnTo>
                        <a:pt x="373" y="72"/>
                      </a:lnTo>
                      <a:lnTo>
                        <a:pt x="376" y="77"/>
                      </a:lnTo>
                      <a:lnTo>
                        <a:pt x="374" y="81"/>
                      </a:lnTo>
                      <a:lnTo>
                        <a:pt x="363" y="80"/>
                      </a:lnTo>
                      <a:lnTo>
                        <a:pt x="363" y="8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58"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634A9973-7EF4-5CD5-6281-724191AFEF20}"/>
                    </a:ext>
                  </a:extLst>
                </p:cNvPr>
                <p:cNvSpPr>
                  <a:spLocks noEditPoints="1"/>
                </p:cNvSpPr>
                <p:nvPr/>
              </p:nvSpPr>
              <p:spPr bwMode="auto">
                <a:xfrm>
                  <a:off x="3690937" y="5146676"/>
                  <a:ext cx="446087" cy="1416050"/>
                </a:xfrm>
                <a:custGeom>
                  <a:avLst/>
                  <a:gdLst>
                    <a:gd name="T0" fmla="*/ 216 w 281"/>
                    <a:gd name="T1" fmla="*/ 823 h 892"/>
                    <a:gd name="T2" fmla="*/ 203 w 281"/>
                    <a:gd name="T3" fmla="*/ 847 h 892"/>
                    <a:gd name="T4" fmla="*/ 173 w 281"/>
                    <a:gd name="T5" fmla="*/ 850 h 892"/>
                    <a:gd name="T6" fmla="*/ 123 w 281"/>
                    <a:gd name="T7" fmla="*/ 831 h 892"/>
                    <a:gd name="T8" fmla="*/ 183 w 281"/>
                    <a:gd name="T9" fmla="*/ 868 h 892"/>
                    <a:gd name="T10" fmla="*/ 231 w 281"/>
                    <a:gd name="T11" fmla="*/ 884 h 892"/>
                    <a:gd name="T12" fmla="*/ 258 w 281"/>
                    <a:gd name="T13" fmla="*/ 892 h 892"/>
                    <a:gd name="T14" fmla="*/ 279 w 281"/>
                    <a:gd name="T15" fmla="*/ 886 h 892"/>
                    <a:gd name="T16" fmla="*/ 270 w 281"/>
                    <a:gd name="T17" fmla="*/ 876 h 892"/>
                    <a:gd name="T18" fmla="*/ 230 w 281"/>
                    <a:gd name="T19" fmla="*/ 826 h 892"/>
                    <a:gd name="T20" fmla="*/ 52 w 281"/>
                    <a:gd name="T21" fmla="*/ 93 h 892"/>
                    <a:gd name="T22" fmla="*/ 43 w 281"/>
                    <a:gd name="T23" fmla="*/ 43 h 892"/>
                    <a:gd name="T24" fmla="*/ 26 w 281"/>
                    <a:gd name="T25" fmla="*/ 16 h 892"/>
                    <a:gd name="T26" fmla="*/ 10 w 281"/>
                    <a:gd name="T27" fmla="*/ 12 h 892"/>
                    <a:gd name="T28" fmla="*/ 8 w 281"/>
                    <a:gd name="T29" fmla="*/ 52 h 892"/>
                    <a:gd name="T30" fmla="*/ 13 w 281"/>
                    <a:gd name="T31" fmla="*/ 143 h 892"/>
                    <a:gd name="T32" fmla="*/ 17 w 281"/>
                    <a:gd name="T33" fmla="*/ 239 h 892"/>
                    <a:gd name="T34" fmla="*/ 18 w 281"/>
                    <a:gd name="T35" fmla="*/ 297 h 892"/>
                    <a:gd name="T36" fmla="*/ 28 w 281"/>
                    <a:gd name="T37" fmla="*/ 353 h 892"/>
                    <a:gd name="T38" fmla="*/ 22 w 281"/>
                    <a:gd name="T39" fmla="*/ 425 h 892"/>
                    <a:gd name="T40" fmla="*/ 13 w 281"/>
                    <a:gd name="T41" fmla="*/ 466 h 892"/>
                    <a:gd name="T42" fmla="*/ 33 w 281"/>
                    <a:gd name="T43" fmla="*/ 517 h 892"/>
                    <a:gd name="T44" fmla="*/ 37 w 281"/>
                    <a:gd name="T45" fmla="*/ 576 h 892"/>
                    <a:gd name="T46" fmla="*/ 56 w 281"/>
                    <a:gd name="T47" fmla="*/ 612 h 892"/>
                    <a:gd name="T48" fmla="*/ 66 w 281"/>
                    <a:gd name="T49" fmla="*/ 590 h 892"/>
                    <a:gd name="T50" fmla="*/ 49 w 281"/>
                    <a:gd name="T51" fmla="*/ 629 h 892"/>
                    <a:gd name="T52" fmla="*/ 47 w 281"/>
                    <a:gd name="T53" fmla="*/ 688 h 892"/>
                    <a:gd name="T54" fmla="*/ 64 w 281"/>
                    <a:gd name="T55" fmla="*/ 712 h 892"/>
                    <a:gd name="T56" fmla="*/ 84 w 281"/>
                    <a:gd name="T57" fmla="*/ 775 h 892"/>
                    <a:gd name="T58" fmla="*/ 101 w 281"/>
                    <a:gd name="T59" fmla="*/ 803 h 892"/>
                    <a:gd name="T60" fmla="*/ 141 w 281"/>
                    <a:gd name="T61" fmla="*/ 831 h 892"/>
                    <a:gd name="T62" fmla="*/ 168 w 281"/>
                    <a:gd name="T63" fmla="*/ 846 h 892"/>
                    <a:gd name="T64" fmla="*/ 199 w 281"/>
                    <a:gd name="T65" fmla="*/ 853 h 892"/>
                    <a:gd name="T66" fmla="*/ 205 w 281"/>
                    <a:gd name="T67" fmla="*/ 823 h 892"/>
                    <a:gd name="T68" fmla="*/ 227 w 281"/>
                    <a:gd name="T69" fmla="*/ 818 h 892"/>
                    <a:gd name="T70" fmla="*/ 164 w 281"/>
                    <a:gd name="T71" fmla="*/ 812 h 892"/>
                    <a:gd name="T72" fmla="*/ 145 w 281"/>
                    <a:gd name="T73" fmla="*/ 781 h 892"/>
                    <a:gd name="T74" fmla="*/ 123 w 281"/>
                    <a:gd name="T75" fmla="*/ 775 h 892"/>
                    <a:gd name="T76" fmla="*/ 121 w 281"/>
                    <a:gd name="T77" fmla="*/ 739 h 892"/>
                    <a:gd name="T78" fmla="*/ 116 w 281"/>
                    <a:gd name="T79" fmla="*/ 713 h 892"/>
                    <a:gd name="T80" fmla="*/ 114 w 281"/>
                    <a:gd name="T81" fmla="*/ 663 h 892"/>
                    <a:gd name="T82" fmla="*/ 114 w 281"/>
                    <a:gd name="T83" fmla="*/ 645 h 892"/>
                    <a:gd name="T84" fmla="*/ 99 w 281"/>
                    <a:gd name="T85" fmla="*/ 631 h 892"/>
                    <a:gd name="T86" fmla="*/ 89 w 281"/>
                    <a:gd name="T87" fmla="*/ 613 h 892"/>
                    <a:gd name="T88" fmla="*/ 82 w 281"/>
                    <a:gd name="T89" fmla="*/ 582 h 892"/>
                    <a:gd name="T90" fmla="*/ 67 w 281"/>
                    <a:gd name="T91" fmla="*/ 530 h 892"/>
                    <a:gd name="T92" fmla="*/ 75 w 281"/>
                    <a:gd name="T93" fmla="*/ 499 h 892"/>
                    <a:gd name="T94" fmla="*/ 58 w 281"/>
                    <a:gd name="T95" fmla="*/ 453 h 892"/>
                    <a:gd name="T96" fmla="*/ 63 w 281"/>
                    <a:gd name="T97" fmla="*/ 418 h 892"/>
                    <a:gd name="T98" fmla="*/ 64 w 281"/>
                    <a:gd name="T99" fmla="*/ 372 h 892"/>
                    <a:gd name="T100" fmla="*/ 40 w 281"/>
                    <a:gd name="T101" fmla="*/ 327 h 892"/>
                    <a:gd name="T102" fmla="*/ 42 w 281"/>
                    <a:gd name="T103" fmla="*/ 280 h 892"/>
                    <a:gd name="T104" fmla="*/ 55 w 281"/>
                    <a:gd name="T105" fmla="*/ 236 h 892"/>
                    <a:gd name="T106" fmla="*/ 60 w 281"/>
                    <a:gd name="T107" fmla="*/ 212 h 892"/>
                    <a:gd name="T108" fmla="*/ 57 w 281"/>
                    <a:gd name="T109" fmla="*/ 165 h 892"/>
                    <a:gd name="T110" fmla="*/ 82 w 281"/>
                    <a:gd name="T111" fmla="*/ 129 h 892"/>
                    <a:gd name="T112" fmla="*/ 64 w 281"/>
                    <a:gd name="T113" fmla="*/ 126 h 892"/>
                    <a:gd name="T114" fmla="*/ 52 w 281"/>
                    <a:gd name="T115" fmla="*/ 9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1" h="892">
                      <a:moveTo>
                        <a:pt x="230" y="826"/>
                      </a:moveTo>
                      <a:lnTo>
                        <a:pt x="216" y="823"/>
                      </a:lnTo>
                      <a:lnTo>
                        <a:pt x="203" y="832"/>
                      </a:lnTo>
                      <a:lnTo>
                        <a:pt x="203" y="847"/>
                      </a:lnTo>
                      <a:lnTo>
                        <a:pt x="200" y="859"/>
                      </a:lnTo>
                      <a:lnTo>
                        <a:pt x="173" y="850"/>
                      </a:lnTo>
                      <a:lnTo>
                        <a:pt x="140" y="835"/>
                      </a:lnTo>
                      <a:lnTo>
                        <a:pt x="123" y="831"/>
                      </a:lnTo>
                      <a:lnTo>
                        <a:pt x="160" y="856"/>
                      </a:lnTo>
                      <a:lnTo>
                        <a:pt x="183" y="868"/>
                      </a:lnTo>
                      <a:lnTo>
                        <a:pt x="211" y="880"/>
                      </a:lnTo>
                      <a:lnTo>
                        <a:pt x="231" y="884"/>
                      </a:lnTo>
                      <a:lnTo>
                        <a:pt x="247" y="890"/>
                      </a:lnTo>
                      <a:lnTo>
                        <a:pt x="258" y="892"/>
                      </a:lnTo>
                      <a:lnTo>
                        <a:pt x="267" y="892"/>
                      </a:lnTo>
                      <a:lnTo>
                        <a:pt x="279" y="886"/>
                      </a:lnTo>
                      <a:lnTo>
                        <a:pt x="281" y="877"/>
                      </a:lnTo>
                      <a:lnTo>
                        <a:pt x="270" y="876"/>
                      </a:lnTo>
                      <a:lnTo>
                        <a:pt x="251" y="876"/>
                      </a:lnTo>
                      <a:lnTo>
                        <a:pt x="230" y="826"/>
                      </a:lnTo>
                      <a:lnTo>
                        <a:pt x="230" y="826"/>
                      </a:lnTo>
                      <a:close/>
                      <a:moveTo>
                        <a:pt x="52" y="93"/>
                      </a:moveTo>
                      <a:lnTo>
                        <a:pt x="39" y="66"/>
                      </a:lnTo>
                      <a:lnTo>
                        <a:pt x="43" y="43"/>
                      </a:lnTo>
                      <a:lnTo>
                        <a:pt x="31" y="33"/>
                      </a:lnTo>
                      <a:lnTo>
                        <a:pt x="26" y="16"/>
                      </a:lnTo>
                      <a:lnTo>
                        <a:pt x="15" y="0"/>
                      </a:lnTo>
                      <a:lnTo>
                        <a:pt x="10" y="12"/>
                      </a:lnTo>
                      <a:lnTo>
                        <a:pt x="0" y="18"/>
                      </a:lnTo>
                      <a:lnTo>
                        <a:pt x="8" y="52"/>
                      </a:lnTo>
                      <a:lnTo>
                        <a:pt x="14" y="90"/>
                      </a:lnTo>
                      <a:lnTo>
                        <a:pt x="13" y="143"/>
                      </a:lnTo>
                      <a:lnTo>
                        <a:pt x="13" y="193"/>
                      </a:lnTo>
                      <a:lnTo>
                        <a:pt x="17" y="239"/>
                      </a:lnTo>
                      <a:lnTo>
                        <a:pt x="9" y="268"/>
                      </a:lnTo>
                      <a:lnTo>
                        <a:pt x="18" y="297"/>
                      </a:lnTo>
                      <a:lnTo>
                        <a:pt x="16" y="317"/>
                      </a:lnTo>
                      <a:lnTo>
                        <a:pt x="28" y="353"/>
                      </a:lnTo>
                      <a:lnTo>
                        <a:pt x="27" y="388"/>
                      </a:lnTo>
                      <a:lnTo>
                        <a:pt x="22" y="425"/>
                      </a:lnTo>
                      <a:lnTo>
                        <a:pt x="20" y="465"/>
                      </a:lnTo>
                      <a:lnTo>
                        <a:pt x="13" y="466"/>
                      </a:lnTo>
                      <a:lnTo>
                        <a:pt x="21" y="493"/>
                      </a:lnTo>
                      <a:lnTo>
                        <a:pt x="33" y="517"/>
                      </a:lnTo>
                      <a:lnTo>
                        <a:pt x="30" y="533"/>
                      </a:lnTo>
                      <a:lnTo>
                        <a:pt x="37" y="576"/>
                      </a:lnTo>
                      <a:lnTo>
                        <a:pt x="43" y="608"/>
                      </a:lnTo>
                      <a:lnTo>
                        <a:pt x="56" y="612"/>
                      </a:lnTo>
                      <a:lnTo>
                        <a:pt x="51" y="583"/>
                      </a:lnTo>
                      <a:lnTo>
                        <a:pt x="66" y="590"/>
                      </a:lnTo>
                      <a:lnTo>
                        <a:pt x="73" y="636"/>
                      </a:lnTo>
                      <a:lnTo>
                        <a:pt x="49" y="629"/>
                      </a:lnTo>
                      <a:lnTo>
                        <a:pt x="57" y="667"/>
                      </a:lnTo>
                      <a:lnTo>
                        <a:pt x="47" y="688"/>
                      </a:lnTo>
                      <a:lnTo>
                        <a:pt x="77" y="694"/>
                      </a:lnTo>
                      <a:lnTo>
                        <a:pt x="64" y="712"/>
                      </a:lnTo>
                      <a:lnTo>
                        <a:pt x="65" y="734"/>
                      </a:lnTo>
                      <a:lnTo>
                        <a:pt x="84" y="775"/>
                      </a:lnTo>
                      <a:lnTo>
                        <a:pt x="100" y="790"/>
                      </a:lnTo>
                      <a:lnTo>
                        <a:pt x="101" y="803"/>
                      </a:lnTo>
                      <a:lnTo>
                        <a:pt x="113" y="818"/>
                      </a:lnTo>
                      <a:lnTo>
                        <a:pt x="141" y="831"/>
                      </a:lnTo>
                      <a:lnTo>
                        <a:pt x="141" y="831"/>
                      </a:lnTo>
                      <a:lnTo>
                        <a:pt x="168" y="846"/>
                      </a:lnTo>
                      <a:lnTo>
                        <a:pt x="191" y="853"/>
                      </a:lnTo>
                      <a:lnTo>
                        <a:pt x="199" y="853"/>
                      </a:lnTo>
                      <a:lnTo>
                        <a:pt x="192" y="832"/>
                      </a:lnTo>
                      <a:lnTo>
                        <a:pt x="205" y="823"/>
                      </a:lnTo>
                      <a:lnTo>
                        <a:pt x="211" y="818"/>
                      </a:lnTo>
                      <a:lnTo>
                        <a:pt x="227" y="818"/>
                      </a:lnTo>
                      <a:lnTo>
                        <a:pt x="209" y="815"/>
                      </a:lnTo>
                      <a:lnTo>
                        <a:pt x="164" y="812"/>
                      </a:lnTo>
                      <a:lnTo>
                        <a:pt x="151" y="798"/>
                      </a:lnTo>
                      <a:lnTo>
                        <a:pt x="145" y="781"/>
                      </a:lnTo>
                      <a:lnTo>
                        <a:pt x="132" y="782"/>
                      </a:lnTo>
                      <a:lnTo>
                        <a:pt x="123" y="775"/>
                      </a:lnTo>
                      <a:lnTo>
                        <a:pt x="112" y="749"/>
                      </a:lnTo>
                      <a:lnTo>
                        <a:pt x="121" y="739"/>
                      </a:lnTo>
                      <a:lnTo>
                        <a:pt x="122" y="725"/>
                      </a:lnTo>
                      <a:lnTo>
                        <a:pt x="116" y="713"/>
                      </a:lnTo>
                      <a:lnTo>
                        <a:pt x="118" y="693"/>
                      </a:lnTo>
                      <a:lnTo>
                        <a:pt x="114" y="663"/>
                      </a:lnTo>
                      <a:lnTo>
                        <a:pt x="107" y="649"/>
                      </a:lnTo>
                      <a:lnTo>
                        <a:pt x="114" y="645"/>
                      </a:lnTo>
                      <a:lnTo>
                        <a:pt x="109" y="636"/>
                      </a:lnTo>
                      <a:lnTo>
                        <a:pt x="99" y="631"/>
                      </a:lnTo>
                      <a:lnTo>
                        <a:pt x="102" y="621"/>
                      </a:lnTo>
                      <a:lnTo>
                        <a:pt x="89" y="613"/>
                      </a:lnTo>
                      <a:lnTo>
                        <a:pt x="76" y="586"/>
                      </a:lnTo>
                      <a:lnTo>
                        <a:pt x="82" y="582"/>
                      </a:lnTo>
                      <a:lnTo>
                        <a:pt x="70" y="553"/>
                      </a:lnTo>
                      <a:lnTo>
                        <a:pt x="67" y="530"/>
                      </a:lnTo>
                      <a:lnTo>
                        <a:pt x="66" y="509"/>
                      </a:lnTo>
                      <a:lnTo>
                        <a:pt x="75" y="499"/>
                      </a:lnTo>
                      <a:lnTo>
                        <a:pt x="63" y="476"/>
                      </a:lnTo>
                      <a:lnTo>
                        <a:pt x="58" y="453"/>
                      </a:lnTo>
                      <a:lnTo>
                        <a:pt x="69" y="438"/>
                      </a:lnTo>
                      <a:lnTo>
                        <a:pt x="63" y="418"/>
                      </a:lnTo>
                      <a:lnTo>
                        <a:pt x="69" y="395"/>
                      </a:lnTo>
                      <a:lnTo>
                        <a:pt x="64" y="372"/>
                      </a:lnTo>
                      <a:lnTo>
                        <a:pt x="59" y="368"/>
                      </a:lnTo>
                      <a:lnTo>
                        <a:pt x="40" y="327"/>
                      </a:lnTo>
                      <a:lnTo>
                        <a:pt x="48" y="303"/>
                      </a:lnTo>
                      <a:lnTo>
                        <a:pt x="42" y="280"/>
                      </a:lnTo>
                      <a:lnTo>
                        <a:pt x="45" y="258"/>
                      </a:lnTo>
                      <a:lnTo>
                        <a:pt x="55" y="236"/>
                      </a:lnTo>
                      <a:lnTo>
                        <a:pt x="67" y="221"/>
                      </a:lnTo>
                      <a:lnTo>
                        <a:pt x="60" y="212"/>
                      </a:lnTo>
                      <a:lnTo>
                        <a:pt x="62" y="204"/>
                      </a:lnTo>
                      <a:lnTo>
                        <a:pt x="57" y="165"/>
                      </a:lnTo>
                      <a:lnTo>
                        <a:pt x="77" y="153"/>
                      </a:lnTo>
                      <a:lnTo>
                        <a:pt x="82" y="129"/>
                      </a:lnTo>
                      <a:lnTo>
                        <a:pt x="78" y="122"/>
                      </a:lnTo>
                      <a:lnTo>
                        <a:pt x="64" y="126"/>
                      </a:lnTo>
                      <a:lnTo>
                        <a:pt x="52" y="93"/>
                      </a:lnTo>
                      <a:lnTo>
                        <a:pt x="52" y="9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59"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E0B92B37-DD47-7D69-BF20-A34F440C5329}"/>
                    </a:ext>
                  </a:extLst>
                </p:cNvPr>
                <p:cNvSpPr>
                  <a:spLocks/>
                </p:cNvSpPr>
                <p:nvPr/>
              </p:nvSpPr>
              <p:spPr bwMode="auto">
                <a:xfrm>
                  <a:off x="3368675" y="4013201"/>
                  <a:ext cx="404812" cy="631825"/>
                </a:xfrm>
                <a:custGeom>
                  <a:avLst/>
                  <a:gdLst>
                    <a:gd name="T0" fmla="*/ 175 w 255"/>
                    <a:gd name="T1" fmla="*/ 8 h 398"/>
                    <a:gd name="T2" fmla="*/ 163 w 255"/>
                    <a:gd name="T3" fmla="*/ 0 h 398"/>
                    <a:gd name="T4" fmla="*/ 143 w 255"/>
                    <a:gd name="T5" fmla="*/ 17 h 398"/>
                    <a:gd name="T6" fmla="*/ 109 w 255"/>
                    <a:gd name="T7" fmla="*/ 27 h 398"/>
                    <a:gd name="T8" fmla="*/ 95 w 255"/>
                    <a:gd name="T9" fmla="*/ 32 h 398"/>
                    <a:gd name="T10" fmla="*/ 77 w 255"/>
                    <a:gd name="T11" fmla="*/ 64 h 398"/>
                    <a:gd name="T12" fmla="*/ 67 w 255"/>
                    <a:gd name="T13" fmla="*/ 74 h 398"/>
                    <a:gd name="T14" fmla="*/ 40 w 255"/>
                    <a:gd name="T15" fmla="*/ 90 h 398"/>
                    <a:gd name="T16" fmla="*/ 42 w 255"/>
                    <a:gd name="T17" fmla="*/ 108 h 398"/>
                    <a:gd name="T18" fmla="*/ 31 w 255"/>
                    <a:gd name="T19" fmla="*/ 112 h 398"/>
                    <a:gd name="T20" fmla="*/ 36 w 255"/>
                    <a:gd name="T21" fmla="*/ 137 h 398"/>
                    <a:gd name="T22" fmla="*/ 34 w 255"/>
                    <a:gd name="T23" fmla="*/ 163 h 398"/>
                    <a:gd name="T24" fmla="*/ 33 w 255"/>
                    <a:gd name="T25" fmla="*/ 199 h 398"/>
                    <a:gd name="T26" fmla="*/ 33 w 255"/>
                    <a:gd name="T27" fmla="*/ 217 h 398"/>
                    <a:gd name="T28" fmla="*/ 12 w 255"/>
                    <a:gd name="T29" fmla="*/ 234 h 398"/>
                    <a:gd name="T30" fmla="*/ 9 w 255"/>
                    <a:gd name="T31" fmla="*/ 254 h 398"/>
                    <a:gd name="T32" fmla="*/ 3 w 255"/>
                    <a:gd name="T33" fmla="*/ 264 h 398"/>
                    <a:gd name="T34" fmla="*/ 28 w 255"/>
                    <a:gd name="T35" fmla="*/ 277 h 398"/>
                    <a:gd name="T36" fmla="*/ 51 w 255"/>
                    <a:gd name="T37" fmla="*/ 290 h 398"/>
                    <a:gd name="T38" fmla="*/ 67 w 255"/>
                    <a:gd name="T39" fmla="*/ 293 h 398"/>
                    <a:gd name="T40" fmla="*/ 81 w 255"/>
                    <a:gd name="T41" fmla="*/ 297 h 398"/>
                    <a:gd name="T42" fmla="*/ 102 w 255"/>
                    <a:gd name="T43" fmla="*/ 320 h 398"/>
                    <a:gd name="T44" fmla="*/ 125 w 255"/>
                    <a:gd name="T45" fmla="*/ 351 h 398"/>
                    <a:gd name="T46" fmla="*/ 152 w 255"/>
                    <a:gd name="T47" fmla="*/ 348 h 398"/>
                    <a:gd name="T48" fmla="*/ 172 w 255"/>
                    <a:gd name="T49" fmla="*/ 350 h 398"/>
                    <a:gd name="T50" fmla="*/ 176 w 255"/>
                    <a:gd name="T51" fmla="*/ 385 h 398"/>
                    <a:gd name="T52" fmla="*/ 193 w 255"/>
                    <a:gd name="T53" fmla="*/ 398 h 398"/>
                    <a:gd name="T54" fmla="*/ 201 w 255"/>
                    <a:gd name="T55" fmla="*/ 322 h 398"/>
                    <a:gd name="T56" fmla="*/ 189 w 255"/>
                    <a:gd name="T57" fmla="*/ 300 h 398"/>
                    <a:gd name="T58" fmla="*/ 201 w 255"/>
                    <a:gd name="T59" fmla="*/ 279 h 398"/>
                    <a:gd name="T60" fmla="*/ 206 w 255"/>
                    <a:gd name="T61" fmla="*/ 273 h 398"/>
                    <a:gd name="T62" fmla="*/ 194 w 255"/>
                    <a:gd name="T63" fmla="*/ 255 h 398"/>
                    <a:gd name="T64" fmla="*/ 241 w 255"/>
                    <a:gd name="T65" fmla="*/ 248 h 398"/>
                    <a:gd name="T66" fmla="*/ 250 w 255"/>
                    <a:gd name="T67" fmla="*/ 269 h 398"/>
                    <a:gd name="T68" fmla="*/ 249 w 255"/>
                    <a:gd name="T69" fmla="*/ 242 h 398"/>
                    <a:gd name="T70" fmla="*/ 236 w 255"/>
                    <a:gd name="T71" fmla="*/ 229 h 398"/>
                    <a:gd name="T72" fmla="*/ 246 w 255"/>
                    <a:gd name="T73" fmla="*/ 211 h 398"/>
                    <a:gd name="T74" fmla="*/ 236 w 255"/>
                    <a:gd name="T75" fmla="*/ 189 h 398"/>
                    <a:gd name="T76" fmla="*/ 243 w 255"/>
                    <a:gd name="T77" fmla="*/ 164 h 398"/>
                    <a:gd name="T78" fmla="*/ 240 w 255"/>
                    <a:gd name="T79" fmla="*/ 147 h 398"/>
                    <a:gd name="T80" fmla="*/ 213 w 255"/>
                    <a:gd name="T81" fmla="*/ 149 h 398"/>
                    <a:gd name="T82" fmla="*/ 191 w 255"/>
                    <a:gd name="T83" fmla="*/ 131 h 398"/>
                    <a:gd name="T84" fmla="*/ 152 w 255"/>
                    <a:gd name="T85" fmla="*/ 130 h 398"/>
                    <a:gd name="T86" fmla="*/ 142 w 255"/>
                    <a:gd name="T87" fmla="*/ 120 h 398"/>
                    <a:gd name="T88" fmla="*/ 144 w 255"/>
                    <a:gd name="T89" fmla="*/ 106 h 398"/>
                    <a:gd name="T90" fmla="*/ 138 w 255"/>
                    <a:gd name="T91" fmla="*/ 91 h 398"/>
                    <a:gd name="T92" fmla="*/ 125 w 255"/>
                    <a:gd name="T93" fmla="*/ 79 h 398"/>
                    <a:gd name="T94" fmla="*/ 136 w 255"/>
                    <a:gd name="T95" fmla="*/ 48 h 398"/>
                    <a:gd name="T96" fmla="*/ 151 w 255"/>
                    <a:gd name="T97" fmla="*/ 32 h 398"/>
                    <a:gd name="T98" fmla="*/ 170 w 255"/>
                    <a:gd name="T99" fmla="*/ 16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5" h="398">
                      <a:moveTo>
                        <a:pt x="170" y="16"/>
                      </a:moveTo>
                      <a:lnTo>
                        <a:pt x="175" y="8"/>
                      </a:lnTo>
                      <a:lnTo>
                        <a:pt x="170" y="2"/>
                      </a:lnTo>
                      <a:lnTo>
                        <a:pt x="163" y="0"/>
                      </a:lnTo>
                      <a:lnTo>
                        <a:pt x="152" y="12"/>
                      </a:lnTo>
                      <a:lnTo>
                        <a:pt x="143" y="17"/>
                      </a:lnTo>
                      <a:lnTo>
                        <a:pt x="126" y="29"/>
                      </a:lnTo>
                      <a:lnTo>
                        <a:pt x="109" y="27"/>
                      </a:lnTo>
                      <a:lnTo>
                        <a:pt x="108" y="32"/>
                      </a:lnTo>
                      <a:lnTo>
                        <a:pt x="95" y="32"/>
                      </a:lnTo>
                      <a:lnTo>
                        <a:pt x="82" y="43"/>
                      </a:lnTo>
                      <a:lnTo>
                        <a:pt x="77" y="64"/>
                      </a:lnTo>
                      <a:lnTo>
                        <a:pt x="77" y="71"/>
                      </a:lnTo>
                      <a:lnTo>
                        <a:pt x="67" y="74"/>
                      </a:lnTo>
                      <a:lnTo>
                        <a:pt x="52" y="91"/>
                      </a:lnTo>
                      <a:lnTo>
                        <a:pt x="40" y="90"/>
                      </a:lnTo>
                      <a:lnTo>
                        <a:pt x="38" y="94"/>
                      </a:lnTo>
                      <a:lnTo>
                        <a:pt x="42" y="108"/>
                      </a:lnTo>
                      <a:lnTo>
                        <a:pt x="38" y="114"/>
                      </a:lnTo>
                      <a:lnTo>
                        <a:pt x="31" y="112"/>
                      </a:lnTo>
                      <a:lnTo>
                        <a:pt x="27" y="125"/>
                      </a:lnTo>
                      <a:lnTo>
                        <a:pt x="36" y="137"/>
                      </a:lnTo>
                      <a:lnTo>
                        <a:pt x="39" y="157"/>
                      </a:lnTo>
                      <a:lnTo>
                        <a:pt x="34" y="163"/>
                      </a:lnTo>
                      <a:lnTo>
                        <a:pt x="38" y="185"/>
                      </a:lnTo>
                      <a:lnTo>
                        <a:pt x="33" y="199"/>
                      </a:lnTo>
                      <a:lnTo>
                        <a:pt x="40" y="205"/>
                      </a:lnTo>
                      <a:lnTo>
                        <a:pt x="33" y="217"/>
                      </a:lnTo>
                      <a:lnTo>
                        <a:pt x="24" y="232"/>
                      </a:lnTo>
                      <a:lnTo>
                        <a:pt x="12" y="234"/>
                      </a:lnTo>
                      <a:lnTo>
                        <a:pt x="8" y="242"/>
                      </a:lnTo>
                      <a:lnTo>
                        <a:pt x="9" y="254"/>
                      </a:lnTo>
                      <a:lnTo>
                        <a:pt x="0" y="256"/>
                      </a:lnTo>
                      <a:lnTo>
                        <a:pt x="3" y="264"/>
                      </a:lnTo>
                      <a:lnTo>
                        <a:pt x="25" y="277"/>
                      </a:lnTo>
                      <a:lnTo>
                        <a:pt x="28" y="277"/>
                      </a:lnTo>
                      <a:lnTo>
                        <a:pt x="33" y="286"/>
                      </a:lnTo>
                      <a:lnTo>
                        <a:pt x="51" y="290"/>
                      </a:lnTo>
                      <a:lnTo>
                        <a:pt x="57" y="286"/>
                      </a:lnTo>
                      <a:lnTo>
                        <a:pt x="67" y="293"/>
                      </a:lnTo>
                      <a:lnTo>
                        <a:pt x="76" y="299"/>
                      </a:lnTo>
                      <a:lnTo>
                        <a:pt x="81" y="297"/>
                      </a:lnTo>
                      <a:lnTo>
                        <a:pt x="95" y="308"/>
                      </a:lnTo>
                      <a:lnTo>
                        <a:pt x="102" y="320"/>
                      </a:lnTo>
                      <a:lnTo>
                        <a:pt x="112" y="326"/>
                      </a:lnTo>
                      <a:lnTo>
                        <a:pt x="125" y="351"/>
                      </a:lnTo>
                      <a:lnTo>
                        <a:pt x="141" y="354"/>
                      </a:lnTo>
                      <a:lnTo>
                        <a:pt x="152" y="348"/>
                      </a:lnTo>
                      <a:lnTo>
                        <a:pt x="160" y="351"/>
                      </a:lnTo>
                      <a:lnTo>
                        <a:pt x="172" y="350"/>
                      </a:lnTo>
                      <a:lnTo>
                        <a:pt x="189" y="361"/>
                      </a:lnTo>
                      <a:lnTo>
                        <a:pt x="176" y="385"/>
                      </a:lnTo>
                      <a:lnTo>
                        <a:pt x="182" y="385"/>
                      </a:lnTo>
                      <a:lnTo>
                        <a:pt x="193" y="398"/>
                      </a:lnTo>
                      <a:lnTo>
                        <a:pt x="201" y="333"/>
                      </a:lnTo>
                      <a:lnTo>
                        <a:pt x="201" y="322"/>
                      </a:lnTo>
                      <a:lnTo>
                        <a:pt x="198" y="309"/>
                      </a:lnTo>
                      <a:lnTo>
                        <a:pt x="189" y="300"/>
                      </a:lnTo>
                      <a:lnTo>
                        <a:pt x="189" y="283"/>
                      </a:lnTo>
                      <a:lnTo>
                        <a:pt x="201" y="279"/>
                      </a:lnTo>
                      <a:lnTo>
                        <a:pt x="205" y="281"/>
                      </a:lnTo>
                      <a:lnTo>
                        <a:pt x="206" y="273"/>
                      </a:lnTo>
                      <a:lnTo>
                        <a:pt x="194" y="270"/>
                      </a:lnTo>
                      <a:lnTo>
                        <a:pt x="194" y="255"/>
                      </a:lnTo>
                      <a:lnTo>
                        <a:pt x="234" y="256"/>
                      </a:lnTo>
                      <a:lnTo>
                        <a:pt x="241" y="248"/>
                      </a:lnTo>
                      <a:lnTo>
                        <a:pt x="247" y="255"/>
                      </a:lnTo>
                      <a:lnTo>
                        <a:pt x="250" y="269"/>
                      </a:lnTo>
                      <a:lnTo>
                        <a:pt x="255" y="266"/>
                      </a:lnTo>
                      <a:lnTo>
                        <a:pt x="249" y="242"/>
                      </a:lnTo>
                      <a:lnTo>
                        <a:pt x="243" y="234"/>
                      </a:lnTo>
                      <a:lnTo>
                        <a:pt x="236" y="229"/>
                      </a:lnTo>
                      <a:lnTo>
                        <a:pt x="247" y="217"/>
                      </a:lnTo>
                      <a:lnTo>
                        <a:pt x="246" y="211"/>
                      </a:lnTo>
                      <a:lnTo>
                        <a:pt x="240" y="205"/>
                      </a:lnTo>
                      <a:lnTo>
                        <a:pt x="236" y="189"/>
                      </a:lnTo>
                      <a:lnTo>
                        <a:pt x="238" y="172"/>
                      </a:lnTo>
                      <a:lnTo>
                        <a:pt x="243" y="164"/>
                      </a:lnTo>
                      <a:lnTo>
                        <a:pt x="248" y="152"/>
                      </a:lnTo>
                      <a:lnTo>
                        <a:pt x="240" y="147"/>
                      </a:lnTo>
                      <a:lnTo>
                        <a:pt x="228" y="150"/>
                      </a:lnTo>
                      <a:lnTo>
                        <a:pt x="213" y="149"/>
                      </a:lnTo>
                      <a:lnTo>
                        <a:pt x="205" y="152"/>
                      </a:lnTo>
                      <a:lnTo>
                        <a:pt x="191" y="131"/>
                      </a:lnTo>
                      <a:lnTo>
                        <a:pt x="179" y="127"/>
                      </a:lnTo>
                      <a:lnTo>
                        <a:pt x="152" y="130"/>
                      </a:lnTo>
                      <a:lnTo>
                        <a:pt x="147" y="122"/>
                      </a:lnTo>
                      <a:lnTo>
                        <a:pt x="142" y="120"/>
                      </a:lnTo>
                      <a:lnTo>
                        <a:pt x="141" y="114"/>
                      </a:lnTo>
                      <a:lnTo>
                        <a:pt x="144" y="106"/>
                      </a:lnTo>
                      <a:lnTo>
                        <a:pt x="143" y="96"/>
                      </a:lnTo>
                      <a:lnTo>
                        <a:pt x="138" y="91"/>
                      </a:lnTo>
                      <a:lnTo>
                        <a:pt x="137" y="81"/>
                      </a:lnTo>
                      <a:lnTo>
                        <a:pt x="125" y="79"/>
                      </a:lnTo>
                      <a:lnTo>
                        <a:pt x="132" y="65"/>
                      </a:lnTo>
                      <a:lnTo>
                        <a:pt x="136" y="48"/>
                      </a:lnTo>
                      <a:lnTo>
                        <a:pt x="142" y="39"/>
                      </a:lnTo>
                      <a:lnTo>
                        <a:pt x="151" y="32"/>
                      </a:lnTo>
                      <a:lnTo>
                        <a:pt x="156" y="20"/>
                      </a:lnTo>
                      <a:lnTo>
                        <a:pt x="170" y="16"/>
                      </a:lnTo>
                      <a:lnTo>
                        <a:pt x="170" y="1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60"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4FD96696-15CB-8256-B9F5-42E1E4E9BF2C}"/>
                    </a:ext>
                  </a:extLst>
                </p:cNvPr>
                <p:cNvSpPr>
                  <a:spLocks/>
                </p:cNvSpPr>
                <p:nvPr/>
              </p:nvSpPr>
              <p:spPr bwMode="auto">
                <a:xfrm>
                  <a:off x="3303587" y="4432301"/>
                  <a:ext cx="192087" cy="238125"/>
                </a:xfrm>
                <a:custGeom>
                  <a:avLst/>
                  <a:gdLst>
                    <a:gd name="T0" fmla="*/ 117 w 121"/>
                    <a:gd name="T1" fmla="*/ 35 h 150"/>
                    <a:gd name="T2" fmla="*/ 108 w 121"/>
                    <a:gd name="T3" fmla="*/ 29 h 150"/>
                    <a:gd name="T4" fmla="*/ 98 w 121"/>
                    <a:gd name="T5" fmla="*/ 22 h 150"/>
                    <a:gd name="T6" fmla="*/ 92 w 121"/>
                    <a:gd name="T7" fmla="*/ 26 h 150"/>
                    <a:gd name="T8" fmla="*/ 74 w 121"/>
                    <a:gd name="T9" fmla="*/ 22 h 150"/>
                    <a:gd name="T10" fmla="*/ 69 w 121"/>
                    <a:gd name="T11" fmla="*/ 13 h 150"/>
                    <a:gd name="T12" fmla="*/ 66 w 121"/>
                    <a:gd name="T13" fmla="*/ 13 h 150"/>
                    <a:gd name="T14" fmla="*/ 44 w 121"/>
                    <a:gd name="T15" fmla="*/ 0 h 150"/>
                    <a:gd name="T16" fmla="*/ 30 w 121"/>
                    <a:gd name="T17" fmla="*/ 9 h 150"/>
                    <a:gd name="T18" fmla="*/ 18 w 121"/>
                    <a:gd name="T19" fmla="*/ 14 h 150"/>
                    <a:gd name="T20" fmla="*/ 20 w 121"/>
                    <a:gd name="T21" fmla="*/ 24 h 150"/>
                    <a:gd name="T22" fmla="*/ 11 w 121"/>
                    <a:gd name="T23" fmla="*/ 39 h 150"/>
                    <a:gd name="T24" fmla="*/ 8 w 121"/>
                    <a:gd name="T25" fmla="*/ 54 h 150"/>
                    <a:gd name="T26" fmla="*/ 1 w 121"/>
                    <a:gd name="T27" fmla="*/ 58 h 150"/>
                    <a:gd name="T28" fmla="*/ 5 w 121"/>
                    <a:gd name="T29" fmla="*/ 79 h 150"/>
                    <a:gd name="T30" fmla="*/ 0 w 121"/>
                    <a:gd name="T31" fmla="*/ 86 h 150"/>
                    <a:gd name="T32" fmla="*/ 13 w 121"/>
                    <a:gd name="T33" fmla="*/ 96 h 150"/>
                    <a:gd name="T34" fmla="*/ 21 w 121"/>
                    <a:gd name="T35" fmla="*/ 85 h 150"/>
                    <a:gd name="T36" fmla="*/ 25 w 121"/>
                    <a:gd name="T37" fmla="*/ 95 h 150"/>
                    <a:gd name="T38" fmla="*/ 15 w 121"/>
                    <a:gd name="T39" fmla="*/ 113 h 150"/>
                    <a:gd name="T40" fmla="*/ 18 w 121"/>
                    <a:gd name="T41" fmla="*/ 123 h 150"/>
                    <a:gd name="T42" fmla="*/ 12 w 121"/>
                    <a:gd name="T43" fmla="*/ 128 h 150"/>
                    <a:gd name="T44" fmla="*/ 12 w 121"/>
                    <a:gd name="T45" fmla="*/ 137 h 150"/>
                    <a:gd name="T46" fmla="*/ 22 w 121"/>
                    <a:gd name="T47" fmla="*/ 135 h 150"/>
                    <a:gd name="T48" fmla="*/ 30 w 121"/>
                    <a:gd name="T49" fmla="*/ 138 h 150"/>
                    <a:gd name="T50" fmla="*/ 39 w 121"/>
                    <a:gd name="T51" fmla="*/ 150 h 150"/>
                    <a:gd name="T52" fmla="*/ 51 w 121"/>
                    <a:gd name="T53" fmla="*/ 140 h 150"/>
                    <a:gd name="T54" fmla="*/ 54 w 121"/>
                    <a:gd name="T55" fmla="*/ 124 h 150"/>
                    <a:gd name="T56" fmla="*/ 66 w 121"/>
                    <a:gd name="T57" fmla="*/ 103 h 150"/>
                    <a:gd name="T58" fmla="*/ 92 w 121"/>
                    <a:gd name="T59" fmla="*/ 94 h 150"/>
                    <a:gd name="T60" fmla="*/ 114 w 121"/>
                    <a:gd name="T61" fmla="*/ 69 h 150"/>
                    <a:gd name="T62" fmla="*/ 121 w 121"/>
                    <a:gd name="T63" fmla="*/ 54 h 150"/>
                    <a:gd name="T64" fmla="*/ 117 w 121"/>
                    <a:gd name="T65" fmla="*/ 3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50">
                      <a:moveTo>
                        <a:pt x="117" y="35"/>
                      </a:moveTo>
                      <a:lnTo>
                        <a:pt x="108" y="29"/>
                      </a:lnTo>
                      <a:lnTo>
                        <a:pt x="98" y="22"/>
                      </a:lnTo>
                      <a:lnTo>
                        <a:pt x="92" y="26"/>
                      </a:lnTo>
                      <a:lnTo>
                        <a:pt x="74" y="22"/>
                      </a:lnTo>
                      <a:lnTo>
                        <a:pt x="69" y="13"/>
                      </a:lnTo>
                      <a:lnTo>
                        <a:pt x="66" y="13"/>
                      </a:lnTo>
                      <a:lnTo>
                        <a:pt x="44" y="0"/>
                      </a:lnTo>
                      <a:lnTo>
                        <a:pt x="30" y="9"/>
                      </a:lnTo>
                      <a:lnTo>
                        <a:pt x="18" y="14"/>
                      </a:lnTo>
                      <a:lnTo>
                        <a:pt x="20" y="24"/>
                      </a:lnTo>
                      <a:lnTo>
                        <a:pt x="11" y="39"/>
                      </a:lnTo>
                      <a:lnTo>
                        <a:pt x="8" y="54"/>
                      </a:lnTo>
                      <a:lnTo>
                        <a:pt x="1" y="58"/>
                      </a:lnTo>
                      <a:lnTo>
                        <a:pt x="5" y="79"/>
                      </a:lnTo>
                      <a:lnTo>
                        <a:pt x="0" y="86"/>
                      </a:lnTo>
                      <a:lnTo>
                        <a:pt x="13" y="96"/>
                      </a:lnTo>
                      <a:lnTo>
                        <a:pt x="21" y="85"/>
                      </a:lnTo>
                      <a:lnTo>
                        <a:pt x="25" y="95"/>
                      </a:lnTo>
                      <a:lnTo>
                        <a:pt x="15" y="113"/>
                      </a:lnTo>
                      <a:lnTo>
                        <a:pt x="18" y="123"/>
                      </a:lnTo>
                      <a:lnTo>
                        <a:pt x="12" y="128"/>
                      </a:lnTo>
                      <a:lnTo>
                        <a:pt x="12" y="137"/>
                      </a:lnTo>
                      <a:lnTo>
                        <a:pt x="22" y="135"/>
                      </a:lnTo>
                      <a:lnTo>
                        <a:pt x="30" y="138"/>
                      </a:lnTo>
                      <a:lnTo>
                        <a:pt x="39" y="150"/>
                      </a:lnTo>
                      <a:lnTo>
                        <a:pt x="51" y="140"/>
                      </a:lnTo>
                      <a:lnTo>
                        <a:pt x="54" y="124"/>
                      </a:lnTo>
                      <a:lnTo>
                        <a:pt x="66" y="103"/>
                      </a:lnTo>
                      <a:lnTo>
                        <a:pt x="92" y="94"/>
                      </a:lnTo>
                      <a:lnTo>
                        <a:pt x="114" y="69"/>
                      </a:lnTo>
                      <a:lnTo>
                        <a:pt x="121" y="54"/>
                      </a:lnTo>
                      <a:lnTo>
                        <a:pt x="117" y="3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61"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38F68AB8-9B93-C28C-21DB-42FBAE3A050A}"/>
                    </a:ext>
                  </a:extLst>
                </p:cNvPr>
                <p:cNvSpPr>
                  <a:spLocks/>
                </p:cNvSpPr>
                <p:nvPr/>
              </p:nvSpPr>
              <p:spPr bwMode="auto">
                <a:xfrm>
                  <a:off x="3959225" y="4167188"/>
                  <a:ext cx="158750" cy="266700"/>
                </a:xfrm>
                <a:custGeom>
                  <a:avLst/>
                  <a:gdLst>
                    <a:gd name="T0" fmla="*/ 89 w 100"/>
                    <a:gd name="T1" fmla="*/ 57 h 168"/>
                    <a:gd name="T2" fmla="*/ 81 w 100"/>
                    <a:gd name="T3" fmla="*/ 49 h 168"/>
                    <a:gd name="T4" fmla="*/ 70 w 100"/>
                    <a:gd name="T5" fmla="*/ 37 h 168"/>
                    <a:gd name="T6" fmla="*/ 62 w 100"/>
                    <a:gd name="T7" fmla="*/ 37 h 168"/>
                    <a:gd name="T8" fmla="*/ 62 w 100"/>
                    <a:gd name="T9" fmla="*/ 25 h 168"/>
                    <a:gd name="T10" fmla="*/ 49 w 100"/>
                    <a:gd name="T11" fmla="*/ 9 h 168"/>
                    <a:gd name="T12" fmla="*/ 36 w 100"/>
                    <a:gd name="T13" fmla="*/ 0 h 168"/>
                    <a:gd name="T14" fmla="*/ 19 w 100"/>
                    <a:gd name="T15" fmla="*/ 14 h 168"/>
                    <a:gd name="T16" fmla="*/ 17 w 100"/>
                    <a:gd name="T17" fmla="*/ 23 h 168"/>
                    <a:gd name="T18" fmla="*/ 24 w 100"/>
                    <a:gd name="T19" fmla="*/ 31 h 168"/>
                    <a:gd name="T20" fmla="*/ 19 w 100"/>
                    <a:gd name="T21" fmla="*/ 36 h 168"/>
                    <a:gd name="T22" fmla="*/ 5 w 100"/>
                    <a:gd name="T23" fmla="*/ 40 h 168"/>
                    <a:gd name="T24" fmla="*/ 5 w 100"/>
                    <a:gd name="T25" fmla="*/ 51 h 168"/>
                    <a:gd name="T26" fmla="*/ 0 w 100"/>
                    <a:gd name="T27" fmla="*/ 57 h 168"/>
                    <a:gd name="T28" fmla="*/ 14 w 100"/>
                    <a:gd name="T29" fmla="*/ 75 h 168"/>
                    <a:gd name="T30" fmla="*/ 24 w 100"/>
                    <a:gd name="T31" fmla="*/ 74 h 168"/>
                    <a:gd name="T32" fmla="*/ 29 w 100"/>
                    <a:gd name="T33" fmla="*/ 80 h 168"/>
                    <a:gd name="T34" fmla="*/ 26 w 100"/>
                    <a:gd name="T35" fmla="*/ 90 h 168"/>
                    <a:gd name="T36" fmla="*/ 33 w 100"/>
                    <a:gd name="T37" fmla="*/ 94 h 168"/>
                    <a:gd name="T38" fmla="*/ 38 w 100"/>
                    <a:gd name="T39" fmla="*/ 105 h 168"/>
                    <a:gd name="T40" fmla="*/ 32 w 100"/>
                    <a:gd name="T41" fmla="*/ 113 h 168"/>
                    <a:gd name="T42" fmla="*/ 28 w 100"/>
                    <a:gd name="T43" fmla="*/ 133 h 168"/>
                    <a:gd name="T44" fmla="*/ 33 w 100"/>
                    <a:gd name="T45" fmla="*/ 146 h 168"/>
                    <a:gd name="T46" fmla="*/ 34 w 100"/>
                    <a:gd name="T47" fmla="*/ 156 h 168"/>
                    <a:gd name="T48" fmla="*/ 47 w 100"/>
                    <a:gd name="T49" fmla="*/ 168 h 168"/>
                    <a:gd name="T50" fmla="*/ 58 w 100"/>
                    <a:gd name="T51" fmla="*/ 168 h 168"/>
                    <a:gd name="T52" fmla="*/ 61 w 100"/>
                    <a:gd name="T53" fmla="*/ 164 h 168"/>
                    <a:gd name="T54" fmla="*/ 66 w 100"/>
                    <a:gd name="T55" fmla="*/ 163 h 168"/>
                    <a:gd name="T56" fmla="*/ 76 w 100"/>
                    <a:gd name="T57" fmla="*/ 159 h 168"/>
                    <a:gd name="T58" fmla="*/ 83 w 100"/>
                    <a:gd name="T59" fmla="*/ 153 h 168"/>
                    <a:gd name="T60" fmla="*/ 94 w 100"/>
                    <a:gd name="T61" fmla="*/ 154 h 168"/>
                    <a:gd name="T62" fmla="*/ 100 w 100"/>
                    <a:gd name="T63" fmla="*/ 154 h 168"/>
                    <a:gd name="T64" fmla="*/ 88 w 100"/>
                    <a:gd name="T65" fmla="*/ 133 h 168"/>
                    <a:gd name="T66" fmla="*/ 85 w 100"/>
                    <a:gd name="T67" fmla="*/ 120 h 168"/>
                    <a:gd name="T68" fmla="*/ 78 w 100"/>
                    <a:gd name="T69" fmla="*/ 120 h 168"/>
                    <a:gd name="T70" fmla="*/ 69 w 100"/>
                    <a:gd name="T71" fmla="*/ 102 h 168"/>
                    <a:gd name="T72" fmla="*/ 74 w 100"/>
                    <a:gd name="T73" fmla="*/ 90 h 168"/>
                    <a:gd name="T74" fmla="*/ 72 w 100"/>
                    <a:gd name="T75" fmla="*/ 84 h 168"/>
                    <a:gd name="T76" fmla="*/ 85 w 100"/>
                    <a:gd name="T77" fmla="*/ 79 h 168"/>
                    <a:gd name="T78" fmla="*/ 89 w 100"/>
                    <a:gd name="T79" fmla="*/ 57 h 168"/>
                    <a:gd name="T80" fmla="*/ 89 w 100"/>
                    <a:gd name="T81" fmla="*/ 57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 h="168">
                      <a:moveTo>
                        <a:pt x="89" y="57"/>
                      </a:moveTo>
                      <a:lnTo>
                        <a:pt x="81" y="49"/>
                      </a:lnTo>
                      <a:lnTo>
                        <a:pt x="70" y="37"/>
                      </a:lnTo>
                      <a:lnTo>
                        <a:pt x="62" y="37"/>
                      </a:lnTo>
                      <a:lnTo>
                        <a:pt x="62" y="25"/>
                      </a:lnTo>
                      <a:lnTo>
                        <a:pt x="49" y="9"/>
                      </a:lnTo>
                      <a:lnTo>
                        <a:pt x="36" y="0"/>
                      </a:lnTo>
                      <a:lnTo>
                        <a:pt x="19" y="14"/>
                      </a:lnTo>
                      <a:lnTo>
                        <a:pt x="17" y="23"/>
                      </a:lnTo>
                      <a:lnTo>
                        <a:pt x="24" y="31"/>
                      </a:lnTo>
                      <a:lnTo>
                        <a:pt x="19" y="36"/>
                      </a:lnTo>
                      <a:lnTo>
                        <a:pt x="5" y="40"/>
                      </a:lnTo>
                      <a:lnTo>
                        <a:pt x="5" y="51"/>
                      </a:lnTo>
                      <a:lnTo>
                        <a:pt x="0" y="57"/>
                      </a:lnTo>
                      <a:lnTo>
                        <a:pt x="14" y="75"/>
                      </a:lnTo>
                      <a:lnTo>
                        <a:pt x="24" y="74"/>
                      </a:lnTo>
                      <a:lnTo>
                        <a:pt x="29" y="80"/>
                      </a:lnTo>
                      <a:lnTo>
                        <a:pt x="26" y="90"/>
                      </a:lnTo>
                      <a:lnTo>
                        <a:pt x="33" y="94"/>
                      </a:lnTo>
                      <a:lnTo>
                        <a:pt x="38" y="105"/>
                      </a:lnTo>
                      <a:lnTo>
                        <a:pt x="32" y="113"/>
                      </a:lnTo>
                      <a:lnTo>
                        <a:pt x="28" y="133"/>
                      </a:lnTo>
                      <a:lnTo>
                        <a:pt x="33" y="146"/>
                      </a:lnTo>
                      <a:lnTo>
                        <a:pt x="34" y="156"/>
                      </a:lnTo>
                      <a:lnTo>
                        <a:pt x="47" y="168"/>
                      </a:lnTo>
                      <a:lnTo>
                        <a:pt x="58" y="168"/>
                      </a:lnTo>
                      <a:lnTo>
                        <a:pt x="61" y="164"/>
                      </a:lnTo>
                      <a:lnTo>
                        <a:pt x="66" y="163"/>
                      </a:lnTo>
                      <a:lnTo>
                        <a:pt x="76" y="159"/>
                      </a:lnTo>
                      <a:lnTo>
                        <a:pt x="83" y="153"/>
                      </a:lnTo>
                      <a:lnTo>
                        <a:pt x="94" y="154"/>
                      </a:lnTo>
                      <a:lnTo>
                        <a:pt x="100" y="154"/>
                      </a:lnTo>
                      <a:lnTo>
                        <a:pt x="88" y="133"/>
                      </a:lnTo>
                      <a:lnTo>
                        <a:pt x="85" y="120"/>
                      </a:lnTo>
                      <a:lnTo>
                        <a:pt x="78" y="120"/>
                      </a:lnTo>
                      <a:lnTo>
                        <a:pt x="69" y="102"/>
                      </a:lnTo>
                      <a:lnTo>
                        <a:pt x="74" y="90"/>
                      </a:lnTo>
                      <a:lnTo>
                        <a:pt x="72" y="84"/>
                      </a:lnTo>
                      <a:lnTo>
                        <a:pt x="85" y="79"/>
                      </a:lnTo>
                      <a:lnTo>
                        <a:pt x="89" y="57"/>
                      </a:lnTo>
                      <a:lnTo>
                        <a:pt x="89" y="57"/>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62"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1F3621AD-ED2C-5770-A392-0670B334BFE0}"/>
                    </a:ext>
                  </a:extLst>
                </p:cNvPr>
                <p:cNvSpPr>
                  <a:spLocks/>
                </p:cNvSpPr>
                <p:nvPr/>
              </p:nvSpPr>
              <p:spPr bwMode="auto">
                <a:xfrm>
                  <a:off x="3957637" y="5213351"/>
                  <a:ext cx="280987" cy="309563"/>
                </a:xfrm>
                <a:custGeom>
                  <a:avLst/>
                  <a:gdLst>
                    <a:gd name="T0" fmla="*/ 89 w 177"/>
                    <a:gd name="T1" fmla="*/ 19 h 195"/>
                    <a:gd name="T2" fmla="*/ 88 w 177"/>
                    <a:gd name="T3" fmla="*/ 12 h 195"/>
                    <a:gd name="T4" fmla="*/ 67 w 177"/>
                    <a:gd name="T5" fmla="*/ 0 h 195"/>
                    <a:gd name="T6" fmla="*/ 48 w 177"/>
                    <a:gd name="T7" fmla="*/ 0 h 195"/>
                    <a:gd name="T8" fmla="*/ 13 w 177"/>
                    <a:gd name="T9" fmla="*/ 6 h 195"/>
                    <a:gd name="T10" fmla="*/ 5 w 177"/>
                    <a:gd name="T11" fmla="*/ 28 h 195"/>
                    <a:gd name="T12" fmla="*/ 6 w 177"/>
                    <a:gd name="T13" fmla="*/ 40 h 195"/>
                    <a:gd name="T14" fmla="*/ 0 w 177"/>
                    <a:gd name="T15" fmla="*/ 69 h 195"/>
                    <a:gd name="T16" fmla="*/ 42 w 177"/>
                    <a:gd name="T17" fmla="*/ 107 h 195"/>
                    <a:gd name="T18" fmla="*/ 59 w 177"/>
                    <a:gd name="T19" fmla="*/ 111 h 195"/>
                    <a:gd name="T20" fmla="*/ 86 w 177"/>
                    <a:gd name="T21" fmla="*/ 129 h 195"/>
                    <a:gd name="T22" fmla="*/ 108 w 177"/>
                    <a:gd name="T23" fmla="*/ 138 h 195"/>
                    <a:gd name="T24" fmla="*/ 112 w 177"/>
                    <a:gd name="T25" fmla="*/ 148 h 195"/>
                    <a:gd name="T26" fmla="*/ 96 w 177"/>
                    <a:gd name="T27" fmla="*/ 185 h 195"/>
                    <a:gd name="T28" fmla="*/ 118 w 177"/>
                    <a:gd name="T29" fmla="*/ 191 h 195"/>
                    <a:gd name="T30" fmla="*/ 141 w 177"/>
                    <a:gd name="T31" fmla="*/ 195 h 195"/>
                    <a:gd name="T32" fmla="*/ 157 w 177"/>
                    <a:gd name="T33" fmla="*/ 191 h 195"/>
                    <a:gd name="T34" fmla="*/ 173 w 177"/>
                    <a:gd name="T35" fmla="*/ 172 h 195"/>
                    <a:gd name="T36" fmla="*/ 174 w 177"/>
                    <a:gd name="T37" fmla="*/ 152 h 195"/>
                    <a:gd name="T38" fmla="*/ 176 w 177"/>
                    <a:gd name="T39" fmla="*/ 138 h 195"/>
                    <a:gd name="T40" fmla="*/ 177 w 177"/>
                    <a:gd name="T41" fmla="*/ 124 h 195"/>
                    <a:gd name="T42" fmla="*/ 176 w 177"/>
                    <a:gd name="T43" fmla="*/ 111 h 195"/>
                    <a:gd name="T44" fmla="*/ 168 w 177"/>
                    <a:gd name="T45" fmla="*/ 106 h 195"/>
                    <a:gd name="T46" fmla="*/ 161 w 177"/>
                    <a:gd name="T47" fmla="*/ 111 h 195"/>
                    <a:gd name="T48" fmla="*/ 153 w 177"/>
                    <a:gd name="T49" fmla="*/ 109 h 195"/>
                    <a:gd name="T50" fmla="*/ 150 w 177"/>
                    <a:gd name="T51" fmla="*/ 100 h 195"/>
                    <a:gd name="T52" fmla="*/ 147 w 177"/>
                    <a:gd name="T53" fmla="*/ 78 h 195"/>
                    <a:gd name="T54" fmla="*/ 142 w 177"/>
                    <a:gd name="T55" fmla="*/ 72 h 195"/>
                    <a:gd name="T56" fmla="*/ 127 w 177"/>
                    <a:gd name="T57" fmla="*/ 65 h 195"/>
                    <a:gd name="T58" fmla="*/ 119 w 177"/>
                    <a:gd name="T59" fmla="*/ 70 h 195"/>
                    <a:gd name="T60" fmla="*/ 97 w 177"/>
                    <a:gd name="T61" fmla="*/ 65 h 195"/>
                    <a:gd name="T62" fmla="*/ 95 w 177"/>
                    <a:gd name="T63" fmla="*/ 32 h 195"/>
                    <a:gd name="T64" fmla="*/ 89 w 177"/>
                    <a:gd name="T65" fmla="*/ 19 h 195"/>
                    <a:gd name="T66" fmla="*/ 89 w 177"/>
                    <a:gd name="T67" fmla="*/ 19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7" h="195">
                      <a:moveTo>
                        <a:pt x="89" y="19"/>
                      </a:moveTo>
                      <a:lnTo>
                        <a:pt x="88" y="12"/>
                      </a:lnTo>
                      <a:lnTo>
                        <a:pt x="67" y="0"/>
                      </a:lnTo>
                      <a:lnTo>
                        <a:pt x="48" y="0"/>
                      </a:lnTo>
                      <a:lnTo>
                        <a:pt x="13" y="6"/>
                      </a:lnTo>
                      <a:lnTo>
                        <a:pt x="5" y="28"/>
                      </a:lnTo>
                      <a:lnTo>
                        <a:pt x="6" y="40"/>
                      </a:lnTo>
                      <a:lnTo>
                        <a:pt x="0" y="69"/>
                      </a:lnTo>
                      <a:lnTo>
                        <a:pt x="42" y="107"/>
                      </a:lnTo>
                      <a:lnTo>
                        <a:pt x="59" y="111"/>
                      </a:lnTo>
                      <a:lnTo>
                        <a:pt x="86" y="129"/>
                      </a:lnTo>
                      <a:lnTo>
                        <a:pt x="108" y="138"/>
                      </a:lnTo>
                      <a:lnTo>
                        <a:pt x="112" y="148"/>
                      </a:lnTo>
                      <a:lnTo>
                        <a:pt x="96" y="185"/>
                      </a:lnTo>
                      <a:lnTo>
                        <a:pt x="118" y="191"/>
                      </a:lnTo>
                      <a:lnTo>
                        <a:pt x="141" y="195"/>
                      </a:lnTo>
                      <a:lnTo>
                        <a:pt x="157" y="191"/>
                      </a:lnTo>
                      <a:lnTo>
                        <a:pt x="173" y="172"/>
                      </a:lnTo>
                      <a:lnTo>
                        <a:pt x="174" y="152"/>
                      </a:lnTo>
                      <a:lnTo>
                        <a:pt x="176" y="138"/>
                      </a:lnTo>
                      <a:lnTo>
                        <a:pt x="177" y="124"/>
                      </a:lnTo>
                      <a:lnTo>
                        <a:pt x="176" y="111"/>
                      </a:lnTo>
                      <a:lnTo>
                        <a:pt x="168" y="106"/>
                      </a:lnTo>
                      <a:lnTo>
                        <a:pt x="161" y="111"/>
                      </a:lnTo>
                      <a:lnTo>
                        <a:pt x="153" y="109"/>
                      </a:lnTo>
                      <a:lnTo>
                        <a:pt x="150" y="100"/>
                      </a:lnTo>
                      <a:lnTo>
                        <a:pt x="147" y="78"/>
                      </a:lnTo>
                      <a:lnTo>
                        <a:pt x="142" y="72"/>
                      </a:lnTo>
                      <a:lnTo>
                        <a:pt x="127" y="65"/>
                      </a:lnTo>
                      <a:lnTo>
                        <a:pt x="119" y="70"/>
                      </a:lnTo>
                      <a:lnTo>
                        <a:pt x="97" y="65"/>
                      </a:lnTo>
                      <a:lnTo>
                        <a:pt x="95" y="32"/>
                      </a:lnTo>
                      <a:lnTo>
                        <a:pt x="89" y="19"/>
                      </a:lnTo>
                      <a:lnTo>
                        <a:pt x="89" y="19"/>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63"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FBD06E6F-2221-CE68-4B0F-F77D95F09EB9}"/>
                    </a:ext>
                  </a:extLst>
                </p:cNvPr>
                <p:cNvSpPr>
                  <a:spLocks/>
                </p:cNvSpPr>
                <p:nvPr/>
              </p:nvSpPr>
              <p:spPr bwMode="auto">
                <a:xfrm>
                  <a:off x="4068762" y="4256088"/>
                  <a:ext cx="138112" cy="157163"/>
                </a:xfrm>
                <a:custGeom>
                  <a:avLst/>
                  <a:gdLst>
                    <a:gd name="T0" fmla="*/ 64 w 87"/>
                    <a:gd name="T1" fmla="*/ 0 h 99"/>
                    <a:gd name="T2" fmla="*/ 48 w 87"/>
                    <a:gd name="T3" fmla="*/ 1 h 99"/>
                    <a:gd name="T4" fmla="*/ 45 w 87"/>
                    <a:gd name="T5" fmla="*/ 6 h 99"/>
                    <a:gd name="T6" fmla="*/ 20 w 87"/>
                    <a:gd name="T7" fmla="*/ 1 h 99"/>
                    <a:gd name="T8" fmla="*/ 16 w 87"/>
                    <a:gd name="T9" fmla="*/ 23 h 99"/>
                    <a:gd name="T10" fmla="*/ 3 w 87"/>
                    <a:gd name="T11" fmla="*/ 28 h 99"/>
                    <a:gd name="T12" fmla="*/ 5 w 87"/>
                    <a:gd name="T13" fmla="*/ 34 h 99"/>
                    <a:gd name="T14" fmla="*/ 0 w 87"/>
                    <a:gd name="T15" fmla="*/ 46 h 99"/>
                    <a:gd name="T16" fmla="*/ 9 w 87"/>
                    <a:gd name="T17" fmla="*/ 64 h 99"/>
                    <a:gd name="T18" fmla="*/ 16 w 87"/>
                    <a:gd name="T19" fmla="*/ 64 h 99"/>
                    <a:gd name="T20" fmla="*/ 19 w 87"/>
                    <a:gd name="T21" fmla="*/ 77 h 99"/>
                    <a:gd name="T22" fmla="*/ 31 w 87"/>
                    <a:gd name="T23" fmla="*/ 98 h 99"/>
                    <a:gd name="T24" fmla="*/ 42 w 87"/>
                    <a:gd name="T25" fmla="*/ 99 h 99"/>
                    <a:gd name="T26" fmla="*/ 44 w 87"/>
                    <a:gd name="T27" fmla="*/ 95 h 99"/>
                    <a:gd name="T28" fmla="*/ 41 w 87"/>
                    <a:gd name="T29" fmla="*/ 90 h 99"/>
                    <a:gd name="T30" fmla="*/ 43 w 87"/>
                    <a:gd name="T31" fmla="*/ 84 h 99"/>
                    <a:gd name="T32" fmla="*/ 51 w 87"/>
                    <a:gd name="T33" fmla="*/ 85 h 99"/>
                    <a:gd name="T34" fmla="*/ 62 w 87"/>
                    <a:gd name="T35" fmla="*/ 83 h 99"/>
                    <a:gd name="T36" fmla="*/ 74 w 87"/>
                    <a:gd name="T37" fmla="*/ 88 h 99"/>
                    <a:gd name="T38" fmla="*/ 78 w 87"/>
                    <a:gd name="T39" fmla="*/ 78 h 99"/>
                    <a:gd name="T40" fmla="*/ 81 w 87"/>
                    <a:gd name="T41" fmla="*/ 68 h 99"/>
                    <a:gd name="T42" fmla="*/ 85 w 87"/>
                    <a:gd name="T43" fmla="*/ 56 h 99"/>
                    <a:gd name="T44" fmla="*/ 77 w 87"/>
                    <a:gd name="T45" fmla="*/ 43 h 99"/>
                    <a:gd name="T46" fmla="*/ 76 w 87"/>
                    <a:gd name="T47" fmla="*/ 27 h 99"/>
                    <a:gd name="T48" fmla="*/ 87 w 87"/>
                    <a:gd name="T49" fmla="*/ 6 h 99"/>
                    <a:gd name="T50" fmla="*/ 64 w 87"/>
                    <a:gd name="T51" fmla="*/ 0 h 99"/>
                    <a:gd name="T52" fmla="*/ 64 w 87"/>
                    <a:gd name="T53"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7" h="99">
                      <a:moveTo>
                        <a:pt x="64" y="0"/>
                      </a:moveTo>
                      <a:lnTo>
                        <a:pt x="48" y="1"/>
                      </a:lnTo>
                      <a:lnTo>
                        <a:pt x="45" y="6"/>
                      </a:lnTo>
                      <a:lnTo>
                        <a:pt x="20" y="1"/>
                      </a:lnTo>
                      <a:lnTo>
                        <a:pt x="16" y="23"/>
                      </a:lnTo>
                      <a:lnTo>
                        <a:pt x="3" y="28"/>
                      </a:lnTo>
                      <a:lnTo>
                        <a:pt x="5" y="34"/>
                      </a:lnTo>
                      <a:lnTo>
                        <a:pt x="0" y="46"/>
                      </a:lnTo>
                      <a:lnTo>
                        <a:pt x="9" y="64"/>
                      </a:lnTo>
                      <a:lnTo>
                        <a:pt x="16" y="64"/>
                      </a:lnTo>
                      <a:lnTo>
                        <a:pt x="19" y="77"/>
                      </a:lnTo>
                      <a:lnTo>
                        <a:pt x="31" y="98"/>
                      </a:lnTo>
                      <a:lnTo>
                        <a:pt x="42" y="99"/>
                      </a:lnTo>
                      <a:lnTo>
                        <a:pt x="44" y="95"/>
                      </a:lnTo>
                      <a:lnTo>
                        <a:pt x="41" y="90"/>
                      </a:lnTo>
                      <a:lnTo>
                        <a:pt x="43" y="84"/>
                      </a:lnTo>
                      <a:lnTo>
                        <a:pt x="51" y="85"/>
                      </a:lnTo>
                      <a:lnTo>
                        <a:pt x="62" y="83"/>
                      </a:lnTo>
                      <a:lnTo>
                        <a:pt x="74" y="88"/>
                      </a:lnTo>
                      <a:lnTo>
                        <a:pt x="78" y="78"/>
                      </a:lnTo>
                      <a:lnTo>
                        <a:pt x="81" y="68"/>
                      </a:lnTo>
                      <a:lnTo>
                        <a:pt x="85" y="56"/>
                      </a:lnTo>
                      <a:lnTo>
                        <a:pt x="77" y="43"/>
                      </a:lnTo>
                      <a:lnTo>
                        <a:pt x="76" y="27"/>
                      </a:lnTo>
                      <a:lnTo>
                        <a:pt x="87" y="6"/>
                      </a:lnTo>
                      <a:lnTo>
                        <a:pt x="64" y="0"/>
                      </a:lnTo>
                      <a:lnTo>
                        <a:pt x="64"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64"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621E0EEC-9D76-AB7F-56C0-92AAE3F5E8C6}"/>
                    </a:ext>
                  </a:extLst>
                </p:cNvPr>
                <p:cNvSpPr>
                  <a:spLocks/>
                </p:cNvSpPr>
                <p:nvPr/>
              </p:nvSpPr>
              <p:spPr bwMode="auto">
                <a:xfrm>
                  <a:off x="4154487" y="5618163"/>
                  <a:ext cx="161925" cy="182563"/>
                </a:xfrm>
                <a:custGeom>
                  <a:avLst/>
                  <a:gdLst>
                    <a:gd name="T0" fmla="*/ 102 w 102"/>
                    <a:gd name="T1" fmla="*/ 87 h 115"/>
                    <a:gd name="T2" fmla="*/ 94 w 102"/>
                    <a:gd name="T3" fmla="*/ 73 h 115"/>
                    <a:gd name="T4" fmla="*/ 101 w 102"/>
                    <a:gd name="T5" fmla="*/ 62 h 115"/>
                    <a:gd name="T6" fmla="*/ 87 w 102"/>
                    <a:gd name="T7" fmla="*/ 46 h 115"/>
                    <a:gd name="T8" fmla="*/ 69 w 102"/>
                    <a:gd name="T9" fmla="*/ 33 h 115"/>
                    <a:gd name="T10" fmla="*/ 46 w 102"/>
                    <a:gd name="T11" fmla="*/ 18 h 115"/>
                    <a:gd name="T12" fmla="*/ 38 w 102"/>
                    <a:gd name="T13" fmla="*/ 18 h 115"/>
                    <a:gd name="T14" fmla="*/ 16 w 102"/>
                    <a:gd name="T15" fmla="*/ 0 h 115"/>
                    <a:gd name="T16" fmla="*/ 3 w 102"/>
                    <a:gd name="T17" fmla="*/ 3 h 115"/>
                    <a:gd name="T18" fmla="*/ 1 w 102"/>
                    <a:gd name="T19" fmla="*/ 22 h 115"/>
                    <a:gd name="T20" fmla="*/ 0 w 102"/>
                    <a:gd name="T21" fmla="*/ 46 h 115"/>
                    <a:gd name="T22" fmla="*/ 4 w 102"/>
                    <a:gd name="T23" fmla="*/ 70 h 115"/>
                    <a:gd name="T24" fmla="*/ 1 w 102"/>
                    <a:gd name="T25" fmla="*/ 75 h 115"/>
                    <a:gd name="T26" fmla="*/ 2 w 102"/>
                    <a:gd name="T27" fmla="*/ 91 h 115"/>
                    <a:gd name="T28" fmla="*/ 17 w 102"/>
                    <a:gd name="T29" fmla="*/ 104 h 115"/>
                    <a:gd name="T30" fmla="*/ 30 w 102"/>
                    <a:gd name="T31" fmla="*/ 103 h 115"/>
                    <a:gd name="T32" fmla="*/ 51 w 102"/>
                    <a:gd name="T33" fmla="*/ 113 h 115"/>
                    <a:gd name="T34" fmla="*/ 61 w 102"/>
                    <a:gd name="T35" fmla="*/ 111 h 115"/>
                    <a:gd name="T36" fmla="*/ 76 w 102"/>
                    <a:gd name="T37" fmla="*/ 115 h 115"/>
                    <a:gd name="T38" fmla="*/ 96 w 102"/>
                    <a:gd name="T39" fmla="*/ 102 h 115"/>
                    <a:gd name="T40" fmla="*/ 102 w 102"/>
                    <a:gd name="T41" fmla="*/ 87 h 115"/>
                    <a:gd name="T42" fmla="*/ 102 w 102"/>
                    <a:gd name="T43" fmla="*/ 8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2" h="115">
                      <a:moveTo>
                        <a:pt x="102" y="87"/>
                      </a:moveTo>
                      <a:lnTo>
                        <a:pt x="94" y="73"/>
                      </a:lnTo>
                      <a:lnTo>
                        <a:pt x="101" y="62"/>
                      </a:lnTo>
                      <a:lnTo>
                        <a:pt x="87" y="46"/>
                      </a:lnTo>
                      <a:lnTo>
                        <a:pt x="69" y="33"/>
                      </a:lnTo>
                      <a:lnTo>
                        <a:pt x="46" y="18"/>
                      </a:lnTo>
                      <a:lnTo>
                        <a:pt x="38" y="18"/>
                      </a:lnTo>
                      <a:lnTo>
                        <a:pt x="16" y="0"/>
                      </a:lnTo>
                      <a:lnTo>
                        <a:pt x="3" y="3"/>
                      </a:lnTo>
                      <a:lnTo>
                        <a:pt x="1" y="22"/>
                      </a:lnTo>
                      <a:lnTo>
                        <a:pt x="0" y="46"/>
                      </a:lnTo>
                      <a:lnTo>
                        <a:pt x="4" y="70"/>
                      </a:lnTo>
                      <a:lnTo>
                        <a:pt x="1" y="75"/>
                      </a:lnTo>
                      <a:lnTo>
                        <a:pt x="2" y="91"/>
                      </a:lnTo>
                      <a:lnTo>
                        <a:pt x="17" y="104"/>
                      </a:lnTo>
                      <a:lnTo>
                        <a:pt x="30" y="103"/>
                      </a:lnTo>
                      <a:lnTo>
                        <a:pt x="51" y="113"/>
                      </a:lnTo>
                      <a:lnTo>
                        <a:pt x="61" y="111"/>
                      </a:lnTo>
                      <a:lnTo>
                        <a:pt x="76" y="115"/>
                      </a:lnTo>
                      <a:lnTo>
                        <a:pt x="96" y="102"/>
                      </a:lnTo>
                      <a:lnTo>
                        <a:pt x="102" y="87"/>
                      </a:lnTo>
                      <a:lnTo>
                        <a:pt x="102" y="87"/>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65"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B8B00946-51E2-E821-110E-24FD4AE57355}"/>
                    </a:ext>
                  </a:extLst>
                </p:cNvPr>
                <p:cNvSpPr>
                  <a:spLocks/>
                </p:cNvSpPr>
                <p:nvPr/>
              </p:nvSpPr>
              <p:spPr bwMode="auto">
                <a:xfrm>
                  <a:off x="3567112" y="4024313"/>
                  <a:ext cx="449262" cy="431800"/>
                </a:xfrm>
                <a:custGeom>
                  <a:avLst/>
                  <a:gdLst>
                    <a:gd name="T0" fmla="*/ 275 w 283"/>
                    <a:gd name="T1" fmla="*/ 85 h 272"/>
                    <a:gd name="T2" fmla="*/ 262 w 283"/>
                    <a:gd name="T3" fmla="*/ 66 h 272"/>
                    <a:gd name="T4" fmla="*/ 230 w 283"/>
                    <a:gd name="T5" fmla="*/ 53 h 272"/>
                    <a:gd name="T6" fmla="*/ 241 w 283"/>
                    <a:gd name="T7" fmla="*/ 34 h 272"/>
                    <a:gd name="T8" fmla="*/ 190 w 283"/>
                    <a:gd name="T9" fmla="*/ 36 h 272"/>
                    <a:gd name="T10" fmla="*/ 178 w 283"/>
                    <a:gd name="T11" fmla="*/ 49 h 272"/>
                    <a:gd name="T12" fmla="*/ 151 w 283"/>
                    <a:gd name="T13" fmla="*/ 36 h 272"/>
                    <a:gd name="T14" fmla="*/ 110 w 283"/>
                    <a:gd name="T15" fmla="*/ 38 h 272"/>
                    <a:gd name="T16" fmla="*/ 96 w 283"/>
                    <a:gd name="T17" fmla="*/ 18 h 272"/>
                    <a:gd name="T18" fmla="*/ 75 w 283"/>
                    <a:gd name="T19" fmla="*/ 0 h 272"/>
                    <a:gd name="T20" fmla="*/ 69 w 283"/>
                    <a:gd name="T21" fmla="*/ 19 h 272"/>
                    <a:gd name="T22" fmla="*/ 42 w 283"/>
                    <a:gd name="T23" fmla="*/ 47 h 272"/>
                    <a:gd name="T24" fmla="*/ 43 w 283"/>
                    <a:gd name="T25" fmla="*/ 72 h 272"/>
                    <a:gd name="T26" fmla="*/ 27 w 283"/>
                    <a:gd name="T27" fmla="*/ 55 h 272"/>
                    <a:gd name="T28" fmla="*/ 39 w 283"/>
                    <a:gd name="T29" fmla="*/ 29 h 272"/>
                    <a:gd name="T30" fmla="*/ 44 w 283"/>
                    <a:gd name="T31" fmla="*/ 15 h 272"/>
                    <a:gd name="T32" fmla="*/ 31 w 283"/>
                    <a:gd name="T33" fmla="*/ 13 h 272"/>
                    <a:gd name="T34" fmla="*/ 17 w 283"/>
                    <a:gd name="T35" fmla="*/ 32 h 272"/>
                    <a:gd name="T36" fmla="*/ 7 w 283"/>
                    <a:gd name="T37" fmla="*/ 58 h 272"/>
                    <a:gd name="T38" fmla="*/ 12 w 283"/>
                    <a:gd name="T39" fmla="*/ 74 h 272"/>
                    <a:gd name="T40" fmla="*/ 18 w 283"/>
                    <a:gd name="T41" fmla="*/ 89 h 272"/>
                    <a:gd name="T42" fmla="*/ 16 w 283"/>
                    <a:gd name="T43" fmla="*/ 107 h 272"/>
                    <a:gd name="T44" fmla="*/ 22 w 283"/>
                    <a:gd name="T45" fmla="*/ 115 h 272"/>
                    <a:gd name="T46" fmla="*/ 54 w 283"/>
                    <a:gd name="T47" fmla="*/ 120 h 272"/>
                    <a:gd name="T48" fmla="*/ 80 w 283"/>
                    <a:gd name="T49" fmla="*/ 145 h 272"/>
                    <a:gd name="T50" fmla="*/ 103 w 283"/>
                    <a:gd name="T51" fmla="*/ 143 h 272"/>
                    <a:gd name="T52" fmla="*/ 123 w 283"/>
                    <a:gd name="T53" fmla="*/ 145 h 272"/>
                    <a:gd name="T54" fmla="*/ 113 w 283"/>
                    <a:gd name="T55" fmla="*/ 165 h 272"/>
                    <a:gd name="T56" fmla="*/ 115 w 283"/>
                    <a:gd name="T57" fmla="*/ 198 h 272"/>
                    <a:gd name="T58" fmla="*/ 122 w 283"/>
                    <a:gd name="T59" fmla="*/ 210 h 272"/>
                    <a:gd name="T60" fmla="*/ 118 w 283"/>
                    <a:gd name="T61" fmla="*/ 227 h 272"/>
                    <a:gd name="T62" fmla="*/ 130 w 283"/>
                    <a:gd name="T63" fmla="*/ 259 h 272"/>
                    <a:gd name="T64" fmla="*/ 157 w 283"/>
                    <a:gd name="T65" fmla="*/ 270 h 272"/>
                    <a:gd name="T66" fmla="*/ 177 w 283"/>
                    <a:gd name="T67" fmla="*/ 258 h 272"/>
                    <a:gd name="T68" fmla="*/ 188 w 283"/>
                    <a:gd name="T69" fmla="*/ 244 h 272"/>
                    <a:gd name="T70" fmla="*/ 203 w 283"/>
                    <a:gd name="T71" fmla="*/ 231 h 272"/>
                    <a:gd name="T72" fmla="*/ 182 w 283"/>
                    <a:gd name="T73" fmla="*/ 215 h 272"/>
                    <a:gd name="T74" fmla="*/ 174 w 283"/>
                    <a:gd name="T75" fmla="*/ 193 h 272"/>
                    <a:gd name="T76" fmla="*/ 194 w 283"/>
                    <a:gd name="T77" fmla="*/ 193 h 272"/>
                    <a:gd name="T78" fmla="*/ 216 w 283"/>
                    <a:gd name="T79" fmla="*/ 194 h 272"/>
                    <a:gd name="T80" fmla="*/ 255 w 283"/>
                    <a:gd name="T81" fmla="*/ 181 h 272"/>
                    <a:gd name="T82" fmla="*/ 261 w 283"/>
                    <a:gd name="T83" fmla="*/ 165 h 272"/>
                    <a:gd name="T84" fmla="*/ 252 w 283"/>
                    <a:gd name="T85" fmla="*/ 141 h 272"/>
                    <a:gd name="T86" fmla="*/ 266 w 283"/>
                    <a:gd name="T87" fmla="*/ 126 h 272"/>
                    <a:gd name="T88" fmla="*/ 264 w 283"/>
                    <a:gd name="T89" fmla="*/ 113 h 272"/>
                    <a:gd name="T90" fmla="*/ 283 w 283"/>
                    <a:gd name="T91" fmla="*/ 9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 h="272">
                      <a:moveTo>
                        <a:pt x="283" y="90"/>
                      </a:moveTo>
                      <a:lnTo>
                        <a:pt x="275" y="85"/>
                      </a:lnTo>
                      <a:lnTo>
                        <a:pt x="265" y="85"/>
                      </a:lnTo>
                      <a:lnTo>
                        <a:pt x="262" y="66"/>
                      </a:lnTo>
                      <a:lnTo>
                        <a:pt x="246" y="54"/>
                      </a:lnTo>
                      <a:lnTo>
                        <a:pt x="230" y="53"/>
                      </a:lnTo>
                      <a:lnTo>
                        <a:pt x="224" y="42"/>
                      </a:lnTo>
                      <a:lnTo>
                        <a:pt x="241" y="34"/>
                      </a:lnTo>
                      <a:lnTo>
                        <a:pt x="216" y="34"/>
                      </a:lnTo>
                      <a:lnTo>
                        <a:pt x="190" y="36"/>
                      </a:lnTo>
                      <a:lnTo>
                        <a:pt x="190" y="42"/>
                      </a:lnTo>
                      <a:lnTo>
                        <a:pt x="178" y="49"/>
                      </a:lnTo>
                      <a:lnTo>
                        <a:pt x="162" y="47"/>
                      </a:lnTo>
                      <a:lnTo>
                        <a:pt x="151" y="36"/>
                      </a:lnTo>
                      <a:lnTo>
                        <a:pt x="128" y="38"/>
                      </a:lnTo>
                      <a:lnTo>
                        <a:pt x="110" y="38"/>
                      </a:lnTo>
                      <a:lnTo>
                        <a:pt x="109" y="31"/>
                      </a:lnTo>
                      <a:lnTo>
                        <a:pt x="96" y="18"/>
                      </a:lnTo>
                      <a:lnTo>
                        <a:pt x="82" y="17"/>
                      </a:lnTo>
                      <a:lnTo>
                        <a:pt x="75" y="0"/>
                      </a:lnTo>
                      <a:lnTo>
                        <a:pt x="67" y="7"/>
                      </a:lnTo>
                      <a:lnTo>
                        <a:pt x="69" y="19"/>
                      </a:lnTo>
                      <a:lnTo>
                        <a:pt x="42" y="29"/>
                      </a:lnTo>
                      <a:lnTo>
                        <a:pt x="42" y="47"/>
                      </a:lnTo>
                      <a:lnTo>
                        <a:pt x="49" y="55"/>
                      </a:lnTo>
                      <a:lnTo>
                        <a:pt x="43" y="72"/>
                      </a:lnTo>
                      <a:lnTo>
                        <a:pt x="34" y="74"/>
                      </a:lnTo>
                      <a:lnTo>
                        <a:pt x="27" y="55"/>
                      </a:lnTo>
                      <a:lnTo>
                        <a:pt x="37" y="41"/>
                      </a:lnTo>
                      <a:lnTo>
                        <a:pt x="39" y="29"/>
                      </a:lnTo>
                      <a:lnTo>
                        <a:pt x="32" y="18"/>
                      </a:lnTo>
                      <a:lnTo>
                        <a:pt x="44" y="15"/>
                      </a:lnTo>
                      <a:lnTo>
                        <a:pt x="45" y="9"/>
                      </a:lnTo>
                      <a:lnTo>
                        <a:pt x="31" y="13"/>
                      </a:lnTo>
                      <a:lnTo>
                        <a:pt x="26" y="25"/>
                      </a:lnTo>
                      <a:lnTo>
                        <a:pt x="17" y="32"/>
                      </a:lnTo>
                      <a:lnTo>
                        <a:pt x="11" y="41"/>
                      </a:lnTo>
                      <a:lnTo>
                        <a:pt x="7" y="58"/>
                      </a:lnTo>
                      <a:lnTo>
                        <a:pt x="0" y="72"/>
                      </a:lnTo>
                      <a:lnTo>
                        <a:pt x="12" y="74"/>
                      </a:lnTo>
                      <a:lnTo>
                        <a:pt x="13" y="84"/>
                      </a:lnTo>
                      <a:lnTo>
                        <a:pt x="18" y="89"/>
                      </a:lnTo>
                      <a:lnTo>
                        <a:pt x="19" y="99"/>
                      </a:lnTo>
                      <a:lnTo>
                        <a:pt x="16" y="107"/>
                      </a:lnTo>
                      <a:lnTo>
                        <a:pt x="17" y="113"/>
                      </a:lnTo>
                      <a:lnTo>
                        <a:pt x="22" y="115"/>
                      </a:lnTo>
                      <a:lnTo>
                        <a:pt x="27" y="123"/>
                      </a:lnTo>
                      <a:lnTo>
                        <a:pt x="54" y="120"/>
                      </a:lnTo>
                      <a:lnTo>
                        <a:pt x="66" y="124"/>
                      </a:lnTo>
                      <a:lnTo>
                        <a:pt x="80" y="145"/>
                      </a:lnTo>
                      <a:lnTo>
                        <a:pt x="88" y="142"/>
                      </a:lnTo>
                      <a:lnTo>
                        <a:pt x="103" y="143"/>
                      </a:lnTo>
                      <a:lnTo>
                        <a:pt x="115" y="140"/>
                      </a:lnTo>
                      <a:lnTo>
                        <a:pt x="123" y="145"/>
                      </a:lnTo>
                      <a:lnTo>
                        <a:pt x="118" y="157"/>
                      </a:lnTo>
                      <a:lnTo>
                        <a:pt x="113" y="165"/>
                      </a:lnTo>
                      <a:lnTo>
                        <a:pt x="111" y="182"/>
                      </a:lnTo>
                      <a:lnTo>
                        <a:pt x="115" y="198"/>
                      </a:lnTo>
                      <a:lnTo>
                        <a:pt x="121" y="204"/>
                      </a:lnTo>
                      <a:lnTo>
                        <a:pt x="122" y="210"/>
                      </a:lnTo>
                      <a:lnTo>
                        <a:pt x="111" y="222"/>
                      </a:lnTo>
                      <a:lnTo>
                        <a:pt x="118" y="227"/>
                      </a:lnTo>
                      <a:lnTo>
                        <a:pt x="124" y="235"/>
                      </a:lnTo>
                      <a:lnTo>
                        <a:pt x="130" y="259"/>
                      </a:lnTo>
                      <a:lnTo>
                        <a:pt x="141" y="272"/>
                      </a:lnTo>
                      <a:lnTo>
                        <a:pt x="157" y="270"/>
                      </a:lnTo>
                      <a:lnTo>
                        <a:pt x="162" y="263"/>
                      </a:lnTo>
                      <a:lnTo>
                        <a:pt x="177" y="258"/>
                      </a:lnTo>
                      <a:lnTo>
                        <a:pt x="186" y="254"/>
                      </a:lnTo>
                      <a:lnTo>
                        <a:pt x="188" y="244"/>
                      </a:lnTo>
                      <a:lnTo>
                        <a:pt x="204" y="237"/>
                      </a:lnTo>
                      <a:lnTo>
                        <a:pt x="203" y="231"/>
                      </a:lnTo>
                      <a:lnTo>
                        <a:pt x="184" y="230"/>
                      </a:lnTo>
                      <a:lnTo>
                        <a:pt x="182" y="215"/>
                      </a:lnTo>
                      <a:lnTo>
                        <a:pt x="183" y="199"/>
                      </a:lnTo>
                      <a:lnTo>
                        <a:pt x="174" y="193"/>
                      </a:lnTo>
                      <a:lnTo>
                        <a:pt x="178" y="190"/>
                      </a:lnTo>
                      <a:lnTo>
                        <a:pt x="194" y="193"/>
                      </a:lnTo>
                      <a:lnTo>
                        <a:pt x="210" y="200"/>
                      </a:lnTo>
                      <a:lnTo>
                        <a:pt x="216" y="194"/>
                      </a:lnTo>
                      <a:lnTo>
                        <a:pt x="231" y="190"/>
                      </a:lnTo>
                      <a:lnTo>
                        <a:pt x="255" y="181"/>
                      </a:lnTo>
                      <a:lnTo>
                        <a:pt x="263" y="173"/>
                      </a:lnTo>
                      <a:lnTo>
                        <a:pt x="261" y="165"/>
                      </a:lnTo>
                      <a:lnTo>
                        <a:pt x="247" y="147"/>
                      </a:lnTo>
                      <a:lnTo>
                        <a:pt x="252" y="141"/>
                      </a:lnTo>
                      <a:lnTo>
                        <a:pt x="252" y="130"/>
                      </a:lnTo>
                      <a:lnTo>
                        <a:pt x="266" y="126"/>
                      </a:lnTo>
                      <a:lnTo>
                        <a:pt x="271" y="121"/>
                      </a:lnTo>
                      <a:lnTo>
                        <a:pt x="264" y="113"/>
                      </a:lnTo>
                      <a:lnTo>
                        <a:pt x="266" y="104"/>
                      </a:lnTo>
                      <a:lnTo>
                        <a:pt x="283" y="90"/>
                      </a:lnTo>
                      <a:lnTo>
                        <a:pt x="283" y="9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66"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B68F5702-6CEF-CABC-D2BA-E2DBD10653CF}"/>
                    </a:ext>
                  </a:extLst>
                </p:cNvPr>
                <p:cNvSpPr>
                  <a:spLocks/>
                </p:cNvSpPr>
                <p:nvPr/>
              </p:nvSpPr>
              <p:spPr bwMode="auto">
                <a:xfrm>
                  <a:off x="3683000" y="4008438"/>
                  <a:ext cx="4762" cy="4763"/>
                </a:xfrm>
                <a:custGeom>
                  <a:avLst/>
                  <a:gdLst>
                    <a:gd name="T0" fmla="*/ 3 w 3"/>
                    <a:gd name="T1" fmla="*/ 3 h 3"/>
                    <a:gd name="T2" fmla="*/ 3 w 3"/>
                    <a:gd name="T3" fmla="*/ 2 h 3"/>
                    <a:gd name="T4" fmla="*/ 2 w 3"/>
                    <a:gd name="T5" fmla="*/ 1 h 3"/>
                    <a:gd name="T6" fmla="*/ 1 w 3"/>
                    <a:gd name="T7" fmla="*/ 0 h 3"/>
                    <a:gd name="T8" fmla="*/ 0 w 3"/>
                    <a:gd name="T9" fmla="*/ 0 h 3"/>
                    <a:gd name="T10" fmla="*/ 0 w 3"/>
                    <a:gd name="T11" fmla="*/ 1 h 3"/>
                    <a:gd name="T12" fmla="*/ 1 w 3"/>
                    <a:gd name="T13" fmla="*/ 1 h 3"/>
                    <a:gd name="T14" fmla="*/ 2 w 3"/>
                    <a:gd name="T15" fmla="*/ 3 h 3"/>
                    <a:gd name="T16" fmla="*/ 3 w 3"/>
                    <a:gd name="T17" fmla="*/ 3 h 3"/>
                    <a:gd name="T18" fmla="*/ 3 w 3"/>
                    <a:gd name="T19" fmla="*/ 3 h 3"/>
                    <a:gd name="T20" fmla="*/ 3 w 3"/>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3" y="3"/>
                      </a:moveTo>
                      <a:lnTo>
                        <a:pt x="3" y="2"/>
                      </a:lnTo>
                      <a:lnTo>
                        <a:pt x="2" y="1"/>
                      </a:lnTo>
                      <a:lnTo>
                        <a:pt x="1" y="0"/>
                      </a:lnTo>
                      <a:lnTo>
                        <a:pt x="0" y="0"/>
                      </a:lnTo>
                      <a:lnTo>
                        <a:pt x="0" y="1"/>
                      </a:lnTo>
                      <a:lnTo>
                        <a:pt x="1" y="1"/>
                      </a:lnTo>
                      <a:lnTo>
                        <a:pt x="2" y="3"/>
                      </a:lnTo>
                      <a:lnTo>
                        <a:pt x="3" y="3"/>
                      </a:lnTo>
                      <a:lnTo>
                        <a:pt x="3" y="3"/>
                      </a:lnTo>
                      <a:lnTo>
                        <a:pt x="3" y="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67"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5B85D6F6-C3F8-D077-0C7D-6EBE21A9E7E4}"/>
                    </a:ext>
                  </a:extLst>
                </p:cNvPr>
                <p:cNvSpPr>
                  <a:spLocks noEditPoints="1"/>
                </p:cNvSpPr>
                <p:nvPr/>
              </p:nvSpPr>
              <p:spPr bwMode="auto">
                <a:xfrm>
                  <a:off x="4257675" y="6408738"/>
                  <a:ext cx="90487" cy="36513"/>
                </a:xfrm>
                <a:custGeom>
                  <a:avLst/>
                  <a:gdLst>
                    <a:gd name="T0" fmla="*/ 27 w 57"/>
                    <a:gd name="T1" fmla="*/ 20 h 23"/>
                    <a:gd name="T2" fmla="*/ 27 w 57"/>
                    <a:gd name="T3" fmla="*/ 21 h 23"/>
                    <a:gd name="T4" fmla="*/ 28 w 57"/>
                    <a:gd name="T5" fmla="*/ 22 h 23"/>
                    <a:gd name="T6" fmla="*/ 49 w 57"/>
                    <a:gd name="T7" fmla="*/ 16 h 23"/>
                    <a:gd name="T8" fmla="*/ 48 w 57"/>
                    <a:gd name="T9" fmla="*/ 18 h 23"/>
                    <a:gd name="T10" fmla="*/ 49 w 57"/>
                    <a:gd name="T11" fmla="*/ 17 h 23"/>
                    <a:gd name="T12" fmla="*/ 0 w 57"/>
                    <a:gd name="T13" fmla="*/ 12 h 23"/>
                    <a:gd name="T14" fmla="*/ 3 w 57"/>
                    <a:gd name="T15" fmla="*/ 15 h 23"/>
                    <a:gd name="T16" fmla="*/ 2 w 57"/>
                    <a:gd name="T17" fmla="*/ 11 h 23"/>
                    <a:gd name="T18" fmla="*/ 12 w 57"/>
                    <a:gd name="T19" fmla="*/ 4 h 23"/>
                    <a:gd name="T20" fmla="*/ 5 w 57"/>
                    <a:gd name="T21" fmla="*/ 2 h 23"/>
                    <a:gd name="T22" fmla="*/ 8 w 57"/>
                    <a:gd name="T23" fmla="*/ 5 h 23"/>
                    <a:gd name="T24" fmla="*/ 14 w 57"/>
                    <a:gd name="T25" fmla="*/ 8 h 23"/>
                    <a:gd name="T26" fmla="*/ 9 w 57"/>
                    <a:gd name="T27" fmla="*/ 9 h 23"/>
                    <a:gd name="T28" fmla="*/ 13 w 57"/>
                    <a:gd name="T29" fmla="*/ 10 h 23"/>
                    <a:gd name="T30" fmla="*/ 14 w 57"/>
                    <a:gd name="T31" fmla="*/ 10 h 23"/>
                    <a:gd name="T32" fmla="*/ 14 w 57"/>
                    <a:gd name="T33" fmla="*/ 12 h 23"/>
                    <a:gd name="T34" fmla="*/ 7 w 57"/>
                    <a:gd name="T35" fmla="*/ 15 h 23"/>
                    <a:gd name="T36" fmla="*/ 11 w 57"/>
                    <a:gd name="T37" fmla="*/ 21 h 23"/>
                    <a:gd name="T38" fmla="*/ 14 w 57"/>
                    <a:gd name="T39" fmla="*/ 20 h 23"/>
                    <a:gd name="T40" fmla="*/ 16 w 57"/>
                    <a:gd name="T41" fmla="*/ 18 h 23"/>
                    <a:gd name="T42" fmla="*/ 18 w 57"/>
                    <a:gd name="T43" fmla="*/ 16 h 23"/>
                    <a:gd name="T44" fmla="*/ 25 w 57"/>
                    <a:gd name="T45" fmla="*/ 12 h 23"/>
                    <a:gd name="T46" fmla="*/ 28 w 57"/>
                    <a:gd name="T47" fmla="*/ 7 h 23"/>
                    <a:gd name="T48" fmla="*/ 29 w 57"/>
                    <a:gd name="T49" fmla="*/ 4 h 23"/>
                    <a:gd name="T50" fmla="*/ 28 w 57"/>
                    <a:gd name="T51" fmla="*/ 2 h 23"/>
                    <a:gd name="T52" fmla="*/ 22 w 57"/>
                    <a:gd name="T53" fmla="*/ 4 h 23"/>
                    <a:gd name="T54" fmla="*/ 18 w 57"/>
                    <a:gd name="T55" fmla="*/ 2 h 23"/>
                    <a:gd name="T56" fmla="*/ 12 w 57"/>
                    <a:gd name="T57" fmla="*/ 4 h 23"/>
                    <a:gd name="T58" fmla="*/ 14 w 57"/>
                    <a:gd name="T59" fmla="*/ 1 h 23"/>
                    <a:gd name="T60" fmla="*/ 11 w 57"/>
                    <a:gd name="T61" fmla="*/ 0 h 23"/>
                    <a:gd name="T62" fmla="*/ 14 w 57"/>
                    <a:gd name="T63" fmla="*/ 2 h 23"/>
                    <a:gd name="T64" fmla="*/ 36 w 57"/>
                    <a:gd name="T65" fmla="*/ 2 h 23"/>
                    <a:gd name="T66" fmla="*/ 35 w 57"/>
                    <a:gd name="T67" fmla="*/ 9 h 23"/>
                    <a:gd name="T68" fmla="*/ 33 w 57"/>
                    <a:gd name="T69" fmla="*/ 9 h 23"/>
                    <a:gd name="T70" fmla="*/ 28 w 57"/>
                    <a:gd name="T71" fmla="*/ 15 h 23"/>
                    <a:gd name="T72" fmla="*/ 28 w 57"/>
                    <a:gd name="T73" fmla="*/ 19 h 23"/>
                    <a:gd name="T74" fmla="*/ 35 w 57"/>
                    <a:gd name="T75" fmla="*/ 21 h 23"/>
                    <a:gd name="T76" fmla="*/ 39 w 57"/>
                    <a:gd name="T77" fmla="*/ 21 h 23"/>
                    <a:gd name="T78" fmla="*/ 46 w 57"/>
                    <a:gd name="T79" fmla="*/ 19 h 23"/>
                    <a:gd name="T80" fmla="*/ 44 w 57"/>
                    <a:gd name="T81" fmla="*/ 15 h 23"/>
                    <a:gd name="T82" fmla="*/ 53 w 57"/>
                    <a:gd name="T83" fmla="*/ 11 h 23"/>
                    <a:gd name="T84" fmla="*/ 57 w 57"/>
                    <a:gd name="T85" fmla="*/ 9 h 23"/>
                    <a:gd name="T86" fmla="*/ 55 w 57"/>
                    <a:gd name="T87" fmla="*/ 7 h 23"/>
                    <a:gd name="T88" fmla="*/ 54 w 57"/>
                    <a:gd name="T89" fmla="*/ 3 h 23"/>
                    <a:gd name="T90" fmla="*/ 48 w 57"/>
                    <a:gd name="T91" fmla="*/ 3 h 23"/>
                    <a:gd name="T92" fmla="*/ 49 w 57"/>
                    <a:gd name="T93" fmla="*/ 6 h 23"/>
                    <a:gd name="T94" fmla="*/ 44 w 57"/>
                    <a:gd name="T95" fmla="*/ 5 h 23"/>
                    <a:gd name="T96" fmla="*/ 44 w 57"/>
                    <a:gd name="T97" fmla="*/ 3 h 23"/>
                    <a:gd name="T98" fmla="*/ 44 w 57"/>
                    <a:gd name="T99" fmla="*/ 1 h 23"/>
                    <a:gd name="T100" fmla="*/ 36 w 57"/>
                    <a:gd name="T10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7" h="23">
                      <a:moveTo>
                        <a:pt x="28" y="22"/>
                      </a:moveTo>
                      <a:lnTo>
                        <a:pt x="28" y="21"/>
                      </a:lnTo>
                      <a:lnTo>
                        <a:pt x="27" y="20"/>
                      </a:lnTo>
                      <a:lnTo>
                        <a:pt x="26" y="19"/>
                      </a:lnTo>
                      <a:lnTo>
                        <a:pt x="27" y="20"/>
                      </a:lnTo>
                      <a:lnTo>
                        <a:pt x="27" y="21"/>
                      </a:lnTo>
                      <a:lnTo>
                        <a:pt x="28" y="22"/>
                      </a:lnTo>
                      <a:lnTo>
                        <a:pt x="28" y="23"/>
                      </a:lnTo>
                      <a:lnTo>
                        <a:pt x="28" y="22"/>
                      </a:lnTo>
                      <a:lnTo>
                        <a:pt x="28" y="22"/>
                      </a:lnTo>
                      <a:close/>
                      <a:moveTo>
                        <a:pt x="49" y="17"/>
                      </a:moveTo>
                      <a:lnTo>
                        <a:pt x="49" y="16"/>
                      </a:lnTo>
                      <a:lnTo>
                        <a:pt x="48" y="16"/>
                      </a:lnTo>
                      <a:lnTo>
                        <a:pt x="48" y="17"/>
                      </a:lnTo>
                      <a:lnTo>
                        <a:pt x="48" y="18"/>
                      </a:lnTo>
                      <a:lnTo>
                        <a:pt x="50" y="19"/>
                      </a:lnTo>
                      <a:lnTo>
                        <a:pt x="49" y="17"/>
                      </a:lnTo>
                      <a:lnTo>
                        <a:pt x="49" y="17"/>
                      </a:lnTo>
                      <a:close/>
                      <a:moveTo>
                        <a:pt x="1" y="11"/>
                      </a:moveTo>
                      <a:lnTo>
                        <a:pt x="0" y="12"/>
                      </a:lnTo>
                      <a:lnTo>
                        <a:pt x="0" y="12"/>
                      </a:lnTo>
                      <a:lnTo>
                        <a:pt x="0" y="13"/>
                      </a:lnTo>
                      <a:lnTo>
                        <a:pt x="2" y="15"/>
                      </a:lnTo>
                      <a:lnTo>
                        <a:pt x="3" y="15"/>
                      </a:lnTo>
                      <a:lnTo>
                        <a:pt x="4" y="14"/>
                      </a:lnTo>
                      <a:lnTo>
                        <a:pt x="3" y="11"/>
                      </a:lnTo>
                      <a:lnTo>
                        <a:pt x="2" y="11"/>
                      </a:lnTo>
                      <a:lnTo>
                        <a:pt x="1" y="11"/>
                      </a:lnTo>
                      <a:lnTo>
                        <a:pt x="1" y="11"/>
                      </a:lnTo>
                      <a:close/>
                      <a:moveTo>
                        <a:pt x="12" y="4"/>
                      </a:moveTo>
                      <a:lnTo>
                        <a:pt x="8" y="3"/>
                      </a:lnTo>
                      <a:lnTo>
                        <a:pt x="7" y="2"/>
                      </a:lnTo>
                      <a:lnTo>
                        <a:pt x="5" y="2"/>
                      </a:lnTo>
                      <a:lnTo>
                        <a:pt x="7" y="3"/>
                      </a:lnTo>
                      <a:lnTo>
                        <a:pt x="7" y="4"/>
                      </a:lnTo>
                      <a:lnTo>
                        <a:pt x="8" y="5"/>
                      </a:lnTo>
                      <a:lnTo>
                        <a:pt x="10" y="6"/>
                      </a:lnTo>
                      <a:lnTo>
                        <a:pt x="13" y="7"/>
                      </a:lnTo>
                      <a:lnTo>
                        <a:pt x="14" y="8"/>
                      </a:lnTo>
                      <a:lnTo>
                        <a:pt x="14" y="9"/>
                      </a:lnTo>
                      <a:lnTo>
                        <a:pt x="11" y="9"/>
                      </a:lnTo>
                      <a:lnTo>
                        <a:pt x="9" y="9"/>
                      </a:lnTo>
                      <a:lnTo>
                        <a:pt x="9" y="9"/>
                      </a:lnTo>
                      <a:lnTo>
                        <a:pt x="10" y="10"/>
                      </a:lnTo>
                      <a:lnTo>
                        <a:pt x="13" y="10"/>
                      </a:lnTo>
                      <a:lnTo>
                        <a:pt x="13" y="9"/>
                      </a:lnTo>
                      <a:lnTo>
                        <a:pt x="14" y="9"/>
                      </a:lnTo>
                      <a:lnTo>
                        <a:pt x="14" y="10"/>
                      </a:lnTo>
                      <a:lnTo>
                        <a:pt x="14" y="11"/>
                      </a:lnTo>
                      <a:lnTo>
                        <a:pt x="14" y="11"/>
                      </a:lnTo>
                      <a:lnTo>
                        <a:pt x="14" y="12"/>
                      </a:lnTo>
                      <a:lnTo>
                        <a:pt x="13" y="13"/>
                      </a:lnTo>
                      <a:lnTo>
                        <a:pt x="10" y="15"/>
                      </a:lnTo>
                      <a:lnTo>
                        <a:pt x="7" y="15"/>
                      </a:lnTo>
                      <a:lnTo>
                        <a:pt x="4" y="18"/>
                      </a:lnTo>
                      <a:lnTo>
                        <a:pt x="8" y="20"/>
                      </a:lnTo>
                      <a:lnTo>
                        <a:pt x="11" y="21"/>
                      </a:lnTo>
                      <a:lnTo>
                        <a:pt x="14" y="21"/>
                      </a:lnTo>
                      <a:lnTo>
                        <a:pt x="14" y="21"/>
                      </a:lnTo>
                      <a:lnTo>
                        <a:pt x="14" y="20"/>
                      </a:lnTo>
                      <a:lnTo>
                        <a:pt x="15" y="20"/>
                      </a:lnTo>
                      <a:lnTo>
                        <a:pt x="16" y="20"/>
                      </a:lnTo>
                      <a:lnTo>
                        <a:pt x="16" y="18"/>
                      </a:lnTo>
                      <a:lnTo>
                        <a:pt x="16" y="16"/>
                      </a:lnTo>
                      <a:lnTo>
                        <a:pt x="17" y="16"/>
                      </a:lnTo>
                      <a:lnTo>
                        <a:pt x="18" y="16"/>
                      </a:lnTo>
                      <a:lnTo>
                        <a:pt x="21" y="16"/>
                      </a:lnTo>
                      <a:lnTo>
                        <a:pt x="22" y="15"/>
                      </a:lnTo>
                      <a:lnTo>
                        <a:pt x="25" y="12"/>
                      </a:lnTo>
                      <a:lnTo>
                        <a:pt x="26" y="9"/>
                      </a:lnTo>
                      <a:lnTo>
                        <a:pt x="27" y="8"/>
                      </a:lnTo>
                      <a:lnTo>
                        <a:pt x="28" y="7"/>
                      </a:lnTo>
                      <a:lnTo>
                        <a:pt x="28" y="6"/>
                      </a:lnTo>
                      <a:lnTo>
                        <a:pt x="28" y="5"/>
                      </a:lnTo>
                      <a:lnTo>
                        <a:pt x="29" y="4"/>
                      </a:lnTo>
                      <a:lnTo>
                        <a:pt x="29" y="3"/>
                      </a:lnTo>
                      <a:lnTo>
                        <a:pt x="28" y="2"/>
                      </a:lnTo>
                      <a:lnTo>
                        <a:pt x="28" y="2"/>
                      </a:lnTo>
                      <a:lnTo>
                        <a:pt x="26" y="3"/>
                      </a:lnTo>
                      <a:lnTo>
                        <a:pt x="26" y="2"/>
                      </a:lnTo>
                      <a:lnTo>
                        <a:pt x="22" y="4"/>
                      </a:lnTo>
                      <a:lnTo>
                        <a:pt x="20" y="4"/>
                      </a:lnTo>
                      <a:lnTo>
                        <a:pt x="19" y="3"/>
                      </a:lnTo>
                      <a:lnTo>
                        <a:pt x="18" y="2"/>
                      </a:lnTo>
                      <a:lnTo>
                        <a:pt x="16" y="3"/>
                      </a:lnTo>
                      <a:lnTo>
                        <a:pt x="14" y="5"/>
                      </a:lnTo>
                      <a:lnTo>
                        <a:pt x="12" y="4"/>
                      </a:lnTo>
                      <a:lnTo>
                        <a:pt x="12" y="4"/>
                      </a:lnTo>
                      <a:close/>
                      <a:moveTo>
                        <a:pt x="14" y="2"/>
                      </a:moveTo>
                      <a:lnTo>
                        <a:pt x="14" y="1"/>
                      </a:lnTo>
                      <a:lnTo>
                        <a:pt x="14" y="0"/>
                      </a:lnTo>
                      <a:lnTo>
                        <a:pt x="13" y="0"/>
                      </a:lnTo>
                      <a:lnTo>
                        <a:pt x="11" y="0"/>
                      </a:lnTo>
                      <a:lnTo>
                        <a:pt x="11" y="2"/>
                      </a:lnTo>
                      <a:lnTo>
                        <a:pt x="12" y="2"/>
                      </a:lnTo>
                      <a:lnTo>
                        <a:pt x="14" y="2"/>
                      </a:lnTo>
                      <a:close/>
                      <a:moveTo>
                        <a:pt x="36" y="0"/>
                      </a:moveTo>
                      <a:lnTo>
                        <a:pt x="35" y="0"/>
                      </a:lnTo>
                      <a:lnTo>
                        <a:pt x="36" y="2"/>
                      </a:lnTo>
                      <a:lnTo>
                        <a:pt x="33" y="5"/>
                      </a:lnTo>
                      <a:lnTo>
                        <a:pt x="34" y="7"/>
                      </a:lnTo>
                      <a:lnTo>
                        <a:pt x="35" y="9"/>
                      </a:lnTo>
                      <a:lnTo>
                        <a:pt x="35" y="9"/>
                      </a:lnTo>
                      <a:lnTo>
                        <a:pt x="35" y="9"/>
                      </a:lnTo>
                      <a:lnTo>
                        <a:pt x="33" y="9"/>
                      </a:lnTo>
                      <a:lnTo>
                        <a:pt x="32" y="10"/>
                      </a:lnTo>
                      <a:lnTo>
                        <a:pt x="31" y="11"/>
                      </a:lnTo>
                      <a:lnTo>
                        <a:pt x="28" y="15"/>
                      </a:lnTo>
                      <a:lnTo>
                        <a:pt x="29" y="15"/>
                      </a:lnTo>
                      <a:lnTo>
                        <a:pt x="28" y="18"/>
                      </a:lnTo>
                      <a:lnTo>
                        <a:pt x="28" y="19"/>
                      </a:lnTo>
                      <a:lnTo>
                        <a:pt x="31" y="22"/>
                      </a:lnTo>
                      <a:lnTo>
                        <a:pt x="35" y="23"/>
                      </a:lnTo>
                      <a:lnTo>
                        <a:pt x="35" y="21"/>
                      </a:lnTo>
                      <a:lnTo>
                        <a:pt x="36" y="21"/>
                      </a:lnTo>
                      <a:lnTo>
                        <a:pt x="38" y="21"/>
                      </a:lnTo>
                      <a:lnTo>
                        <a:pt x="39" y="21"/>
                      </a:lnTo>
                      <a:lnTo>
                        <a:pt x="36" y="17"/>
                      </a:lnTo>
                      <a:lnTo>
                        <a:pt x="37" y="17"/>
                      </a:lnTo>
                      <a:lnTo>
                        <a:pt x="46" y="19"/>
                      </a:lnTo>
                      <a:lnTo>
                        <a:pt x="46" y="17"/>
                      </a:lnTo>
                      <a:lnTo>
                        <a:pt x="45" y="16"/>
                      </a:lnTo>
                      <a:lnTo>
                        <a:pt x="44" y="15"/>
                      </a:lnTo>
                      <a:lnTo>
                        <a:pt x="50" y="13"/>
                      </a:lnTo>
                      <a:lnTo>
                        <a:pt x="52" y="12"/>
                      </a:lnTo>
                      <a:lnTo>
                        <a:pt x="53" y="11"/>
                      </a:lnTo>
                      <a:lnTo>
                        <a:pt x="55" y="10"/>
                      </a:lnTo>
                      <a:lnTo>
                        <a:pt x="57" y="9"/>
                      </a:lnTo>
                      <a:lnTo>
                        <a:pt x="57" y="9"/>
                      </a:lnTo>
                      <a:lnTo>
                        <a:pt x="57" y="8"/>
                      </a:lnTo>
                      <a:lnTo>
                        <a:pt x="56" y="8"/>
                      </a:lnTo>
                      <a:lnTo>
                        <a:pt x="55" y="7"/>
                      </a:lnTo>
                      <a:lnTo>
                        <a:pt x="55" y="6"/>
                      </a:lnTo>
                      <a:lnTo>
                        <a:pt x="56" y="6"/>
                      </a:lnTo>
                      <a:lnTo>
                        <a:pt x="54" y="3"/>
                      </a:lnTo>
                      <a:lnTo>
                        <a:pt x="53" y="2"/>
                      </a:lnTo>
                      <a:lnTo>
                        <a:pt x="49" y="3"/>
                      </a:lnTo>
                      <a:lnTo>
                        <a:pt x="48" y="3"/>
                      </a:lnTo>
                      <a:lnTo>
                        <a:pt x="48" y="4"/>
                      </a:lnTo>
                      <a:lnTo>
                        <a:pt x="48" y="5"/>
                      </a:lnTo>
                      <a:lnTo>
                        <a:pt x="49" y="6"/>
                      </a:lnTo>
                      <a:lnTo>
                        <a:pt x="50" y="7"/>
                      </a:lnTo>
                      <a:lnTo>
                        <a:pt x="49" y="7"/>
                      </a:lnTo>
                      <a:lnTo>
                        <a:pt x="44" y="5"/>
                      </a:lnTo>
                      <a:lnTo>
                        <a:pt x="44" y="5"/>
                      </a:lnTo>
                      <a:lnTo>
                        <a:pt x="43" y="3"/>
                      </a:lnTo>
                      <a:lnTo>
                        <a:pt x="44" y="3"/>
                      </a:lnTo>
                      <a:lnTo>
                        <a:pt x="45" y="3"/>
                      </a:lnTo>
                      <a:lnTo>
                        <a:pt x="45" y="2"/>
                      </a:lnTo>
                      <a:lnTo>
                        <a:pt x="44" y="1"/>
                      </a:lnTo>
                      <a:lnTo>
                        <a:pt x="42" y="0"/>
                      </a:lnTo>
                      <a:lnTo>
                        <a:pt x="39" y="1"/>
                      </a:lnTo>
                      <a:lnTo>
                        <a:pt x="36" y="0"/>
                      </a:lnTo>
                      <a:lnTo>
                        <a:pt x="36"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68"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E5A4F7BB-B798-9F86-961F-691B67AD4D57}"/>
                    </a:ext>
                  </a:extLst>
                </p:cNvPr>
                <p:cNvSpPr>
                  <a:spLocks/>
                </p:cNvSpPr>
                <p:nvPr/>
              </p:nvSpPr>
              <p:spPr bwMode="auto">
                <a:xfrm>
                  <a:off x="3956050" y="4021138"/>
                  <a:ext cx="6350" cy="9525"/>
                </a:xfrm>
                <a:custGeom>
                  <a:avLst/>
                  <a:gdLst>
                    <a:gd name="T0" fmla="*/ 1 w 4"/>
                    <a:gd name="T1" fmla="*/ 6 h 6"/>
                    <a:gd name="T2" fmla="*/ 3 w 4"/>
                    <a:gd name="T3" fmla="*/ 5 h 6"/>
                    <a:gd name="T4" fmla="*/ 4 w 4"/>
                    <a:gd name="T5" fmla="*/ 1 h 6"/>
                    <a:gd name="T6" fmla="*/ 3 w 4"/>
                    <a:gd name="T7" fmla="*/ 0 h 6"/>
                    <a:gd name="T8" fmla="*/ 2 w 4"/>
                    <a:gd name="T9" fmla="*/ 1 h 6"/>
                    <a:gd name="T10" fmla="*/ 1 w 4"/>
                    <a:gd name="T11" fmla="*/ 3 h 6"/>
                    <a:gd name="T12" fmla="*/ 1 w 4"/>
                    <a:gd name="T13" fmla="*/ 5 h 6"/>
                    <a:gd name="T14" fmla="*/ 0 w 4"/>
                    <a:gd name="T15" fmla="*/ 6 h 6"/>
                    <a:gd name="T16" fmla="*/ 1 w 4"/>
                    <a:gd name="T17" fmla="*/ 6 h 6"/>
                    <a:gd name="T18" fmla="*/ 1 w 4"/>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6">
                      <a:moveTo>
                        <a:pt x="1" y="6"/>
                      </a:moveTo>
                      <a:lnTo>
                        <a:pt x="3" y="5"/>
                      </a:lnTo>
                      <a:lnTo>
                        <a:pt x="4" y="1"/>
                      </a:lnTo>
                      <a:lnTo>
                        <a:pt x="3" y="0"/>
                      </a:lnTo>
                      <a:lnTo>
                        <a:pt x="2" y="1"/>
                      </a:lnTo>
                      <a:lnTo>
                        <a:pt x="1" y="3"/>
                      </a:lnTo>
                      <a:lnTo>
                        <a:pt x="1" y="5"/>
                      </a:lnTo>
                      <a:lnTo>
                        <a:pt x="0" y="6"/>
                      </a:lnTo>
                      <a:lnTo>
                        <a:pt x="1" y="6"/>
                      </a:lnTo>
                      <a:lnTo>
                        <a:pt x="1" y="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69"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CA4F9C05-DF1C-33B1-8485-A2DE7C118D3D}"/>
                    </a:ext>
                  </a:extLst>
                </p:cNvPr>
                <p:cNvSpPr>
                  <a:spLocks noEditPoints="1"/>
                </p:cNvSpPr>
                <p:nvPr/>
              </p:nvSpPr>
              <p:spPr bwMode="auto">
                <a:xfrm>
                  <a:off x="3948113" y="4054476"/>
                  <a:ext cx="47625" cy="47625"/>
                </a:xfrm>
                <a:custGeom>
                  <a:avLst/>
                  <a:gdLst>
                    <a:gd name="T0" fmla="*/ 19 w 30"/>
                    <a:gd name="T1" fmla="*/ 29 h 30"/>
                    <a:gd name="T2" fmla="*/ 19 w 30"/>
                    <a:gd name="T3" fmla="*/ 28 h 30"/>
                    <a:gd name="T4" fmla="*/ 19 w 30"/>
                    <a:gd name="T5" fmla="*/ 27 h 30"/>
                    <a:gd name="T6" fmla="*/ 20 w 30"/>
                    <a:gd name="T7" fmla="*/ 25 h 30"/>
                    <a:gd name="T8" fmla="*/ 19 w 30"/>
                    <a:gd name="T9" fmla="*/ 23 h 30"/>
                    <a:gd name="T10" fmla="*/ 19 w 30"/>
                    <a:gd name="T11" fmla="*/ 21 h 30"/>
                    <a:gd name="T12" fmla="*/ 19 w 30"/>
                    <a:gd name="T13" fmla="*/ 19 h 30"/>
                    <a:gd name="T14" fmla="*/ 19 w 30"/>
                    <a:gd name="T15" fmla="*/ 16 h 30"/>
                    <a:gd name="T16" fmla="*/ 20 w 30"/>
                    <a:gd name="T17" fmla="*/ 15 h 30"/>
                    <a:gd name="T18" fmla="*/ 22 w 30"/>
                    <a:gd name="T19" fmla="*/ 13 h 30"/>
                    <a:gd name="T20" fmla="*/ 18 w 30"/>
                    <a:gd name="T21" fmla="*/ 13 h 30"/>
                    <a:gd name="T22" fmla="*/ 16 w 30"/>
                    <a:gd name="T23" fmla="*/ 14 h 30"/>
                    <a:gd name="T24" fmla="*/ 12 w 30"/>
                    <a:gd name="T25" fmla="*/ 14 h 30"/>
                    <a:gd name="T26" fmla="*/ 10 w 30"/>
                    <a:gd name="T27" fmla="*/ 14 h 30"/>
                    <a:gd name="T28" fmla="*/ 8 w 30"/>
                    <a:gd name="T29" fmla="*/ 14 h 30"/>
                    <a:gd name="T30" fmla="*/ 6 w 30"/>
                    <a:gd name="T31" fmla="*/ 15 h 30"/>
                    <a:gd name="T32" fmla="*/ 6 w 30"/>
                    <a:gd name="T33" fmla="*/ 15 h 30"/>
                    <a:gd name="T34" fmla="*/ 8 w 30"/>
                    <a:gd name="T35" fmla="*/ 16 h 30"/>
                    <a:gd name="T36" fmla="*/ 9 w 30"/>
                    <a:gd name="T37" fmla="*/ 17 h 30"/>
                    <a:gd name="T38" fmla="*/ 10 w 30"/>
                    <a:gd name="T39" fmla="*/ 18 h 30"/>
                    <a:gd name="T40" fmla="*/ 10 w 30"/>
                    <a:gd name="T41" fmla="*/ 19 h 30"/>
                    <a:gd name="T42" fmla="*/ 9 w 30"/>
                    <a:gd name="T43" fmla="*/ 26 h 30"/>
                    <a:gd name="T44" fmla="*/ 8 w 30"/>
                    <a:gd name="T45" fmla="*/ 27 h 30"/>
                    <a:gd name="T46" fmla="*/ 6 w 30"/>
                    <a:gd name="T47" fmla="*/ 27 h 30"/>
                    <a:gd name="T48" fmla="*/ 5 w 30"/>
                    <a:gd name="T49" fmla="*/ 28 h 30"/>
                    <a:gd name="T50" fmla="*/ 0 w 30"/>
                    <a:gd name="T51" fmla="*/ 30 h 30"/>
                    <a:gd name="T52" fmla="*/ 3 w 30"/>
                    <a:gd name="T53" fmla="*/ 30 h 30"/>
                    <a:gd name="T54" fmla="*/ 6 w 30"/>
                    <a:gd name="T55" fmla="*/ 30 h 30"/>
                    <a:gd name="T56" fmla="*/ 15 w 30"/>
                    <a:gd name="T57" fmla="*/ 30 h 30"/>
                    <a:gd name="T58" fmla="*/ 19 w 30"/>
                    <a:gd name="T59" fmla="*/ 29 h 30"/>
                    <a:gd name="T60" fmla="*/ 19 w 30"/>
                    <a:gd name="T61" fmla="*/ 29 h 30"/>
                    <a:gd name="T62" fmla="*/ 26 w 30"/>
                    <a:gd name="T63" fmla="*/ 4 h 30"/>
                    <a:gd name="T64" fmla="*/ 30 w 30"/>
                    <a:gd name="T65" fmla="*/ 2 h 30"/>
                    <a:gd name="T66" fmla="*/ 30 w 30"/>
                    <a:gd name="T67" fmla="*/ 0 h 30"/>
                    <a:gd name="T68" fmla="*/ 29 w 30"/>
                    <a:gd name="T69" fmla="*/ 0 h 30"/>
                    <a:gd name="T70" fmla="*/ 26 w 30"/>
                    <a:gd name="T71" fmla="*/ 2 h 30"/>
                    <a:gd name="T72" fmla="*/ 25 w 30"/>
                    <a:gd name="T73" fmla="*/ 4 h 30"/>
                    <a:gd name="T74" fmla="*/ 25 w 30"/>
                    <a:gd name="T75" fmla="*/ 4 h 30"/>
                    <a:gd name="T76" fmla="*/ 26 w 30"/>
                    <a:gd name="T77"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 h="30">
                      <a:moveTo>
                        <a:pt x="19" y="29"/>
                      </a:moveTo>
                      <a:lnTo>
                        <a:pt x="19" y="28"/>
                      </a:lnTo>
                      <a:lnTo>
                        <a:pt x="19" y="27"/>
                      </a:lnTo>
                      <a:lnTo>
                        <a:pt x="20" y="25"/>
                      </a:lnTo>
                      <a:lnTo>
                        <a:pt x="19" y="23"/>
                      </a:lnTo>
                      <a:lnTo>
                        <a:pt x="19" y="21"/>
                      </a:lnTo>
                      <a:lnTo>
                        <a:pt x="19" y="19"/>
                      </a:lnTo>
                      <a:lnTo>
                        <a:pt x="19" y="16"/>
                      </a:lnTo>
                      <a:lnTo>
                        <a:pt x="20" y="15"/>
                      </a:lnTo>
                      <a:lnTo>
                        <a:pt x="22" y="13"/>
                      </a:lnTo>
                      <a:lnTo>
                        <a:pt x="18" y="13"/>
                      </a:lnTo>
                      <a:lnTo>
                        <a:pt x="16" y="14"/>
                      </a:lnTo>
                      <a:lnTo>
                        <a:pt x="12" y="14"/>
                      </a:lnTo>
                      <a:lnTo>
                        <a:pt x="10" y="14"/>
                      </a:lnTo>
                      <a:lnTo>
                        <a:pt x="8" y="14"/>
                      </a:lnTo>
                      <a:lnTo>
                        <a:pt x="6" y="15"/>
                      </a:lnTo>
                      <a:lnTo>
                        <a:pt x="6" y="15"/>
                      </a:lnTo>
                      <a:lnTo>
                        <a:pt x="8" y="16"/>
                      </a:lnTo>
                      <a:lnTo>
                        <a:pt x="9" y="17"/>
                      </a:lnTo>
                      <a:lnTo>
                        <a:pt x="10" y="18"/>
                      </a:lnTo>
                      <a:lnTo>
                        <a:pt x="10" y="19"/>
                      </a:lnTo>
                      <a:lnTo>
                        <a:pt x="9" y="26"/>
                      </a:lnTo>
                      <a:lnTo>
                        <a:pt x="8" y="27"/>
                      </a:lnTo>
                      <a:lnTo>
                        <a:pt x="6" y="27"/>
                      </a:lnTo>
                      <a:lnTo>
                        <a:pt x="5" y="28"/>
                      </a:lnTo>
                      <a:lnTo>
                        <a:pt x="0" y="30"/>
                      </a:lnTo>
                      <a:lnTo>
                        <a:pt x="3" y="30"/>
                      </a:lnTo>
                      <a:lnTo>
                        <a:pt x="6" y="30"/>
                      </a:lnTo>
                      <a:lnTo>
                        <a:pt x="15" y="30"/>
                      </a:lnTo>
                      <a:lnTo>
                        <a:pt x="19" y="29"/>
                      </a:lnTo>
                      <a:lnTo>
                        <a:pt x="19" y="29"/>
                      </a:lnTo>
                      <a:close/>
                      <a:moveTo>
                        <a:pt x="26" y="4"/>
                      </a:moveTo>
                      <a:lnTo>
                        <a:pt x="30" y="2"/>
                      </a:lnTo>
                      <a:lnTo>
                        <a:pt x="30" y="0"/>
                      </a:lnTo>
                      <a:lnTo>
                        <a:pt x="29" y="0"/>
                      </a:lnTo>
                      <a:lnTo>
                        <a:pt x="26" y="2"/>
                      </a:lnTo>
                      <a:lnTo>
                        <a:pt x="25" y="4"/>
                      </a:lnTo>
                      <a:lnTo>
                        <a:pt x="25" y="4"/>
                      </a:lnTo>
                      <a:lnTo>
                        <a:pt x="26" y="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70"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DF0D4C9A-60BD-1879-C517-37F66E9FEB4F}"/>
                    </a:ext>
                  </a:extLst>
                </p:cNvPr>
                <p:cNvSpPr>
                  <a:spLocks noEditPoints="1"/>
                </p:cNvSpPr>
                <p:nvPr/>
              </p:nvSpPr>
              <p:spPr bwMode="auto">
                <a:xfrm>
                  <a:off x="3971925" y="3979863"/>
                  <a:ext cx="9525" cy="25400"/>
                </a:xfrm>
                <a:custGeom>
                  <a:avLst/>
                  <a:gdLst>
                    <a:gd name="T0" fmla="*/ 0 w 6"/>
                    <a:gd name="T1" fmla="*/ 16 h 16"/>
                    <a:gd name="T2" fmla="*/ 0 w 6"/>
                    <a:gd name="T3" fmla="*/ 16 h 16"/>
                    <a:gd name="T4" fmla="*/ 0 w 6"/>
                    <a:gd name="T5" fmla="*/ 15 h 16"/>
                    <a:gd name="T6" fmla="*/ 0 w 6"/>
                    <a:gd name="T7" fmla="*/ 15 h 16"/>
                    <a:gd name="T8" fmla="*/ 0 w 6"/>
                    <a:gd name="T9" fmla="*/ 15 h 16"/>
                    <a:gd name="T10" fmla="*/ 0 w 6"/>
                    <a:gd name="T11" fmla="*/ 15 h 16"/>
                    <a:gd name="T12" fmla="*/ 0 w 6"/>
                    <a:gd name="T13" fmla="*/ 14 h 16"/>
                    <a:gd name="T14" fmla="*/ 0 w 6"/>
                    <a:gd name="T15" fmla="*/ 14 h 16"/>
                    <a:gd name="T16" fmla="*/ 0 w 6"/>
                    <a:gd name="T17" fmla="*/ 15 h 16"/>
                    <a:gd name="T18" fmla="*/ 0 w 6"/>
                    <a:gd name="T19" fmla="*/ 15 h 16"/>
                    <a:gd name="T20" fmla="*/ 0 w 6"/>
                    <a:gd name="T21" fmla="*/ 15 h 16"/>
                    <a:gd name="T22" fmla="*/ 0 w 6"/>
                    <a:gd name="T23" fmla="*/ 15 h 16"/>
                    <a:gd name="T24" fmla="*/ 0 w 6"/>
                    <a:gd name="T25" fmla="*/ 16 h 16"/>
                    <a:gd name="T26" fmla="*/ 0 w 6"/>
                    <a:gd name="T27" fmla="*/ 16 h 16"/>
                    <a:gd name="T28" fmla="*/ 0 w 6"/>
                    <a:gd name="T29" fmla="*/ 16 h 16"/>
                    <a:gd name="T30" fmla="*/ 0 w 6"/>
                    <a:gd name="T31" fmla="*/ 16 h 16"/>
                    <a:gd name="T32" fmla="*/ 3 w 6"/>
                    <a:gd name="T33" fmla="*/ 8 h 16"/>
                    <a:gd name="T34" fmla="*/ 3 w 6"/>
                    <a:gd name="T35" fmla="*/ 7 h 16"/>
                    <a:gd name="T36" fmla="*/ 4 w 6"/>
                    <a:gd name="T37" fmla="*/ 7 h 16"/>
                    <a:gd name="T38" fmla="*/ 4 w 6"/>
                    <a:gd name="T39" fmla="*/ 7 h 16"/>
                    <a:gd name="T40" fmla="*/ 4 w 6"/>
                    <a:gd name="T41" fmla="*/ 7 h 16"/>
                    <a:gd name="T42" fmla="*/ 3 w 6"/>
                    <a:gd name="T43" fmla="*/ 6 h 16"/>
                    <a:gd name="T44" fmla="*/ 3 w 6"/>
                    <a:gd name="T45" fmla="*/ 6 h 16"/>
                    <a:gd name="T46" fmla="*/ 3 w 6"/>
                    <a:gd name="T47" fmla="*/ 7 h 16"/>
                    <a:gd name="T48" fmla="*/ 2 w 6"/>
                    <a:gd name="T49" fmla="*/ 7 h 16"/>
                    <a:gd name="T50" fmla="*/ 2 w 6"/>
                    <a:gd name="T51" fmla="*/ 7 h 16"/>
                    <a:gd name="T52" fmla="*/ 2 w 6"/>
                    <a:gd name="T53" fmla="*/ 8 h 16"/>
                    <a:gd name="T54" fmla="*/ 2 w 6"/>
                    <a:gd name="T55" fmla="*/ 8 h 16"/>
                    <a:gd name="T56" fmla="*/ 2 w 6"/>
                    <a:gd name="T57" fmla="*/ 8 h 16"/>
                    <a:gd name="T58" fmla="*/ 2 w 6"/>
                    <a:gd name="T59" fmla="*/ 8 h 16"/>
                    <a:gd name="T60" fmla="*/ 2 w 6"/>
                    <a:gd name="T61" fmla="*/ 8 h 16"/>
                    <a:gd name="T62" fmla="*/ 2 w 6"/>
                    <a:gd name="T63" fmla="*/ 8 h 16"/>
                    <a:gd name="T64" fmla="*/ 2 w 6"/>
                    <a:gd name="T65" fmla="*/ 8 h 16"/>
                    <a:gd name="T66" fmla="*/ 2 w 6"/>
                    <a:gd name="T67" fmla="*/ 8 h 16"/>
                    <a:gd name="T68" fmla="*/ 2 w 6"/>
                    <a:gd name="T69" fmla="*/ 8 h 16"/>
                    <a:gd name="T70" fmla="*/ 2 w 6"/>
                    <a:gd name="T71" fmla="*/ 8 h 16"/>
                    <a:gd name="T72" fmla="*/ 2 w 6"/>
                    <a:gd name="T73" fmla="*/ 8 h 16"/>
                    <a:gd name="T74" fmla="*/ 2 w 6"/>
                    <a:gd name="T75" fmla="*/ 8 h 16"/>
                    <a:gd name="T76" fmla="*/ 3 w 6"/>
                    <a:gd name="T77" fmla="*/ 8 h 16"/>
                    <a:gd name="T78" fmla="*/ 3 w 6"/>
                    <a:gd name="T79" fmla="*/ 8 h 16"/>
                    <a:gd name="T80" fmla="*/ 4 w 6"/>
                    <a:gd name="T81" fmla="*/ 5 h 16"/>
                    <a:gd name="T82" fmla="*/ 5 w 6"/>
                    <a:gd name="T83" fmla="*/ 4 h 16"/>
                    <a:gd name="T84" fmla="*/ 6 w 6"/>
                    <a:gd name="T85" fmla="*/ 1 h 16"/>
                    <a:gd name="T86" fmla="*/ 5 w 6"/>
                    <a:gd name="T87" fmla="*/ 0 h 16"/>
                    <a:gd name="T88" fmla="*/ 4 w 6"/>
                    <a:gd name="T89" fmla="*/ 0 h 16"/>
                    <a:gd name="T90" fmla="*/ 3 w 6"/>
                    <a:gd name="T91" fmla="*/ 0 h 16"/>
                    <a:gd name="T92" fmla="*/ 2 w 6"/>
                    <a:gd name="T93" fmla="*/ 1 h 16"/>
                    <a:gd name="T94" fmla="*/ 2 w 6"/>
                    <a:gd name="T95" fmla="*/ 3 h 16"/>
                    <a:gd name="T96" fmla="*/ 4 w 6"/>
                    <a:gd name="T97" fmla="*/ 5 h 16"/>
                    <a:gd name="T98" fmla="*/ 4 w 6"/>
                    <a:gd name="T99" fmla="*/ 5 h 16"/>
                    <a:gd name="T100" fmla="*/ 4 w 6"/>
                    <a:gd name="T10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 h="16">
                      <a:moveTo>
                        <a:pt x="0" y="16"/>
                      </a:moveTo>
                      <a:lnTo>
                        <a:pt x="0" y="16"/>
                      </a:lnTo>
                      <a:lnTo>
                        <a:pt x="0" y="15"/>
                      </a:lnTo>
                      <a:lnTo>
                        <a:pt x="0" y="15"/>
                      </a:lnTo>
                      <a:lnTo>
                        <a:pt x="0" y="15"/>
                      </a:lnTo>
                      <a:lnTo>
                        <a:pt x="0" y="15"/>
                      </a:lnTo>
                      <a:lnTo>
                        <a:pt x="0" y="14"/>
                      </a:lnTo>
                      <a:lnTo>
                        <a:pt x="0" y="14"/>
                      </a:lnTo>
                      <a:lnTo>
                        <a:pt x="0" y="15"/>
                      </a:lnTo>
                      <a:lnTo>
                        <a:pt x="0" y="15"/>
                      </a:lnTo>
                      <a:lnTo>
                        <a:pt x="0" y="15"/>
                      </a:lnTo>
                      <a:lnTo>
                        <a:pt x="0" y="15"/>
                      </a:lnTo>
                      <a:lnTo>
                        <a:pt x="0" y="16"/>
                      </a:lnTo>
                      <a:lnTo>
                        <a:pt x="0" y="16"/>
                      </a:lnTo>
                      <a:lnTo>
                        <a:pt x="0" y="16"/>
                      </a:lnTo>
                      <a:lnTo>
                        <a:pt x="0" y="16"/>
                      </a:lnTo>
                      <a:close/>
                      <a:moveTo>
                        <a:pt x="3" y="8"/>
                      </a:moveTo>
                      <a:lnTo>
                        <a:pt x="3" y="7"/>
                      </a:lnTo>
                      <a:lnTo>
                        <a:pt x="4" y="7"/>
                      </a:lnTo>
                      <a:lnTo>
                        <a:pt x="4" y="7"/>
                      </a:lnTo>
                      <a:lnTo>
                        <a:pt x="4" y="7"/>
                      </a:lnTo>
                      <a:lnTo>
                        <a:pt x="3" y="6"/>
                      </a:lnTo>
                      <a:lnTo>
                        <a:pt x="3" y="6"/>
                      </a:lnTo>
                      <a:lnTo>
                        <a:pt x="3" y="7"/>
                      </a:lnTo>
                      <a:lnTo>
                        <a:pt x="2" y="7"/>
                      </a:lnTo>
                      <a:lnTo>
                        <a:pt x="2" y="7"/>
                      </a:lnTo>
                      <a:lnTo>
                        <a:pt x="2" y="8"/>
                      </a:lnTo>
                      <a:lnTo>
                        <a:pt x="2" y="8"/>
                      </a:lnTo>
                      <a:lnTo>
                        <a:pt x="2" y="8"/>
                      </a:lnTo>
                      <a:lnTo>
                        <a:pt x="2" y="8"/>
                      </a:lnTo>
                      <a:lnTo>
                        <a:pt x="2" y="8"/>
                      </a:lnTo>
                      <a:lnTo>
                        <a:pt x="2" y="8"/>
                      </a:lnTo>
                      <a:lnTo>
                        <a:pt x="2" y="8"/>
                      </a:lnTo>
                      <a:lnTo>
                        <a:pt x="2" y="8"/>
                      </a:lnTo>
                      <a:lnTo>
                        <a:pt x="2" y="8"/>
                      </a:lnTo>
                      <a:lnTo>
                        <a:pt x="2" y="8"/>
                      </a:lnTo>
                      <a:lnTo>
                        <a:pt x="2" y="8"/>
                      </a:lnTo>
                      <a:lnTo>
                        <a:pt x="2" y="8"/>
                      </a:lnTo>
                      <a:lnTo>
                        <a:pt x="3" y="8"/>
                      </a:lnTo>
                      <a:lnTo>
                        <a:pt x="3" y="8"/>
                      </a:lnTo>
                      <a:close/>
                      <a:moveTo>
                        <a:pt x="4" y="5"/>
                      </a:moveTo>
                      <a:lnTo>
                        <a:pt x="5" y="4"/>
                      </a:lnTo>
                      <a:lnTo>
                        <a:pt x="6" y="1"/>
                      </a:lnTo>
                      <a:lnTo>
                        <a:pt x="5" y="0"/>
                      </a:lnTo>
                      <a:lnTo>
                        <a:pt x="4" y="0"/>
                      </a:lnTo>
                      <a:lnTo>
                        <a:pt x="3" y="0"/>
                      </a:lnTo>
                      <a:lnTo>
                        <a:pt x="2" y="1"/>
                      </a:lnTo>
                      <a:lnTo>
                        <a:pt x="2" y="3"/>
                      </a:lnTo>
                      <a:lnTo>
                        <a:pt x="4" y="5"/>
                      </a:lnTo>
                      <a:lnTo>
                        <a:pt x="4" y="5"/>
                      </a:lnTo>
                      <a:lnTo>
                        <a:pt x="4" y="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71"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86791B57-82D7-C97E-E655-5A07B901FE96}"/>
                    </a:ext>
                  </a:extLst>
                </p:cNvPr>
                <p:cNvSpPr>
                  <a:spLocks/>
                </p:cNvSpPr>
                <p:nvPr/>
              </p:nvSpPr>
              <p:spPr bwMode="auto">
                <a:xfrm>
                  <a:off x="4029075" y="3981451"/>
                  <a:ext cx="6350" cy="7938"/>
                </a:xfrm>
                <a:custGeom>
                  <a:avLst/>
                  <a:gdLst>
                    <a:gd name="T0" fmla="*/ 3 w 4"/>
                    <a:gd name="T1" fmla="*/ 5 h 5"/>
                    <a:gd name="T2" fmla="*/ 4 w 4"/>
                    <a:gd name="T3" fmla="*/ 4 h 5"/>
                    <a:gd name="T4" fmla="*/ 3 w 4"/>
                    <a:gd name="T5" fmla="*/ 3 h 5"/>
                    <a:gd name="T6" fmla="*/ 2 w 4"/>
                    <a:gd name="T7" fmla="*/ 0 h 5"/>
                    <a:gd name="T8" fmla="*/ 0 w 4"/>
                    <a:gd name="T9" fmla="*/ 0 h 5"/>
                    <a:gd name="T10" fmla="*/ 0 w 4"/>
                    <a:gd name="T11" fmla="*/ 4 h 5"/>
                    <a:gd name="T12" fmla="*/ 1 w 4"/>
                    <a:gd name="T13" fmla="*/ 4 h 5"/>
                    <a:gd name="T14" fmla="*/ 3 w 4"/>
                    <a:gd name="T15" fmla="*/ 5 h 5"/>
                    <a:gd name="T16" fmla="*/ 3 w 4"/>
                    <a:gd name="T17" fmla="*/ 5 h 5"/>
                    <a:gd name="T18" fmla="*/ 3 w 4"/>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3" y="5"/>
                      </a:moveTo>
                      <a:lnTo>
                        <a:pt x="4" y="4"/>
                      </a:lnTo>
                      <a:lnTo>
                        <a:pt x="3" y="3"/>
                      </a:lnTo>
                      <a:lnTo>
                        <a:pt x="2" y="0"/>
                      </a:lnTo>
                      <a:lnTo>
                        <a:pt x="0" y="0"/>
                      </a:lnTo>
                      <a:lnTo>
                        <a:pt x="0" y="4"/>
                      </a:lnTo>
                      <a:lnTo>
                        <a:pt x="1" y="4"/>
                      </a:lnTo>
                      <a:lnTo>
                        <a:pt x="3" y="5"/>
                      </a:lnTo>
                      <a:lnTo>
                        <a:pt x="3" y="5"/>
                      </a:lnTo>
                      <a:lnTo>
                        <a:pt x="3" y="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72"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D899C38F-8B1F-5318-BA8A-8B0CB216908C}"/>
                    </a:ext>
                  </a:extLst>
                </p:cNvPr>
                <p:cNvSpPr>
                  <a:spLocks/>
                </p:cNvSpPr>
                <p:nvPr/>
              </p:nvSpPr>
              <p:spPr bwMode="auto">
                <a:xfrm>
                  <a:off x="3975100" y="3894138"/>
                  <a:ext cx="6350" cy="14288"/>
                </a:xfrm>
                <a:custGeom>
                  <a:avLst/>
                  <a:gdLst>
                    <a:gd name="T0" fmla="*/ 3 w 4"/>
                    <a:gd name="T1" fmla="*/ 8 h 9"/>
                    <a:gd name="T2" fmla="*/ 4 w 4"/>
                    <a:gd name="T3" fmla="*/ 6 h 9"/>
                    <a:gd name="T4" fmla="*/ 4 w 4"/>
                    <a:gd name="T5" fmla="*/ 2 h 9"/>
                    <a:gd name="T6" fmla="*/ 3 w 4"/>
                    <a:gd name="T7" fmla="*/ 1 h 9"/>
                    <a:gd name="T8" fmla="*/ 0 w 4"/>
                    <a:gd name="T9" fmla="*/ 0 h 9"/>
                    <a:gd name="T10" fmla="*/ 0 w 4"/>
                    <a:gd name="T11" fmla="*/ 1 h 9"/>
                    <a:gd name="T12" fmla="*/ 0 w 4"/>
                    <a:gd name="T13" fmla="*/ 2 h 9"/>
                    <a:gd name="T14" fmla="*/ 1 w 4"/>
                    <a:gd name="T15" fmla="*/ 5 h 9"/>
                    <a:gd name="T16" fmla="*/ 1 w 4"/>
                    <a:gd name="T17" fmla="*/ 9 h 9"/>
                    <a:gd name="T18" fmla="*/ 3 w 4"/>
                    <a:gd name="T1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9">
                      <a:moveTo>
                        <a:pt x="3" y="8"/>
                      </a:moveTo>
                      <a:lnTo>
                        <a:pt x="4" y="6"/>
                      </a:lnTo>
                      <a:lnTo>
                        <a:pt x="4" y="2"/>
                      </a:lnTo>
                      <a:lnTo>
                        <a:pt x="3" y="1"/>
                      </a:lnTo>
                      <a:lnTo>
                        <a:pt x="0" y="0"/>
                      </a:lnTo>
                      <a:lnTo>
                        <a:pt x="0" y="1"/>
                      </a:lnTo>
                      <a:lnTo>
                        <a:pt x="0" y="2"/>
                      </a:lnTo>
                      <a:lnTo>
                        <a:pt x="1" y="5"/>
                      </a:lnTo>
                      <a:lnTo>
                        <a:pt x="1" y="9"/>
                      </a:lnTo>
                      <a:lnTo>
                        <a:pt x="3" y="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73"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4E52880C-3BD4-FC62-1A53-C23191D2C526}"/>
                    </a:ext>
                  </a:extLst>
                </p:cNvPr>
                <p:cNvSpPr>
                  <a:spLocks/>
                </p:cNvSpPr>
                <p:nvPr/>
              </p:nvSpPr>
              <p:spPr bwMode="auto">
                <a:xfrm>
                  <a:off x="3984625" y="3951288"/>
                  <a:ext cx="4762" cy="14288"/>
                </a:xfrm>
                <a:custGeom>
                  <a:avLst/>
                  <a:gdLst>
                    <a:gd name="T0" fmla="*/ 3 w 3"/>
                    <a:gd name="T1" fmla="*/ 7 h 9"/>
                    <a:gd name="T2" fmla="*/ 3 w 3"/>
                    <a:gd name="T3" fmla="*/ 2 h 9"/>
                    <a:gd name="T4" fmla="*/ 3 w 3"/>
                    <a:gd name="T5" fmla="*/ 0 h 9"/>
                    <a:gd name="T6" fmla="*/ 3 w 3"/>
                    <a:gd name="T7" fmla="*/ 0 h 9"/>
                    <a:gd name="T8" fmla="*/ 2 w 3"/>
                    <a:gd name="T9" fmla="*/ 2 h 9"/>
                    <a:gd name="T10" fmla="*/ 0 w 3"/>
                    <a:gd name="T11" fmla="*/ 4 h 9"/>
                    <a:gd name="T12" fmla="*/ 0 w 3"/>
                    <a:gd name="T13" fmla="*/ 6 h 9"/>
                    <a:gd name="T14" fmla="*/ 0 w 3"/>
                    <a:gd name="T15" fmla="*/ 8 h 9"/>
                    <a:gd name="T16" fmla="*/ 2 w 3"/>
                    <a:gd name="T17" fmla="*/ 9 h 9"/>
                    <a:gd name="T18" fmla="*/ 3 w 3"/>
                    <a:gd name="T19" fmla="*/ 7 h 9"/>
                    <a:gd name="T20" fmla="*/ 3 w 3"/>
                    <a:gd name="T21"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9">
                      <a:moveTo>
                        <a:pt x="3" y="7"/>
                      </a:moveTo>
                      <a:lnTo>
                        <a:pt x="3" y="2"/>
                      </a:lnTo>
                      <a:lnTo>
                        <a:pt x="3" y="0"/>
                      </a:lnTo>
                      <a:lnTo>
                        <a:pt x="3" y="0"/>
                      </a:lnTo>
                      <a:lnTo>
                        <a:pt x="2" y="2"/>
                      </a:lnTo>
                      <a:lnTo>
                        <a:pt x="0" y="4"/>
                      </a:lnTo>
                      <a:lnTo>
                        <a:pt x="0" y="6"/>
                      </a:lnTo>
                      <a:lnTo>
                        <a:pt x="0" y="8"/>
                      </a:lnTo>
                      <a:lnTo>
                        <a:pt x="2" y="9"/>
                      </a:lnTo>
                      <a:lnTo>
                        <a:pt x="3" y="7"/>
                      </a:lnTo>
                      <a:lnTo>
                        <a:pt x="3" y="7"/>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74" name="South America" descr="{&quot;Key&quot;:&quot;south america&quot;,&quot;Name&quot;:&quot;South America&quot;,&quot;Value&quot;:1.0,&quot;Formula&quot;:&quot;&quot;,&quot;Text&quot;:&quot;&quot;,&quot;OfficeApplication&quot;:1,&quot;HasValue&quot;:true}">
                  <a:extLst>
                    <a:ext uri="{FF2B5EF4-FFF2-40B4-BE49-F238E27FC236}">
                      <a16:creationId xmlns:a16="http://schemas.microsoft.com/office/drawing/2014/main" id="{28D23D72-81E9-502F-AC93-E17D21D197E8}"/>
                    </a:ext>
                  </a:extLst>
                </p:cNvPr>
                <p:cNvSpPr>
                  <a:spLocks/>
                </p:cNvSpPr>
                <p:nvPr/>
              </p:nvSpPr>
              <p:spPr bwMode="auto">
                <a:xfrm>
                  <a:off x="3738563" y="4019551"/>
                  <a:ext cx="4762" cy="9525"/>
                </a:xfrm>
                <a:custGeom>
                  <a:avLst/>
                  <a:gdLst>
                    <a:gd name="T0" fmla="*/ 3 w 3"/>
                    <a:gd name="T1" fmla="*/ 4 h 6"/>
                    <a:gd name="T2" fmla="*/ 3 w 3"/>
                    <a:gd name="T3" fmla="*/ 1 h 6"/>
                    <a:gd name="T4" fmla="*/ 0 w 3"/>
                    <a:gd name="T5" fmla="*/ 0 h 6"/>
                    <a:gd name="T6" fmla="*/ 0 w 3"/>
                    <a:gd name="T7" fmla="*/ 1 h 6"/>
                    <a:gd name="T8" fmla="*/ 0 w 3"/>
                    <a:gd name="T9" fmla="*/ 2 h 6"/>
                    <a:gd name="T10" fmla="*/ 2 w 3"/>
                    <a:gd name="T11" fmla="*/ 2 h 6"/>
                    <a:gd name="T12" fmla="*/ 2 w 3"/>
                    <a:gd name="T13" fmla="*/ 3 h 6"/>
                    <a:gd name="T14" fmla="*/ 2 w 3"/>
                    <a:gd name="T15" fmla="*/ 5 h 6"/>
                    <a:gd name="T16" fmla="*/ 2 w 3"/>
                    <a:gd name="T17" fmla="*/ 6 h 6"/>
                    <a:gd name="T18" fmla="*/ 3 w 3"/>
                    <a:gd name="T19" fmla="*/ 4 h 6"/>
                    <a:gd name="T20" fmla="*/ 3 w 3"/>
                    <a:gd name="T2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6">
                      <a:moveTo>
                        <a:pt x="3" y="4"/>
                      </a:moveTo>
                      <a:lnTo>
                        <a:pt x="3" y="1"/>
                      </a:lnTo>
                      <a:lnTo>
                        <a:pt x="0" y="0"/>
                      </a:lnTo>
                      <a:lnTo>
                        <a:pt x="0" y="1"/>
                      </a:lnTo>
                      <a:lnTo>
                        <a:pt x="0" y="2"/>
                      </a:lnTo>
                      <a:lnTo>
                        <a:pt x="2" y="2"/>
                      </a:lnTo>
                      <a:lnTo>
                        <a:pt x="2" y="3"/>
                      </a:lnTo>
                      <a:lnTo>
                        <a:pt x="2" y="5"/>
                      </a:lnTo>
                      <a:lnTo>
                        <a:pt x="2" y="6"/>
                      </a:lnTo>
                      <a:lnTo>
                        <a:pt x="3" y="4"/>
                      </a:lnTo>
                      <a:lnTo>
                        <a:pt x="3" y="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grpSp>
          <p:grpSp>
            <p:nvGrpSpPr>
              <p:cNvPr id="197" name="Asia">
                <a:extLst>
                  <a:ext uri="{FF2B5EF4-FFF2-40B4-BE49-F238E27FC236}">
                    <a16:creationId xmlns:a16="http://schemas.microsoft.com/office/drawing/2014/main" id="{0E895774-AEC6-5A17-F73D-89162C1D8B4C}"/>
                  </a:ext>
                </a:extLst>
              </p:cNvPr>
              <p:cNvGrpSpPr/>
              <p:nvPr/>
            </p:nvGrpSpPr>
            <p:grpSpPr>
              <a:xfrm>
                <a:off x="4286728" y="2193405"/>
                <a:ext cx="2549880" cy="2016661"/>
                <a:chOff x="6551612" y="1595438"/>
                <a:chExt cx="4144963" cy="3278188"/>
              </a:xfrm>
              <a:grpFill/>
            </p:grpSpPr>
            <p:sp>
              <p:nvSpPr>
                <p:cNvPr id="303"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14E8FC18-7D9E-122B-CF92-8D44EA9429AA}"/>
                    </a:ext>
                  </a:extLst>
                </p:cNvPr>
                <p:cNvSpPr>
                  <a:spLocks/>
                </p:cNvSpPr>
                <p:nvPr/>
              </p:nvSpPr>
              <p:spPr bwMode="auto">
                <a:xfrm>
                  <a:off x="7912100" y="3028951"/>
                  <a:ext cx="428625" cy="347663"/>
                </a:xfrm>
                <a:custGeom>
                  <a:avLst/>
                  <a:gdLst>
                    <a:gd name="T0" fmla="*/ 245 w 270"/>
                    <a:gd name="T1" fmla="*/ 26 h 219"/>
                    <a:gd name="T2" fmla="*/ 221 w 270"/>
                    <a:gd name="T3" fmla="*/ 35 h 219"/>
                    <a:gd name="T4" fmla="*/ 207 w 270"/>
                    <a:gd name="T5" fmla="*/ 42 h 219"/>
                    <a:gd name="T6" fmla="*/ 194 w 270"/>
                    <a:gd name="T7" fmla="*/ 14 h 219"/>
                    <a:gd name="T8" fmla="*/ 189 w 270"/>
                    <a:gd name="T9" fmla="*/ 6 h 219"/>
                    <a:gd name="T10" fmla="*/ 170 w 270"/>
                    <a:gd name="T11" fmla="*/ 9 h 219"/>
                    <a:gd name="T12" fmla="*/ 168 w 270"/>
                    <a:gd name="T13" fmla="*/ 22 h 219"/>
                    <a:gd name="T14" fmla="*/ 153 w 270"/>
                    <a:gd name="T15" fmla="*/ 32 h 219"/>
                    <a:gd name="T16" fmla="*/ 133 w 270"/>
                    <a:gd name="T17" fmla="*/ 36 h 219"/>
                    <a:gd name="T18" fmla="*/ 110 w 270"/>
                    <a:gd name="T19" fmla="*/ 27 h 219"/>
                    <a:gd name="T20" fmla="*/ 93 w 270"/>
                    <a:gd name="T21" fmla="*/ 27 h 219"/>
                    <a:gd name="T22" fmla="*/ 81 w 270"/>
                    <a:gd name="T23" fmla="*/ 28 h 219"/>
                    <a:gd name="T24" fmla="*/ 66 w 270"/>
                    <a:gd name="T25" fmla="*/ 53 h 219"/>
                    <a:gd name="T26" fmla="*/ 42 w 270"/>
                    <a:gd name="T27" fmla="*/ 64 h 219"/>
                    <a:gd name="T28" fmla="*/ 26 w 270"/>
                    <a:gd name="T29" fmla="*/ 78 h 219"/>
                    <a:gd name="T30" fmla="*/ 2 w 270"/>
                    <a:gd name="T31" fmla="*/ 98 h 219"/>
                    <a:gd name="T32" fmla="*/ 9 w 270"/>
                    <a:gd name="T33" fmla="*/ 120 h 219"/>
                    <a:gd name="T34" fmla="*/ 14 w 270"/>
                    <a:gd name="T35" fmla="*/ 152 h 219"/>
                    <a:gd name="T36" fmla="*/ 34 w 270"/>
                    <a:gd name="T37" fmla="*/ 170 h 219"/>
                    <a:gd name="T38" fmla="*/ 23 w 270"/>
                    <a:gd name="T39" fmla="*/ 208 h 219"/>
                    <a:gd name="T40" fmla="*/ 79 w 270"/>
                    <a:gd name="T41" fmla="*/ 216 h 219"/>
                    <a:gd name="T42" fmla="*/ 95 w 270"/>
                    <a:gd name="T43" fmla="*/ 213 h 219"/>
                    <a:gd name="T44" fmla="*/ 133 w 270"/>
                    <a:gd name="T45" fmla="*/ 206 h 219"/>
                    <a:gd name="T46" fmla="*/ 139 w 270"/>
                    <a:gd name="T47" fmla="*/ 172 h 219"/>
                    <a:gd name="T48" fmla="*/ 155 w 270"/>
                    <a:gd name="T49" fmla="*/ 166 h 219"/>
                    <a:gd name="T50" fmla="*/ 177 w 270"/>
                    <a:gd name="T51" fmla="*/ 165 h 219"/>
                    <a:gd name="T52" fmla="*/ 180 w 270"/>
                    <a:gd name="T53" fmla="*/ 144 h 219"/>
                    <a:gd name="T54" fmla="*/ 197 w 270"/>
                    <a:gd name="T55" fmla="*/ 124 h 219"/>
                    <a:gd name="T56" fmla="*/ 204 w 270"/>
                    <a:gd name="T57" fmla="*/ 109 h 219"/>
                    <a:gd name="T58" fmla="*/ 205 w 270"/>
                    <a:gd name="T59" fmla="*/ 91 h 219"/>
                    <a:gd name="T60" fmla="*/ 207 w 270"/>
                    <a:gd name="T61" fmla="*/ 69 h 219"/>
                    <a:gd name="T62" fmla="*/ 209 w 270"/>
                    <a:gd name="T63" fmla="*/ 48 h 219"/>
                    <a:gd name="T64" fmla="*/ 250 w 270"/>
                    <a:gd name="T65" fmla="*/ 40 h 219"/>
                    <a:gd name="T66" fmla="*/ 270 w 270"/>
                    <a:gd name="T67" fmla="*/ 33 h 219"/>
                    <a:gd name="T68" fmla="*/ 265 w 270"/>
                    <a:gd name="T69" fmla="*/ 26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0" h="219">
                      <a:moveTo>
                        <a:pt x="265" y="26"/>
                      </a:moveTo>
                      <a:lnTo>
                        <a:pt x="245" y="26"/>
                      </a:lnTo>
                      <a:lnTo>
                        <a:pt x="231" y="24"/>
                      </a:lnTo>
                      <a:lnTo>
                        <a:pt x="221" y="35"/>
                      </a:lnTo>
                      <a:lnTo>
                        <a:pt x="213" y="38"/>
                      </a:lnTo>
                      <a:lnTo>
                        <a:pt x="207" y="42"/>
                      </a:lnTo>
                      <a:lnTo>
                        <a:pt x="198" y="34"/>
                      </a:lnTo>
                      <a:lnTo>
                        <a:pt x="194" y="14"/>
                      </a:lnTo>
                      <a:lnTo>
                        <a:pt x="189" y="13"/>
                      </a:lnTo>
                      <a:lnTo>
                        <a:pt x="189" y="6"/>
                      </a:lnTo>
                      <a:lnTo>
                        <a:pt x="176" y="0"/>
                      </a:lnTo>
                      <a:lnTo>
                        <a:pt x="170" y="9"/>
                      </a:lnTo>
                      <a:lnTo>
                        <a:pt x="171" y="18"/>
                      </a:lnTo>
                      <a:lnTo>
                        <a:pt x="168" y="22"/>
                      </a:lnTo>
                      <a:lnTo>
                        <a:pt x="157" y="21"/>
                      </a:lnTo>
                      <a:lnTo>
                        <a:pt x="153" y="32"/>
                      </a:lnTo>
                      <a:lnTo>
                        <a:pt x="146" y="27"/>
                      </a:lnTo>
                      <a:lnTo>
                        <a:pt x="133" y="36"/>
                      </a:lnTo>
                      <a:lnTo>
                        <a:pt x="126" y="32"/>
                      </a:lnTo>
                      <a:lnTo>
                        <a:pt x="110" y="27"/>
                      </a:lnTo>
                      <a:lnTo>
                        <a:pt x="99" y="27"/>
                      </a:lnTo>
                      <a:lnTo>
                        <a:pt x="93" y="27"/>
                      </a:lnTo>
                      <a:lnTo>
                        <a:pt x="82" y="20"/>
                      </a:lnTo>
                      <a:lnTo>
                        <a:pt x="81" y="28"/>
                      </a:lnTo>
                      <a:lnTo>
                        <a:pt x="66" y="33"/>
                      </a:lnTo>
                      <a:lnTo>
                        <a:pt x="66" y="53"/>
                      </a:lnTo>
                      <a:lnTo>
                        <a:pt x="57" y="60"/>
                      </a:lnTo>
                      <a:lnTo>
                        <a:pt x="42" y="64"/>
                      </a:lnTo>
                      <a:lnTo>
                        <a:pt x="41" y="75"/>
                      </a:lnTo>
                      <a:lnTo>
                        <a:pt x="26" y="78"/>
                      </a:lnTo>
                      <a:lnTo>
                        <a:pt x="4" y="69"/>
                      </a:lnTo>
                      <a:lnTo>
                        <a:pt x="2" y="98"/>
                      </a:lnTo>
                      <a:lnTo>
                        <a:pt x="0" y="116"/>
                      </a:lnTo>
                      <a:lnTo>
                        <a:pt x="9" y="120"/>
                      </a:lnTo>
                      <a:lnTo>
                        <a:pt x="4" y="133"/>
                      </a:lnTo>
                      <a:lnTo>
                        <a:pt x="14" y="152"/>
                      </a:lnTo>
                      <a:lnTo>
                        <a:pt x="18" y="167"/>
                      </a:lnTo>
                      <a:lnTo>
                        <a:pt x="34" y="170"/>
                      </a:lnTo>
                      <a:lnTo>
                        <a:pt x="38" y="185"/>
                      </a:lnTo>
                      <a:lnTo>
                        <a:pt x="23" y="208"/>
                      </a:lnTo>
                      <a:lnTo>
                        <a:pt x="60" y="219"/>
                      </a:lnTo>
                      <a:lnTo>
                        <a:pt x="79" y="216"/>
                      </a:lnTo>
                      <a:lnTo>
                        <a:pt x="91" y="219"/>
                      </a:lnTo>
                      <a:lnTo>
                        <a:pt x="95" y="213"/>
                      </a:lnTo>
                      <a:lnTo>
                        <a:pt x="109" y="215"/>
                      </a:lnTo>
                      <a:lnTo>
                        <a:pt x="133" y="206"/>
                      </a:lnTo>
                      <a:lnTo>
                        <a:pt x="131" y="185"/>
                      </a:lnTo>
                      <a:lnTo>
                        <a:pt x="139" y="172"/>
                      </a:lnTo>
                      <a:lnTo>
                        <a:pt x="154" y="172"/>
                      </a:lnTo>
                      <a:lnTo>
                        <a:pt x="155" y="166"/>
                      </a:lnTo>
                      <a:lnTo>
                        <a:pt x="170" y="163"/>
                      </a:lnTo>
                      <a:lnTo>
                        <a:pt x="177" y="165"/>
                      </a:lnTo>
                      <a:lnTo>
                        <a:pt x="184" y="158"/>
                      </a:lnTo>
                      <a:lnTo>
                        <a:pt x="180" y="144"/>
                      </a:lnTo>
                      <a:lnTo>
                        <a:pt x="186" y="129"/>
                      </a:lnTo>
                      <a:lnTo>
                        <a:pt x="197" y="124"/>
                      </a:lnTo>
                      <a:lnTo>
                        <a:pt x="186" y="108"/>
                      </a:lnTo>
                      <a:lnTo>
                        <a:pt x="204" y="109"/>
                      </a:lnTo>
                      <a:lnTo>
                        <a:pt x="208" y="100"/>
                      </a:lnTo>
                      <a:lnTo>
                        <a:pt x="205" y="91"/>
                      </a:lnTo>
                      <a:lnTo>
                        <a:pt x="213" y="81"/>
                      </a:lnTo>
                      <a:lnTo>
                        <a:pt x="207" y="69"/>
                      </a:lnTo>
                      <a:lnTo>
                        <a:pt x="200" y="58"/>
                      </a:lnTo>
                      <a:lnTo>
                        <a:pt x="209" y="48"/>
                      </a:lnTo>
                      <a:lnTo>
                        <a:pt x="229" y="43"/>
                      </a:lnTo>
                      <a:lnTo>
                        <a:pt x="250" y="40"/>
                      </a:lnTo>
                      <a:lnTo>
                        <a:pt x="259" y="36"/>
                      </a:lnTo>
                      <a:lnTo>
                        <a:pt x="270" y="33"/>
                      </a:lnTo>
                      <a:lnTo>
                        <a:pt x="265" y="26"/>
                      </a:lnTo>
                      <a:lnTo>
                        <a:pt x="265" y="2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04"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DE663685-4071-F383-0111-0B5F8B112EDD}"/>
                    </a:ext>
                  </a:extLst>
                </p:cNvPr>
                <p:cNvSpPr>
                  <a:spLocks/>
                </p:cNvSpPr>
                <p:nvPr/>
              </p:nvSpPr>
              <p:spPr bwMode="auto">
                <a:xfrm>
                  <a:off x="7675562" y="3500438"/>
                  <a:ext cx="155575" cy="133350"/>
                </a:xfrm>
                <a:custGeom>
                  <a:avLst/>
                  <a:gdLst>
                    <a:gd name="T0" fmla="*/ 93 w 98"/>
                    <a:gd name="T1" fmla="*/ 8 h 84"/>
                    <a:gd name="T2" fmla="*/ 87 w 98"/>
                    <a:gd name="T3" fmla="*/ 0 h 84"/>
                    <a:gd name="T4" fmla="*/ 76 w 98"/>
                    <a:gd name="T5" fmla="*/ 14 h 84"/>
                    <a:gd name="T6" fmla="*/ 63 w 98"/>
                    <a:gd name="T7" fmla="*/ 30 h 84"/>
                    <a:gd name="T8" fmla="*/ 50 w 98"/>
                    <a:gd name="T9" fmla="*/ 46 h 84"/>
                    <a:gd name="T10" fmla="*/ 38 w 98"/>
                    <a:gd name="T11" fmla="*/ 45 h 84"/>
                    <a:gd name="T12" fmla="*/ 21 w 98"/>
                    <a:gd name="T13" fmla="*/ 44 h 84"/>
                    <a:gd name="T14" fmla="*/ 5 w 98"/>
                    <a:gd name="T15" fmla="*/ 48 h 84"/>
                    <a:gd name="T16" fmla="*/ 4 w 98"/>
                    <a:gd name="T17" fmla="*/ 41 h 84"/>
                    <a:gd name="T18" fmla="*/ 0 w 98"/>
                    <a:gd name="T19" fmla="*/ 43 h 84"/>
                    <a:gd name="T20" fmla="*/ 1 w 98"/>
                    <a:gd name="T21" fmla="*/ 49 h 84"/>
                    <a:gd name="T22" fmla="*/ 12 w 98"/>
                    <a:gd name="T23" fmla="*/ 72 h 84"/>
                    <a:gd name="T24" fmla="*/ 74 w 98"/>
                    <a:gd name="T25" fmla="*/ 84 h 84"/>
                    <a:gd name="T26" fmla="*/ 78 w 98"/>
                    <a:gd name="T27" fmla="*/ 80 h 84"/>
                    <a:gd name="T28" fmla="*/ 78 w 98"/>
                    <a:gd name="T29" fmla="*/ 69 h 84"/>
                    <a:gd name="T30" fmla="*/ 83 w 98"/>
                    <a:gd name="T31" fmla="*/ 60 h 84"/>
                    <a:gd name="T32" fmla="*/ 82 w 98"/>
                    <a:gd name="T33" fmla="*/ 51 h 84"/>
                    <a:gd name="T34" fmla="*/ 91 w 98"/>
                    <a:gd name="T35" fmla="*/ 45 h 84"/>
                    <a:gd name="T36" fmla="*/ 86 w 98"/>
                    <a:gd name="T37" fmla="*/ 42 h 84"/>
                    <a:gd name="T38" fmla="*/ 87 w 98"/>
                    <a:gd name="T39" fmla="*/ 26 h 84"/>
                    <a:gd name="T40" fmla="*/ 98 w 98"/>
                    <a:gd name="T41" fmla="*/ 26 h 84"/>
                    <a:gd name="T42" fmla="*/ 93 w 98"/>
                    <a:gd name="T43" fmla="*/ 8 h 84"/>
                    <a:gd name="T44" fmla="*/ 93 w 98"/>
                    <a:gd name="T45" fmla="*/ 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84">
                      <a:moveTo>
                        <a:pt x="93" y="8"/>
                      </a:moveTo>
                      <a:lnTo>
                        <a:pt x="87" y="0"/>
                      </a:lnTo>
                      <a:lnTo>
                        <a:pt x="76" y="14"/>
                      </a:lnTo>
                      <a:lnTo>
                        <a:pt x="63" y="30"/>
                      </a:lnTo>
                      <a:lnTo>
                        <a:pt x="50" y="46"/>
                      </a:lnTo>
                      <a:lnTo>
                        <a:pt x="38" y="45"/>
                      </a:lnTo>
                      <a:lnTo>
                        <a:pt x="21" y="44"/>
                      </a:lnTo>
                      <a:lnTo>
                        <a:pt x="5" y="48"/>
                      </a:lnTo>
                      <a:lnTo>
                        <a:pt x="4" y="41"/>
                      </a:lnTo>
                      <a:lnTo>
                        <a:pt x="0" y="43"/>
                      </a:lnTo>
                      <a:lnTo>
                        <a:pt x="1" y="49"/>
                      </a:lnTo>
                      <a:lnTo>
                        <a:pt x="12" y="72"/>
                      </a:lnTo>
                      <a:lnTo>
                        <a:pt x="74" y="84"/>
                      </a:lnTo>
                      <a:lnTo>
                        <a:pt x="78" y="80"/>
                      </a:lnTo>
                      <a:lnTo>
                        <a:pt x="78" y="69"/>
                      </a:lnTo>
                      <a:lnTo>
                        <a:pt x="83" y="60"/>
                      </a:lnTo>
                      <a:lnTo>
                        <a:pt x="82" y="51"/>
                      </a:lnTo>
                      <a:lnTo>
                        <a:pt x="91" y="45"/>
                      </a:lnTo>
                      <a:lnTo>
                        <a:pt x="86" y="42"/>
                      </a:lnTo>
                      <a:lnTo>
                        <a:pt x="87" y="26"/>
                      </a:lnTo>
                      <a:lnTo>
                        <a:pt x="98" y="26"/>
                      </a:lnTo>
                      <a:lnTo>
                        <a:pt x="93" y="8"/>
                      </a:lnTo>
                      <a:lnTo>
                        <a:pt x="93" y="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05"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AF0B0F9E-7392-FDE8-7E61-87D9CFE2A76C}"/>
                    </a:ext>
                  </a:extLst>
                </p:cNvPr>
                <p:cNvSpPr>
                  <a:spLocks/>
                </p:cNvSpPr>
                <p:nvPr/>
              </p:nvSpPr>
              <p:spPr bwMode="auto">
                <a:xfrm>
                  <a:off x="7332662" y="2925763"/>
                  <a:ext cx="104775" cy="93663"/>
                </a:xfrm>
                <a:custGeom>
                  <a:avLst/>
                  <a:gdLst>
                    <a:gd name="T0" fmla="*/ 66 w 66"/>
                    <a:gd name="T1" fmla="*/ 58 h 59"/>
                    <a:gd name="T2" fmla="*/ 62 w 66"/>
                    <a:gd name="T3" fmla="*/ 42 h 59"/>
                    <a:gd name="T4" fmla="*/ 53 w 66"/>
                    <a:gd name="T5" fmla="*/ 37 h 59"/>
                    <a:gd name="T6" fmla="*/ 44 w 66"/>
                    <a:gd name="T7" fmla="*/ 32 h 59"/>
                    <a:gd name="T8" fmla="*/ 47 w 66"/>
                    <a:gd name="T9" fmla="*/ 24 h 59"/>
                    <a:gd name="T10" fmla="*/ 36 w 66"/>
                    <a:gd name="T11" fmla="*/ 16 h 59"/>
                    <a:gd name="T12" fmla="*/ 39 w 66"/>
                    <a:gd name="T13" fmla="*/ 10 h 59"/>
                    <a:gd name="T14" fmla="*/ 31 w 66"/>
                    <a:gd name="T15" fmla="*/ 6 h 59"/>
                    <a:gd name="T16" fmla="*/ 25 w 66"/>
                    <a:gd name="T17" fmla="*/ 0 h 59"/>
                    <a:gd name="T18" fmla="*/ 0 w 66"/>
                    <a:gd name="T19" fmla="*/ 4 h 59"/>
                    <a:gd name="T20" fmla="*/ 5 w 66"/>
                    <a:gd name="T21" fmla="*/ 11 h 59"/>
                    <a:gd name="T22" fmla="*/ 5 w 66"/>
                    <a:gd name="T23" fmla="*/ 23 h 59"/>
                    <a:gd name="T24" fmla="*/ 20 w 66"/>
                    <a:gd name="T25" fmla="*/ 29 h 59"/>
                    <a:gd name="T26" fmla="*/ 29 w 66"/>
                    <a:gd name="T27" fmla="*/ 35 h 59"/>
                    <a:gd name="T28" fmla="*/ 33 w 66"/>
                    <a:gd name="T29" fmla="*/ 35 h 59"/>
                    <a:gd name="T30" fmla="*/ 40 w 66"/>
                    <a:gd name="T31" fmla="*/ 41 h 59"/>
                    <a:gd name="T32" fmla="*/ 48 w 66"/>
                    <a:gd name="T33" fmla="*/ 41 h 59"/>
                    <a:gd name="T34" fmla="*/ 49 w 66"/>
                    <a:gd name="T35" fmla="*/ 45 h 59"/>
                    <a:gd name="T36" fmla="*/ 60 w 66"/>
                    <a:gd name="T37" fmla="*/ 59 h 59"/>
                    <a:gd name="T38" fmla="*/ 66 w 66"/>
                    <a:gd name="T39" fmla="*/ 58 h 59"/>
                    <a:gd name="T40" fmla="*/ 66 w 66"/>
                    <a:gd name="T41" fmla="*/ 5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59">
                      <a:moveTo>
                        <a:pt x="66" y="58"/>
                      </a:moveTo>
                      <a:lnTo>
                        <a:pt x="62" y="42"/>
                      </a:lnTo>
                      <a:lnTo>
                        <a:pt x="53" y="37"/>
                      </a:lnTo>
                      <a:lnTo>
                        <a:pt x="44" y="32"/>
                      </a:lnTo>
                      <a:lnTo>
                        <a:pt x="47" y="24"/>
                      </a:lnTo>
                      <a:lnTo>
                        <a:pt x="36" y="16"/>
                      </a:lnTo>
                      <a:lnTo>
                        <a:pt x="39" y="10"/>
                      </a:lnTo>
                      <a:lnTo>
                        <a:pt x="31" y="6"/>
                      </a:lnTo>
                      <a:lnTo>
                        <a:pt x="25" y="0"/>
                      </a:lnTo>
                      <a:lnTo>
                        <a:pt x="0" y="4"/>
                      </a:lnTo>
                      <a:lnTo>
                        <a:pt x="5" y="11"/>
                      </a:lnTo>
                      <a:lnTo>
                        <a:pt x="5" y="23"/>
                      </a:lnTo>
                      <a:lnTo>
                        <a:pt x="20" y="29"/>
                      </a:lnTo>
                      <a:lnTo>
                        <a:pt x="29" y="35"/>
                      </a:lnTo>
                      <a:lnTo>
                        <a:pt x="33" y="35"/>
                      </a:lnTo>
                      <a:lnTo>
                        <a:pt x="40" y="41"/>
                      </a:lnTo>
                      <a:lnTo>
                        <a:pt x="48" y="41"/>
                      </a:lnTo>
                      <a:lnTo>
                        <a:pt x="49" y="45"/>
                      </a:lnTo>
                      <a:lnTo>
                        <a:pt x="60" y="59"/>
                      </a:lnTo>
                      <a:lnTo>
                        <a:pt x="66" y="58"/>
                      </a:lnTo>
                      <a:lnTo>
                        <a:pt x="66" y="5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06"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28164F79-37E8-9D27-41AA-3FAD60F6962C}"/>
                    </a:ext>
                  </a:extLst>
                </p:cNvPr>
                <p:cNvSpPr>
                  <a:spLocks noEditPoints="1"/>
                </p:cNvSpPr>
                <p:nvPr/>
              </p:nvSpPr>
              <p:spPr bwMode="auto">
                <a:xfrm>
                  <a:off x="7372350" y="2901951"/>
                  <a:ext cx="174625" cy="134938"/>
                </a:xfrm>
                <a:custGeom>
                  <a:avLst/>
                  <a:gdLst>
                    <a:gd name="T0" fmla="*/ 8 w 110"/>
                    <a:gd name="T1" fmla="*/ 50 h 85"/>
                    <a:gd name="T2" fmla="*/ 4 w 110"/>
                    <a:gd name="T3" fmla="*/ 50 h 85"/>
                    <a:gd name="T4" fmla="*/ 8 w 110"/>
                    <a:gd name="T5" fmla="*/ 60 h 85"/>
                    <a:gd name="T6" fmla="*/ 21 w 110"/>
                    <a:gd name="T7" fmla="*/ 71 h 85"/>
                    <a:gd name="T8" fmla="*/ 35 w 110"/>
                    <a:gd name="T9" fmla="*/ 74 h 85"/>
                    <a:gd name="T10" fmla="*/ 24 w 110"/>
                    <a:gd name="T11" fmla="*/ 60 h 85"/>
                    <a:gd name="T12" fmla="*/ 23 w 110"/>
                    <a:gd name="T13" fmla="*/ 56 h 85"/>
                    <a:gd name="T14" fmla="*/ 15 w 110"/>
                    <a:gd name="T15" fmla="*/ 56 h 85"/>
                    <a:gd name="T16" fmla="*/ 8 w 110"/>
                    <a:gd name="T17" fmla="*/ 50 h 85"/>
                    <a:gd name="T18" fmla="*/ 8 w 110"/>
                    <a:gd name="T19" fmla="*/ 50 h 85"/>
                    <a:gd name="T20" fmla="*/ 47 w 110"/>
                    <a:gd name="T21" fmla="*/ 15 h 85"/>
                    <a:gd name="T22" fmla="*/ 31 w 110"/>
                    <a:gd name="T23" fmla="*/ 1 h 85"/>
                    <a:gd name="T24" fmla="*/ 25 w 110"/>
                    <a:gd name="T25" fmla="*/ 0 h 85"/>
                    <a:gd name="T26" fmla="*/ 21 w 110"/>
                    <a:gd name="T27" fmla="*/ 4 h 85"/>
                    <a:gd name="T28" fmla="*/ 33 w 110"/>
                    <a:gd name="T29" fmla="*/ 17 h 85"/>
                    <a:gd name="T30" fmla="*/ 31 w 110"/>
                    <a:gd name="T31" fmla="*/ 19 h 85"/>
                    <a:gd name="T32" fmla="*/ 21 w 110"/>
                    <a:gd name="T33" fmla="*/ 18 h 85"/>
                    <a:gd name="T34" fmla="*/ 5 w 110"/>
                    <a:gd name="T35" fmla="*/ 11 h 85"/>
                    <a:gd name="T36" fmla="*/ 0 w 110"/>
                    <a:gd name="T37" fmla="*/ 15 h 85"/>
                    <a:gd name="T38" fmla="*/ 6 w 110"/>
                    <a:gd name="T39" fmla="*/ 21 h 85"/>
                    <a:gd name="T40" fmla="*/ 14 w 110"/>
                    <a:gd name="T41" fmla="*/ 25 h 85"/>
                    <a:gd name="T42" fmla="*/ 11 w 110"/>
                    <a:gd name="T43" fmla="*/ 31 h 85"/>
                    <a:gd name="T44" fmla="*/ 22 w 110"/>
                    <a:gd name="T45" fmla="*/ 39 h 85"/>
                    <a:gd name="T46" fmla="*/ 19 w 110"/>
                    <a:gd name="T47" fmla="*/ 47 h 85"/>
                    <a:gd name="T48" fmla="*/ 28 w 110"/>
                    <a:gd name="T49" fmla="*/ 52 h 85"/>
                    <a:gd name="T50" fmla="*/ 37 w 110"/>
                    <a:gd name="T51" fmla="*/ 57 h 85"/>
                    <a:gd name="T52" fmla="*/ 41 w 110"/>
                    <a:gd name="T53" fmla="*/ 73 h 85"/>
                    <a:gd name="T54" fmla="*/ 61 w 110"/>
                    <a:gd name="T55" fmla="*/ 56 h 85"/>
                    <a:gd name="T56" fmla="*/ 68 w 110"/>
                    <a:gd name="T57" fmla="*/ 54 h 85"/>
                    <a:gd name="T58" fmla="*/ 75 w 110"/>
                    <a:gd name="T59" fmla="*/ 61 h 85"/>
                    <a:gd name="T60" fmla="*/ 71 w 110"/>
                    <a:gd name="T61" fmla="*/ 73 h 85"/>
                    <a:gd name="T62" fmla="*/ 85 w 110"/>
                    <a:gd name="T63" fmla="*/ 85 h 85"/>
                    <a:gd name="T64" fmla="*/ 90 w 110"/>
                    <a:gd name="T65" fmla="*/ 84 h 85"/>
                    <a:gd name="T66" fmla="*/ 87 w 110"/>
                    <a:gd name="T67" fmla="*/ 72 h 85"/>
                    <a:gd name="T68" fmla="*/ 93 w 110"/>
                    <a:gd name="T69" fmla="*/ 66 h 85"/>
                    <a:gd name="T70" fmla="*/ 94 w 110"/>
                    <a:gd name="T71" fmla="*/ 58 h 85"/>
                    <a:gd name="T72" fmla="*/ 94 w 110"/>
                    <a:gd name="T73" fmla="*/ 39 h 85"/>
                    <a:gd name="T74" fmla="*/ 110 w 110"/>
                    <a:gd name="T75" fmla="*/ 37 h 85"/>
                    <a:gd name="T76" fmla="*/ 103 w 110"/>
                    <a:gd name="T77" fmla="*/ 32 h 85"/>
                    <a:gd name="T78" fmla="*/ 93 w 110"/>
                    <a:gd name="T79" fmla="*/ 31 h 85"/>
                    <a:gd name="T80" fmla="*/ 80 w 110"/>
                    <a:gd name="T81" fmla="*/ 14 h 85"/>
                    <a:gd name="T82" fmla="*/ 67 w 110"/>
                    <a:gd name="T83" fmla="*/ 2 h 85"/>
                    <a:gd name="T84" fmla="*/ 67 w 110"/>
                    <a:gd name="T85" fmla="*/ 2 h 85"/>
                    <a:gd name="T86" fmla="*/ 58 w 110"/>
                    <a:gd name="T87" fmla="*/ 11 h 85"/>
                    <a:gd name="T88" fmla="*/ 56 w 110"/>
                    <a:gd name="T89" fmla="*/ 17 h 85"/>
                    <a:gd name="T90" fmla="*/ 47 w 110"/>
                    <a:gd name="T91" fmla="*/ 15 h 85"/>
                    <a:gd name="T92" fmla="*/ 47 w 110"/>
                    <a:gd name="T93" fmla="*/ 1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0" h="85">
                      <a:moveTo>
                        <a:pt x="8" y="50"/>
                      </a:moveTo>
                      <a:lnTo>
                        <a:pt x="4" y="50"/>
                      </a:lnTo>
                      <a:lnTo>
                        <a:pt x="8" y="60"/>
                      </a:lnTo>
                      <a:lnTo>
                        <a:pt x="21" y="71"/>
                      </a:lnTo>
                      <a:lnTo>
                        <a:pt x="35" y="74"/>
                      </a:lnTo>
                      <a:lnTo>
                        <a:pt x="24" y="60"/>
                      </a:lnTo>
                      <a:lnTo>
                        <a:pt x="23" y="56"/>
                      </a:lnTo>
                      <a:lnTo>
                        <a:pt x="15" y="56"/>
                      </a:lnTo>
                      <a:lnTo>
                        <a:pt x="8" y="50"/>
                      </a:lnTo>
                      <a:lnTo>
                        <a:pt x="8" y="50"/>
                      </a:lnTo>
                      <a:close/>
                      <a:moveTo>
                        <a:pt x="47" y="15"/>
                      </a:moveTo>
                      <a:lnTo>
                        <a:pt x="31" y="1"/>
                      </a:lnTo>
                      <a:lnTo>
                        <a:pt x="25" y="0"/>
                      </a:lnTo>
                      <a:lnTo>
                        <a:pt x="21" y="4"/>
                      </a:lnTo>
                      <a:lnTo>
                        <a:pt x="33" y="17"/>
                      </a:lnTo>
                      <a:lnTo>
                        <a:pt x="31" y="19"/>
                      </a:lnTo>
                      <a:lnTo>
                        <a:pt x="21" y="18"/>
                      </a:lnTo>
                      <a:lnTo>
                        <a:pt x="5" y="11"/>
                      </a:lnTo>
                      <a:lnTo>
                        <a:pt x="0" y="15"/>
                      </a:lnTo>
                      <a:lnTo>
                        <a:pt x="6" y="21"/>
                      </a:lnTo>
                      <a:lnTo>
                        <a:pt x="14" y="25"/>
                      </a:lnTo>
                      <a:lnTo>
                        <a:pt x="11" y="31"/>
                      </a:lnTo>
                      <a:lnTo>
                        <a:pt x="22" y="39"/>
                      </a:lnTo>
                      <a:lnTo>
                        <a:pt x="19" y="47"/>
                      </a:lnTo>
                      <a:lnTo>
                        <a:pt x="28" y="52"/>
                      </a:lnTo>
                      <a:lnTo>
                        <a:pt x="37" y="57"/>
                      </a:lnTo>
                      <a:lnTo>
                        <a:pt x="41" y="73"/>
                      </a:lnTo>
                      <a:lnTo>
                        <a:pt x="61" y="56"/>
                      </a:lnTo>
                      <a:lnTo>
                        <a:pt x="68" y="54"/>
                      </a:lnTo>
                      <a:lnTo>
                        <a:pt x="75" y="61"/>
                      </a:lnTo>
                      <a:lnTo>
                        <a:pt x="71" y="73"/>
                      </a:lnTo>
                      <a:lnTo>
                        <a:pt x="85" y="85"/>
                      </a:lnTo>
                      <a:lnTo>
                        <a:pt x="90" y="84"/>
                      </a:lnTo>
                      <a:lnTo>
                        <a:pt x="87" y="72"/>
                      </a:lnTo>
                      <a:lnTo>
                        <a:pt x="93" y="66"/>
                      </a:lnTo>
                      <a:lnTo>
                        <a:pt x="94" y="58"/>
                      </a:lnTo>
                      <a:lnTo>
                        <a:pt x="94" y="39"/>
                      </a:lnTo>
                      <a:lnTo>
                        <a:pt x="110" y="37"/>
                      </a:lnTo>
                      <a:lnTo>
                        <a:pt x="103" y="32"/>
                      </a:lnTo>
                      <a:lnTo>
                        <a:pt x="93" y="31"/>
                      </a:lnTo>
                      <a:lnTo>
                        <a:pt x="80" y="14"/>
                      </a:lnTo>
                      <a:lnTo>
                        <a:pt x="67" y="2"/>
                      </a:lnTo>
                      <a:lnTo>
                        <a:pt x="67" y="2"/>
                      </a:lnTo>
                      <a:lnTo>
                        <a:pt x="58" y="11"/>
                      </a:lnTo>
                      <a:lnTo>
                        <a:pt x="56" y="17"/>
                      </a:lnTo>
                      <a:lnTo>
                        <a:pt x="47" y="15"/>
                      </a:lnTo>
                      <a:lnTo>
                        <a:pt x="47" y="1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07"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938F0968-6157-A440-6F8D-14AD104D1BFB}"/>
                    </a:ext>
                  </a:extLst>
                </p:cNvPr>
                <p:cNvSpPr>
                  <a:spLocks/>
                </p:cNvSpPr>
                <p:nvPr/>
              </p:nvSpPr>
              <p:spPr bwMode="auto">
                <a:xfrm>
                  <a:off x="9801225" y="4278313"/>
                  <a:ext cx="41275" cy="53975"/>
                </a:xfrm>
                <a:custGeom>
                  <a:avLst/>
                  <a:gdLst>
                    <a:gd name="T0" fmla="*/ 0 w 26"/>
                    <a:gd name="T1" fmla="*/ 22 h 34"/>
                    <a:gd name="T2" fmla="*/ 11 w 26"/>
                    <a:gd name="T3" fmla="*/ 34 h 34"/>
                    <a:gd name="T4" fmla="*/ 14 w 26"/>
                    <a:gd name="T5" fmla="*/ 26 h 34"/>
                    <a:gd name="T6" fmla="*/ 25 w 26"/>
                    <a:gd name="T7" fmla="*/ 27 h 34"/>
                    <a:gd name="T8" fmla="*/ 26 w 26"/>
                    <a:gd name="T9" fmla="*/ 11 h 34"/>
                    <a:gd name="T10" fmla="*/ 26 w 26"/>
                    <a:gd name="T11" fmla="*/ 0 h 34"/>
                    <a:gd name="T12" fmla="*/ 9 w 26"/>
                    <a:gd name="T13" fmla="*/ 13 h 34"/>
                    <a:gd name="T14" fmla="*/ 0 w 26"/>
                    <a:gd name="T15" fmla="*/ 22 h 34"/>
                    <a:gd name="T16" fmla="*/ 0 w 26"/>
                    <a:gd name="T17"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34">
                      <a:moveTo>
                        <a:pt x="0" y="22"/>
                      </a:moveTo>
                      <a:lnTo>
                        <a:pt x="11" y="34"/>
                      </a:lnTo>
                      <a:lnTo>
                        <a:pt x="14" y="26"/>
                      </a:lnTo>
                      <a:lnTo>
                        <a:pt x="25" y="27"/>
                      </a:lnTo>
                      <a:lnTo>
                        <a:pt x="26" y="11"/>
                      </a:lnTo>
                      <a:lnTo>
                        <a:pt x="26" y="0"/>
                      </a:lnTo>
                      <a:lnTo>
                        <a:pt x="9" y="13"/>
                      </a:lnTo>
                      <a:lnTo>
                        <a:pt x="0" y="22"/>
                      </a:lnTo>
                      <a:lnTo>
                        <a:pt x="0" y="2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08"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107104B3-AA08-518B-0F14-1C4CC452B444}"/>
                    </a:ext>
                  </a:extLst>
                </p:cNvPr>
                <p:cNvSpPr>
                  <a:spLocks/>
                </p:cNvSpPr>
                <p:nvPr/>
              </p:nvSpPr>
              <p:spPr bwMode="auto">
                <a:xfrm>
                  <a:off x="8864600" y="3414713"/>
                  <a:ext cx="106362" cy="60325"/>
                </a:xfrm>
                <a:custGeom>
                  <a:avLst/>
                  <a:gdLst>
                    <a:gd name="T0" fmla="*/ 56 w 67"/>
                    <a:gd name="T1" fmla="*/ 13 h 38"/>
                    <a:gd name="T2" fmla="*/ 46 w 67"/>
                    <a:gd name="T3" fmla="*/ 7 h 38"/>
                    <a:gd name="T4" fmla="*/ 35 w 67"/>
                    <a:gd name="T5" fmla="*/ 6 h 38"/>
                    <a:gd name="T6" fmla="*/ 20 w 67"/>
                    <a:gd name="T7" fmla="*/ 0 h 38"/>
                    <a:gd name="T8" fmla="*/ 10 w 67"/>
                    <a:gd name="T9" fmla="*/ 7 h 38"/>
                    <a:gd name="T10" fmla="*/ 0 w 67"/>
                    <a:gd name="T11" fmla="*/ 24 h 38"/>
                    <a:gd name="T12" fmla="*/ 1 w 67"/>
                    <a:gd name="T13" fmla="*/ 29 h 38"/>
                    <a:gd name="T14" fmla="*/ 22 w 67"/>
                    <a:gd name="T15" fmla="*/ 38 h 38"/>
                    <a:gd name="T16" fmla="*/ 34 w 67"/>
                    <a:gd name="T17" fmla="*/ 35 h 38"/>
                    <a:gd name="T18" fmla="*/ 52 w 67"/>
                    <a:gd name="T19" fmla="*/ 36 h 38"/>
                    <a:gd name="T20" fmla="*/ 67 w 67"/>
                    <a:gd name="T21" fmla="*/ 36 h 38"/>
                    <a:gd name="T22" fmla="*/ 67 w 67"/>
                    <a:gd name="T23" fmla="*/ 21 h 38"/>
                    <a:gd name="T24" fmla="*/ 56 w 67"/>
                    <a:gd name="T25" fmla="*/ 13 h 38"/>
                    <a:gd name="T26" fmla="*/ 56 w 67"/>
                    <a:gd name="T27" fmla="*/ 1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38">
                      <a:moveTo>
                        <a:pt x="56" y="13"/>
                      </a:moveTo>
                      <a:lnTo>
                        <a:pt x="46" y="7"/>
                      </a:lnTo>
                      <a:lnTo>
                        <a:pt x="35" y="6"/>
                      </a:lnTo>
                      <a:lnTo>
                        <a:pt x="20" y="0"/>
                      </a:lnTo>
                      <a:lnTo>
                        <a:pt x="10" y="7"/>
                      </a:lnTo>
                      <a:lnTo>
                        <a:pt x="0" y="24"/>
                      </a:lnTo>
                      <a:lnTo>
                        <a:pt x="1" y="29"/>
                      </a:lnTo>
                      <a:lnTo>
                        <a:pt x="22" y="38"/>
                      </a:lnTo>
                      <a:lnTo>
                        <a:pt x="34" y="35"/>
                      </a:lnTo>
                      <a:lnTo>
                        <a:pt x="52" y="36"/>
                      </a:lnTo>
                      <a:lnTo>
                        <a:pt x="67" y="36"/>
                      </a:lnTo>
                      <a:lnTo>
                        <a:pt x="67" y="21"/>
                      </a:lnTo>
                      <a:lnTo>
                        <a:pt x="56" y="13"/>
                      </a:lnTo>
                      <a:lnTo>
                        <a:pt x="56" y="1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09"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5771865A-BEDE-FA1F-ACE5-22607C74EE63}"/>
                    </a:ext>
                  </a:extLst>
                </p:cNvPr>
                <p:cNvSpPr>
                  <a:spLocks/>
                </p:cNvSpPr>
                <p:nvPr/>
              </p:nvSpPr>
              <p:spPr bwMode="auto">
                <a:xfrm>
                  <a:off x="8856662" y="3486151"/>
                  <a:ext cx="169862" cy="215900"/>
                </a:xfrm>
                <a:custGeom>
                  <a:avLst/>
                  <a:gdLst>
                    <a:gd name="T0" fmla="*/ 105 w 107"/>
                    <a:gd name="T1" fmla="*/ 105 h 136"/>
                    <a:gd name="T2" fmla="*/ 88 w 107"/>
                    <a:gd name="T3" fmla="*/ 66 h 136"/>
                    <a:gd name="T4" fmla="*/ 83 w 107"/>
                    <a:gd name="T5" fmla="*/ 67 h 136"/>
                    <a:gd name="T6" fmla="*/ 82 w 107"/>
                    <a:gd name="T7" fmla="*/ 82 h 136"/>
                    <a:gd name="T8" fmla="*/ 69 w 107"/>
                    <a:gd name="T9" fmla="*/ 69 h 136"/>
                    <a:gd name="T10" fmla="*/ 73 w 107"/>
                    <a:gd name="T11" fmla="*/ 56 h 136"/>
                    <a:gd name="T12" fmla="*/ 82 w 107"/>
                    <a:gd name="T13" fmla="*/ 54 h 136"/>
                    <a:gd name="T14" fmla="*/ 88 w 107"/>
                    <a:gd name="T15" fmla="*/ 34 h 136"/>
                    <a:gd name="T16" fmla="*/ 75 w 107"/>
                    <a:gd name="T17" fmla="*/ 31 h 136"/>
                    <a:gd name="T18" fmla="*/ 57 w 107"/>
                    <a:gd name="T19" fmla="*/ 31 h 136"/>
                    <a:gd name="T20" fmla="*/ 36 w 107"/>
                    <a:gd name="T21" fmla="*/ 28 h 136"/>
                    <a:gd name="T22" fmla="*/ 32 w 107"/>
                    <a:gd name="T23" fmla="*/ 11 h 136"/>
                    <a:gd name="T24" fmla="*/ 22 w 107"/>
                    <a:gd name="T25" fmla="*/ 9 h 136"/>
                    <a:gd name="T26" fmla="*/ 4 w 107"/>
                    <a:gd name="T27" fmla="*/ 0 h 136"/>
                    <a:gd name="T28" fmla="*/ 0 w 107"/>
                    <a:gd name="T29" fmla="*/ 16 h 136"/>
                    <a:gd name="T30" fmla="*/ 16 w 107"/>
                    <a:gd name="T31" fmla="*/ 28 h 136"/>
                    <a:gd name="T32" fmla="*/ 5 w 107"/>
                    <a:gd name="T33" fmla="*/ 37 h 136"/>
                    <a:gd name="T34" fmla="*/ 2 w 107"/>
                    <a:gd name="T35" fmla="*/ 46 h 136"/>
                    <a:gd name="T36" fmla="*/ 16 w 107"/>
                    <a:gd name="T37" fmla="*/ 52 h 136"/>
                    <a:gd name="T38" fmla="*/ 15 w 107"/>
                    <a:gd name="T39" fmla="*/ 66 h 136"/>
                    <a:gd name="T40" fmla="*/ 24 w 107"/>
                    <a:gd name="T41" fmla="*/ 84 h 136"/>
                    <a:gd name="T42" fmla="*/ 30 w 107"/>
                    <a:gd name="T43" fmla="*/ 104 h 136"/>
                    <a:gd name="T44" fmla="*/ 38 w 107"/>
                    <a:gd name="T45" fmla="*/ 106 h 136"/>
                    <a:gd name="T46" fmla="*/ 44 w 107"/>
                    <a:gd name="T47" fmla="*/ 108 h 136"/>
                    <a:gd name="T48" fmla="*/ 47 w 107"/>
                    <a:gd name="T49" fmla="*/ 105 h 136"/>
                    <a:gd name="T50" fmla="*/ 57 w 107"/>
                    <a:gd name="T51" fmla="*/ 109 h 136"/>
                    <a:gd name="T52" fmla="*/ 61 w 107"/>
                    <a:gd name="T53" fmla="*/ 96 h 136"/>
                    <a:gd name="T54" fmla="*/ 58 w 107"/>
                    <a:gd name="T55" fmla="*/ 86 h 136"/>
                    <a:gd name="T56" fmla="*/ 77 w 107"/>
                    <a:gd name="T57" fmla="*/ 87 h 136"/>
                    <a:gd name="T58" fmla="*/ 87 w 107"/>
                    <a:gd name="T59" fmla="*/ 101 h 136"/>
                    <a:gd name="T60" fmla="*/ 93 w 107"/>
                    <a:gd name="T61" fmla="*/ 112 h 136"/>
                    <a:gd name="T62" fmla="*/ 96 w 107"/>
                    <a:gd name="T63" fmla="*/ 124 h 136"/>
                    <a:gd name="T64" fmla="*/ 103 w 107"/>
                    <a:gd name="T65" fmla="*/ 136 h 136"/>
                    <a:gd name="T66" fmla="*/ 100 w 107"/>
                    <a:gd name="T67" fmla="*/ 118 h 136"/>
                    <a:gd name="T68" fmla="*/ 107 w 107"/>
                    <a:gd name="T69" fmla="*/ 121 h 136"/>
                    <a:gd name="T70" fmla="*/ 105 w 107"/>
                    <a:gd name="T71" fmla="*/ 105 h 136"/>
                    <a:gd name="T72" fmla="*/ 105 w 107"/>
                    <a:gd name="T73" fmla="*/ 10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 h="136">
                      <a:moveTo>
                        <a:pt x="105" y="105"/>
                      </a:moveTo>
                      <a:lnTo>
                        <a:pt x="88" y="66"/>
                      </a:lnTo>
                      <a:lnTo>
                        <a:pt x="83" y="67"/>
                      </a:lnTo>
                      <a:lnTo>
                        <a:pt x="82" y="82"/>
                      </a:lnTo>
                      <a:lnTo>
                        <a:pt x="69" y="69"/>
                      </a:lnTo>
                      <a:lnTo>
                        <a:pt x="73" y="56"/>
                      </a:lnTo>
                      <a:lnTo>
                        <a:pt x="82" y="54"/>
                      </a:lnTo>
                      <a:lnTo>
                        <a:pt x="88" y="34"/>
                      </a:lnTo>
                      <a:lnTo>
                        <a:pt x="75" y="31"/>
                      </a:lnTo>
                      <a:lnTo>
                        <a:pt x="57" y="31"/>
                      </a:lnTo>
                      <a:lnTo>
                        <a:pt x="36" y="28"/>
                      </a:lnTo>
                      <a:lnTo>
                        <a:pt x="32" y="11"/>
                      </a:lnTo>
                      <a:lnTo>
                        <a:pt x="22" y="9"/>
                      </a:lnTo>
                      <a:lnTo>
                        <a:pt x="4" y="0"/>
                      </a:lnTo>
                      <a:lnTo>
                        <a:pt x="0" y="16"/>
                      </a:lnTo>
                      <a:lnTo>
                        <a:pt x="16" y="28"/>
                      </a:lnTo>
                      <a:lnTo>
                        <a:pt x="5" y="37"/>
                      </a:lnTo>
                      <a:lnTo>
                        <a:pt x="2" y="46"/>
                      </a:lnTo>
                      <a:lnTo>
                        <a:pt x="16" y="52"/>
                      </a:lnTo>
                      <a:lnTo>
                        <a:pt x="15" y="66"/>
                      </a:lnTo>
                      <a:lnTo>
                        <a:pt x="24" y="84"/>
                      </a:lnTo>
                      <a:lnTo>
                        <a:pt x="30" y="104"/>
                      </a:lnTo>
                      <a:lnTo>
                        <a:pt x="38" y="106"/>
                      </a:lnTo>
                      <a:lnTo>
                        <a:pt x="44" y="108"/>
                      </a:lnTo>
                      <a:lnTo>
                        <a:pt x="47" y="105"/>
                      </a:lnTo>
                      <a:lnTo>
                        <a:pt x="57" y="109"/>
                      </a:lnTo>
                      <a:lnTo>
                        <a:pt x="61" y="96"/>
                      </a:lnTo>
                      <a:lnTo>
                        <a:pt x="58" y="86"/>
                      </a:lnTo>
                      <a:lnTo>
                        <a:pt x="77" y="87"/>
                      </a:lnTo>
                      <a:lnTo>
                        <a:pt x="87" y="101"/>
                      </a:lnTo>
                      <a:lnTo>
                        <a:pt x="93" y="112"/>
                      </a:lnTo>
                      <a:lnTo>
                        <a:pt x="96" y="124"/>
                      </a:lnTo>
                      <a:lnTo>
                        <a:pt x="103" y="136"/>
                      </a:lnTo>
                      <a:lnTo>
                        <a:pt x="100" y="118"/>
                      </a:lnTo>
                      <a:lnTo>
                        <a:pt x="107" y="121"/>
                      </a:lnTo>
                      <a:lnTo>
                        <a:pt x="105" y="105"/>
                      </a:lnTo>
                      <a:lnTo>
                        <a:pt x="105" y="10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10"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AD1094BB-99CC-D5DA-D4C6-4718BED86684}"/>
                    </a:ext>
                  </a:extLst>
                </p:cNvPr>
                <p:cNvSpPr>
                  <a:spLocks noEditPoints="1"/>
                </p:cNvSpPr>
                <p:nvPr/>
              </p:nvSpPr>
              <p:spPr bwMode="auto">
                <a:xfrm>
                  <a:off x="8269287" y="2478088"/>
                  <a:ext cx="1703387" cy="1319213"/>
                </a:xfrm>
                <a:custGeom>
                  <a:avLst/>
                  <a:gdLst>
                    <a:gd name="T0" fmla="*/ 855 w 1073"/>
                    <a:gd name="T1" fmla="*/ 786 h 831"/>
                    <a:gd name="T2" fmla="*/ 817 w 1073"/>
                    <a:gd name="T3" fmla="*/ 824 h 831"/>
                    <a:gd name="T4" fmla="*/ 901 w 1073"/>
                    <a:gd name="T5" fmla="*/ 85 h 831"/>
                    <a:gd name="T6" fmla="*/ 819 w 1073"/>
                    <a:gd name="T7" fmla="*/ 16 h 831"/>
                    <a:gd name="T8" fmla="*/ 723 w 1073"/>
                    <a:gd name="T9" fmla="*/ 6 h 831"/>
                    <a:gd name="T10" fmla="*/ 735 w 1073"/>
                    <a:gd name="T11" fmla="*/ 42 h 831"/>
                    <a:gd name="T12" fmla="*/ 698 w 1073"/>
                    <a:gd name="T13" fmla="*/ 82 h 831"/>
                    <a:gd name="T14" fmla="*/ 721 w 1073"/>
                    <a:gd name="T15" fmla="*/ 129 h 831"/>
                    <a:gd name="T16" fmla="*/ 796 w 1073"/>
                    <a:gd name="T17" fmla="*/ 148 h 831"/>
                    <a:gd name="T18" fmla="*/ 749 w 1073"/>
                    <a:gd name="T19" fmla="*/ 163 h 831"/>
                    <a:gd name="T20" fmla="*/ 686 w 1073"/>
                    <a:gd name="T21" fmla="*/ 195 h 831"/>
                    <a:gd name="T22" fmla="*/ 691 w 1073"/>
                    <a:gd name="T23" fmla="*/ 224 h 831"/>
                    <a:gd name="T24" fmla="*/ 628 w 1073"/>
                    <a:gd name="T25" fmla="*/ 253 h 831"/>
                    <a:gd name="T26" fmla="*/ 550 w 1073"/>
                    <a:gd name="T27" fmla="*/ 267 h 831"/>
                    <a:gd name="T28" fmla="*/ 428 w 1073"/>
                    <a:gd name="T29" fmla="*/ 247 h 831"/>
                    <a:gd name="T30" fmla="*/ 359 w 1073"/>
                    <a:gd name="T31" fmla="*/ 210 h 831"/>
                    <a:gd name="T32" fmla="*/ 268 w 1073"/>
                    <a:gd name="T33" fmla="*/ 179 h 831"/>
                    <a:gd name="T34" fmla="*/ 189 w 1073"/>
                    <a:gd name="T35" fmla="*/ 112 h 831"/>
                    <a:gd name="T36" fmla="*/ 150 w 1073"/>
                    <a:gd name="T37" fmla="*/ 116 h 831"/>
                    <a:gd name="T38" fmla="*/ 118 w 1073"/>
                    <a:gd name="T39" fmla="*/ 183 h 831"/>
                    <a:gd name="T40" fmla="*/ 98 w 1073"/>
                    <a:gd name="T41" fmla="*/ 243 h 831"/>
                    <a:gd name="T42" fmla="*/ 75 w 1073"/>
                    <a:gd name="T43" fmla="*/ 283 h 831"/>
                    <a:gd name="T44" fmla="*/ 15 w 1073"/>
                    <a:gd name="T45" fmla="*/ 303 h 831"/>
                    <a:gd name="T46" fmla="*/ 12 w 1073"/>
                    <a:gd name="T47" fmla="*/ 346 h 831"/>
                    <a:gd name="T48" fmla="*/ 40 w 1073"/>
                    <a:gd name="T49" fmla="*/ 373 h 831"/>
                    <a:gd name="T50" fmla="*/ 108 w 1073"/>
                    <a:gd name="T51" fmla="*/ 419 h 831"/>
                    <a:gd name="T52" fmla="*/ 153 w 1073"/>
                    <a:gd name="T53" fmla="*/ 491 h 831"/>
                    <a:gd name="T54" fmla="*/ 204 w 1073"/>
                    <a:gd name="T55" fmla="*/ 545 h 831"/>
                    <a:gd name="T56" fmla="*/ 265 w 1073"/>
                    <a:gd name="T57" fmla="*/ 566 h 831"/>
                    <a:gd name="T58" fmla="*/ 334 w 1073"/>
                    <a:gd name="T59" fmla="*/ 599 h 831"/>
                    <a:gd name="T60" fmla="*/ 385 w 1073"/>
                    <a:gd name="T61" fmla="*/ 597 h 831"/>
                    <a:gd name="T62" fmla="*/ 431 w 1073"/>
                    <a:gd name="T63" fmla="*/ 603 h 831"/>
                    <a:gd name="T64" fmla="*/ 499 w 1073"/>
                    <a:gd name="T65" fmla="*/ 573 h 831"/>
                    <a:gd name="T66" fmla="*/ 542 w 1073"/>
                    <a:gd name="T67" fmla="*/ 591 h 831"/>
                    <a:gd name="T68" fmla="*/ 579 w 1073"/>
                    <a:gd name="T69" fmla="*/ 627 h 831"/>
                    <a:gd name="T70" fmla="*/ 590 w 1073"/>
                    <a:gd name="T71" fmla="*/ 691 h 831"/>
                    <a:gd name="T72" fmla="*/ 626 w 1073"/>
                    <a:gd name="T73" fmla="*/ 746 h 831"/>
                    <a:gd name="T74" fmla="*/ 654 w 1073"/>
                    <a:gd name="T75" fmla="*/ 759 h 831"/>
                    <a:gd name="T76" fmla="*/ 679 w 1073"/>
                    <a:gd name="T77" fmla="*/ 724 h 831"/>
                    <a:gd name="T78" fmla="*/ 741 w 1073"/>
                    <a:gd name="T79" fmla="*/ 717 h 831"/>
                    <a:gd name="T80" fmla="*/ 793 w 1073"/>
                    <a:gd name="T81" fmla="*/ 751 h 831"/>
                    <a:gd name="T82" fmla="*/ 836 w 1073"/>
                    <a:gd name="T83" fmla="*/ 781 h 831"/>
                    <a:gd name="T84" fmla="*/ 897 w 1073"/>
                    <a:gd name="T85" fmla="*/ 740 h 831"/>
                    <a:gd name="T86" fmla="*/ 949 w 1073"/>
                    <a:gd name="T87" fmla="*/ 722 h 831"/>
                    <a:gd name="T88" fmla="*/ 1018 w 1073"/>
                    <a:gd name="T89" fmla="*/ 620 h 831"/>
                    <a:gd name="T90" fmla="*/ 1033 w 1073"/>
                    <a:gd name="T91" fmla="*/ 555 h 831"/>
                    <a:gd name="T92" fmla="*/ 1014 w 1073"/>
                    <a:gd name="T93" fmla="*/ 510 h 831"/>
                    <a:gd name="T94" fmla="*/ 930 w 1073"/>
                    <a:gd name="T95" fmla="*/ 433 h 831"/>
                    <a:gd name="T96" fmla="*/ 976 w 1073"/>
                    <a:gd name="T97" fmla="*/ 385 h 831"/>
                    <a:gd name="T98" fmla="*/ 918 w 1073"/>
                    <a:gd name="T99" fmla="*/ 379 h 831"/>
                    <a:gd name="T100" fmla="*/ 859 w 1073"/>
                    <a:gd name="T101" fmla="*/ 341 h 831"/>
                    <a:gd name="T102" fmla="*/ 900 w 1073"/>
                    <a:gd name="T103" fmla="*/ 297 h 831"/>
                    <a:gd name="T104" fmla="*/ 931 w 1073"/>
                    <a:gd name="T105" fmla="*/ 326 h 831"/>
                    <a:gd name="T106" fmla="*/ 976 w 1073"/>
                    <a:gd name="T107" fmla="*/ 313 h 831"/>
                    <a:gd name="T108" fmla="*/ 1015 w 1073"/>
                    <a:gd name="T109" fmla="*/ 276 h 831"/>
                    <a:gd name="T110" fmla="*/ 1046 w 1073"/>
                    <a:gd name="T111" fmla="*/ 242 h 831"/>
                    <a:gd name="T112" fmla="*/ 1068 w 1073"/>
                    <a:gd name="T113" fmla="*/ 243 h 831"/>
                    <a:gd name="T114" fmla="*/ 1073 w 1073"/>
                    <a:gd name="T115" fmla="*/ 192 h 831"/>
                    <a:gd name="T116" fmla="*/ 1057 w 1073"/>
                    <a:gd name="T117" fmla="*/ 115 h 831"/>
                    <a:gd name="T118" fmla="*/ 971 w 1073"/>
                    <a:gd name="T119" fmla="*/ 109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73" h="831">
                      <a:moveTo>
                        <a:pt x="851" y="819"/>
                      </a:moveTo>
                      <a:lnTo>
                        <a:pt x="853" y="806"/>
                      </a:lnTo>
                      <a:lnTo>
                        <a:pt x="861" y="796"/>
                      </a:lnTo>
                      <a:lnTo>
                        <a:pt x="855" y="786"/>
                      </a:lnTo>
                      <a:lnTo>
                        <a:pt x="843" y="785"/>
                      </a:lnTo>
                      <a:lnTo>
                        <a:pt x="822" y="792"/>
                      </a:lnTo>
                      <a:lnTo>
                        <a:pt x="813" y="803"/>
                      </a:lnTo>
                      <a:lnTo>
                        <a:pt x="817" y="824"/>
                      </a:lnTo>
                      <a:lnTo>
                        <a:pt x="836" y="831"/>
                      </a:lnTo>
                      <a:lnTo>
                        <a:pt x="851" y="819"/>
                      </a:lnTo>
                      <a:lnTo>
                        <a:pt x="851" y="819"/>
                      </a:lnTo>
                      <a:close/>
                      <a:moveTo>
                        <a:pt x="901" y="85"/>
                      </a:moveTo>
                      <a:lnTo>
                        <a:pt x="878" y="63"/>
                      </a:lnTo>
                      <a:lnTo>
                        <a:pt x="862" y="49"/>
                      </a:lnTo>
                      <a:lnTo>
                        <a:pt x="847" y="38"/>
                      </a:lnTo>
                      <a:lnTo>
                        <a:pt x="819" y="16"/>
                      </a:lnTo>
                      <a:lnTo>
                        <a:pt x="796" y="8"/>
                      </a:lnTo>
                      <a:lnTo>
                        <a:pt x="765" y="0"/>
                      </a:lnTo>
                      <a:lnTo>
                        <a:pt x="741" y="1"/>
                      </a:lnTo>
                      <a:lnTo>
                        <a:pt x="723" y="6"/>
                      </a:lnTo>
                      <a:lnTo>
                        <a:pt x="716" y="17"/>
                      </a:lnTo>
                      <a:lnTo>
                        <a:pt x="730" y="22"/>
                      </a:lnTo>
                      <a:lnTo>
                        <a:pt x="739" y="35"/>
                      </a:lnTo>
                      <a:lnTo>
                        <a:pt x="735" y="42"/>
                      </a:lnTo>
                      <a:lnTo>
                        <a:pt x="735" y="66"/>
                      </a:lnTo>
                      <a:lnTo>
                        <a:pt x="742" y="77"/>
                      </a:lnTo>
                      <a:lnTo>
                        <a:pt x="725" y="91"/>
                      </a:lnTo>
                      <a:lnTo>
                        <a:pt x="698" y="82"/>
                      </a:lnTo>
                      <a:lnTo>
                        <a:pt x="701" y="99"/>
                      </a:lnTo>
                      <a:lnTo>
                        <a:pt x="702" y="122"/>
                      </a:lnTo>
                      <a:lnTo>
                        <a:pt x="712" y="133"/>
                      </a:lnTo>
                      <a:lnTo>
                        <a:pt x="721" y="129"/>
                      </a:lnTo>
                      <a:lnTo>
                        <a:pt x="741" y="133"/>
                      </a:lnTo>
                      <a:lnTo>
                        <a:pt x="751" y="124"/>
                      </a:lnTo>
                      <a:lnTo>
                        <a:pt x="769" y="132"/>
                      </a:lnTo>
                      <a:lnTo>
                        <a:pt x="796" y="148"/>
                      </a:lnTo>
                      <a:lnTo>
                        <a:pt x="799" y="156"/>
                      </a:lnTo>
                      <a:lnTo>
                        <a:pt x="783" y="153"/>
                      </a:lnTo>
                      <a:lnTo>
                        <a:pt x="757" y="157"/>
                      </a:lnTo>
                      <a:lnTo>
                        <a:pt x="749" y="163"/>
                      </a:lnTo>
                      <a:lnTo>
                        <a:pt x="743" y="178"/>
                      </a:lnTo>
                      <a:lnTo>
                        <a:pt x="720" y="188"/>
                      </a:lnTo>
                      <a:lnTo>
                        <a:pt x="709" y="200"/>
                      </a:lnTo>
                      <a:lnTo>
                        <a:pt x="686" y="195"/>
                      </a:lnTo>
                      <a:lnTo>
                        <a:pt x="674" y="193"/>
                      </a:lnTo>
                      <a:lnTo>
                        <a:pt x="673" y="208"/>
                      </a:lnTo>
                      <a:lnTo>
                        <a:pt x="683" y="217"/>
                      </a:lnTo>
                      <a:lnTo>
                        <a:pt x="691" y="224"/>
                      </a:lnTo>
                      <a:lnTo>
                        <a:pt x="682" y="232"/>
                      </a:lnTo>
                      <a:lnTo>
                        <a:pt x="674" y="245"/>
                      </a:lnTo>
                      <a:lnTo>
                        <a:pt x="656" y="252"/>
                      </a:lnTo>
                      <a:lnTo>
                        <a:pt x="628" y="253"/>
                      </a:lnTo>
                      <a:lnTo>
                        <a:pt x="601" y="261"/>
                      </a:lnTo>
                      <a:lnTo>
                        <a:pt x="584" y="274"/>
                      </a:lnTo>
                      <a:lnTo>
                        <a:pt x="572" y="266"/>
                      </a:lnTo>
                      <a:lnTo>
                        <a:pt x="550" y="267"/>
                      </a:lnTo>
                      <a:lnTo>
                        <a:pt x="514" y="252"/>
                      </a:lnTo>
                      <a:lnTo>
                        <a:pt x="494" y="249"/>
                      </a:lnTo>
                      <a:lnTo>
                        <a:pt x="471" y="252"/>
                      </a:lnTo>
                      <a:lnTo>
                        <a:pt x="428" y="247"/>
                      </a:lnTo>
                      <a:lnTo>
                        <a:pt x="408" y="247"/>
                      </a:lnTo>
                      <a:lnTo>
                        <a:pt x="390" y="234"/>
                      </a:lnTo>
                      <a:lnTo>
                        <a:pt x="372" y="213"/>
                      </a:lnTo>
                      <a:lnTo>
                        <a:pt x="359" y="210"/>
                      </a:lnTo>
                      <a:lnTo>
                        <a:pt x="330" y="196"/>
                      </a:lnTo>
                      <a:lnTo>
                        <a:pt x="303" y="192"/>
                      </a:lnTo>
                      <a:lnTo>
                        <a:pt x="279" y="189"/>
                      </a:lnTo>
                      <a:lnTo>
                        <a:pt x="268" y="179"/>
                      </a:lnTo>
                      <a:lnTo>
                        <a:pt x="263" y="151"/>
                      </a:lnTo>
                      <a:lnTo>
                        <a:pt x="242" y="133"/>
                      </a:lnTo>
                      <a:lnTo>
                        <a:pt x="211" y="124"/>
                      </a:lnTo>
                      <a:lnTo>
                        <a:pt x="189" y="112"/>
                      </a:lnTo>
                      <a:lnTo>
                        <a:pt x="177" y="95"/>
                      </a:lnTo>
                      <a:lnTo>
                        <a:pt x="171" y="97"/>
                      </a:lnTo>
                      <a:lnTo>
                        <a:pt x="164" y="113"/>
                      </a:lnTo>
                      <a:lnTo>
                        <a:pt x="150" y="116"/>
                      </a:lnTo>
                      <a:lnTo>
                        <a:pt x="160" y="138"/>
                      </a:lnTo>
                      <a:lnTo>
                        <a:pt x="154" y="149"/>
                      </a:lnTo>
                      <a:lnTo>
                        <a:pt x="114" y="142"/>
                      </a:lnTo>
                      <a:lnTo>
                        <a:pt x="118" y="183"/>
                      </a:lnTo>
                      <a:lnTo>
                        <a:pt x="110" y="189"/>
                      </a:lnTo>
                      <a:lnTo>
                        <a:pt x="76" y="197"/>
                      </a:lnTo>
                      <a:lnTo>
                        <a:pt x="109" y="237"/>
                      </a:lnTo>
                      <a:lnTo>
                        <a:pt x="98" y="243"/>
                      </a:lnTo>
                      <a:lnTo>
                        <a:pt x="105" y="256"/>
                      </a:lnTo>
                      <a:lnTo>
                        <a:pt x="104" y="261"/>
                      </a:lnTo>
                      <a:lnTo>
                        <a:pt x="78" y="275"/>
                      </a:lnTo>
                      <a:lnTo>
                        <a:pt x="75" y="283"/>
                      </a:lnTo>
                      <a:lnTo>
                        <a:pt x="50" y="286"/>
                      </a:lnTo>
                      <a:lnTo>
                        <a:pt x="48" y="301"/>
                      </a:lnTo>
                      <a:lnTo>
                        <a:pt x="27" y="298"/>
                      </a:lnTo>
                      <a:lnTo>
                        <a:pt x="15" y="303"/>
                      </a:lnTo>
                      <a:lnTo>
                        <a:pt x="0" y="314"/>
                      </a:lnTo>
                      <a:lnTo>
                        <a:pt x="5" y="319"/>
                      </a:lnTo>
                      <a:lnTo>
                        <a:pt x="1" y="325"/>
                      </a:lnTo>
                      <a:lnTo>
                        <a:pt x="12" y="346"/>
                      </a:lnTo>
                      <a:lnTo>
                        <a:pt x="18" y="345"/>
                      </a:lnTo>
                      <a:lnTo>
                        <a:pt x="31" y="349"/>
                      </a:lnTo>
                      <a:lnTo>
                        <a:pt x="33" y="359"/>
                      </a:lnTo>
                      <a:lnTo>
                        <a:pt x="40" y="373"/>
                      </a:lnTo>
                      <a:lnTo>
                        <a:pt x="45" y="380"/>
                      </a:lnTo>
                      <a:lnTo>
                        <a:pt x="62" y="391"/>
                      </a:lnTo>
                      <a:lnTo>
                        <a:pt x="74" y="410"/>
                      </a:lnTo>
                      <a:lnTo>
                        <a:pt x="108" y="419"/>
                      </a:lnTo>
                      <a:lnTo>
                        <a:pt x="137" y="447"/>
                      </a:lnTo>
                      <a:lnTo>
                        <a:pt x="140" y="467"/>
                      </a:lnTo>
                      <a:lnTo>
                        <a:pt x="151" y="479"/>
                      </a:lnTo>
                      <a:lnTo>
                        <a:pt x="153" y="491"/>
                      </a:lnTo>
                      <a:lnTo>
                        <a:pt x="138" y="488"/>
                      </a:lnTo>
                      <a:lnTo>
                        <a:pt x="150" y="514"/>
                      </a:lnTo>
                      <a:lnTo>
                        <a:pt x="173" y="529"/>
                      </a:lnTo>
                      <a:lnTo>
                        <a:pt x="204" y="545"/>
                      </a:lnTo>
                      <a:lnTo>
                        <a:pt x="212" y="540"/>
                      </a:lnTo>
                      <a:lnTo>
                        <a:pt x="230" y="547"/>
                      </a:lnTo>
                      <a:lnTo>
                        <a:pt x="253" y="563"/>
                      </a:lnTo>
                      <a:lnTo>
                        <a:pt x="265" y="566"/>
                      </a:lnTo>
                      <a:lnTo>
                        <a:pt x="274" y="578"/>
                      </a:lnTo>
                      <a:lnTo>
                        <a:pt x="291" y="583"/>
                      </a:lnTo>
                      <a:lnTo>
                        <a:pt x="310" y="593"/>
                      </a:lnTo>
                      <a:lnTo>
                        <a:pt x="334" y="599"/>
                      </a:lnTo>
                      <a:lnTo>
                        <a:pt x="358" y="600"/>
                      </a:lnTo>
                      <a:lnTo>
                        <a:pt x="370" y="596"/>
                      </a:lnTo>
                      <a:lnTo>
                        <a:pt x="375" y="614"/>
                      </a:lnTo>
                      <a:lnTo>
                        <a:pt x="385" y="597"/>
                      </a:lnTo>
                      <a:lnTo>
                        <a:pt x="395" y="590"/>
                      </a:lnTo>
                      <a:lnTo>
                        <a:pt x="410" y="596"/>
                      </a:lnTo>
                      <a:lnTo>
                        <a:pt x="421" y="597"/>
                      </a:lnTo>
                      <a:lnTo>
                        <a:pt x="431" y="603"/>
                      </a:lnTo>
                      <a:lnTo>
                        <a:pt x="447" y="600"/>
                      </a:lnTo>
                      <a:lnTo>
                        <a:pt x="461" y="583"/>
                      </a:lnTo>
                      <a:lnTo>
                        <a:pt x="481" y="568"/>
                      </a:lnTo>
                      <a:lnTo>
                        <a:pt x="499" y="573"/>
                      </a:lnTo>
                      <a:lnTo>
                        <a:pt x="512" y="563"/>
                      </a:lnTo>
                      <a:lnTo>
                        <a:pt x="525" y="578"/>
                      </a:lnTo>
                      <a:lnTo>
                        <a:pt x="520" y="588"/>
                      </a:lnTo>
                      <a:lnTo>
                        <a:pt x="542" y="591"/>
                      </a:lnTo>
                      <a:lnTo>
                        <a:pt x="554" y="590"/>
                      </a:lnTo>
                      <a:lnTo>
                        <a:pt x="564" y="603"/>
                      </a:lnTo>
                      <a:lnTo>
                        <a:pt x="574" y="609"/>
                      </a:lnTo>
                      <a:lnTo>
                        <a:pt x="579" y="627"/>
                      </a:lnTo>
                      <a:lnTo>
                        <a:pt x="582" y="647"/>
                      </a:lnTo>
                      <a:lnTo>
                        <a:pt x="567" y="667"/>
                      </a:lnTo>
                      <a:lnTo>
                        <a:pt x="569" y="695"/>
                      </a:lnTo>
                      <a:lnTo>
                        <a:pt x="590" y="691"/>
                      </a:lnTo>
                      <a:lnTo>
                        <a:pt x="598" y="713"/>
                      </a:lnTo>
                      <a:lnTo>
                        <a:pt x="612" y="718"/>
                      </a:lnTo>
                      <a:lnTo>
                        <a:pt x="610" y="738"/>
                      </a:lnTo>
                      <a:lnTo>
                        <a:pt x="626" y="746"/>
                      </a:lnTo>
                      <a:lnTo>
                        <a:pt x="636" y="751"/>
                      </a:lnTo>
                      <a:lnTo>
                        <a:pt x="650" y="744"/>
                      </a:lnTo>
                      <a:lnTo>
                        <a:pt x="653" y="754"/>
                      </a:lnTo>
                      <a:lnTo>
                        <a:pt x="654" y="759"/>
                      </a:lnTo>
                      <a:lnTo>
                        <a:pt x="666" y="760"/>
                      </a:lnTo>
                      <a:lnTo>
                        <a:pt x="658" y="733"/>
                      </a:lnTo>
                      <a:lnTo>
                        <a:pt x="668" y="729"/>
                      </a:lnTo>
                      <a:lnTo>
                        <a:pt x="679" y="724"/>
                      </a:lnTo>
                      <a:lnTo>
                        <a:pt x="695" y="724"/>
                      </a:lnTo>
                      <a:lnTo>
                        <a:pt x="714" y="721"/>
                      </a:lnTo>
                      <a:lnTo>
                        <a:pt x="730" y="708"/>
                      </a:lnTo>
                      <a:lnTo>
                        <a:pt x="741" y="717"/>
                      </a:lnTo>
                      <a:lnTo>
                        <a:pt x="761" y="721"/>
                      </a:lnTo>
                      <a:lnTo>
                        <a:pt x="760" y="735"/>
                      </a:lnTo>
                      <a:lnTo>
                        <a:pt x="771" y="745"/>
                      </a:lnTo>
                      <a:lnTo>
                        <a:pt x="793" y="751"/>
                      </a:lnTo>
                      <a:lnTo>
                        <a:pt x="802" y="747"/>
                      </a:lnTo>
                      <a:lnTo>
                        <a:pt x="831" y="754"/>
                      </a:lnTo>
                      <a:lnTo>
                        <a:pt x="827" y="764"/>
                      </a:lnTo>
                      <a:lnTo>
                        <a:pt x="836" y="781"/>
                      </a:lnTo>
                      <a:lnTo>
                        <a:pt x="847" y="780"/>
                      </a:lnTo>
                      <a:lnTo>
                        <a:pt x="850" y="754"/>
                      </a:lnTo>
                      <a:lnTo>
                        <a:pt x="871" y="751"/>
                      </a:lnTo>
                      <a:lnTo>
                        <a:pt x="897" y="740"/>
                      </a:lnTo>
                      <a:lnTo>
                        <a:pt x="907" y="727"/>
                      </a:lnTo>
                      <a:lnTo>
                        <a:pt x="916" y="735"/>
                      </a:lnTo>
                      <a:lnTo>
                        <a:pt x="926" y="725"/>
                      </a:lnTo>
                      <a:lnTo>
                        <a:pt x="949" y="722"/>
                      </a:lnTo>
                      <a:lnTo>
                        <a:pt x="974" y="702"/>
                      </a:lnTo>
                      <a:lnTo>
                        <a:pt x="997" y="680"/>
                      </a:lnTo>
                      <a:lnTo>
                        <a:pt x="1009" y="652"/>
                      </a:lnTo>
                      <a:lnTo>
                        <a:pt x="1018" y="620"/>
                      </a:lnTo>
                      <a:lnTo>
                        <a:pt x="1026" y="594"/>
                      </a:lnTo>
                      <a:lnTo>
                        <a:pt x="1036" y="592"/>
                      </a:lnTo>
                      <a:lnTo>
                        <a:pt x="1035" y="573"/>
                      </a:lnTo>
                      <a:lnTo>
                        <a:pt x="1033" y="555"/>
                      </a:lnTo>
                      <a:lnTo>
                        <a:pt x="1019" y="547"/>
                      </a:lnTo>
                      <a:lnTo>
                        <a:pt x="1009" y="534"/>
                      </a:lnTo>
                      <a:lnTo>
                        <a:pt x="1019" y="528"/>
                      </a:lnTo>
                      <a:lnTo>
                        <a:pt x="1014" y="510"/>
                      </a:lnTo>
                      <a:lnTo>
                        <a:pt x="993" y="492"/>
                      </a:lnTo>
                      <a:lnTo>
                        <a:pt x="974" y="471"/>
                      </a:lnTo>
                      <a:lnTo>
                        <a:pt x="956" y="446"/>
                      </a:lnTo>
                      <a:lnTo>
                        <a:pt x="930" y="433"/>
                      </a:lnTo>
                      <a:lnTo>
                        <a:pt x="933" y="416"/>
                      </a:lnTo>
                      <a:lnTo>
                        <a:pt x="948" y="404"/>
                      </a:lnTo>
                      <a:lnTo>
                        <a:pt x="951" y="391"/>
                      </a:lnTo>
                      <a:lnTo>
                        <a:pt x="976" y="385"/>
                      </a:lnTo>
                      <a:lnTo>
                        <a:pt x="967" y="372"/>
                      </a:lnTo>
                      <a:lnTo>
                        <a:pt x="954" y="372"/>
                      </a:lnTo>
                      <a:lnTo>
                        <a:pt x="933" y="362"/>
                      </a:lnTo>
                      <a:lnTo>
                        <a:pt x="918" y="379"/>
                      </a:lnTo>
                      <a:lnTo>
                        <a:pt x="900" y="372"/>
                      </a:lnTo>
                      <a:lnTo>
                        <a:pt x="894" y="361"/>
                      </a:lnTo>
                      <a:lnTo>
                        <a:pt x="877" y="358"/>
                      </a:lnTo>
                      <a:lnTo>
                        <a:pt x="859" y="341"/>
                      </a:lnTo>
                      <a:lnTo>
                        <a:pt x="864" y="330"/>
                      </a:lnTo>
                      <a:lnTo>
                        <a:pt x="882" y="329"/>
                      </a:lnTo>
                      <a:lnTo>
                        <a:pt x="887" y="314"/>
                      </a:lnTo>
                      <a:lnTo>
                        <a:pt x="900" y="297"/>
                      </a:lnTo>
                      <a:lnTo>
                        <a:pt x="913" y="289"/>
                      </a:lnTo>
                      <a:lnTo>
                        <a:pt x="929" y="301"/>
                      </a:lnTo>
                      <a:lnTo>
                        <a:pt x="922" y="317"/>
                      </a:lnTo>
                      <a:lnTo>
                        <a:pt x="931" y="326"/>
                      </a:lnTo>
                      <a:lnTo>
                        <a:pt x="925" y="337"/>
                      </a:lnTo>
                      <a:lnTo>
                        <a:pt x="944" y="331"/>
                      </a:lnTo>
                      <a:lnTo>
                        <a:pt x="952" y="319"/>
                      </a:lnTo>
                      <a:lnTo>
                        <a:pt x="976" y="313"/>
                      </a:lnTo>
                      <a:lnTo>
                        <a:pt x="984" y="298"/>
                      </a:lnTo>
                      <a:lnTo>
                        <a:pt x="998" y="285"/>
                      </a:lnTo>
                      <a:lnTo>
                        <a:pt x="1002" y="269"/>
                      </a:lnTo>
                      <a:lnTo>
                        <a:pt x="1015" y="276"/>
                      </a:lnTo>
                      <a:lnTo>
                        <a:pt x="1033" y="276"/>
                      </a:lnTo>
                      <a:lnTo>
                        <a:pt x="1022" y="264"/>
                      </a:lnTo>
                      <a:lnTo>
                        <a:pt x="1046" y="255"/>
                      </a:lnTo>
                      <a:lnTo>
                        <a:pt x="1046" y="242"/>
                      </a:lnTo>
                      <a:lnTo>
                        <a:pt x="1066" y="255"/>
                      </a:lnTo>
                      <a:lnTo>
                        <a:pt x="1066" y="255"/>
                      </a:lnTo>
                      <a:lnTo>
                        <a:pt x="1059" y="244"/>
                      </a:lnTo>
                      <a:lnTo>
                        <a:pt x="1068" y="243"/>
                      </a:lnTo>
                      <a:lnTo>
                        <a:pt x="1054" y="216"/>
                      </a:lnTo>
                      <a:lnTo>
                        <a:pt x="1036" y="196"/>
                      </a:lnTo>
                      <a:lnTo>
                        <a:pt x="1048" y="188"/>
                      </a:lnTo>
                      <a:lnTo>
                        <a:pt x="1073" y="192"/>
                      </a:lnTo>
                      <a:lnTo>
                        <a:pt x="1071" y="170"/>
                      </a:lnTo>
                      <a:lnTo>
                        <a:pt x="1060" y="144"/>
                      </a:lnTo>
                      <a:lnTo>
                        <a:pt x="1062" y="135"/>
                      </a:lnTo>
                      <a:lnTo>
                        <a:pt x="1057" y="115"/>
                      </a:lnTo>
                      <a:lnTo>
                        <a:pt x="1031" y="121"/>
                      </a:lnTo>
                      <a:lnTo>
                        <a:pt x="1021" y="131"/>
                      </a:lnTo>
                      <a:lnTo>
                        <a:pt x="993" y="131"/>
                      </a:lnTo>
                      <a:lnTo>
                        <a:pt x="971" y="109"/>
                      </a:lnTo>
                      <a:lnTo>
                        <a:pt x="937" y="92"/>
                      </a:lnTo>
                      <a:lnTo>
                        <a:pt x="901" y="85"/>
                      </a:lnTo>
                      <a:lnTo>
                        <a:pt x="901" y="8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11"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E0B80007-170C-DE4B-0B18-4FEB6DEB8B4C}"/>
                    </a:ext>
                  </a:extLst>
                </p:cNvPr>
                <p:cNvSpPr>
                  <a:spLocks/>
                </p:cNvSpPr>
                <p:nvPr/>
              </p:nvSpPr>
              <p:spPr bwMode="auto">
                <a:xfrm>
                  <a:off x="7205662" y="2841626"/>
                  <a:ext cx="219075" cy="90488"/>
                </a:xfrm>
                <a:custGeom>
                  <a:avLst/>
                  <a:gdLst>
                    <a:gd name="T0" fmla="*/ 75 w 138"/>
                    <a:gd name="T1" fmla="*/ 18 h 57"/>
                    <a:gd name="T2" fmla="*/ 47 w 138"/>
                    <a:gd name="T3" fmla="*/ 7 h 57"/>
                    <a:gd name="T4" fmla="*/ 18 w 138"/>
                    <a:gd name="T5" fmla="*/ 4 h 57"/>
                    <a:gd name="T6" fmla="*/ 1 w 138"/>
                    <a:gd name="T7" fmla="*/ 0 h 57"/>
                    <a:gd name="T8" fmla="*/ 0 w 138"/>
                    <a:gd name="T9" fmla="*/ 3 h 57"/>
                    <a:gd name="T10" fmla="*/ 8 w 138"/>
                    <a:gd name="T11" fmla="*/ 9 h 57"/>
                    <a:gd name="T12" fmla="*/ 19 w 138"/>
                    <a:gd name="T13" fmla="*/ 12 h 57"/>
                    <a:gd name="T14" fmla="*/ 32 w 138"/>
                    <a:gd name="T15" fmla="*/ 20 h 57"/>
                    <a:gd name="T16" fmla="*/ 40 w 138"/>
                    <a:gd name="T17" fmla="*/ 36 h 57"/>
                    <a:gd name="T18" fmla="*/ 39 w 138"/>
                    <a:gd name="T19" fmla="*/ 46 h 57"/>
                    <a:gd name="T20" fmla="*/ 58 w 138"/>
                    <a:gd name="T21" fmla="*/ 46 h 57"/>
                    <a:gd name="T22" fmla="*/ 80 w 138"/>
                    <a:gd name="T23" fmla="*/ 57 h 57"/>
                    <a:gd name="T24" fmla="*/ 105 w 138"/>
                    <a:gd name="T25" fmla="*/ 53 h 57"/>
                    <a:gd name="T26" fmla="*/ 110 w 138"/>
                    <a:gd name="T27" fmla="*/ 49 h 57"/>
                    <a:gd name="T28" fmla="*/ 126 w 138"/>
                    <a:gd name="T29" fmla="*/ 56 h 57"/>
                    <a:gd name="T30" fmla="*/ 136 w 138"/>
                    <a:gd name="T31" fmla="*/ 57 h 57"/>
                    <a:gd name="T32" fmla="*/ 138 w 138"/>
                    <a:gd name="T33" fmla="*/ 55 h 57"/>
                    <a:gd name="T34" fmla="*/ 126 w 138"/>
                    <a:gd name="T35" fmla="*/ 42 h 57"/>
                    <a:gd name="T36" fmla="*/ 130 w 138"/>
                    <a:gd name="T37" fmla="*/ 38 h 57"/>
                    <a:gd name="T38" fmla="*/ 117 w 138"/>
                    <a:gd name="T39" fmla="*/ 33 h 57"/>
                    <a:gd name="T40" fmla="*/ 109 w 138"/>
                    <a:gd name="T41" fmla="*/ 24 h 57"/>
                    <a:gd name="T42" fmla="*/ 90 w 138"/>
                    <a:gd name="T43" fmla="*/ 19 h 57"/>
                    <a:gd name="T44" fmla="*/ 79 w 138"/>
                    <a:gd name="T45" fmla="*/ 23 h 57"/>
                    <a:gd name="T46" fmla="*/ 75 w 138"/>
                    <a:gd name="T47" fmla="*/ 18 h 57"/>
                    <a:gd name="T48" fmla="*/ 75 w 138"/>
                    <a:gd name="T49" fmla="*/ 1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8" h="57">
                      <a:moveTo>
                        <a:pt x="75" y="18"/>
                      </a:moveTo>
                      <a:lnTo>
                        <a:pt x="47" y="7"/>
                      </a:lnTo>
                      <a:lnTo>
                        <a:pt x="18" y="4"/>
                      </a:lnTo>
                      <a:lnTo>
                        <a:pt x="1" y="0"/>
                      </a:lnTo>
                      <a:lnTo>
                        <a:pt x="0" y="3"/>
                      </a:lnTo>
                      <a:lnTo>
                        <a:pt x="8" y="9"/>
                      </a:lnTo>
                      <a:lnTo>
                        <a:pt x="19" y="12"/>
                      </a:lnTo>
                      <a:lnTo>
                        <a:pt x="32" y="20"/>
                      </a:lnTo>
                      <a:lnTo>
                        <a:pt x="40" y="36"/>
                      </a:lnTo>
                      <a:lnTo>
                        <a:pt x="39" y="46"/>
                      </a:lnTo>
                      <a:lnTo>
                        <a:pt x="58" y="46"/>
                      </a:lnTo>
                      <a:lnTo>
                        <a:pt x="80" y="57"/>
                      </a:lnTo>
                      <a:lnTo>
                        <a:pt x="105" y="53"/>
                      </a:lnTo>
                      <a:lnTo>
                        <a:pt x="110" y="49"/>
                      </a:lnTo>
                      <a:lnTo>
                        <a:pt x="126" y="56"/>
                      </a:lnTo>
                      <a:lnTo>
                        <a:pt x="136" y="57"/>
                      </a:lnTo>
                      <a:lnTo>
                        <a:pt x="138" y="55"/>
                      </a:lnTo>
                      <a:lnTo>
                        <a:pt x="126" y="42"/>
                      </a:lnTo>
                      <a:lnTo>
                        <a:pt x="130" y="38"/>
                      </a:lnTo>
                      <a:lnTo>
                        <a:pt x="117" y="33"/>
                      </a:lnTo>
                      <a:lnTo>
                        <a:pt x="109" y="24"/>
                      </a:lnTo>
                      <a:lnTo>
                        <a:pt x="90" y="19"/>
                      </a:lnTo>
                      <a:lnTo>
                        <a:pt x="79" y="23"/>
                      </a:lnTo>
                      <a:lnTo>
                        <a:pt x="75" y="18"/>
                      </a:lnTo>
                      <a:lnTo>
                        <a:pt x="75" y="1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12"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678CA075-2F7D-3A2B-BE4E-47C67073A123}"/>
                    </a:ext>
                  </a:extLst>
                </p:cNvPr>
                <p:cNvSpPr>
                  <a:spLocks noEditPoints="1"/>
                </p:cNvSpPr>
                <p:nvPr/>
              </p:nvSpPr>
              <p:spPr bwMode="auto">
                <a:xfrm>
                  <a:off x="9172575" y="4276726"/>
                  <a:ext cx="1524000" cy="596900"/>
                </a:xfrm>
                <a:custGeom>
                  <a:avLst/>
                  <a:gdLst>
                    <a:gd name="T0" fmla="*/ 489 w 960"/>
                    <a:gd name="T1" fmla="*/ 357 h 376"/>
                    <a:gd name="T2" fmla="*/ 617 w 960"/>
                    <a:gd name="T3" fmla="*/ 353 h 376"/>
                    <a:gd name="T4" fmla="*/ 581 w 960"/>
                    <a:gd name="T5" fmla="*/ 373 h 376"/>
                    <a:gd name="T6" fmla="*/ 463 w 960"/>
                    <a:gd name="T7" fmla="*/ 331 h 376"/>
                    <a:gd name="T8" fmla="*/ 493 w 960"/>
                    <a:gd name="T9" fmla="*/ 337 h 376"/>
                    <a:gd name="T10" fmla="*/ 574 w 960"/>
                    <a:gd name="T11" fmla="*/ 323 h 376"/>
                    <a:gd name="T12" fmla="*/ 510 w 960"/>
                    <a:gd name="T13" fmla="*/ 339 h 376"/>
                    <a:gd name="T14" fmla="*/ 277 w 960"/>
                    <a:gd name="T15" fmla="*/ 291 h 376"/>
                    <a:gd name="T16" fmla="*/ 209 w 960"/>
                    <a:gd name="T17" fmla="*/ 293 h 376"/>
                    <a:gd name="T18" fmla="*/ 293 w 960"/>
                    <a:gd name="T19" fmla="*/ 314 h 376"/>
                    <a:gd name="T20" fmla="*/ 398 w 960"/>
                    <a:gd name="T21" fmla="*/ 338 h 376"/>
                    <a:gd name="T22" fmla="*/ 322 w 960"/>
                    <a:gd name="T23" fmla="*/ 283 h 376"/>
                    <a:gd name="T24" fmla="*/ 825 w 960"/>
                    <a:gd name="T25" fmla="*/ 267 h 376"/>
                    <a:gd name="T26" fmla="*/ 825 w 960"/>
                    <a:gd name="T27" fmla="*/ 278 h 376"/>
                    <a:gd name="T28" fmla="*/ 663 w 960"/>
                    <a:gd name="T29" fmla="*/ 220 h 376"/>
                    <a:gd name="T30" fmla="*/ 690 w 960"/>
                    <a:gd name="T31" fmla="*/ 198 h 376"/>
                    <a:gd name="T32" fmla="*/ 746 w 960"/>
                    <a:gd name="T33" fmla="*/ 222 h 376"/>
                    <a:gd name="T34" fmla="*/ 781 w 960"/>
                    <a:gd name="T35" fmla="*/ 139 h 376"/>
                    <a:gd name="T36" fmla="*/ 776 w 960"/>
                    <a:gd name="T37" fmla="*/ 183 h 376"/>
                    <a:gd name="T38" fmla="*/ 787 w 960"/>
                    <a:gd name="T39" fmla="*/ 209 h 376"/>
                    <a:gd name="T40" fmla="*/ 836 w 960"/>
                    <a:gd name="T41" fmla="*/ 236 h 376"/>
                    <a:gd name="T42" fmla="*/ 891 w 960"/>
                    <a:gd name="T43" fmla="*/ 311 h 376"/>
                    <a:gd name="T44" fmla="*/ 951 w 960"/>
                    <a:gd name="T45" fmla="*/ 347 h 376"/>
                    <a:gd name="T46" fmla="*/ 905 w 960"/>
                    <a:gd name="T47" fmla="*/ 170 h 376"/>
                    <a:gd name="T48" fmla="*/ 817 w 960"/>
                    <a:gd name="T49" fmla="*/ 157 h 376"/>
                    <a:gd name="T50" fmla="*/ 556 w 960"/>
                    <a:gd name="T51" fmla="*/ 106 h 376"/>
                    <a:gd name="T52" fmla="*/ 503 w 960"/>
                    <a:gd name="T53" fmla="*/ 181 h 376"/>
                    <a:gd name="T54" fmla="*/ 504 w 960"/>
                    <a:gd name="T55" fmla="*/ 258 h 376"/>
                    <a:gd name="T56" fmla="*/ 540 w 960"/>
                    <a:gd name="T57" fmla="*/ 193 h 376"/>
                    <a:gd name="T58" fmla="*/ 575 w 960"/>
                    <a:gd name="T59" fmla="*/ 236 h 376"/>
                    <a:gd name="T60" fmla="*/ 567 w 960"/>
                    <a:gd name="T61" fmla="*/ 213 h 376"/>
                    <a:gd name="T62" fmla="*/ 590 w 960"/>
                    <a:gd name="T63" fmla="*/ 156 h 376"/>
                    <a:gd name="T64" fmla="*/ 525 w 960"/>
                    <a:gd name="T65" fmla="*/ 125 h 376"/>
                    <a:gd name="T66" fmla="*/ 631 w 960"/>
                    <a:gd name="T67" fmla="*/ 96 h 376"/>
                    <a:gd name="T68" fmla="*/ 687 w 960"/>
                    <a:gd name="T69" fmla="*/ 78 h 376"/>
                    <a:gd name="T70" fmla="*/ 697 w 960"/>
                    <a:gd name="T71" fmla="*/ 148 h 376"/>
                    <a:gd name="T72" fmla="*/ 704 w 960"/>
                    <a:gd name="T73" fmla="*/ 103 h 376"/>
                    <a:gd name="T74" fmla="*/ 455 w 960"/>
                    <a:gd name="T75" fmla="*/ 28 h 376"/>
                    <a:gd name="T76" fmla="*/ 391 w 960"/>
                    <a:gd name="T77" fmla="*/ 101 h 376"/>
                    <a:gd name="T78" fmla="*/ 322 w 960"/>
                    <a:gd name="T79" fmla="*/ 112 h 376"/>
                    <a:gd name="T80" fmla="*/ 292 w 960"/>
                    <a:gd name="T81" fmla="*/ 141 h 376"/>
                    <a:gd name="T82" fmla="*/ 345 w 960"/>
                    <a:gd name="T83" fmla="*/ 201 h 376"/>
                    <a:gd name="T84" fmla="*/ 410 w 960"/>
                    <a:gd name="T85" fmla="*/ 227 h 376"/>
                    <a:gd name="T86" fmla="*/ 469 w 960"/>
                    <a:gd name="T87" fmla="*/ 149 h 376"/>
                    <a:gd name="T88" fmla="*/ 476 w 960"/>
                    <a:gd name="T89" fmla="*/ 86 h 376"/>
                    <a:gd name="T90" fmla="*/ 203 w 960"/>
                    <a:gd name="T91" fmla="*/ 185 h 376"/>
                    <a:gd name="T92" fmla="*/ 182 w 960"/>
                    <a:gd name="T93" fmla="*/ 127 h 376"/>
                    <a:gd name="T94" fmla="*/ 94 w 960"/>
                    <a:gd name="T95" fmla="*/ 55 h 376"/>
                    <a:gd name="T96" fmla="*/ 0 w 960"/>
                    <a:gd name="T97" fmla="*/ 0 h 376"/>
                    <a:gd name="T98" fmla="*/ 71 w 960"/>
                    <a:gd name="T99" fmla="*/ 86 h 376"/>
                    <a:gd name="T100" fmla="*/ 129 w 960"/>
                    <a:gd name="T101" fmla="*/ 197 h 376"/>
                    <a:gd name="T102" fmla="*/ 219 w 960"/>
                    <a:gd name="T103" fmla="*/ 269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60" h="376">
                      <a:moveTo>
                        <a:pt x="524" y="373"/>
                      </a:moveTo>
                      <a:lnTo>
                        <a:pt x="526" y="367"/>
                      </a:lnTo>
                      <a:lnTo>
                        <a:pt x="519" y="360"/>
                      </a:lnTo>
                      <a:lnTo>
                        <a:pt x="508" y="353"/>
                      </a:lnTo>
                      <a:lnTo>
                        <a:pt x="489" y="357"/>
                      </a:lnTo>
                      <a:lnTo>
                        <a:pt x="515" y="374"/>
                      </a:lnTo>
                      <a:lnTo>
                        <a:pt x="524" y="373"/>
                      </a:lnTo>
                      <a:lnTo>
                        <a:pt x="524" y="373"/>
                      </a:lnTo>
                      <a:close/>
                      <a:moveTo>
                        <a:pt x="602" y="371"/>
                      </a:moveTo>
                      <a:lnTo>
                        <a:pt x="617" y="353"/>
                      </a:lnTo>
                      <a:lnTo>
                        <a:pt x="618" y="346"/>
                      </a:lnTo>
                      <a:lnTo>
                        <a:pt x="616" y="341"/>
                      </a:lnTo>
                      <a:lnTo>
                        <a:pt x="594" y="351"/>
                      </a:lnTo>
                      <a:lnTo>
                        <a:pt x="584" y="366"/>
                      </a:lnTo>
                      <a:lnTo>
                        <a:pt x="581" y="373"/>
                      </a:lnTo>
                      <a:lnTo>
                        <a:pt x="583" y="376"/>
                      </a:lnTo>
                      <a:lnTo>
                        <a:pt x="602" y="371"/>
                      </a:lnTo>
                      <a:lnTo>
                        <a:pt x="602" y="371"/>
                      </a:lnTo>
                      <a:close/>
                      <a:moveTo>
                        <a:pt x="469" y="323"/>
                      </a:moveTo>
                      <a:lnTo>
                        <a:pt x="463" y="331"/>
                      </a:lnTo>
                      <a:lnTo>
                        <a:pt x="451" y="331"/>
                      </a:lnTo>
                      <a:lnTo>
                        <a:pt x="443" y="344"/>
                      </a:lnTo>
                      <a:lnTo>
                        <a:pt x="454" y="345"/>
                      </a:lnTo>
                      <a:lnTo>
                        <a:pt x="469" y="341"/>
                      </a:lnTo>
                      <a:lnTo>
                        <a:pt x="493" y="337"/>
                      </a:lnTo>
                      <a:lnTo>
                        <a:pt x="489" y="326"/>
                      </a:lnTo>
                      <a:lnTo>
                        <a:pt x="476" y="329"/>
                      </a:lnTo>
                      <a:lnTo>
                        <a:pt x="469" y="323"/>
                      </a:lnTo>
                      <a:lnTo>
                        <a:pt x="469" y="323"/>
                      </a:lnTo>
                      <a:close/>
                      <a:moveTo>
                        <a:pt x="574" y="323"/>
                      </a:moveTo>
                      <a:lnTo>
                        <a:pt x="554" y="331"/>
                      </a:lnTo>
                      <a:lnTo>
                        <a:pt x="540" y="333"/>
                      </a:lnTo>
                      <a:lnTo>
                        <a:pt x="528" y="325"/>
                      </a:lnTo>
                      <a:lnTo>
                        <a:pt x="511" y="331"/>
                      </a:lnTo>
                      <a:lnTo>
                        <a:pt x="510" y="339"/>
                      </a:lnTo>
                      <a:lnTo>
                        <a:pt x="537" y="342"/>
                      </a:lnTo>
                      <a:lnTo>
                        <a:pt x="570" y="336"/>
                      </a:lnTo>
                      <a:lnTo>
                        <a:pt x="574" y="323"/>
                      </a:lnTo>
                      <a:lnTo>
                        <a:pt x="574" y="323"/>
                      </a:lnTo>
                      <a:close/>
                      <a:moveTo>
                        <a:pt x="277" y="291"/>
                      </a:moveTo>
                      <a:lnTo>
                        <a:pt x="274" y="282"/>
                      </a:lnTo>
                      <a:lnTo>
                        <a:pt x="266" y="281"/>
                      </a:lnTo>
                      <a:lnTo>
                        <a:pt x="250" y="271"/>
                      </a:lnTo>
                      <a:lnTo>
                        <a:pt x="224" y="270"/>
                      </a:lnTo>
                      <a:lnTo>
                        <a:pt x="209" y="293"/>
                      </a:lnTo>
                      <a:lnTo>
                        <a:pt x="227" y="295"/>
                      </a:lnTo>
                      <a:lnTo>
                        <a:pt x="231" y="305"/>
                      </a:lnTo>
                      <a:lnTo>
                        <a:pt x="268" y="314"/>
                      </a:lnTo>
                      <a:lnTo>
                        <a:pt x="277" y="311"/>
                      </a:lnTo>
                      <a:lnTo>
                        <a:pt x="293" y="314"/>
                      </a:lnTo>
                      <a:lnTo>
                        <a:pt x="316" y="323"/>
                      </a:lnTo>
                      <a:lnTo>
                        <a:pt x="336" y="327"/>
                      </a:lnTo>
                      <a:lnTo>
                        <a:pt x="357" y="329"/>
                      </a:lnTo>
                      <a:lnTo>
                        <a:pt x="376" y="328"/>
                      </a:lnTo>
                      <a:lnTo>
                        <a:pt x="398" y="338"/>
                      </a:lnTo>
                      <a:lnTo>
                        <a:pt x="422" y="329"/>
                      </a:lnTo>
                      <a:lnTo>
                        <a:pt x="398" y="314"/>
                      </a:lnTo>
                      <a:lnTo>
                        <a:pt x="367" y="311"/>
                      </a:lnTo>
                      <a:lnTo>
                        <a:pt x="360" y="296"/>
                      </a:lnTo>
                      <a:lnTo>
                        <a:pt x="322" y="283"/>
                      </a:lnTo>
                      <a:lnTo>
                        <a:pt x="317" y="294"/>
                      </a:lnTo>
                      <a:lnTo>
                        <a:pt x="277" y="291"/>
                      </a:lnTo>
                      <a:lnTo>
                        <a:pt x="277" y="291"/>
                      </a:lnTo>
                      <a:close/>
                      <a:moveTo>
                        <a:pt x="825" y="278"/>
                      </a:moveTo>
                      <a:lnTo>
                        <a:pt x="825" y="267"/>
                      </a:lnTo>
                      <a:lnTo>
                        <a:pt x="821" y="259"/>
                      </a:lnTo>
                      <a:lnTo>
                        <a:pt x="816" y="268"/>
                      </a:lnTo>
                      <a:lnTo>
                        <a:pt x="812" y="276"/>
                      </a:lnTo>
                      <a:lnTo>
                        <a:pt x="813" y="294"/>
                      </a:lnTo>
                      <a:lnTo>
                        <a:pt x="825" y="278"/>
                      </a:lnTo>
                      <a:close/>
                      <a:moveTo>
                        <a:pt x="672" y="212"/>
                      </a:moveTo>
                      <a:lnTo>
                        <a:pt x="666" y="204"/>
                      </a:lnTo>
                      <a:lnTo>
                        <a:pt x="645" y="206"/>
                      </a:lnTo>
                      <a:lnTo>
                        <a:pt x="648" y="215"/>
                      </a:lnTo>
                      <a:lnTo>
                        <a:pt x="663" y="220"/>
                      </a:lnTo>
                      <a:lnTo>
                        <a:pt x="672" y="212"/>
                      </a:lnTo>
                      <a:lnTo>
                        <a:pt x="672" y="212"/>
                      </a:lnTo>
                      <a:close/>
                      <a:moveTo>
                        <a:pt x="739" y="203"/>
                      </a:moveTo>
                      <a:lnTo>
                        <a:pt x="717" y="197"/>
                      </a:lnTo>
                      <a:lnTo>
                        <a:pt x="690" y="198"/>
                      </a:lnTo>
                      <a:lnTo>
                        <a:pt x="685" y="211"/>
                      </a:lnTo>
                      <a:lnTo>
                        <a:pt x="700" y="212"/>
                      </a:lnTo>
                      <a:lnTo>
                        <a:pt x="711" y="210"/>
                      </a:lnTo>
                      <a:lnTo>
                        <a:pt x="729" y="212"/>
                      </a:lnTo>
                      <a:lnTo>
                        <a:pt x="746" y="222"/>
                      </a:lnTo>
                      <a:lnTo>
                        <a:pt x="739" y="203"/>
                      </a:lnTo>
                      <a:lnTo>
                        <a:pt x="739" y="203"/>
                      </a:lnTo>
                      <a:close/>
                      <a:moveTo>
                        <a:pt x="817" y="157"/>
                      </a:moveTo>
                      <a:lnTo>
                        <a:pt x="815" y="148"/>
                      </a:lnTo>
                      <a:lnTo>
                        <a:pt x="781" y="139"/>
                      </a:lnTo>
                      <a:lnTo>
                        <a:pt x="770" y="146"/>
                      </a:lnTo>
                      <a:lnTo>
                        <a:pt x="742" y="152"/>
                      </a:lnTo>
                      <a:lnTo>
                        <a:pt x="750" y="164"/>
                      </a:lnTo>
                      <a:lnTo>
                        <a:pt x="769" y="169"/>
                      </a:lnTo>
                      <a:lnTo>
                        <a:pt x="776" y="183"/>
                      </a:lnTo>
                      <a:lnTo>
                        <a:pt x="808" y="183"/>
                      </a:lnTo>
                      <a:lnTo>
                        <a:pt x="809" y="189"/>
                      </a:lnTo>
                      <a:lnTo>
                        <a:pt x="794" y="188"/>
                      </a:lnTo>
                      <a:lnTo>
                        <a:pt x="771" y="197"/>
                      </a:lnTo>
                      <a:lnTo>
                        <a:pt x="787" y="209"/>
                      </a:lnTo>
                      <a:lnTo>
                        <a:pt x="787" y="219"/>
                      </a:lnTo>
                      <a:lnTo>
                        <a:pt x="791" y="227"/>
                      </a:lnTo>
                      <a:lnTo>
                        <a:pt x="799" y="226"/>
                      </a:lnTo>
                      <a:lnTo>
                        <a:pt x="805" y="214"/>
                      </a:lnTo>
                      <a:lnTo>
                        <a:pt x="836" y="236"/>
                      </a:lnTo>
                      <a:lnTo>
                        <a:pt x="853" y="238"/>
                      </a:lnTo>
                      <a:lnTo>
                        <a:pt x="893" y="258"/>
                      </a:lnTo>
                      <a:lnTo>
                        <a:pt x="901" y="278"/>
                      </a:lnTo>
                      <a:lnTo>
                        <a:pt x="905" y="304"/>
                      </a:lnTo>
                      <a:lnTo>
                        <a:pt x="891" y="311"/>
                      </a:lnTo>
                      <a:lnTo>
                        <a:pt x="881" y="330"/>
                      </a:lnTo>
                      <a:lnTo>
                        <a:pt x="907" y="329"/>
                      </a:lnTo>
                      <a:lnTo>
                        <a:pt x="914" y="323"/>
                      </a:lnTo>
                      <a:lnTo>
                        <a:pt x="934" y="327"/>
                      </a:lnTo>
                      <a:lnTo>
                        <a:pt x="951" y="347"/>
                      </a:lnTo>
                      <a:lnTo>
                        <a:pt x="957" y="269"/>
                      </a:lnTo>
                      <a:lnTo>
                        <a:pt x="960" y="192"/>
                      </a:lnTo>
                      <a:lnTo>
                        <a:pt x="938" y="187"/>
                      </a:lnTo>
                      <a:lnTo>
                        <a:pt x="923" y="179"/>
                      </a:lnTo>
                      <a:lnTo>
                        <a:pt x="905" y="170"/>
                      </a:lnTo>
                      <a:lnTo>
                        <a:pt x="887" y="170"/>
                      </a:lnTo>
                      <a:lnTo>
                        <a:pt x="862" y="184"/>
                      </a:lnTo>
                      <a:lnTo>
                        <a:pt x="844" y="210"/>
                      </a:lnTo>
                      <a:lnTo>
                        <a:pt x="822" y="196"/>
                      </a:lnTo>
                      <a:lnTo>
                        <a:pt x="817" y="157"/>
                      </a:lnTo>
                      <a:close/>
                      <a:moveTo>
                        <a:pt x="631" y="96"/>
                      </a:moveTo>
                      <a:lnTo>
                        <a:pt x="627" y="91"/>
                      </a:lnTo>
                      <a:lnTo>
                        <a:pt x="606" y="108"/>
                      </a:lnTo>
                      <a:lnTo>
                        <a:pt x="582" y="109"/>
                      </a:lnTo>
                      <a:lnTo>
                        <a:pt x="556" y="106"/>
                      </a:lnTo>
                      <a:lnTo>
                        <a:pt x="539" y="99"/>
                      </a:lnTo>
                      <a:lnTo>
                        <a:pt x="521" y="116"/>
                      </a:lnTo>
                      <a:lnTo>
                        <a:pt x="517" y="127"/>
                      </a:lnTo>
                      <a:lnTo>
                        <a:pt x="507" y="162"/>
                      </a:lnTo>
                      <a:lnTo>
                        <a:pt x="503" y="181"/>
                      </a:lnTo>
                      <a:lnTo>
                        <a:pt x="494" y="197"/>
                      </a:lnTo>
                      <a:lnTo>
                        <a:pt x="500" y="212"/>
                      </a:lnTo>
                      <a:lnTo>
                        <a:pt x="508" y="213"/>
                      </a:lnTo>
                      <a:lnTo>
                        <a:pt x="511" y="236"/>
                      </a:lnTo>
                      <a:lnTo>
                        <a:pt x="504" y="258"/>
                      </a:lnTo>
                      <a:lnTo>
                        <a:pt x="512" y="265"/>
                      </a:lnTo>
                      <a:lnTo>
                        <a:pt x="526" y="261"/>
                      </a:lnTo>
                      <a:lnTo>
                        <a:pt x="527" y="227"/>
                      </a:lnTo>
                      <a:lnTo>
                        <a:pt x="526" y="199"/>
                      </a:lnTo>
                      <a:lnTo>
                        <a:pt x="540" y="193"/>
                      </a:lnTo>
                      <a:lnTo>
                        <a:pt x="537" y="215"/>
                      </a:lnTo>
                      <a:lnTo>
                        <a:pt x="552" y="229"/>
                      </a:lnTo>
                      <a:lnTo>
                        <a:pt x="549" y="239"/>
                      </a:lnTo>
                      <a:lnTo>
                        <a:pt x="554" y="245"/>
                      </a:lnTo>
                      <a:lnTo>
                        <a:pt x="575" y="236"/>
                      </a:lnTo>
                      <a:lnTo>
                        <a:pt x="563" y="255"/>
                      </a:lnTo>
                      <a:lnTo>
                        <a:pt x="572" y="264"/>
                      </a:lnTo>
                      <a:lnTo>
                        <a:pt x="583" y="256"/>
                      </a:lnTo>
                      <a:lnTo>
                        <a:pt x="584" y="241"/>
                      </a:lnTo>
                      <a:lnTo>
                        <a:pt x="567" y="213"/>
                      </a:lnTo>
                      <a:lnTo>
                        <a:pt x="571" y="206"/>
                      </a:lnTo>
                      <a:lnTo>
                        <a:pt x="552" y="175"/>
                      </a:lnTo>
                      <a:lnTo>
                        <a:pt x="571" y="166"/>
                      </a:lnTo>
                      <a:lnTo>
                        <a:pt x="580" y="152"/>
                      </a:lnTo>
                      <a:lnTo>
                        <a:pt x="590" y="156"/>
                      </a:lnTo>
                      <a:lnTo>
                        <a:pt x="591" y="144"/>
                      </a:lnTo>
                      <a:lnTo>
                        <a:pt x="552" y="153"/>
                      </a:lnTo>
                      <a:lnTo>
                        <a:pt x="540" y="163"/>
                      </a:lnTo>
                      <a:lnTo>
                        <a:pt x="521" y="142"/>
                      </a:lnTo>
                      <a:lnTo>
                        <a:pt x="525" y="125"/>
                      </a:lnTo>
                      <a:lnTo>
                        <a:pt x="543" y="121"/>
                      </a:lnTo>
                      <a:lnTo>
                        <a:pt x="578" y="120"/>
                      </a:lnTo>
                      <a:lnTo>
                        <a:pt x="598" y="125"/>
                      </a:lnTo>
                      <a:lnTo>
                        <a:pt x="614" y="120"/>
                      </a:lnTo>
                      <a:lnTo>
                        <a:pt x="631" y="96"/>
                      </a:lnTo>
                      <a:lnTo>
                        <a:pt x="631" y="96"/>
                      </a:lnTo>
                      <a:close/>
                      <a:moveTo>
                        <a:pt x="704" y="103"/>
                      </a:moveTo>
                      <a:lnTo>
                        <a:pt x="701" y="94"/>
                      </a:lnTo>
                      <a:lnTo>
                        <a:pt x="689" y="91"/>
                      </a:lnTo>
                      <a:lnTo>
                        <a:pt x="687" y="78"/>
                      </a:lnTo>
                      <a:lnTo>
                        <a:pt x="680" y="86"/>
                      </a:lnTo>
                      <a:lnTo>
                        <a:pt x="676" y="106"/>
                      </a:lnTo>
                      <a:lnTo>
                        <a:pt x="683" y="137"/>
                      </a:lnTo>
                      <a:lnTo>
                        <a:pt x="690" y="152"/>
                      </a:lnTo>
                      <a:lnTo>
                        <a:pt x="697" y="148"/>
                      </a:lnTo>
                      <a:lnTo>
                        <a:pt x="689" y="136"/>
                      </a:lnTo>
                      <a:lnTo>
                        <a:pt x="691" y="122"/>
                      </a:lnTo>
                      <a:lnTo>
                        <a:pt x="703" y="124"/>
                      </a:lnTo>
                      <a:lnTo>
                        <a:pt x="704" y="103"/>
                      </a:lnTo>
                      <a:lnTo>
                        <a:pt x="704" y="103"/>
                      </a:lnTo>
                      <a:close/>
                      <a:moveTo>
                        <a:pt x="476" y="86"/>
                      </a:moveTo>
                      <a:lnTo>
                        <a:pt x="479" y="75"/>
                      </a:lnTo>
                      <a:lnTo>
                        <a:pt x="463" y="53"/>
                      </a:lnTo>
                      <a:lnTo>
                        <a:pt x="474" y="31"/>
                      </a:lnTo>
                      <a:lnTo>
                        <a:pt x="455" y="28"/>
                      </a:lnTo>
                      <a:lnTo>
                        <a:pt x="432" y="28"/>
                      </a:lnTo>
                      <a:lnTo>
                        <a:pt x="425" y="55"/>
                      </a:lnTo>
                      <a:lnTo>
                        <a:pt x="418" y="63"/>
                      </a:lnTo>
                      <a:lnTo>
                        <a:pt x="408" y="96"/>
                      </a:lnTo>
                      <a:lnTo>
                        <a:pt x="391" y="101"/>
                      </a:lnTo>
                      <a:lnTo>
                        <a:pt x="371" y="94"/>
                      </a:lnTo>
                      <a:lnTo>
                        <a:pt x="361" y="97"/>
                      </a:lnTo>
                      <a:lnTo>
                        <a:pt x="349" y="109"/>
                      </a:lnTo>
                      <a:lnTo>
                        <a:pt x="336" y="107"/>
                      </a:lnTo>
                      <a:lnTo>
                        <a:pt x="322" y="112"/>
                      </a:lnTo>
                      <a:lnTo>
                        <a:pt x="308" y="99"/>
                      </a:lnTo>
                      <a:lnTo>
                        <a:pt x="304" y="83"/>
                      </a:lnTo>
                      <a:lnTo>
                        <a:pt x="291" y="98"/>
                      </a:lnTo>
                      <a:lnTo>
                        <a:pt x="289" y="120"/>
                      </a:lnTo>
                      <a:lnTo>
                        <a:pt x="292" y="141"/>
                      </a:lnTo>
                      <a:lnTo>
                        <a:pt x="302" y="161"/>
                      </a:lnTo>
                      <a:lnTo>
                        <a:pt x="312" y="168"/>
                      </a:lnTo>
                      <a:lnTo>
                        <a:pt x="315" y="199"/>
                      </a:lnTo>
                      <a:lnTo>
                        <a:pt x="332" y="202"/>
                      </a:lnTo>
                      <a:lnTo>
                        <a:pt x="345" y="201"/>
                      </a:lnTo>
                      <a:lnTo>
                        <a:pt x="352" y="212"/>
                      </a:lnTo>
                      <a:lnTo>
                        <a:pt x="378" y="204"/>
                      </a:lnTo>
                      <a:lnTo>
                        <a:pt x="388" y="212"/>
                      </a:lnTo>
                      <a:lnTo>
                        <a:pt x="403" y="213"/>
                      </a:lnTo>
                      <a:lnTo>
                        <a:pt x="410" y="227"/>
                      </a:lnTo>
                      <a:lnTo>
                        <a:pt x="435" y="217"/>
                      </a:lnTo>
                      <a:lnTo>
                        <a:pt x="438" y="226"/>
                      </a:lnTo>
                      <a:lnTo>
                        <a:pt x="448" y="189"/>
                      </a:lnTo>
                      <a:lnTo>
                        <a:pt x="449" y="165"/>
                      </a:lnTo>
                      <a:lnTo>
                        <a:pt x="469" y="149"/>
                      </a:lnTo>
                      <a:lnTo>
                        <a:pt x="468" y="127"/>
                      </a:lnTo>
                      <a:lnTo>
                        <a:pt x="475" y="112"/>
                      </a:lnTo>
                      <a:lnTo>
                        <a:pt x="500" y="109"/>
                      </a:lnTo>
                      <a:lnTo>
                        <a:pt x="476" y="86"/>
                      </a:lnTo>
                      <a:lnTo>
                        <a:pt x="476" y="86"/>
                      </a:lnTo>
                      <a:close/>
                      <a:moveTo>
                        <a:pt x="219" y="269"/>
                      </a:moveTo>
                      <a:lnTo>
                        <a:pt x="222" y="232"/>
                      </a:lnTo>
                      <a:lnTo>
                        <a:pt x="228" y="202"/>
                      </a:lnTo>
                      <a:lnTo>
                        <a:pt x="218" y="187"/>
                      </a:lnTo>
                      <a:lnTo>
                        <a:pt x="203" y="185"/>
                      </a:lnTo>
                      <a:lnTo>
                        <a:pt x="196" y="172"/>
                      </a:lnTo>
                      <a:lnTo>
                        <a:pt x="193" y="156"/>
                      </a:lnTo>
                      <a:lnTo>
                        <a:pt x="185" y="156"/>
                      </a:lnTo>
                      <a:lnTo>
                        <a:pt x="173" y="147"/>
                      </a:lnTo>
                      <a:lnTo>
                        <a:pt x="182" y="127"/>
                      </a:lnTo>
                      <a:lnTo>
                        <a:pt x="166" y="116"/>
                      </a:lnTo>
                      <a:lnTo>
                        <a:pt x="154" y="97"/>
                      </a:lnTo>
                      <a:lnTo>
                        <a:pt x="136" y="81"/>
                      </a:lnTo>
                      <a:lnTo>
                        <a:pt x="114" y="80"/>
                      </a:lnTo>
                      <a:lnTo>
                        <a:pt x="94" y="55"/>
                      </a:lnTo>
                      <a:lnTo>
                        <a:pt x="82" y="44"/>
                      </a:lnTo>
                      <a:lnTo>
                        <a:pt x="65" y="29"/>
                      </a:lnTo>
                      <a:lnTo>
                        <a:pt x="45" y="5"/>
                      </a:lnTo>
                      <a:lnTo>
                        <a:pt x="13" y="1"/>
                      </a:lnTo>
                      <a:lnTo>
                        <a:pt x="0" y="0"/>
                      </a:lnTo>
                      <a:lnTo>
                        <a:pt x="1" y="12"/>
                      </a:lnTo>
                      <a:lnTo>
                        <a:pt x="24" y="38"/>
                      </a:lnTo>
                      <a:lnTo>
                        <a:pt x="41" y="51"/>
                      </a:lnTo>
                      <a:lnTo>
                        <a:pt x="52" y="71"/>
                      </a:lnTo>
                      <a:lnTo>
                        <a:pt x="71" y="86"/>
                      </a:lnTo>
                      <a:lnTo>
                        <a:pt x="80" y="105"/>
                      </a:lnTo>
                      <a:lnTo>
                        <a:pt x="85" y="126"/>
                      </a:lnTo>
                      <a:lnTo>
                        <a:pt x="104" y="145"/>
                      </a:lnTo>
                      <a:lnTo>
                        <a:pt x="119" y="179"/>
                      </a:lnTo>
                      <a:lnTo>
                        <a:pt x="129" y="197"/>
                      </a:lnTo>
                      <a:lnTo>
                        <a:pt x="145" y="216"/>
                      </a:lnTo>
                      <a:lnTo>
                        <a:pt x="153" y="230"/>
                      </a:lnTo>
                      <a:lnTo>
                        <a:pt x="179" y="250"/>
                      </a:lnTo>
                      <a:lnTo>
                        <a:pt x="196" y="269"/>
                      </a:lnTo>
                      <a:lnTo>
                        <a:pt x="219" y="269"/>
                      </a:lnTo>
                      <a:lnTo>
                        <a:pt x="219" y="269"/>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13"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D5D26F8A-74E3-2A21-420B-F004589B8ABE}"/>
                    </a:ext>
                  </a:extLst>
                </p:cNvPr>
                <p:cNvSpPr>
                  <a:spLocks/>
                </p:cNvSpPr>
                <p:nvPr/>
              </p:nvSpPr>
              <p:spPr bwMode="auto">
                <a:xfrm>
                  <a:off x="8216900" y="3143251"/>
                  <a:ext cx="919162" cy="1039813"/>
                </a:xfrm>
                <a:custGeom>
                  <a:avLst/>
                  <a:gdLst>
                    <a:gd name="T0" fmla="*/ 183 w 579"/>
                    <a:gd name="T1" fmla="*/ 95 h 655"/>
                    <a:gd name="T2" fmla="*/ 184 w 579"/>
                    <a:gd name="T3" fmla="*/ 60 h 655"/>
                    <a:gd name="T4" fmla="*/ 141 w 579"/>
                    <a:gd name="T5" fmla="*/ 0 h 655"/>
                    <a:gd name="T6" fmla="*/ 75 w 579"/>
                    <a:gd name="T7" fmla="*/ 18 h 655"/>
                    <a:gd name="T8" fmla="*/ 90 w 579"/>
                    <a:gd name="T9" fmla="*/ 66 h 655"/>
                    <a:gd name="T10" fmla="*/ 99 w 579"/>
                    <a:gd name="T11" fmla="*/ 108 h 655"/>
                    <a:gd name="T12" fmla="*/ 60 w 579"/>
                    <a:gd name="T13" fmla="*/ 180 h 655"/>
                    <a:gd name="T14" fmla="*/ 32 w 579"/>
                    <a:gd name="T15" fmla="*/ 214 h 655"/>
                    <a:gd name="T16" fmla="*/ 57 w 579"/>
                    <a:gd name="T17" fmla="*/ 265 h 655"/>
                    <a:gd name="T18" fmla="*/ 26 w 579"/>
                    <a:gd name="T19" fmla="*/ 301 h 655"/>
                    <a:gd name="T20" fmla="*/ 54 w 579"/>
                    <a:gd name="T21" fmla="*/ 348 h 655"/>
                    <a:gd name="T22" fmla="*/ 105 w 579"/>
                    <a:gd name="T23" fmla="*/ 359 h 655"/>
                    <a:gd name="T24" fmla="*/ 130 w 579"/>
                    <a:gd name="T25" fmla="*/ 464 h 655"/>
                    <a:gd name="T26" fmla="*/ 165 w 579"/>
                    <a:gd name="T27" fmla="*/ 541 h 655"/>
                    <a:gd name="T28" fmla="*/ 194 w 579"/>
                    <a:gd name="T29" fmla="*/ 599 h 655"/>
                    <a:gd name="T30" fmla="*/ 235 w 579"/>
                    <a:gd name="T31" fmla="*/ 648 h 655"/>
                    <a:gd name="T32" fmla="*/ 253 w 579"/>
                    <a:gd name="T33" fmla="*/ 617 h 655"/>
                    <a:gd name="T34" fmla="*/ 269 w 579"/>
                    <a:gd name="T35" fmla="*/ 558 h 655"/>
                    <a:gd name="T36" fmla="*/ 267 w 579"/>
                    <a:gd name="T37" fmla="*/ 485 h 655"/>
                    <a:gd name="T38" fmla="*/ 299 w 579"/>
                    <a:gd name="T39" fmla="*/ 457 h 655"/>
                    <a:gd name="T40" fmla="*/ 326 w 579"/>
                    <a:gd name="T41" fmla="*/ 424 h 655"/>
                    <a:gd name="T42" fmla="*/ 387 w 579"/>
                    <a:gd name="T43" fmla="*/ 365 h 655"/>
                    <a:gd name="T44" fmla="*/ 418 w 579"/>
                    <a:gd name="T45" fmla="*/ 328 h 655"/>
                    <a:gd name="T46" fmla="*/ 427 w 579"/>
                    <a:gd name="T47" fmla="*/ 300 h 655"/>
                    <a:gd name="T48" fmla="*/ 405 w 579"/>
                    <a:gd name="T49" fmla="*/ 262 h 655"/>
                    <a:gd name="T50" fmla="*/ 403 w 579"/>
                    <a:gd name="T51" fmla="*/ 232 h 655"/>
                    <a:gd name="T52" fmla="*/ 435 w 579"/>
                    <a:gd name="T53" fmla="*/ 227 h 655"/>
                    <a:gd name="T54" fmla="*/ 478 w 579"/>
                    <a:gd name="T55" fmla="*/ 247 h 655"/>
                    <a:gd name="T56" fmla="*/ 476 w 579"/>
                    <a:gd name="T57" fmla="*/ 272 h 655"/>
                    <a:gd name="T58" fmla="*/ 486 w 579"/>
                    <a:gd name="T59" fmla="*/ 283 h 655"/>
                    <a:gd name="T60" fmla="*/ 518 w 579"/>
                    <a:gd name="T61" fmla="*/ 315 h 655"/>
                    <a:gd name="T62" fmla="*/ 514 w 579"/>
                    <a:gd name="T63" fmla="*/ 272 h 655"/>
                    <a:gd name="T64" fmla="*/ 535 w 579"/>
                    <a:gd name="T65" fmla="*/ 246 h 655"/>
                    <a:gd name="T66" fmla="*/ 562 w 579"/>
                    <a:gd name="T67" fmla="*/ 196 h 655"/>
                    <a:gd name="T68" fmla="*/ 579 w 579"/>
                    <a:gd name="T69" fmla="*/ 181 h 655"/>
                    <a:gd name="T70" fmla="*/ 558 w 579"/>
                    <a:gd name="T71" fmla="*/ 159 h 655"/>
                    <a:gd name="T72" fmla="*/ 514 w 579"/>
                    <a:gd name="T73" fmla="*/ 149 h 655"/>
                    <a:gd name="T74" fmla="*/ 464 w 579"/>
                    <a:gd name="T75" fmla="*/ 184 h 655"/>
                    <a:gd name="T76" fmla="*/ 460 w 579"/>
                    <a:gd name="T77" fmla="*/ 207 h 655"/>
                    <a:gd name="T78" fmla="*/ 409 w 579"/>
                    <a:gd name="T79" fmla="*/ 200 h 655"/>
                    <a:gd name="T80" fmla="*/ 391 w 579"/>
                    <a:gd name="T81" fmla="*/ 181 h 655"/>
                    <a:gd name="T82" fmla="*/ 397 w 579"/>
                    <a:gd name="T83" fmla="*/ 216 h 655"/>
                    <a:gd name="T84" fmla="*/ 338 w 579"/>
                    <a:gd name="T85" fmla="*/ 208 h 655"/>
                    <a:gd name="T86" fmla="*/ 267 w 579"/>
                    <a:gd name="T87" fmla="*/ 180 h 655"/>
                    <a:gd name="T88" fmla="*/ 227 w 579"/>
                    <a:gd name="T89" fmla="*/ 138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79" h="655">
                      <a:moveTo>
                        <a:pt x="237" y="126"/>
                      </a:moveTo>
                      <a:lnTo>
                        <a:pt x="206" y="110"/>
                      </a:lnTo>
                      <a:lnTo>
                        <a:pt x="183" y="95"/>
                      </a:lnTo>
                      <a:lnTo>
                        <a:pt x="171" y="69"/>
                      </a:lnTo>
                      <a:lnTo>
                        <a:pt x="186" y="72"/>
                      </a:lnTo>
                      <a:lnTo>
                        <a:pt x="184" y="60"/>
                      </a:lnTo>
                      <a:lnTo>
                        <a:pt x="173" y="48"/>
                      </a:lnTo>
                      <a:lnTo>
                        <a:pt x="170" y="28"/>
                      </a:lnTo>
                      <a:lnTo>
                        <a:pt x="141" y="0"/>
                      </a:lnTo>
                      <a:lnTo>
                        <a:pt x="127" y="21"/>
                      </a:lnTo>
                      <a:lnTo>
                        <a:pt x="107" y="25"/>
                      </a:lnTo>
                      <a:lnTo>
                        <a:pt x="75" y="18"/>
                      </a:lnTo>
                      <a:lnTo>
                        <a:pt x="67" y="29"/>
                      </a:lnTo>
                      <a:lnTo>
                        <a:pt x="80" y="50"/>
                      </a:lnTo>
                      <a:lnTo>
                        <a:pt x="90" y="66"/>
                      </a:lnTo>
                      <a:lnTo>
                        <a:pt x="109" y="78"/>
                      </a:lnTo>
                      <a:lnTo>
                        <a:pt x="95" y="91"/>
                      </a:lnTo>
                      <a:lnTo>
                        <a:pt x="99" y="108"/>
                      </a:lnTo>
                      <a:lnTo>
                        <a:pt x="84" y="132"/>
                      </a:lnTo>
                      <a:lnTo>
                        <a:pt x="77" y="156"/>
                      </a:lnTo>
                      <a:lnTo>
                        <a:pt x="60" y="180"/>
                      </a:lnTo>
                      <a:lnTo>
                        <a:pt x="36" y="179"/>
                      </a:lnTo>
                      <a:lnTo>
                        <a:pt x="17" y="204"/>
                      </a:lnTo>
                      <a:lnTo>
                        <a:pt x="32" y="214"/>
                      </a:lnTo>
                      <a:lnTo>
                        <a:pt x="38" y="233"/>
                      </a:lnTo>
                      <a:lnTo>
                        <a:pt x="51" y="245"/>
                      </a:lnTo>
                      <a:lnTo>
                        <a:pt x="57" y="265"/>
                      </a:lnTo>
                      <a:lnTo>
                        <a:pt x="12" y="265"/>
                      </a:lnTo>
                      <a:lnTo>
                        <a:pt x="0" y="281"/>
                      </a:lnTo>
                      <a:lnTo>
                        <a:pt x="26" y="301"/>
                      </a:lnTo>
                      <a:lnTo>
                        <a:pt x="34" y="310"/>
                      </a:lnTo>
                      <a:lnTo>
                        <a:pt x="25" y="319"/>
                      </a:lnTo>
                      <a:lnTo>
                        <a:pt x="54" y="348"/>
                      </a:lnTo>
                      <a:lnTo>
                        <a:pt x="69" y="350"/>
                      </a:lnTo>
                      <a:lnTo>
                        <a:pt x="98" y="336"/>
                      </a:lnTo>
                      <a:lnTo>
                        <a:pt x="105" y="359"/>
                      </a:lnTo>
                      <a:lnTo>
                        <a:pt x="108" y="388"/>
                      </a:lnTo>
                      <a:lnTo>
                        <a:pt x="117" y="418"/>
                      </a:lnTo>
                      <a:lnTo>
                        <a:pt x="130" y="464"/>
                      </a:lnTo>
                      <a:lnTo>
                        <a:pt x="152" y="497"/>
                      </a:lnTo>
                      <a:lnTo>
                        <a:pt x="157" y="511"/>
                      </a:lnTo>
                      <a:lnTo>
                        <a:pt x="165" y="541"/>
                      </a:lnTo>
                      <a:lnTo>
                        <a:pt x="177" y="564"/>
                      </a:lnTo>
                      <a:lnTo>
                        <a:pt x="185" y="575"/>
                      </a:lnTo>
                      <a:lnTo>
                        <a:pt x="194" y="599"/>
                      </a:lnTo>
                      <a:lnTo>
                        <a:pt x="206" y="632"/>
                      </a:lnTo>
                      <a:lnTo>
                        <a:pt x="226" y="655"/>
                      </a:lnTo>
                      <a:lnTo>
                        <a:pt x="235" y="648"/>
                      </a:lnTo>
                      <a:lnTo>
                        <a:pt x="241" y="631"/>
                      </a:lnTo>
                      <a:lnTo>
                        <a:pt x="260" y="625"/>
                      </a:lnTo>
                      <a:lnTo>
                        <a:pt x="253" y="617"/>
                      </a:lnTo>
                      <a:lnTo>
                        <a:pt x="262" y="599"/>
                      </a:lnTo>
                      <a:lnTo>
                        <a:pt x="272" y="598"/>
                      </a:lnTo>
                      <a:lnTo>
                        <a:pt x="269" y="558"/>
                      </a:lnTo>
                      <a:lnTo>
                        <a:pt x="277" y="535"/>
                      </a:lnTo>
                      <a:lnTo>
                        <a:pt x="274" y="515"/>
                      </a:lnTo>
                      <a:lnTo>
                        <a:pt x="267" y="485"/>
                      </a:lnTo>
                      <a:lnTo>
                        <a:pt x="271" y="466"/>
                      </a:lnTo>
                      <a:lnTo>
                        <a:pt x="280" y="465"/>
                      </a:lnTo>
                      <a:lnTo>
                        <a:pt x="299" y="457"/>
                      </a:lnTo>
                      <a:lnTo>
                        <a:pt x="308" y="450"/>
                      </a:lnTo>
                      <a:lnTo>
                        <a:pt x="307" y="440"/>
                      </a:lnTo>
                      <a:lnTo>
                        <a:pt x="326" y="424"/>
                      </a:lnTo>
                      <a:lnTo>
                        <a:pt x="340" y="409"/>
                      </a:lnTo>
                      <a:lnTo>
                        <a:pt x="360" y="381"/>
                      </a:lnTo>
                      <a:lnTo>
                        <a:pt x="387" y="365"/>
                      </a:lnTo>
                      <a:lnTo>
                        <a:pt x="396" y="351"/>
                      </a:lnTo>
                      <a:lnTo>
                        <a:pt x="392" y="334"/>
                      </a:lnTo>
                      <a:lnTo>
                        <a:pt x="418" y="328"/>
                      </a:lnTo>
                      <a:lnTo>
                        <a:pt x="432" y="329"/>
                      </a:lnTo>
                      <a:lnTo>
                        <a:pt x="433" y="320"/>
                      </a:lnTo>
                      <a:lnTo>
                        <a:pt x="427" y="300"/>
                      </a:lnTo>
                      <a:lnTo>
                        <a:pt x="418" y="282"/>
                      </a:lnTo>
                      <a:lnTo>
                        <a:pt x="419" y="268"/>
                      </a:lnTo>
                      <a:lnTo>
                        <a:pt x="405" y="262"/>
                      </a:lnTo>
                      <a:lnTo>
                        <a:pt x="408" y="253"/>
                      </a:lnTo>
                      <a:lnTo>
                        <a:pt x="419" y="244"/>
                      </a:lnTo>
                      <a:lnTo>
                        <a:pt x="403" y="232"/>
                      </a:lnTo>
                      <a:lnTo>
                        <a:pt x="407" y="216"/>
                      </a:lnTo>
                      <a:lnTo>
                        <a:pt x="425" y="225"/>
                      </a:lnTo>
                      <a:lnTo>
                        <a:pt x="435" y="227"/>
                      </a:lnTo>
                      <a:lnTo>
                        <a:pt x="439" y="244"/>
                      </a:lnTo>
                      <a:lnTo>
                        <a:pt x="460" y="247"/>
                      </a:lnTo>
                      <a:lnTo>
                        <a:pt x="478" y="247"/>
                      </a:lnTo>
                      <a:lnTo>
                        <a:pt x="491" y="250"/>
                      </a:lnTo>
                      <a:lnTo>
                        <a:pt x="485" y="270"/>
                      </a:lnTo>
                      <a:lnTo>
                        <a:pt x="476" y="272"/>
                      </a:lnTo>
                      <a:lnTo>
                        <a:pt x="472" y="285"/>
                      </a:lnTo>
                      <a:lnTo>
                        <a:pt x="485" y="298"/>
                      </a:lnTo>
                      <a:lnTo>
                        <a:pt x="486" y="283"/>
                      </a:lnTo>
                      <a:lnTo>
                        <a:pt x="491" y="282"/>
                      </a:lnTo>
                      <a:lnTo>
                        <a:pt x="508" y="321"/>
                      </a:lnTo>
                      <a:lnTo>
                        <a:pt x="518" y="315"/>
                      </a:lnTo>
                      <a:lnTo>
                        <a:pt x="514" y="305"/>
                      </a:lnTo>
                      <a:lnTo>
                        <a:pt x="518" y="296"/>
                      </a:lnTo>
                      <a:lnTo>
                        <a:pt x="514" y="272"/>
                      </a:lnTo>
                      <a:lnTo>
                        <a:pt x="531" y="278"/>
                      </a:lnTo>
                      <a:lnTo>
                        <a:pt x="536" y="258"/>
                      </a:lnTo>
                      <a:lnTo>
                        <a:pt x="535" y="246"/>
                      </a:lnTo>
                      <a:lnTo>
                        <a:pt x="544" y="226"/>
                      </a:lnTo>
                      <a:lnTo>
                        <a:pt x="540" y="212"/>
                      </a:lnTo>
                      <a:lnTo>
                        <a:pt x="562" y="196"/>
                      </a:lnTo>
                      <a:lnTo>
                        <a:pt x="578" y="200"/>
                      </a:lnTo>
                      <a:lnTo>
                        <a:pt x="574" y="186"/>
                      </a:lnTo>
                      <a:lnTo>
                        <a:pt x="579" y="181"/>
                      </a:lnTo>
                      <a:lnTo>
                        <a:pt x="575" y="172"/>
                      </a:lnTo>
                      <a:lnTo>
                        <a:pt x="553" y="169"/>
                      </a:lnTo>
                      <a:lnTo>
                        <a:pt x="558" y="159"/>
                      </a:lnTo>
                      <a:lnTo>
                        <a:pt x="545" y="144"/>
                      </a:lnTo>
                      <a:lnTo>
                        <a:pt x="532" y="154"/>
                      </a:lnTo>
                      <a:lnTo>
                        <a:pt x="514" y="149"/>
                      </a:lnTo>
                      <a:lnTo>
                        <a:pt x="494" y="164"/>
                      </a:lnTo>
                      <a:lnTo>
                        <a:pt x="480" y="181"/>
                      </a:lnTo>
                      <a:lnTo>
                        <a:pt x="464" y="184"/>
                      </a:lnTo>
                      <a:lnTo>
                        <a:pt x="475" y="192"/>
                      </a:lnTo>
                      <a:lnTo>
                        <a:pt x="475" y="207"/>
                      </a:lnTo>
                      <a:lnTo>
                        <a:pt x="460" y="207"/>
                      </a:lnTo>
                      <a:lnTo>
                        <a:pt x="442" y="206"/>
                      </a:lnTo>
                      <a:lnTo>
                        <a:pt x="430" y="209"/>
                      </a:lnTo>
                      <a:lnTo>
                        <a:pt x="409" y="200"/>
                      </a:lnTo>
                      <a:lnTo>
                        <a:pt x="408" y="195"/>
                      </a:lnTo>
                      <a:lnTo>
                        <a:pt x="403" y="177"/>
                      </a:lnTo>
                      <a:lnTo>
                        <a:pt x="391" y="181"/>
                      </a:lnTo>
                      <a:lnTo>
                        <a:pt x="391" y="192"/>
                      </a:lnTo>
                      <a:lnTo>
                        <a:pt x="397" y="207"/>
                      </a:lnTo>
                      <a:lnTo>
                        <a:pt x="397" y="216"/>
                      </a:lnTo>
                      <a:lnTo>
                        <a:pt x="379" y="217"/>
                      </a:lnTo>
                      <a:lnTo>
                        <a:pt x="354" y="211"/>
                      </a:lnTo>
                      <a:lnTo>
                        <a:pt x="338" y="208"/>
                      </a:lnTo>
                      <a:lnTo>
                        <a:pt x="324" y="197"/>
                      </a:lnTo>
                      <a:lnTo>
                        <a:pt x="295" y="194"/>
                      </a:lnTo>
                      <a:lnTo>
                        <a:pt x="267" y="180"/>
                      </a:lnTo>
                      <a:lnTo>
                        <a:pt x="245" y="169"/>
                      </a:lnTo>
                      <a:lnTo>
                        <a:pt x="224" y="160"/>
                      </a:lnTo>
                      <a:lnTo>
                        <a:pt x="227" y="138"/>
                      </a:lnTo>
                      <a:lnTo>
                        <a:pt x="237" y="126"/>
                      </a:lnTo>
                      <a:lnTo>
                        <a:pt x="237" y="12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14"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A7206904-2EBD-395E-2A57-74A1DD8EC09D}"/>
                    </a:ext>
                  </a:extLst>
                </p:cNvPr>
                <p:cNvSpPr>
                  <a:spLocks/>
                </p:cNvSpPr>
                <p:nvPr/>
              </p:nvSpPr>
              <p:spPr bwMode="auto">
                <a:xfrm>
                  <a:off x="7359650" y="2981326"/>
                  <a:ext cx="685800" cy="555625"/>
                </a:xfrm>
                <a:custGeom>
                  <a:avLst/>
                  <a:gdLst>
                    <a:gd name="T0" fmla="*/ 16 w 432"/>
                    <a:gd name="T1" fmla="*/ 10 h 350"/>
                    <a:gd name="T2" fmla="*/ 0 w 432"/>
                    <a:gd name="T3" fmla="*/ 8 h 350"/>
                    <a:gd name="T4" fmla="*/ 8 w 432"/>
                    <a:gd name="T5" fmla="*/ 42 h 350"/>
                    <a:gd name="T6" fmla="*/ 22 w 432"/>
                    <a:gd name="T7" fmla="*/ 62 h 350"/>
                    <a:gd name="T8" fmla="*/ 53 w 432"/>
                    <a:gd name="T9" fmla="*/ 98 h 350"/>
                    <a:gd name="T10" fmla="*/ 48 w 432"/>
                    <a:gd name="T11" fmla="*/ 120 h 350"/>
                    <a:gd name="T12" fmla="*/ 64 w 432"/>
                    <a:gd name="T13" fmla="*/ 162 h 350"/>
                    <a:gd name="T14" fmla="*/ 103 w 432"/>
                    <a:gd name="T15" fmla="*/ 193 h 350"/>
                    <a:gd name="T16" fmla="*/ 109 w 432"/>
                    <a:gd name="T17" fmla="*/ 210 h 350"/>
                    <a:gd name="T18" fmla="*/ 123 w 432"/>
                    <a:gd name="T19" fmla="*/ 235 h 350"/>
                    <a:gd name="T20" fmla="*/ 143 w 432"/>
                    <a:gd name="T21" fmla="*/ 234 h 350"/>
                    <a:gd name="T22" fmla="*/ 172 w 432"/>
                    <a:gd name="T23" fmla="*/ 261 h 350"/>
                    <a:gd name="T24" fmla="*/ 210 w 432"/>
                    <a:gd name="T25" fmla="*/ 291 h 350"/>
                    <a:gd name="T26" fmla="*/ 258 w 432"/>
                    <a:gd name="T27" fmla="*/ 317 h 350"/>
                    <a:gd name="T28" fmla="*/ 292 w 432"/>
                    <a:gd name="T29" fmla="*/ 301 h 350"/>
                    <a:gd name="T30" fmla="*/ 314 w 432"/>
                    <a:gd name="T31" fmla="*/ 335 h 350"/>
                    <a:gd name="T32" fmla="*/ 361 w 432"/>
                    <a:gd name="T33" fmla="*/ 343 h 350"/>
                    <a:gd name="T34" fmla="*/ 404 w 432"/>
                    <a:gd name="T35" fmla="*/ 323 h 350"/>
                    <a:gd name="T36" fmla="*/ 428 w 432"/>
                    <a:gd name="T37" fmla="*/ 299 h 350"/>
                    <a:gd name="T38" fmla="*/ 415 w 432"/>
                    <a:gd name="T39" fmla="*/ 274 h 350"/>
                    <a:gd name="T40" fmla="*/ 383 w 432"/>
                    <a:gd name="T41" fmla="*/ 250 h 350"/>
                    <a:gd name="T42" fmla="*/ 386 w 432"/>
                    <a:gd name="T43" fmla="*/ 215 h 350"/>
                    <a:gd name="T44" fmla="*/ 366 w 432"/>
                    <a:gd name="T45" fmla="*/ 197 h 350"/>
                    <a:gd name="T46" fmla="*/ 352 w 432"/>
                    <a:gd name="T47" fmla="*/ 163 h 350"/>
                    <a:gd name="T48" fmla="*/ 348 w 432"/>
                    <a:gd name="T49" fmla="*/ 146 h 350"/>
                    <a:gd name="T50" fmla="*/ 352 w 432"/>
                    <a:gd name="T51" fmla="*/ 99 h 350"/>
                    <a:gd name="T52" fmla="*/ 331 w 432"/>
                    <a:gd name="T53" fmla="*/ 77 h 350"/>
                    <a:gd name="T54" fmla="*/ 288 w 432"/>
                    <a:gd name="T55" fmla="*/ 54 h 350"/>
                    <a:gd name="T56" fmla="*/ 250 w 432"/>
                    <a:gd name="T57" fmla="*/ 39 h 350"/>
                    <a:gd name="T58" fmla="*/ 228 w 432"/>
                    <a:gd name="T59" fmla="*/ 42 h 350"/>
                    <a:gd name="T60" fmla="*/ 201 w 432"/>
                    <a:gd name="T61" fmla="*/ 61 h 350"/>
                    <a:gd name="T62" fmla="*/ 171 w 432"/>
                    <a:gd name="T63" fmla="*/ 73 h 350"/>
                    <a:gd name="T64" fmla="*/ 127 w 432"/>
                    <a:gd name="T65" fmla="*/ 57 h 350"/>
                    <a:gd name="T66" fmla="*/ 98 w 432"/>
                    <a:gd name="T67" fmla="*/ 34 h 350"/>
                    <a:gd name="T68" fmla="*/ 79 w 432"/>
                    <a:gd name="T69" fmla="*/ 23 h 350"/>
                    <a:gd name="T70" fmla="*/ 76 w 432"/>
                    <a:gd name="T71" fmla="*/ 4 h 350"/>
                    <a:gd name="T72" fmla="*/ 49 w 432"/>
                    <a:gd name="T73" fmla="*/ 23 h 350"/>
                    <a:gd name="T74" fmla="*/ 29 w 432"/>
                    <a:gd name="T75" fmla="*/ 21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2" h="350">
                      <a:moveTo>
                        <a:pt x="29" y="21"/>
                      </a:moveTo>
                      <a:lnTo>
                        <a:pt x="16" y="10"/>
                      </a:lnTo>
                      <a:lnTo>
                        <a:pt x="12" y="0"/>
                      </a:lnTo>
                      <a:lnTo>
                        <a:pt x="0" y="8"/>
                      </a:lnTo>
                      <a:lnTo>
                        <a:pt x="11" y="35"/>
                      </a:lnTo>
                      <a:lnTo>
                        <a:pt x="8" y="42"/>
                      </a:lnTo>
                      <a:lnTo>
                        <a:pt x="22" y="62"/>
                      </a:lnTo>
                      <a:lnTo>
                        <a:pt x="22" y="62"/>
                      </a:lnTo>
                      <a:lnTo>
                        <a:pt x="40" y="91"/>
                      </a:lnTo>
                      <a:lnTo>
                        <a:pt x="53" y="98"/>
                      </a:lnTo>
                      <a:lnTo>
                        <a:pt x="57" y="113"/>
                      </a:lnTo>
                      <a:lnTo>
                        <a:pt x="48" y="120"/>
                      </a:lnTo>
                      <a:lnTo>
                        <a:pt x="46" y="139"/>
                      </a:lnTo>
                      <a:lnTo>
                        <a:pt x="64" y="162"/>
                      </a:lnTo>
                      <a:lnTo>
                        <a:pt x="90" y="174"/>
                      </a:lnTo>
                      <a:lnTo>
                        <a:pt x="103" y="193"/>
                      </a:lnTo>
                      <a:lnTo>
                        <a:pt x="102" y="210"/>
                      </a:lnTo>
                      <a:lnTo>
                        <a:pt x="109" y="210"/>
                      </a:lnTo>
                      <a:lnTo>
                        <a:pt x="111" y="223"/>
                      </a:lnTo>
                      <a:lnTo>
                        <a:pt x="123" y="235"/>
                      </a:lnTo>
                      <a:lnTo>
                        <a:pt x="129" y="225"/>
                      </a:lnTo>
                      <a:lnTo>
                        <a:pt x="143" y="234"/>
                      </a:lnTo>
                      <a:lnTo>
                        <a:pt x="154" y="230"/>
                      </a:lnTo>
                      <a:lnTo>
                        <a:pt x="172" y="261"/>
                      </a:lnTo>
                      <a:lnTo>
                        <a:pt x="189" y="284"/>
                      </a:lnTo>
                      <a:lnTo>
                        <a:pt x="210" y="291"/>
                      </a:lnTo>
                      <a:lnTo>
                        <a:pt x="232" y="309"/>
                      </a:lnTo>
                      <a:lnTo>
                        <a:pt x="258" y="317"/>
                      </a:lnTo>
                      <a:lnTo>
                        <a:pt x="277" y="305"/>
                      </a:lnTo>
                      <a:lnTo>
                        <a:pt x="292" y="301"/>
                      </a:lnTo>
                      <a:lnTo>
                        <a:pt x="302" y="305"/>
                      </a:lnTo>
                      <a:lnTo>
                        <a:pt x="314" y="335"/>
                      </a:lnTo>
                      <a:lnTo>
                        <a:pt x="338" y="338"/>
                      </a:lnTo>
                      <a:lnTo>
                        <a:pt x="361" y="343"/>
                      </a:lnTo>
                      <a:lnTo>
                        <a:pt x="400" y="350"/>
                      </a:lnTo>
                      <a:lnTo>
                        <a:pt x="404" y="323"/>
                      </a:lnTo>
                      <a:lnTo>
                        <a:pt x="432" y="310"/>
                      </a:lnTo>
                      <a:lnTo>
                        <a:pt x="428" y="299"/>
                      </a:lnTo>
                      <a:lnTo>
                        <a:pt x="419" y="296"/>
                      </a:lnTo>
                      <a:lnTo>
                        <a:pt x="415" y="274"/>
                      </a:lnTo>
                      <a:lnTo>
                        <a:pt x="394" y="264"/>
                      </a:lnTo>
                      <a:lnTo>
                        <a:pt x="383" y="250"/>
                      </a:lnTo>
                      <a:lnTo>
                        <a:pt x="371" y="238"/>
                      </a:lnTo>
                      <a:lnTo>
                        <a:pt x="386" y="215"/>
                      </a:lnTo>
                      <a:lnTo>
                        <a:pt x="382" y="200"/>
                      </a:lnTo>
                      <a:lnTo>
                        <a:pt x="366" y="197"/>
                      </a:lnTo>
                      <a:lnTo>
                        <a:pt x="362" y="182"/>
                      </a:lnTo>
                      <a:lnTo>
                        <a:pt x="352" y="163"/>
                      </a:lnTo>
                      <a:lnTo>
                        <a:pt x="357" y="150"/>
                      </a:lnTo>
                      <a:lnTo>
                        <a:pt x="348" y="146"/>
                      </a:lnTo>
                      <a:lnTo>
                        <a:pt x="350" y="128"/>
                      </a:lnTo>
                      <a:lnTo>
                        <a:pt x="352" y="99"/>
                      </a:lnTo>
                      <a:lnTo>
                        <a:pt x="346" y="78"/>
                      </a:lnTo>
                      <a:lnTo>
                        <a:pt x="331" y="77"/>
                      </a:lnTo>
                      <a:lnTo>
                        <a:pt x="304" y="57"/>
                      </a:lnTo>
                      <a:lnTo>
                        <a:pt x="288" y="54"/>
                      </a:lnTo>
                      <a:lnTo>
                        <a:pt x="264" y="42"/>
                      </a:lnTo>
                      <a:lnTo>
                        <a:pt x="250" y="39"/>
                      </a:lnTo>
                      <a:lnTo>
                        <a:pt x="241" y="43"/>
                      </a:lnTo>
                      <a:lnTo>
                        <a:pt x="228" y="42"/>
                      </a:lnTo>
                      <a:lnTo>
                        <a:pt x="217" y="57"/>
                      </a:lnTo>
                      <a:lnTo>
                        <a:pt x="201" y="61"/>
                      </a:lnTo>
                      <a:lnTo>
                        <a:pt x="200" y="67"/>
                      </a:lnTo>
                      <a:lnTo>
                        <a:pt x="171" y="73"/>
                      </a:lnTo>
                      <a:lnTo>
                        <a:pt x="143" y="70"/>
                      </a:lnTo>
                      <a:lnTo>
                        <a:pt x="127" y="57"/>
                      </a:lnTo>
                      <a:lnTo>
                        <a:pt x="107" y="52"/>
                      </a:lnTo>
                      <a:lnTo>
                        <a:pt x="98" y="34"/>
                      </a:lnTo>
                      <a:lnTo>
                        <a:pt x="93" y="35"/>
                      </a:lnTo>
                      <a:lnTo>
                        <a:pt x="79" y="23"/>
                      </a:lnTo>
                      <a:lnTo>
                        <a:pt x="83" y="11"/>
                      </a:lnTo>
                      <a:lnTo>
                        <a:pt x="76" y="4"/>
                      </a:lnTo>
                      <a:lnTo>
                        <a:pt x="69" y="6"/>
                      </a:lnTo>
                      <a:lnTo>
                        <a:pt x="49" y="23"/>
                      </a:lnTo>
                      <a:lnTo>
                        <a:pt x="43" y="24"/>
                      </a:lnTo>
                      <a:lnTo>
                        <a:pt x="29" y="21"/>
                      </a:lnTo>
                      <a:lnTo>
                        <a:pt x="29" y="2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15"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C48EAB35-A85B-E316-9498-BE9051100936}"/>
                    </a:ext>
                  </a:extLst>
                </p:cNvPr>
                <p:cNvSpPr>
                  <a:spLocks/>
                </p:cNvSpPr>
                <p:nvPr/>
              </p:nvSpPr>
              <p:spPr bwMode="auto">
                <a:xfrm>
                  <a:off x="7227887" y="3071813"/>
                  <a:ext cx="327025" cy="312738"/>
                </a:xfrm>
                <a:custGeom>
                  <a:avLst/>
                  <a:gdLst>
                    <a:gd name="T0" fmla="*/ 88 w 206"/>
                    <a:gd name="T1" fmla="*/ 3 h 197"/>
                    <a:gd name="T2" fmla="*/ 65 w 206"/>
                    <a:gd name="T3" fmla="*/ 0 h 197"/>
                    <a:gd name="T4" fmla="*/ 57 w 206"/>
                    <a:gd name="T5" fmla="*/ 3 h 197"/>
                    <a:gd name="T6" fmla="*/ 50 w 206"/>
                    <a:gd name="T7" fmla="*/ 18 h 197"/>
                    <a:gd name="T8" fmla="*/ 40 w 206"/>
                    <a:gd name="T9" fmla="*/ 25 h 197"/>
                    <a:gd name="T10" fmla="*/ 44 w 206"/>
                    <a:gd name="T11" fmla="*/ 42 h 197"/>
                    <a:gd name="T12" fmla="*/ 41 w 206"/>
                    <a:gd name="T13" fmla="*/ 71 h 197"/>
                    <a:gd name="T14" fmla="*/ 0 w 206"/>
                    <a:gd name="T15" fmla="*/ 97 h 197"/>
                    <a:gd name="T16" fmla="*/ 11 w 206"/>
                    <a:gd name="T17" fmla="*/ 125 h 197"/>
                    <a:gd name="T18" fmla="*/ 36 w 206"/>
                    <a:gd name="T19" fmla="*/ 131 h 197"/>
                    <a:gd name="T20" fmla="*/ 68 w 206"/>
                    <a:gd name="T21" fmla="*/ 148 h 197"/>
                    <a:gd name="T22" fmla="*/ 130 w 206"/>
                    <a:gd name="T23" fmla="*/ 196 h 197"/>
                    <a:gd name="T24" fmla="*/ 169 w 206"/>
                    <a:gd name="T25" fmla="*/ 197 h 197"/>
                    <a:gd name="T26" fmla="*/ 181 w 206"/>
                    <a:gd name="T27" fmla="*/ 175 h 197"/>
                    <a:gd name="T28" fmla="*/ 194 w 206"/>
                    <a:gd name="T29" fmla="*/ 177 h 197"/>
                    <a:gd name="T30" fmla="*/ 206 w 206"/>
                    <a:gd name="T31" fmla="*/ 178 h 197"/>
                    <a:gd name="T32" fmla="*/ 194 w 206"/>
                    <a:gd name="T33" fmla="*/ 166 h 197"/>
                    <a:gd name="T34" fmla="*/ 192 w 206"/>
                    <a:gd name="T35" fmla="*/ 153 h 197"/>
                    <a:gd name="T36" fmla="*/ 185 w 206"/>
                    <a:gd name="T37" fmla="*/ 153 h 197"/>
                    <a:gd name="T38" fmla="*/ 186 w 206"/>
                    <a:gd name="T39" fmla="*/ 136 h 197"/>
                    <a:gd name="T40" fmla="*/ 173 w 206"/>
                    <a:gd name="T41" fmla="*/ 117 h 197"/>
                    <a:gd name="T42" fmla="*/ 147 w 206"/>
                    <a:gd name="T43" fmla="*/ 105 h 197"/>
                    <a:gd name="T44" fmla="*/ 129 w 206"/>
                    <a:gd name="T45" fmla="*/ 82 h 197"/>
                    <a:gd name="T46" fmla="*/ 131 w 206"/>
                    <a:gd name="T47" fmla="*/ 63 h 197"/>
                    <a:gd name="T48" fmla="*/ 140 w 206"/>
                    <a:gd name="T49" fmla="*/ 56 h 197"/>
                    <a:gd name="T50" fmla="*/ 136 w 206"/>
                    <a:gd name="T51" fmla="*/ 41 h 197"/>
                    <a:gd name="T52" fmla="*/ 123 w 206"/>
                    <a:gd name="T53" fmla="*/ 34 h 197"/>
                    <a:gd name="T54" fmla="*/ 105 w 206"/>
                    <a:gd name="T55" fmla="*/ 5 h 197"/>
                    <a:gd name="T56" fmla="*/ 105 w 206"/>
                    <a:gd name="T57" fmla="*/ 5 h 197"/>
                    <a:gd name="T58" fmla="*/ 97 w 206"/>
                    <a:gd name="T59" fmla="*/ 9 h 197"/>
                    <a:gd name="T60" fmla="*/ 88 w 206"/>
                    <a:gd name="T61" fmla="*/ 3 h 197"/>
                    <a:gd name="T62" fmla="*/ 88 w 206"/>
                    <a:gd name="T63" fmla="*/ 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197">
                      <a:moveTo>
                        <a:pt x="88" y="3"/>
                      </a:moveTo>
                      <a:lnTo>
                        <a:pt x="65" y="0"/>
                      </a:lnTo>
                      <a:lnTo>
                        <a:pt x="57" y="3"/>
                      </a:lnTo>
                      <a:lnTo>
                        <a:pt x="50" y="18"/>
                      </a:lnTo>
                      <a:lnTo>
                        <a:pt x="40" y="25"/>
                      </a:lnTo>
                      <a:lnTo>
                        <a:pt x="44" y="42"/>
                      </a:lnTo>
                      <a:lnTo>
                        <a:pt x="41" y="71"/>
                      </a:lnTo>
                      <a:lnTo>
                        <a:pt x="0" y="97"/>
                      </a:lnTo>
                      <a:lnTo>
                        <a:pt x="11" y="125"/>
                      </a:lnTo>
                      <a:lnTo>
                        <a:pt x="36" y="131"/>
                      </a:lnTo>
                      <a:lnTo>
                        <a:pt x="68" y="148"/>
                      </a:lnTo>
                      <a:lnTo>
                        <a:pt x="130" y="196"/>
                      </a:lnTo>
                      <a:lnTo>
                        <a:pt x="169" y="197"/>
                      </a:lnTo>
                      <a:lnTo>
                        <a:pt x="181" y="175"/>
                      </a:lnTo>
                      <a:lnTo>
                        <a:pt x="194" y="177"/>
                      </a:lnTo>
                      <a:lnTo>
                        <a:pt x="206" y="178"/>
                      </a:lnTo>
                      <a:lnTo>
                        <a:pt x="194" y="166"/>
                      </a:lnTo>
                      <a:lnTo>
                        <a:pt x="192" y="153"/>
                      </a:lnTo>
                      <a:lnTo>
                        <a:pt x="185" y="153"/>
                      </a:lnTo>
                      <a:lnTo>
                        <a:pt x="186" y="136"/>
                      </a:lnTo>
                      <a:lnTo>
                        <a:pt x="173" y="117"/>
                      </a:lnTo>
                      <a:lnTo>
                        <a:pt x="147" y="105"/>
                      </a:lnTo>
                      <a:lnTo>
                        <a:pt x="129" y="82"/>
                      </a:lnTo>
                      <a:lnTo>
                        <a:pt x="131" y="63"/>
                      </a:lnTo>
                      <a:lnTo>
                        <a:pt x="140" y="56"/>
                      </a:lnTo>
                      <a:lnTo>
                        <a:pt x="136" y="41"/>
                      </a:lnTo>
                      <a:lnTo>
                        <a:pt x="123" y="34"/>
                      </a:lnTo>
                      <a:lnTo>
                        <a:pt x="105" y="5"/>
                      </a:lnTo>
                      <a:lnTo>
                        <a:pt x="105" y="5"/>
                      </a:lnTo>
                      <a:lnTo>
                        <a:pt x="97" y="9"/>
                      </a:lnTo>
                      <a:lnTo>
                        <a:pt x="88" y="3"/>
                      </a:lnTo>
                      <a:lnTo>
                        <a:pt x="88" y="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16"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1B0C5DD3-DD7B-0CD6-1A2B-F0604581F0A0}"/>
                    </a:ext>
                  </a:extLst>
                </p:cNvPr>
                <p:cNvSpPr>
                  <a:spLocks/>
                </p:cNvSpPr>
                <p:nvPr/>
              </p:nvSpPr>
              <p:spPr bwMode="auto">
                <a:xfrm>
                  <a:off x="7119937" y="3225801"/>
                  <a:ext cx="125412" cy="157163"/>
                </a:xfrm>
                <a:custGeom>
                  <a:avLst/>
                  <a:gdLst>
                    <a:gd name="T0" fmla="*/ 79 w 79"/>
                    <a:gd name="T1" fmla="*/ 28 h 99"/>
                    <a:gd name="T2" fmla="*/ 68 w 79"/>
                    <a:gd name="T3" fmla="*/ 0 h 99"/>
                    <a:gd name="T4" fmla="*/ 32 w 79"/>
                    <a:gd name="T5" fmla="*/ 24 h 99"/>
                    <a:gd name="T6" fmla="*/ 8 w 79"/>
                    <a:gd name="T7" fmla="*/ 15 h 99"/>
                    <a:gd name="T8" fmla="*/ 6 w 79"/>
                    <a:gd name="T9" fmla="*/ 22 h 99"/>
                    <a:gd name="T10" fmla="*/ 7 w 79"/>
                    <a:gd name="T11" fmla="*/ 37 h 99"/>
                    <a:gd name="T12" fmla="*/ 5 w 79"/>
                    <a:gd name="T13" fmla="*/ 44 h 99"/>
                    <a:gd name="T14" fmla="*/ 6 w 79"/>
                    <a:gd name="T15" fmla="*/ 53 h 99"/>
                    <a:gd name="T16" fmla="*/ 0 w 79"/>
                    <a:gd name="T17" fmla="*/ 91 h 99"/>
                    <a:gd name="T18" fmla="*/ 1 w 79"/>
                    <a:gd name="T19" fmla="*/ 95 h 99"/>
                    <a:gd name="T20" fmla="*/ 24 w 79"/>
                    <a:gd name="T21" fmla="*/ 99 h 99"/>
                    <a:gd name="T22" fmla="*/ 32 w 79"/>
                    <a:gd name="T23" fmla="*/ 91 h 99"/>
                    <a:gd name="T24" fmla="*/ 36 w 79"/>
                    <a:gd name="T25" fmla="*/ 82 h 99"/>
                    <a:gd name="T26" fmla="*/ 51 w 79"/>
                    <a:gd name="T27" fmla="*/ 79 h 99"/>
                    <a:gd name="T28" fmla="*/ 54 w 79"/>
                    <a:gd name="T29" fmla="*/ 71 h 99"/>
                    <a:gd name="T30" fmla="*/ 60 w 79"/>
                    <a:gd name="T31" fmla="*/ 67 h 99"/>
                    <a:gd name="T32" fmla="*/ 37 w 79"/>
                    <a:gd name="T33" fmla="*/ 43 h 99"/>
                    <a:gd name="T34" fmla="*/ 76 w 79"/>
                    <a:gd name="T35" fmla="*/ 31 h 99"/>
                    <a:gd name="T36" fmla="*/ 79 w 79"/>
                    <a:gd name="T37" fmla="*/ 28 h 99"/>
                    <a:gd name="T38" fmla="*/ 79 w 79"/>
                    <a:gd name="T39" fmla="*/ 2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99">
                      <a:moveTo>
                        <a:pt x="79" y="28"/>
                      </a:moveTo>
                      <a:lnTo>
                        <a:pt x="68" y="0"/>
                      </a:lnTo>
                      <a:lnTo>
                        <a:pt x="32" y="24"/>
                      </a:lnTo>
                      <a:lnTo>
                        <a:pt x="8" y="15"/>
                      </a:lnTo>
                      <a:lnTo>
                        <a:pt x="6" y="22"/>
                      </a:lnTo>
                      <a:lnTo>
                        <a:pt x="7" y="37"/>
                      </a:lnTo>
                      <a:lnTo>
                        <a:pt x="5" y="44"/>
                      </a:lnTo>
                      <a:lnTo>
                        <a:pt x="6" y="53"/>
                      </a:lnTo>
                      <a:lnTo>
                        <a:pt x="0" y="91"/>
                      </a:lnTo>
                      <a:lnTo>
                        <a:pt x="1" y="95"/>
                      </a:lnTo>
                      <a:lnTo>
                        <a:pt x="24" y="99"/>
                      </a:lnTo>
                      <a:lnTo>
                        <a:pt x="32" y="91"/>
                      </a:lnTo>
                      <a:lnTo>
                        <a:pt x="36" y="82"/>
                      </a:lnTo>
                      <a:lnTo>
                        <a:pt x="51" y="79"/>
                      </a:lnTo>
                      <a:lnTo>
                        <a:pt x="54" y="71"/>
                      </a:lnTo>
                      <a:lnTo>
                        <a:pt x="60" y="67"/>
                      </a:lnTo>
                      <a:lnTo>
                        <a:pt x="37" y="43"/>
                      </a:lnTo>
                      <a:lnTo>
                        <a:pt x="76" y="31"/>
                      </a:lnTo>
                      <a:lnTo>
                        <a:pt x="79" y="28"/>
                      </a:lnTo>
                      <a:lnTo>
                        <a:pt x="79" y="2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17"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FFA4C816-E7C5-ACE7-EF91-4C995870DE2C}"/>
                    </a:ext>
                  </a:extLst>
                </p:cNvPr>
                <p:cNvSpPr>
                  <a:spLocks noEditPoints="1"/>
                </p:cNvSpPr>
                <p:nvPr/>
              </p:nvSpPr>
              <p:spPr bwMode="auto">
                <a:xfrm>
                  <a:off x="10093325" y="2768601"/>
                  <a:ext cx="314325" cy="544513"/>
                </a:xfrm>
                <a:custGeom>
                  <a:avLst/>
                  <a:gdLst>
                    <a:gd name="T0" fmla="*/ 79 w 198"/>
                    <a:gd name="T1" fmla="*/ 263 h 343"/>
                    <a:gd name="T2" fmla="*/ 62 w 198"/>
                    <a:gd name="T3" fmla="*/ 271 h 343"/>
                    <a:gd name="T4" fmla="*/ 62 w 198"/>
                    <a:gd name="T5" fmla="*/ 296 h 343"/>
                    <a:gd name="T6" fmla="*/ 77 w 198"/>
                    <a:gd name="T7" fmla="*/ 289 h 343"/>
                    <a:gd name="T8" fmla="*/ 96 w 198"/>
                    <a:gd name="T9" fmla="*/ 291 h 343"/>
                    <a:gd name="T10" fmla="*/ 96 w 198"/>
                    <a:gd name="T11" fmla="*/ 269 h 343"/>
                    <a:gd name="T12" fmla="*/ 187 w 198"/>
                    <a:gd name="T13" fmla="*/ 196 h 343"/>
                    <a:gd name="T14" fmla="*/ 178 w 198"/>
                    <a:gd name="T15" fmla="*/ 148 h 343"/>
                    <a:gd name="T16" fmla="*/ 138 w 198"/>
                    <a:gd name="T17" fmla="*/ 95 h 343"/>
                    <a:gd name="T18" fmla="*/ 120 w 198"/>
                    <a:gd name="T19" fmla="*/ 115 h 343"/>
                    <a:gd name="T20" fmla="*/ 143 w 198"/>
                    <a:gd name="T21" fmla="*/ 171 h 343"/>
                    <a:gd name="T22" fmla="*/ 120 w 198"/>
                    <a:gd name="T23" fmla="*/ 205 h 343"/>
                    <a:gd name="T24" fmla="*/ 101 w 198"/>
                    <a:gd name="T25" fmla="*/ 235 h 343"/>
                    <a:gd name="T26" fmla="*/ 41 w 198"/>
                    <a:gd name="T27" fmla="*/ 238 h 343"/>
                    <a:gd name="T28" fmla="*/ 20 w 198"/>
                    <a:gd name="T29" fmla="*/ 267 h 343"/>
                    <a:gd name="T30" fmla="*/ 0 w 198"/>
                    <a:gd name="T31" fmla="*/ 289 h 343"/>
                    <a:gd name="T32" fmla="*/ 30 w 198"/>
                    <a:gd name="T33" fmla="*/ 312 h 343"/>
                    <a:gd name="T34" fmla="*/ 47 w 198"/>
                    <a:gd name="T35" fmla="*/ 343 h 343"/>
                    <a:gd name="T36" fmla="*/ 53 w 198"/>
                    <a:gd name="T37" fmla="*/ 292 h 343"/>
                    <a:gd name="T38" fmla="*/ 49 w 198"/>
                    <a:gd name="T39" fmla="*/ 275 h 343"/>
                    <a:gd name="T40" fmla="*/ 99 w 198"/>
                    <a:gd name="T41" fmla="*/ 258 h 343"/>
                    <a:gd name="T42" fmla="*/ 125 w 198"/>
                    <a:gd name="T43" fmla="*/ 285 h 343"/>
                    <a:gd name="T44" fmla="*/ 176 w 198"/>
                    <a:gd name="T45" fmla="*/ 256 h 343"/>
                    <a:gd name="T46" fmla="*/ 198 w 198"/>
                    <a:gd name="T47" fmla="*/ 228 h 343"/>
                    <a:gd name="T48" fmla="*/ 187 w 198"/>
                    <a:gd name="T49" fmla="*/ 196 h 343"/>
                    <a:gd name="T50" fmla="*/ 142 w 198"/>
                    <a:gd name="T51" fmla="*/ 32 h 343"/>
                    <a:gd name="T52" fmla="*/ 84 w 198"/>
                    <a:gd name="T53" fmla="*/ 0 h 343"/>
                    <a:gd name="T54" fmla="*/ 107 w 198"/>
                    <a:gd name="T55" fmla="*/ 50 h 343"/>
                    <a:gd name="T56" fmla="*/ 90 w 198"/>
                    <a:gd name="T57" fmla="*/ 68 h 343"/>
                    <a:gd name="T58" fmla="*/ 128 w 198"/>
                    <a:gd name="T59" fmla="*/ 92 h 343"/>
                    <a:gd name="T60" fmla="*/ 163 w 198"/>
                    <a:gd name="T61" fmla="*/ 81 h 343"/>
                    <a:gd name="T62" fmla="*/ 188 w 198"/>
                    <a:gd name="T63" fmla="*/ 52 h 343"/>
                    <a:gd name="T64" fmla="*/ 159 w 198"/>
                    <a:gd name="T65" fmla="*/ 36 h 343"/>
                    <a:gd name="T66" fmla="*/ 142 w 198"/>
                    <a:gd name="T67" fmla="*/ 32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8" h="343">
                      <a:moveTo>
                        <a:pt x="96" y="269"/>
                      </a:moveTo>
                      <a:lnTo>
                        <a:pt x="79" y="263"/>
                      </a:lnTo>
                      <a:lnTo>
                        <a:pt x="75" y="274"/>
                      </a:lnTo>
                      <a:lnTo>
                        <a:pt x="62" y="271"/>
                      </a:lnTo>
                      <a:lnTo>
                        <a:pt x="57" y="285"/>
                      </a:lnTo>
                      <a:lnTo>
                        <a:pt x="62" y="296"/>
                      </a:lnTo>
                      <a:lnTo>
                        <a:pt x="78" y="303"/>
                      </a:lnTo>
                      <a:lnTo>
                        <a:pt x="77" y="289"/>
                      </a:lnTo>
                      <a:lnTo>
                        <a:pt x="85" y="284"/>
                      </a:lnTo>
                      <a:lnTo>
                        <a:pt x="96" y="291"/>
                      </a:lnTo>
                      <a:lnTo>
                        <a:pt x="101" y="276"/>
                      </a:lnTo>
                      <a:lnTo>
                        <a:pt x="96" y="269"/>
                      </a:lnTo>
                      <a:lnTo>
                        <a:pt x="96" y="269"/>
                      </a:lnTo>
                      <a:close/>
                      <a:moveTo>
                        <a:pt x="187" y="196"/>
                      </a:moveTo>
                      <a:lnTo>
                        <a:pt x="173" y="172"/>
                      </a:lnTo>
                      <a:lnTo>
                        <a:pt x="178" y="148"/>
                      </a:lnTo>
                      <a:lnTo>
                        <a:pt x="167" y="128"/>
                      </a:lnTo>
                      <a:lnTo>
                        <a:pt x="138" y="95"/>
                      </a:lnTo>
                      <a:lnTo>
                        <a:pt x="120" y="100"/>
                      </a:lnTo>
                      <a:lnTo>
                        <a:pt x="120" y="115"/>
                      </a:lnTo>
                      <a:lnTo>
                        <a:pt x="139" y="141"/>
                      </a:lnTo>
                      <a:lnTo>
                        <a:pt x="143" y="171"/>
                      </a:lnTo>
                      <a:lnTo>
                        <a:pt x="137" y="180"/>
                      </a:lnTo>
                      <a:lnTo>
                        <a:pt x="120" y="205"/>
                      </a:lnTo>
                      <a:lnTo>
                        <a:pt x="101" y="192"/>
                      </a:lnTo>
                      <a:lnTo>
                        <a:pt x="101" y="235"/>
                      </a:lnTo>
                      <a:lnTo>
                        <a:pt x="78" y="231"/>
                      </a:lnTo>
                      <a:lnTo>
                        <a:pt x="41" y="238"/>
                      </a:lnTo>
                      <a:lnTo>
                        <a:pt x="35" y="254"/>
                      </a:lnTo>
                      <a:lnTo>
                        <a:pt x="20" y="267"/>
                      </a:lnTo>
                      <a:lnTo>
                        <a:pt x="16" y="282"/>
                      </a:lnTo>
                      <a:lnTo>
                        <a:pt x="0" y="289"/>
                      </a:lnTo>
                      <a:lnTo>
                        <a:pt x="15" y="305"/>
                      </a:lnTo>
                      <a:lnTo>
                        <a:pt x="30" y="312"/>
                      </a:lnTo>
                      <a:lnTo>
                        <a:pt x="34" y="333"/>
                      </a:lnTo>
                      <a:lnTo>
                        <a:pt x="47" y="343"/>
                      </a:lnTo>
                      <a:lnTo>
                        <a:pt x="56" y="332"/>
                      </a:lnTo>
                      <a:lnTo>
                        <a:pt x="53" y="292"/>
                      </a:lnTo>
                      <a:lnTo>
                        <a:pt x="25" y="275"/>
                      </a:lnTo>
                      <a:lnTo>
                        <a:pt x="49" y="275"/>
                      </a:lnTo>
                      <a:lnTo>
                        <a:pt x="67" y="263"/>
                      </a:lnTo>
                      <a:lnTo>
                        <a:pt x="99" y="258"/>
                      </a:lnTo>
                      <a:lnTo>
                        <a:pt x="109" y="276"/>
                      </a:lnTo>
                      <a:lnTo>
                        <a:pt x="125" y="285"/>
                      </a:lnTo>
                      <a:lnTo>
                        <a:pt x="142" y="258"/>
                      </a:lnTo>
                      <a:lnTo>
                        <a:pt x="176" y="256"/>
                      </a:lnTo>
                      <a:lnTo>
                        <a:pt x="196" y="245"/>
                      </a:lnTo>
                      <a:lnTo>
                        <a:pt x="198" y="228"/>
                      </a:lnTo>
                      <a:lnTo>
                        <a:pt x="189" y="216"/>
                      </a:lnTo>
                      <a:lnTo>
                        <a:pt x="187" y="196"/>
                      </a:lnTo>
                      <a:lnTo>
                        <a:pt x="187" y="196"/>
                      </a:lnTo>
                      <a:close/>
                      <a:moveTo>
                        <a:pt x="142" y="32"/>
                      </a:moveTo>
                      <a:lnTo>
                        <a:pt x="123" y="23"/>
                      </a:lnTo>
                      <a:lnTo>
                        <a:pt x="84" y="0"/>
                      </a:lnTo>
                      <a:lnTo>
                        <a:pt x="91" y="18"/>
                      </a:lnTo>
                      <a:lnTo>
                        <a:pt x="107" y="50"/>
                      </a:lnTo>
                      <a:lnTo>
                        <a:pt x="88" y="50"/>
                      </a:lnTo>
                      <a:lnTo>
                        <a:pt x="90" y="68"/>
                      </a:lnTo>
                      <a:lnTo>
                        <a:pt x="107" y="92"/>
                      </a:lnTo>
                      <a:lnTo>
                        <a:pt x="128" y="92"/>
                      </a:lnTo>
                      <a:lnTo>
                        <a:pt x="123" y="65"/>
                      </a:lnTo>
                      <a:lnTo>
                        <a:pt x="163" y="81"/>
                      </a:lnTo>
                      <a:lnTo>
                        <a:pt x="165" y="59"/>
                      </a:lnTo>
                      <a:lnTo>
                        <a:pt x="188" y="52"/>
                      </a:lnTo>
                      <a:lnTo>
                        <a:pt x="166" y="26"/>
                      </a:lnTo>
                      <a:lnTo>
                        <a:pt x="159" y="36"/>
                      </a:lnTo>
                      <a:lnTo>
                        <a:pt x="142" y="32"/>
                      </a:lnTo>
                      <a:lnTo>
                        <a:pt x="142" y="3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18"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9D60EEFF-EEE9-8A3C-B44F-1A91FD92C6CD}"/>
                    </a:ext>
                  </a:extLst>
                </p:cNvPr>
                <p:cNvSpPr>
                  <a:spLocks/>
                </p:cNvSpPr>
                <p:nvPr/>
              </p:nvSpPr>
              <p:spPr bwMode="auto">
                <a:xfrm>
                  <a:off x="7359650" y="2409826"/>
                  <a:ext cx="1181100" cy="536575"/>
                </a:xfrm>
                <a:custGeom>
                  <a:avLst/>
                  <a:gdLst>
                    <a:gd name="T0" fmla="*/ 351 w 744"/>
                    <a:gd name="T1" fmla="*/ 0 h 338"/>
                    <a:gd name="T2" fmla="*/ 299 w 744"/>
                    <a:gd name="T3" fmla="*/ 18 h 338"/>
                    <a:gd name="T4" fmla="*/ 230 w 744"/>
                    <a:gd name="T5" fmla="*/ 31 h 338"/>
                    <a:gd name="T6" fmla="*/ 243 w 744"/>
                    <a:gd name="T7" fmla="*/ 54 h 338"/>
                    <a:gd name="T8" fmla="*/ 234 w 744"/>
                    <a:gd name="T9" fmla="*/ 66 h 338"/>
                    <a:gd name="T10" fmla="*/ 256 w 744"/>
                    <a:gd name="T11" fmla="*/ 93 h 338"/>
                    <a:gd name="T12" fmla="*/ 229 w 744"/>
                    <a:gd name="T13" fmla="*/ 103 h 338"/>
                    <a:gd name="T14" fmla="*/ 199 w 744"/>
                    <a:gd name="T15" fmla="*/ 98 h 338"/>
                    <a:gd name="T16" fmla="*/ 155 w 744"/>
                    <a:gd name="T17" fmla="*/ 108 h 338"/>
                    <a:gd name="T18" fmla="*/ 86 w 744"/>
                    <a:gd name="T19" fmla="*/ 83 h 338"/>
                    <a:gd name="T20" fmla="*/ 28 w 744"/>
                    <a:gd name="T21" fmla="*/ 108 h 338"/>
                    <a:gd name="T22" fmla="*/ 8 w 744"/>
                    <a:gd name="T23" fmla="*/ 112 h 338"/>
                    <a:gd name="T24" fmla="*/ 6 w 744"/>
                    <a:gd name="T25" fmla="*/ 142 h 338"/>
                    <a:gd name="T26" fmla="*/ 19 w 744"/>
                    <a:gd name="T27" fmla="*/ 176 h 338"/>
                    <a:gd name="T28" fmla="*/ 49 w 744"/>
                    <a:gd name="T29" fmla="*/ 191 h 338"/>
                    <a:gd name="T30" fmla="*/ 60 w 744"/>
                    <a:gd name="T31" fmla="*/ 205 h 338"/>
                    <a:gd name="T32" fmla="*/ 95 w 744"/>
                    <a:gd name="T33" fmla="*/ 191 h 338"/>
                    <a:gd name="T34" fmla="*/ 131 w 744"/>
                    <a:gd name="T35" fmla="*/ 195 h 338"/>
                    <a:gd name="T36" fmla="*/ 141 w 744"/>
                    <a:gd name="T37" fmla="*/ 233 h 338"/>
                    <a:gd name="T38" fmla="*/ 108 w 744"/>
                    <a:gd name="T39" fmla="*/ 233 h 338"/>
                    <a:gd name="T40" fmla="*/ 93 w 744"/>
                    <a:gd name="T41" fmla="*/ 248 h 338"/>
                    <a:gd name="T42" fmla="*/ 107 w 744"/>
                    <a:gd name="T43" fmla="*/ 261 h 338"/>
                    <a:gd name="T44" fmla="*/ 144 w 744"/>
                    <a:gd name="T45" fmla="*/ 290 h 338"/>
                    <a:gd name="T46" fmla="*/ 148 w 744"/>
                    <a:gd name="T47" fmla="*/ 306 h 338"/>
                    <a:gd name="T48" fmla="*/ 157 w 744"/>
                    <a:gd name="T49" fmla="*/ 304 h 338"/>
                    <a:gd name="T50" fmla="*/ 192 w 744"/>
                    <a:gd name="T51" fmla="*/ 306 h 338"/>
                    <a:gd name="T52" fmla="*/ 219 w 744"/>
                    <a:gd name="T53" fmla="*/ 323 h 338"/>
                    <a:gd name="T54" fmla="*/ 241 w 744"/>
                    <a:gd name="T55" fmla="*/ 225 h 338"/>
                    <a:gd name="T56" fmla="*/ 279 w 744"/>
                    <a:gd name="T57" fmla="*/ 244 h 338"/>
                    <a:gd name="T58" fmla="*/ 321 w 744"/>
                    <a:gd name="T59" fmla="*/ 273 h 338"/>
                    <a:gd name="T60" fmla="*/ 374 w 744"/>
                    <a:gd name="T61" fmla="*/ 267 h 338"/>
                    <a:gd name="T62" fmla="*/ 408 w 744"/>
                    <a:gd name="T63" fmla="*/ 307 h 338"/>
                    <a:gd name="T64" fmla="*/ 427 w 744"/>
                    <a:gd name="T65" fmla="*/ 327 h 338"/>
                    <a:gd name="T66" fmla="*/ 460 w 744"/>
                    <a:gd name="T67" fmla="*/ 338 h 338"/>
                    <a:gd name="T68" fmla="*/ 471 w 744"/>
                    <a:gd name="T69" fmla="*/ 321 h 338"/>
                    <a:gd name="T70" fmla="*/ 500 w 744"/>
                    <a:gd name="T71" fmla="*/ 301 h 338"/>
                    <a:gd name="T72" fmla="*/ 513 w 744"/>
                    <a:gd name="T73" fmla="*/ 288 h 338"/>
                    <a:gd name="T74" fmla="*/ 545 w 744"/>
                    <a:gd name="T75" fmla="*/ 282 h 338"/>
                    <a:gd name="T76" fmla="*/ 585 w 744"/>
                    <a:gd name="T77" fmla="*/ 288 h 338"/>
                    <a:gd name="T78" fmla="*/ 622 w 744"/>
                    <a:gd name="T79" fmla="*/ 286 h 338"/>
                    <a:gd name="T80" fmla="*/ 664 w 744"/>
                    <a:gd name="T81" fmla="*/ 296 h 338"/>
                    <a:gd name="T82" fmla="*/ 671 w 744"/>
                    <a:gd name="T83" fmla="*/ 286 h 338"/>
                    <a:gd name="T84" fmla="*/ 649 w 744"/>
                    <a:gd name="T85" fmla="*/ 240 h 338"/>
                    <a:gd name="T86" fmla="*/ 691 w 744"/>
                    <a:gd name="T87" fmla="*/ 226 h 338"/>
                    <a:gd name="T88" fmla="*/ 727 w 744"/>
                    <a:gd name="T89" fmla="*/ 192 h 338"/>
                    <a:gd name="T90" fmla="*/ 723 w 744"/>
                    <a:gd name="T91" fmla="*/ 159 h 338"/>
                    <a:gd name="T92" fmla="*/ 744 w 744"/>
                    <a:gd name="T93" fmla="*/ 140 h 338"/>
                    <a:gd name="T94" fmla="*/ 706 w 744"/>
                    <a:gd name="T95" fmla="*/ 130 h 338"/>
                    <a:gd name="T96" fmla="*/ 678 w 744"/>
                    <a:gd name="T97" fmla="*/ 116 h 338"/>
                    <a:gd name="T98" fmla="*/ 651 w 744"/>
                    <a:gd name="T99" fmla="*/ 98 h 338"/>
                    <a:gd name="T100" fmla="*/ 597 w 744"/>
                    <a:gd name="T101" fmla="*/ 91 h 338"/>
                    <a:gd name="T102" fmla="*/ 525 w 744"/>
                    <a:gd name="T103" fmla="*/ 45 h 338"/>
                    <a:gd name="T104" fmla="*/ 497 w 744"/>
                    <a:gd name="T105" fmla="*/ 21 h 338"/>
                    <a:gd name="T106" fmla="*/ 447 w 744"/>
                    <a:gd name="T107" fmla="*/ 43 h 338"/>
                    <a:gd name="T108" fmla="*/ 417 w 744"/>
                    <a:gd name="T109" fmla="*/ 22 h 338"/>
                    <a:gd name="T110" fmla="*/ 384 w 744"/>
                    <a:gd name="T111" fmla="*/ 5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4" h="338">
                      <a:moveTo>
                        <a:pt x="384" y="5"/>
                      </a:moveTo>
                      <a:lnTo>
                        <a:pt x="351" y="0"/>
                      </a:lnTo>
                      <a:lnTo>
                        <a:pt x="340" y="9"/>
                      </a:lnTo>
                      <a:lnTo>
                        <a:pt x="299" y="18"/>
                      </a:lnTo>
                      <a:lnTo>
                        <a:pt x="293" y="23"/>
                      </a:lnTo>
                      <a:lnTo>
                        <a:pt x="230" y="31"/>
                      </a:lnTo>
                      <a:lnTo>
                        <a:pt x="225" y="39"/>
                      </a:lnTo>
                      <a:lnTo>
                        <a:pt x="243" y="54"/>
                      </a:lnTo>
                      <a:lnTo>
                        <a:pt x="228" y="60"/>
                      </a:lnTo>
                      <a:lnTo>
                        <a:pt x="234" y="66"/>
                      </a:lnTo>
                      <a:lnTo>
                        <a:pt x="221" y="78"/>
                      </a:lnTo>
                      <a:lnTo>
                        <a:pt x="256" y="93"/>
                      </a:lnTo>
                      <a:lnTo>
                        <a:pt x="255" y="105"/>
                      </a:lnTo>
                      <a:lnTo>
                        <a:pt x="229" y="103"/>
                      </a:lnTo>
                      <a:lnTo>
                        <a:pt x="227" y="110"/>
                      </a:lnTo>
                      <a:lnTo>
                        <a:pt x="199" y="98"/>
                      </a:lnTo>
                      <a:lnTo>
                        <a:pt x="171" y="99"/>
                      </a:lnTo>
                      <a:lnTo>
                        <a:pt x="155" y="108"/>
                      </a:lnTo>
                      <a:lnTo>
                        <a:pt x="130" y="99"/>
                      </a:lnTo>
                      <a:lnTo>
                        <a:pt x="86" y="83"/>
                      </a:lnTo>
                      <a:lnTo>
                        <a:pt x="58" y="84"/>
                      </a:lnTo>
                      <a:lnTo>
                        <a:pt x="28" y="108"/>
                      </a:lnTo>
                      <a:lnTo>
                        <a:pt x="30" y="125"/>
                      </a:lnTo>
                      <a:lnTo>
                        <a:pt x="8" y="112"/>
                      </a:lnTo>
                      <a:lnTo>
                        <a:pt x="0" y="137"/>
                      </a:lnTo>
                      <a:lnTo>
                        <a:pt x="6" y="142"/>
                      </a:lnTo>
                      <a:lnTo>
                        <a:pt x="0" y="160"/>
                      </a:lnTo>
                      <a:lnTo>
                        <a:pt x="19" y="176"/>
                      </a:lnTo>
                      <a:lnTo>
                        <a:pt x="33" y="175"/>
                      </a:lnTo>
                      <a:lnTo>
                        <a:pt x="49" y="191"/>
                      </a:lnTo>
                      <a:lnTo>
                        <a:pt x="49" y="202"/>
                      </a:lnTo>
                      <a:lnTo>
                        <a:pt x="60" y="205"/>
                      </a:lnTo>
                      <a:lnTo>
                        <a:pt x="76" y="201"/>
                      </a:lnTo>
                      <a:lnTo>
                        <a:pt x="95" y="191"/>
                      </a:lnTo>
                      <a:lnTo>
                        <a:pt x="113" y="196"/>
                      </a:lnTo>
                      <a:lnTo>
                        <a:pt x="131" y="195"/>
                      </a:lnTo>
                      <a:lnTo>
                        <a:pt x="138" y="210"/>
                      </a:lnTo>
                      <a:lnTo>
                        <a:pt x="141" y="233"/>
                      </a:lnTo>
                      <a:lnTo>
                        <a:pt x="123" y="229"/>
                      </a:lnTo>
                      <a:lnTo>
                        <a:pt x="108" y="233"/>
                      </a:lnTo>
                      <a:lnTo>
                        <a:pt x="112" y="249"/>
                      </a:lnTo>
                      <a:lnTo>
                        <a:pt x="93" y="248"/>
                      </a:lnTo>
                      <a:lnTo>
                        <a:pt x="95" y="255"/>
                      </a:lnTo>
                      <a:lnTo>
                        <a:pt x="107" y="261"/>
                      </a:lnTo>
                      <a:lnTo>
                        <a:pt x="121" y="281"/>
                      </a:lnTo>
                      <a:lnTo>
                        <a:pt x="144" y="290"/>
                      </a:lnTo>
                      <a:lnTo>
                        <a:pt x="150" y="297"/>
                      </a:lnTo>
                      <a:lnTo>
                        <a:pt x="148" y="306"/>
                      </a:lnTo>
                      <a:lnTo>
                        <a:pt x="150" y="312"/>
                      </a:lnTo>
                      <a:lnTo>
                        <a:pt x="157" y="304"/>
                      </a:lnTo>
                      <a:lnTo>
                        <a:pt x="178" y="300"/>
                      </a:lnTo>
                      <a:lnTo>
                        <a:pt x="192" y="306"/>
                      </a:lnTo>
                      <a:lnTo>
                        <a:pt x="210" y="325"/>
                      </a:lnTo>
                      <a:lnTo>
                        <a:pt x="219" y="323"/>
                      </a:lnTo>
                      <a:lnTo>
                        <a:pt x="197" y="238"/>
                      </a:lnTo>
                      <a:lnTo>
                        <a:pt x="241" y="225"/>
                      </a:lnTo>
                      <a:lnTo>
                        <a:pt x="245" y="227"/>
                      </a:lnTo>
                      <a:lnTo>
                        <a:pt x="279" y="244"/>
                      </a:lnTo>
                      <a:lnTo>
                        <a:pt x="297" y="252"/>
                      </a:lnTo>
                      <a:lnTo>
                        <a:pt x="321" y="273"/>
                      </a:lnTo>
                      <a:lnTo>
                        <a:pt x="342" y="269"/>
                      </a:lnTo>
                      <a:lnTo>
                        <a:pt x="374" y="267"/>
                      </a:lnTo>
                      <a:lnTo>
                        <a:pt x="402" y="284"/>
                      </a:lnTo>
                      <a:lnTo>
                        <a:pt x="408" y="307"/>
                      </a:lnTo>
                      <a:lnTo>
                        <a:pt x="417" y="308"/>
                      </a:lnTo>
                      <a:lnTo>
                        <a:pt x="427" y="327"/>
                      </a:lnTo>
                      <a:lnTo>
                        <a:pt x="452" y="327"/>
                      </a:lnTo>
                      <a:lnTo>
                        <a:pt x="460" y="338"/>
                      </a:lnTo>
                      <a:lnTo>
                        <a:pt x="467" y="338"/>
                      </a:lnTo>
                      <a:lnTo>
                        <a:pt x="471" y="321"/>
                      </a:lnTo>
                      <a:lnTo>
                        <a:pt x="491" y="305"/>
                      </a:lnTo>
                      <a:lnTo>
                        <a:pt x="500" y="301"/>
                      </a:lnTo>
                      <a:lnTo>
                        <a:pt x="501" y="291"/>
                      </a:lnTo>
                      <a:lnTo>
                        <a:pt x="513" y="288"/>
                      </a:lnTo>
                      <a:lnTo>
                        <a:pt x="547" y="296"/>
                      </a:lnTo>
                      <a:lnTo>
                        <a:pt x="545" y="282"/>
                      </a:lnTo>
                      <a:lnTo>
                        <a:pt x="554" y="277"/>
                      </a:lnTo>
                      <a:lnTo>
                        <a:pt x="585" y="288"/>
                      </a:lnTo>
                      <a:lnTo>
                        <a:pt x="591" y="285"/>
                      </a:lnTo>
                      <a:lnTo>
                        <a:pt x="622" y="286"/>
                      </a:lnTo>
                      <a:lnTo>
                        <a:pt x="652" y="288"/>
                      </a:lnTo>
                      <a:lnTo>
                        <a:pt x="664" y="296"/>
                      </a:lnTo>
                      <a:lnTo>
                        <a:pt x="678" y="299"/>
                      </a:lnTo>
                      <a:lnTo>
                        <a:pt x="671" y="286"/>
                      </a:lnTo>
                      <a:lnTo>
                        <a:pt x="682" y="280"/>
                      </a:lnTo>
                      <a:lnTo>
                        <a:pt x="649" y="240"/>
                      </a:lnTo>
                      <a:lnTo>
                        <a:pt x="683" y="232"/>
                      </a:lnTo>
                      <a:lnTo>
                        <a:pt x="691" y="226"/>
                      </a:lnTo>
                      <a:lnTo>
                        <a:pt x="687" y="185"/>
                      </a:lnTo>
                      <a:lnTo>
                        <a:pt x="727" y="192"/>
                      </a:lnTo>
                      <a:lnTo>
                        <a:pt x="733" y="181"/>
                      </a:lnTo>
                      <a:lnTo>
                        <a:pt x="723" y="159"/>
                      </a:lnTo>
                      <a:lnTo>
                        <a:pt x="737" y="156"/>
                      </a:lnTo>
                      <a:lnTo>
                        <a:pt x="744" y="140"/>
                      </a:lnTo>
                      <a:lnTo>
                        <a:pt x="728" y="126"/>
                      </a:lnTo>
                      <a:lnTo>
                        <a:pt x="706" y="130"/>
                      </a:lnTo>
                      <a:lnTo>
                        <a:pt x="693" y="120"/>
                      </a:lnTo>
                      <a:lnTo>
                        <a:pt x="678" y="116"/>
                      </a:lnTo>
                      <a:lnTo>
                        <a:pt x="664" y="102"/>
                      </a:lnTo>
                      <a:lnTo>
                        <a:pt x="651" y="98"/>
                      </a:lnTo>
                      <a:lnTo>
                        <a:pt x="628" y="104"/>
                      </a:lnTo>
                      <a:lnTo>
                        <a:pt x="597" y="91"/>
                      </a:lnTo>
                      <a:lnTo>
                        <a:pt x="593" y="103"/>
                      </a:lnTo>
                      <a:lnTo>
                        <a:pt x="525" y="45"/>
                      </a:lnTo>
                      <a:lnTo>
                        <a:pt x="495" y="27"/>
                      </a:lnTo>
                      <a:lnTo>
                        <a:pt x="497" y="21"/>
                      </a:lnTo>
                      <a:lnTo>
                        <a:pt x="464" y="41"/>
                      </a:lnTo>
                      <a:lnTo>
                        <a:pt x="447" y="43"/>
                      </a:lnTo>
                      <a:lnTo>
                        <a:pt x="443" y="31"/>
                      </a:lnTo>
                      <a:lnTo>
                        <a:pt x="417" y="22"/>
                      </a:lnTo>
                      <a:lnTo>
                        <a:pt x="400" y="28"/>
                      </a:lnTo>
                      <a:lnTo>
                        <a:pt x="384" y="5"/>
                      </a:lnTo>
                      <a:lnTo>
                        <a:pt x="384" y="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19"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3ADD72E1-7D4A-551D-B395-79919B92AEA6}"/>
                    </a:ext>
                  </a:extLst>
                </p:cNvPr>
                <p:cNvSpPr>
                  <a:spLocks/>
                </p:cNvSpPr>
                <p:nvPr/>
              </p:nvSpPr>
              <p:spPr bwMode="auto">
                <a:xfrm>
                  <a:off x="8135937" y="2849563"/>
                  <a:ext cx="300037" cy="149225"/>
                </a:xfrm>
                <a:custGeom>
                  <a:avLst/>
                  <a:gdLst>
                    <a:gd name="T0" fmla="*/ 189 w 189"/>
                    <a:gd name="T1" fmla="*/ 22 h 94"/>
                    <a:gd name="T2" fmla="*/ 175 w 189"/>
                    <a:gd name="T3" fmla="*/ 19 h 94"/>
                    <a:gd name="T4" fmla="*/ 163 w 189"/>
                    <a:gd name="T5" fmla="*/ 11 h 94"/>
                    <a:gd name="T6" fmla="*/ 133 w 189"/>
                    <a:gd name="T7" fmla="*/ 9 h 94"/>
                    <a:gd name="T8" fmla="*/ 102 w 189"/>
                    <a:gd name="T9" fmla="*/ 8 h 94"/>
                    <a:gd name="T10" fmla="*/ 96 w 189"/>
                    <a:gd name="T11" fmla="*/ 11 h 94"/>
                    <a:gd name="T12" fmla="*/ 65 w 189"/>
                    <a:gd name="T13" fmla="*/ 0 h 94"/>
                    <a:gd name="T14" fmla="*/ 56 w 189"/>
                    <a:gd name="T15" fmla="*/ 5 h 94"/>
                    <a:gd name="T16" fmla="*/ 58 w 189"/>
                    <a:gd name="T17" fmla="*/ 19 h 94"/>
                    <a:gd name="T18" fmla="*/ 24 w 189"/>
                    <a:gd name="T19" fmla="*/ 11 h 94"/>
                    <a:gd name="T20" fmla="*/ 12 w 189"/>
                    <a:gd name="T21" fmla="*/ 14 h 94"/>
                    <a:gd name="T22" fmla="*/ 11 w 189"/>
                    <a:gd name="T23" fmla="*/ 24 h 94"/>
                    <a:gd name="T24" fmla="*/ 18 w 189"/>
                    <a:gd name="T25" fmla="*/ 27 h 94"/>
                    <a:gd name="T26" fmla="*/ 6 w 189"/>
                    <a:gd name="T27" fmla="*/ 41 h 94"/>
                    <a:gd name="T28" fmla="*/ 23 w 189"/>
                    <a:gd name="T29" fmla="*/ 50 h 94"/>
                    <a:gd name="T30" fmla="*/ 35 w 189"/>
                    <a:gd name="T31" fmla="*/ 44 h 94"/>
                    <a:gd name="T32" fmla="*/ 62 w 189"/>
                    <a:gd name="T33" fmla="*/ 56 h 94"/>
                    <a:gd name="T34" fmla="*/ 43 w 189"/>
                    <a:gd name="T35" fmla="*/ 73 h 94"/>
                    <a:gd name="T36" fmla="*/ 27 w 189"/>
                    <a:gd name="T37" fmla="*/ 71 h 94"/>
                    <a:gd name="T38" fmla="*/ 22 w 189"/>
                    <a:gd name="T39" fmla="*/ 79 h 94"/>
                    <a:gd name="T40" fmla="*/ 0 w 189"/>
                    <a:gd name="T41" fmla="*/ 74 h 94"/>
                    <a:gd name="T42" fmla="*/ 3 w 189"/>
                    <a:gd name="T43" fmla="*/ 88 h 94"/>
                    <a:gd name="T44" fmla="*/ 22 w 189"/>
                    <a:gd name="T45" fmla="*/ 86 h 94"/>
                    <a:gd name="T46" fmla="*/ 49 w 189"/>
                    <a:gd name="T47" fmla="*/ 94 h 94"/>
                    <a:gd name="T48" fmla="*/ 85 w 189"/>
                    <a:gd name="T49" fmla="*/ 91 h 94"/>
                    <a:gd name="T50" fmla="*/ 89 w 189"/>
                    <a:gd name="T51" fmla="*/ 85 h 94"/>
                    <a:gd name="T52" fmla="*/ 84 w 189"/>
                    <a:gd name="T53" fmla="*/ 80 h 94"/>
                    <a:gd name="T54" fmla="*/ 99 w 189"/>
                    <a:gd name="T55" fmla="*/ 69 h 94"/>
                    <a:gd name="T56" fmla="*/ 111 w 189"/>
                    <a:gd name="T57" fmla="*/ 64 h 94"/>
                    <a:gd name="T58" fmla="*/ 132 w 189"/>
                    <a:gd name="T59" fmla="*/ 67 h 94"/>
                    <a:gd name="T60" fmla="*/ 134 w 189"/>
                    <a:gd name="T61" fmla="*/ 52 h 94"/>
                    <a:gd name="T62" fmla="*/ 159 w 189"/>
                    <a:gd name="T63" fmla="*/ 49 h 94"/>
                    <a:gd name="T64" fmla="*/ 162 w 189"/>
                    <a:gd name="T65" fmla="*/ 41 h 94"/>
                    <a:gd name="T66" fmla="*/ 188 w 189"/>
                    <a:gd name="T67" fmla="*/ 27 h 94"/>
                    <a:gd name="T68" fmla="*/ 189 w 189"/>
                    <a:gd name="T69" fmla="*/ 22 h 94"/>
                    <a:gd name="T70" fmla="*/ 189 w 189"/>
                    <a:gd name="T71" fmla="*/ 2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9" h="94">
                      <a:moveTo>
                        <a:pt x="189" y="22"/>
                      </a:moveTo>
                      <a:lnTo>
                        <a:pt x="175" y="19"/>
                      </a:lnTo>
                      <a:lnTo>
                        <a:pt x="163" y="11"/>
                      </a:lnTo>
                      <a:lnTo>
                        <a:pt x="133" y="9"/>
                      </a:lnTo>
                      <a:lnTo>
                        <a:pt x="102" y="8"/>
                      </a:lnTo>
                      <a:lnTo>
                        <a:pt x="96" y="11"/>
                      </a:lnTo>
                      <a:lnTo>
                        <a:pt x="65" y="0"/>
                      </a:lnTo>
                      <a:lnTo>
                        <a:pt x="56" y="5"/>
                      </a:lnTo>
                      <a:lnTo>
                        <a:pt x="58" y="19"/>
                      </a:lnTo>
                      <a:lnTo>
                        <a:pt x="24" y="11"/>
                      </a:lnTo>
                      <a:lnTo>
                        <a:pt x="12" y="14"/>
                      </a:lnTo>
                      <a:lnTo>
                        <a:pt x="11" y="24"/>
                      </a:lnTo>
                      <a:lnTo>
                        <a:pt x="18" y="27"/>
                      </a:lnTo>
                      <a:lnTo>
                        <a:pt x="6" y="41"/>
                      </a:lnTo>
                      <a:lnTo>
                        <a:pt x="23" y="50"/>
                      </a:lnTo>
                      <a:lnTo>
                        <a:pt x="35" y="44"/>
                      </a:lnTo>
                      <a:lnTo>
                        <a:pt x="62" y="56"/>
                      </a:lnTo>
                      <a:lnTo>
                        <a:pt x="43" y="73"/>
                      </a:lnTo>
                      <a:lnTo>
                        <a:pt x="27" y="71"/>
                      </a:lnTo>
                      <a:lnTo>
                        <a:pt x="22" y="79"/>
                      </a:lnTo>
                      <a:lnTo>
                        <a:pt x="0" y="74"/>
                      </a:lnTo>
                      <a:lnTo>
                        <a:pt x="3" y="88"/>
                      </a:lnTo>
                      <a:lnTo>
                        <a:pt x="22" y="86"/>
                      </a:lnTo>
                      <a:lnTo>
                        <a:pt x="49" y="94"/>
                      </a:lnTo>
                      <a:lnTo>
                        <a:pt x="85" y="91"/>
                      </a:lnTo>
                      <a:lnTo>
                        <a:pt x="89" y="85"/>
                      </a:lnTo>
                      <a:lnTo>
                        <a:pt x="84" y="80"/>
                      </a:lnTo>
                      <a:lnTo>
                        <a:pt x="99" y="69"/>
                      </a:lnTo>
                      <a:lnTo>
                        <a:pt x="111" y="64"/>
                      </a:lnTo>
                      <a:lnTo>
                        <a:pt x="132" y="67"/>
                      </a:lnTo>
                      <a:lnTo>
                        <a:pt x="134" y="52"/>
                      </a:lnTo>
                      <a:lnTo>
                        <a:pt x="159" y="49"/>
                      </a:lnTo>
                      <a:lnTo>
                        <a:pt x="162" y="41"/>
                      </a:lnTo>
                      <a:lnTo>
                        <a:pt x="188" y="27"/>
                      </a:lnTo>
                      <a:lnTo>
                        <a:pt x="189" y="22"/>
                      </a:lnTo>
                      <a:lnTo>
                        <a:pt x="189" y="2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20"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8367F4AC-D733-E7D7-C871-E6672E1F4129}"/>
                    </a:ext>
                  </a:extLst>
                </p:cNvPr>
                <p:cNvSpPr>
                  <a:spLocks/>
                </p:cNvSpPr>
                <p:nvPr/>
              </p:nvSpPr>
              <p:spPr bwMode="auto">
                <a:xfrm>
                  <a:off x="9383712" y="3933826"/>
                  <a:ext cx="174625" cy="153988"/>
                </a:xfrm>
                <a:custGeom>
                  <a:avLst/>
                  <a:gdLst>
                    <a:gd name="T0" fmla="*/ 103 w 110"/>
                    <a:gd name="T1" fmla="*/ 8 h 97"/>
                    <a:gd name="T2" fmla="*/ 83 w 110"/>
                    <a:gd name="T3" fmla="*/ 0 h 97"/>
                    <a:gd name="T4" fmla="*/ 76 w 110"/>
                    <a:gd name="T5" fmla="*/ 16 h 97"/>
                    <a:gd name="T6" fmla="*/ 58 w 110"/>
                    <a:gd name="T7" fmla="*/ 7 h 97"/>
                    <a:gd name="T8" fmla="*/ 38 w 110"/>
                    <a:gd name="T9" fmla="*/ 4 h 97"/>
                    <a:gd name="T10" fmla="*/ 11 w 110"/>
                    <a:gd name="T11" fmla="*/ 8 h 97"/>
                    <a:gd name="T12" fmla="*/ 0 w 110"/>
                    <a:gd name="T13" fmla="*/ 28 h 97"/>
                    <a:gd name="T14" fmla="*/ 8 w 110"/>
                    <a:gd name="T15" fmla="*/ 56 h 97"/>
                    <a:gd name="T16" fmla="*/ 21 w 110"/>
                    <a:gd name="T17" fmla="*/ 81 h 97"/>
                    <a:gd name="T18" fmla="*/ 31 w 110"/>
                    <a:gd name="T19" fmla="*/ 93 h 97"/>
                    <a:gd name="T20" fmla="*/ 48 w 110"/>
                    <a:gd name="T21" fmla="*/ 97 h 97"/>
                    <a:gd name="T22" fmla="*/ 65 w 110"/>
                    <a:gd name="T23" fmla="*/ 88 h 97"/>
                    <a:gd name="T24" fmla="*/ 87 w 110"/>
                    <a:gd name="T25" fmla="*/ 86 h 97"/>
                    <a:gd name="T26" fmla="*/ 77 w 110"/>
                    <a:gd name="T27" fmla="*/ 71 h 97"/>
                    <a:gd name="T28" fmla="*/ 110 w 110"/>
                    <a:gd name="T29" fmla="*/ 53 h 97"/>
                    <a:gd name="T30" fmla="*/ 109 w 110"/>
                    <a:gd name="T31" fmla="*/ 24 h 97"/>
                    <a:gd name="T32" fmla="*/ 103 w 110"/>
                    <a:gd name="T33" fmla="*/ 8 h 97"/>
                    <a:gd name="T34" fmla="*/ 103 w 110"/>
                    <a:gd name="T35"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 h="97">
                      <a:moveTo>
                        <a:pt x="103" y="8"/>
                      </a:moveTo>
                      <a:lnTo>
                        <a:pt x="83" y="0"/>
                      </a:lnTo>
                      <a:lnTo>
                        <a:pt x="76" y="16"/>
                      </a:lnTo>
                      <a:lnTo>
                        <a:pt x="58" y="7"/>
                      </a:lnTo>
                      <a:lnTo>
                        <a:pt x="38" y="4"/>
                      </a:lnTo>
                      <a:lnTo>
                        <a:pt x="11" y="8"/>
                      </a:lnTo>
                      <a:lnTo>
                        <a:pt x="0" y="28"/>
                      </a:lnTo>
                      <a:lnTo>
                        <a:pt x="8" y="56"/>
                      </a:lnTo>
                      <a:lnTo>
                        <a:pt x="21" y="81"/>
                      </a:lnTo>
                      <a:lnTo>
                        <a:pt x="31" y="93"/>
                      </a:lnTo>
                      <a:lnTo>
                        <a:pt x="48" y="97"/>
                      </a:lnTo>
                      <a:lnTo>
                        <a:pt x="65" y="88"/>
                      </a:lnTo>
                      <a:lnTo>
                        <a:pt x="87" y="86"/>
                      </a:lnTo>
                      <a:lnTo>
                        <a:pt x="77" y="71"/>
                      </a:lnTo>
                      <a:lnTo>
                        <a:pt x="110" y="53"/>
                      </a:lnTo>
                      <a:lnTo>
                        <a:pt x="109" y="24"/>
                      </a:lnTo>
                      <a:lnTo>
                        <a:pt x="103" y="8"/>
                      </a:lnTo>
                      <a:lnTo>
                        <a:pt x="103" y="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21"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9E8AF3BB-365E-0C98-01EA-0B78CBDC5E8A}"/>
                    </a:ext>
                  </a:extLst>
                </p:cNvPr>
                <p:cNvSpPr>
                  <a:spLocks/>
                </p:cNvSpPr>
                <p:nvPr/>
              </p:nvSpPr>
              <p:spPr bwMode="auto">
                <a:xfrm>
                  <a:off x="9917112" y="3024188"/>
                  <a:ext cx="141287" cy="161925"/>
                </a:xfrm>
                <a:custGeom>
                  <a:avLst/>
                  <a:gdLst>
                    <a:gd name="T0" fmla="*/ 0 w 89"/>
                    <a:gd name="T1" fmla="*/ 21 h 102"/>
                    <a:gd name="T2" fmla="*/ 24 w 89"/>
                    <a:gd name="T3" fmla="*/ 42 h 102"/>
                    <a:gd name="T4" fmla="*/ 10 w 89"/>
                    <a:gd name="T5" fmla="*/ 45 h 102"/>
                    <a:gd name="T6" fmla="*/ 30 w 89"/>
                    <a:gd name="T7" fmla="*/ 71 h 102"/>
                    <a:gd name="T8" fmla="*/ 35 w 89"/>
                    <a:gd name="T9" fmla="*/ 89 h 102"/>
                    <a:gd name="T10" fmla="*/ 42 w 89"/>
                    <a:gd name="T11" fmla="*/ 102 h 102"/>
                    <a:gd name="T12" fmla="*/ 59 w 89"/>
                    <a:gd name="T13" fmla="*/ 100 h 102"/>
                    <a:gd name="T14" fmla="*/ 71 w 89"/>
                    <a:gd name="T15" fmla="*/ 90 h 102"/>
                    <a:gd name="T16" fmla="*/ 87 w 89"/>
                    <a:gd name="T17" fmla="*/ 86 h 102"/>
                    <a:gd name="T18" fmla="*/ 89 w 89"/>
                    <a:gd name="T19" fmla="*/ 72 h 102"/>
                    <a:gd name="T20" fmla="*/ 76 w 89"/>
                    <a:gd name="T21" fmla="*/ 44 h 102"/>
                    <a:gd name="T22" fmla="*/ 64 w 89"/>
                    <a:gd name="T23" fmla="*/ 29 h 102"/>
                    <a:gd name="T24" fmla="*/ 33 w 89"/>
                    <a:gd name="T25" fmla="*/ 0 h 102"/>
                    <a:gd name="T26" fmla="*/ 33 w 89"/>
                    <a:gd name="T27" fmla="*/ 6 h 102"/>
                    <a:gd name="T28" fmla="*/ 25 w 89"/>
                    <a:gd name="T29" fmla="*/ 7 h 102"/>
                    <a:gd name="T30" fmla="*/ 12 w 89"/>
                    <a:gd name="T31" fmla="*/ 9 h 102"/>
                    <a:gd name="T32" fmla="*/ 10 w 89"/>
                    <a:gd name="T33" fmla="*/ 19 h 102"/>
                    <a:gd name="T34" fmla="*/ 1 w 89"/>
                    <a:gd name="T35" fmla="*/ 18 h 102"/>
                    <a:gd name="T36" fmla="*/ 0 w 89"/>
                    <a:gd name="T37" fmla="*/ 21 h 102"/>
                    <a:gd name="T38" fmla="*/ 0 w 89"/>
                    <a:gd name="T39" fmla="*/ 2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102">
                      <a:moveTo>
                        <a:pt x="0" y="21"/>
                      </a:moveTo>
                      <a:lnTo>
                        <a:pt x="24" y="42"/>
                      </a:lnTo>
                      <a:lnTo>
                        <a:pt x="10" y="45"/>
                      </a:lnTo>
                      <a:lnTo>
                        <a:pt x="30" y="71"/>
                      </a:lnTo>
                      <a:lnTo>
                        <a:pt x="35" y="89"/>
                      </a:lnTo>
                      <a:lnTo>
                        <a:pt x="42" y="102"/>
                      </a:lnTo>
                      <a:lnTo>
                        <a:pt x="59" y="100"/>
                      </a:lnTo>
                      <a:lnTo>
                        <a:pt x="71" y="90"/>
                      </a:lnTo>
                      <a:lnTo>
                        <a:pt x="87" y="86"/>
                      </a:lnTo>
                      <a:lnTo>
                        <a:pt x="89" y="72"/>
                      </a:lnTo>
                      <a:lnTo>
                        <a:pt x="76" y="44"/>
                      </a:lnTo>
                      <a:lnTo>
                        <a:pt x="64" y="29"/>
                      </a:lnTo>
                      <a:lnTo>
                        <a:pt x="33" y="0"/>
                      </a:lnTo>
                      <a:lnTo>
                        <a:pt x="33" y="6"/>
                      </a:lnTo>
                      <a:lnTo>
                        <a:pt x="25" y="7"/>
                      </a:lnTo>
                      <a:lnTo>
                        <a:pt x="12" y="9"/>
                      </a:lnTo>
                      <a:lnTo>
                        <a:pt x="10" y="19"/>
                      </a:lnTo>
                      <a:lnTo>
                        <a:pt x="1" y="18"/>
                      </a:lnTo>
                      <a:lnTo>
                        <a:pt x="0" y="21"/>
                      </a:lnTo>
                      <a:lnTo>
                        <a:pt x="0" y="2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22"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E59EF80C-385A-C463-39BD-43B6651013A5}"/>
                    </a:ext>
                  </a:extLst>
                </p:cNvPr>
                <p:cNvSpPr>
                  <a:spLocks/>
                </p:cNvSpPr>
                <p:nvPr/>
              </p:nvSpPr>
              <p:spPr bwMode="auto">
                <a:xfrm>
                  <a:off x="7496175" y="3349626"/>
                  <a:ext cx="60325" cy="57150"/>
                </a:xfrm>
                <a:custGeom>
                  <a:avLst/>
                  <a:gdLst>
                    <a:gd name="T0" fmla="*/ 25 w 38"/>
                    <a:gd name="T1" fmla="*/ 2 h 36"/>
                    <a:gd name="T2" fmla="*/ 12 w 38"/>
                    <a:gd name="T3" fmla="*/ 0 h 36"/>
                    <a:gd name="T4" fmla="*/ 0 w 38"/>
                    <a:gd name="T5" fmla="*/ 22 h 36"/>
                    <a:gd name="T6" fmla="*/ 17 w 38"/>
                    <a:gd name="T7" fmla="*/ 24 h 36"/>
                    <a:gd name="T8" fmla="*/ 24 w 38"/>
                    <a:gd name="T9" fmla="*/ 36 h 36"/>
                    <a:gd name="T10" fmla="*/ 38 w 38"/>
                    <a:gd name="T11" fmla="*/ 36 h 36"/>
                    <a:gd name="T12" fmla="*/ 29 w 38"/>
                    <a:gd name="T13" fmla="*/ 18 h 36"/>
                    <a:gd name="T14" fmla="*/ 30 w 38"/>
                    <a:gd name="T15" fmla="*/ 12 h 36"/>
                    <a:gd name="T16" fmla="*/ 25 w 38"/>
                    <a:gd name="T17" fmla="*/ 2 h 36"/>
                    <a:gd name="T18" fmla="*/ 25 w 38"/>
                    <a:gd name="T19"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6">
                      <a:moveTo>
                        <a:pt x="25" y="2"/>
                      </a:moveTo>
                      <a:lnTo>
                        <a:pt x="12" y="0"/>
                      </a:lnTo>
                      <a:lnTo>
                        <a:pt x="0" y="22"/>
                      </a:lnTo>
                      <a:lnTo>
                        <a:pt x="17" y="24"/>
                      </a:lnTo>
                      <a:lnTo>
                        <a:pt x="24" y="36"/>
                      </a:lnTo>
                      <a:lnTo>
                        <a:pt x="38" y="36"/>
                      </a:lnTo>
                      <a:lnTo>
                        <a:pt x="29" y="18"/>
                      </a:lnTo>
                      <a:lnTo>
                        <a:pt x="30" y="12"/>
                      </a:lnTo>
                      <a:lnTo>
                        <a:pt x="25" y="2"/>
                      </a:lnTo>
                      <a:lnTo>
                        <a:pt x="25" y="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23"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5DCBA54E-E936-D714-16FE-324B03DF5649}"/>
                    </a:ext>
                  </a:extLst>
                </p:cNvPr>
                <p:cNvSpPr>
                  <a:spLocks/>
                </p:cNvSpPr>
                <p:nvPr/>
              </p:nvSpPr>
              <p:spPr bwMode="auto">
                <a:xfrm>
                  <a:off x="9275762" y="3635376"/>
                  <a:ext cx="273050" cy="323850"/>
                </a:xfrm>
                <a:custGeom>
                  <a:avLst/>
                  <a:gdLst>
                    <a:gd name="T0" fmla="*/ 171 w 172"/>
                    <a:gd name="T1" fmla="*/ 196 h 204"/>
                    <a:gd name="T2" fmla="*/ 172 w 172"/>
                    <a:gd name="T3" fmla="*/ 173 h 204"/>
                    <a:gd name="T4" fmla="*/ 164 w 172"/>
                    <a:gd name="T5" fmla="*/ 156 h 204"/>
                    <a:gd name="T6" fmla="*/ 146 w 172"/>
                    <a:gd name="T7" fmla="*/ 139 h 204"/>
                    <a:gd name="T8" fmla="*/ 131 w 172"/>
                    <a:gd name="T9" fmla="*/ 119 h 204"/>
                    <a:gd name="T10" fmla="*/ 109 w 172"/>
                    <a:gd name="T11" fmla="*/ 91 h 204"/>
                    <a:gd name="T12" fmla="*/ 82 w 172"/>
                    <a:gd name="T13" fmla="*/ 76 h 204"/>
                    <a:gd name="T14" fmla="*/ 87 w 172"/>
                    <a:gd name="T15" fmla="*/ 67 h 204"/>
                    <a:gd name="T16" fmla="*/ 99 w 172"/>
                    <a:gd name="T17" fmla="*/ 61 h 204"/>
                    <a:gd name="T18" fmla="*/ 88 w 172"/>
                    <a:gd name="T19" fmla="*/ 40 h 204"/>
                    <a:gd name="T20" fmla="*/ 62 w 172"/>
                    <a:gd name="T21" fmla="*/ 40 h 204"/>
                    <a:gd name="T22" fmla="*/ 49 w 172"/>
                    <a:gd name="T23" fmla="*/ 19 h 204"/>
                    <a:gd name="T24" fmla="*/ 34 w 172"/>
                    <a:gd name="T25" fmla="*/ 0 h 204"/>
                    <a:gd name="T26" fmla="*/ 24 w 172"/>
                    <a:gd name="T27" fmla="*/ 4 h 204"/>
                    <a:gd name="T28" fmla="*/ 32 w 172"/>
                    <a:gd name="T29" fmla="*/ 31 h 204"/>
                    <a:gd name="T30" fmla="*/ 20 w 172"/>
                    <a:gd name="T31" fmla="*/ 30 h 204"/>
                    <a:gd name="T32" fmla="*/ 19 w 172"/>
                    <a:gd name="T33" fmla="*/ 25 h 204"/>
                    <a:gd name="T34" fmla="*/ 3 w 172"/>
                    <a:gd name="T35" fmla="*/ 40 h 204"/>
                    <a:gd name="T36" fmla="*/ 0 w 172"/>
                    <a:gd name="T37" fmla="*/ 49 h 204"/>
                    <a:gd name="T38" fmla="*/ 9 w 172"/>
                    <a:gd name="T39" fmla="*/ 56 h 204"/>
                    <a:gd name="T40" fmla="*/ 13 w 172"/>
                    <a:gd name="T41" fmla="*/ 70 h 204"/>
                    <a:gd name="T42" fmla="*/ 27 w 172"/>
                    <a:gd name="T43" fmla="*/ 71 h 204"/>
                    <a:gd name="T44" fmla="*/ 26 w 172"/>
                    <a:gd name="T45" fmla="*/ 96 h 204"/>
                    <a:gd name="T46" fmla="*/ 30 w 172"/>
                    <a:gd name="T47" fmla="*/ 118 h 204"/>
                    <a:gd name="T48" fmla="*/ 49 w 172"/>
                    <a:gd name="T49" fmla="*/ 104 h 204"/>
                    <a:gd name="T50" fmla="*/ 56 w 172"/>
                    <a:gd name="T51" fmla="*/ 108 h 204"/>
                    <a:gd name="T52" fmla="*/ 68 w 172"/>
                    <a:gd name="T53" fmla="*/ 108 h 204"/>
                    <a:gd name="T54" fmla="*/ 71 w 172"/>
                    <a:gd name="T55" fmla="*/ 99 h 204"/>
                    <a:gd name="T56" fmla="*/ 87 w 172"/>
                    <a:gd name="T57" fmla="*/ 100 h 204"/>
                    <a:gd name="T58" fmla="*/ 105 w 172"/>
                    <a:gd name="T59" fmla="*/ 120 h 204"/>
                    <a:gd name="T60" fmla="*/ 110 w 172"/>
                    <a:gd name="T61" fmla="*/ 143 h 204"/>
                    <a:gd name="T62" fmla="*/ 130 w 172"/>
                    <a:gd name="T63" fmla="*/ 164 h 204"/>
                    <a:gd name="T64" fmla="*/ 132 w 172"/>
                    <a:gd name="T65" fmla="*/ 184 h 204"/>
                    <a:gd name="T66" fmla="*/ 126 w 172"/>
                    <a:gd name="T67" fmla="*/ 195 h 204"/>
                    <a:gd name="T68" fmla="*/ 144 w 172"/>
                    <a:gd name="T69" fmla="*/ 204 h 204"/>
                    <a:gd name="T70" fmla="*/ 151 w 172"/>
                    <a:gd name="T71" fmla="*/ 188 h 204"/>
                    <a:gd name="T72" fmla="*/ 171 w 172"/>
                    <a:gd name="T73" fmla="*/ 196 h 204"/>
                    <a:gd name="T74" fmla="*/ 171 w 172"/>
                    <a:gd name="T75" fmla="*/ 19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2" h="204">
                      <a:moveTo>
                        <a:pt x="171" y="196"/>
                      </a:moveTo>
                      <a:lnTo>
                        <a:pt x="172" y="173"/>
                      </a:lnTo>
                      <a:lnTo>
                        <a:pt x="164" y="156"/>
                      </a:lnTo>
                      <a:lnTo>
                        <a:pt x="146" y="139"/>
                      </a:lnTo>
                      <a:lnTo>
                        <a:pt x="131" y="119"/>
                      </a:lnTo>
                      <a:lnTo>
                        <a:pt x="109" y="91"/>
                      </a:lnTo>
                      <a:lnTo>
                        <a:pt x="82" y="76"/>
                      </a:lnTo>
                      <a:lnTo>
                        <a:pt x="87" y="67"/>
                      </a:lnTo>
                      <a:lnTo>
                        <a:pt x="99" y="61"/>
                      </a:lnTo>
                      <a:lnTo>
                        <a:pt x="88" y="40"/>
                      </a:lnTo>
                      <a:lnTo>
                        <a:pt x="62" y="40"/>
                      </a:lnTo>
                      <a:lnTo>
                        <a:pt x="49" y="19"/>
                      </a:lnTo>
                      <a:lnTo>
                        <a:pt x="34" y="0"/>
                      </a:lnTo>
                      <a:lnTo>
                        <a:pt x="24" y="4"/>
                      </a:lnTo>
                      <a:lnTo>
                        <a:pt x="32" y="31"/>
                      </a:lnTo>
                      <a:lnTo>
                        <a:pt x="20" y="30"/>
                      </a:lnTo>
                      <a:lnTo>
                        <a:pt x="19" y="25"/>
                      </a:lnTo>
                      <a:lnTo>
                        <a:pt x="3" y="40"/>
                      </a:lnTo>
                      <a:lnTo>
                        <a:pt x="0" y="49"/>
                      </a:lnTo>
                      <a:lnTo>
                        <a:pt x="9" y="56"/>
                      </a:lnTo>
                      <a:lnTo>
                        <a:pt x="13" y="70"/>
                      </a:lnTo>
                      <a:lnTo>
                        <a:pt x="27" y="71"/>
                      </a:lnTo>
                      <a:lnTo>
                        <a:pt x="26" y="96"/>
                      </a:lnTo>
                      <a:lnTo>
                        <a:pt x="30" y="118"/>
                      </a:lnTo>
                      <a:lnTo>
                        <a:pt x="49" y="104"/>
                      </a:lnTo>
                      <a:lnTo>
                        <a:pt x="56" y="108"/>
                      </a:lnTo>
                      <a:lnTo>
                        <a:pt x="68" y="108"/>
                      </a:lnTo>
                      <a:lnTo>
                        <a:pt x="71" y="99"/>
                      </a:lnTo>
                      <a:lnTo>
                        <a:pt x="87" y="100"/>
                      </a:lnTo>
                      <a:lnTo>
                        <a:pt x="105" y="120"/>
                      </a:lnTo>
                      <a:lnTo>
                        <a:pt x="110" y="143"/>
                      </a:lnTo>
                      <a:lnTo>
                        <a:pt x="130" y="164"/>
                      </a:lnTo>
                      <a:lnTo>
                        <a:pt x="132" y="184"/>
                      </a:lnTo>
                      <a:lnTo>
                        <a:pt x="126" y="195"/>
                      </a:lnTo>
                      <a:lnTo>
                        <a:pt x="144" y="204"/>
                      </a:lnTo>
                      <a:lnTo>
                        <a:pt x="151" y="188"/>
                      </a:lnTo>
                      <a:lnTo>
                        <a:pt x="171" y="196"/>
                      </a:lnTo>
                      <a:lnTo>
                        <a:pt x="171" y="19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24"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81778D8F-69B8-6BF5-F27E-6296EFFACC45}"/>
                    </a:ext>
                  </a:extLst>
                </p:cNvPr>
                <p:cNvSpPr>
                  <a:spLocks/>
                </p:cNvSpPr>
                <p:nvPr/>
              </p:nvSpPr>
              <p:spPr bwMode="auto">
                <a:xfrm>
                  <a:off x="8648700" y="4113213"/>
                  <a:ext cx="69850" cy="144463"/>
                </a:xfrm>
                <a:custGeom>
                  <a:avLst/>
                  <a:gdLst>
                    <a:gd name="T0" fmla="*/ 34 w 44"/>
                    <a:gd name="T1" fmla="*/ 86 h 91"/>
                    <a:gd name="T2" fmla="*/ 42 w 44"/>
                    <a:gd name="T3" fmla="*/ 79 h 91"/>
                    <a:gd name="T4" fmla="*/ 44 w 44"/>
                    <a:gd name="T5" fmla="*/ 54 h 91"/>
                    <a:gd name="T6" fmla="*/ 33 w 44"/>
                    <a:gd name="T7" fmla="*/ 30 h 91"/>
                    <a:gd name="T8" fmla="*/ 22 w 44"/>
                    <a:gd name="T9" fmla="*/ 13 h 91"/>
                    <a:gd name="T10" fmla="*/ 6 w 44"/>
                    <a:gd name="T11" fmla="*/ 0 h 91"/>
                    <a:gd name="T12" fmla="*/ 0 w 44"/>
                    <a:gd name="T13" fmla="*/ 38 h 91"/>
                    <a:gd name="T14" fmla="*/ 5 w 44"/>
                    <a:gd name="T15" fmla="*/ 72 h 91"/>
                    <a:gd name="T16" fmla="*/ 16 w 44"/>
                    <a:gd name="T17" fmla="*/ 91 h 91"/>
                    <a:gd name="T18" fmla="*/ 34 w 44"/>
                    <a:gd name="T19" fmla="*/ 86 h 91"/>
                    <a:gd name="T20" fmla="*/ 34 w 44"/>
                    <a:gd name="T21" fmla="*/ 8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91">
                      <a:moveTo>
                        <a:pt x="34" y="86"/>
                      </a:moveTo>
                      <a:lnTo>
                        <a:pt x="42" y="79"/>
                      </a:lnTo>
                      <a:lnTo>
                        <a:pt x="44" y="54"/>
                      </a:lnTo>
                      <a:lnTo>
                        <a:pt x="33" y="30"/>
                      </a:lnTo>
                      <a:lnTo>
                        <a:pt x="22" y="13"/>
                      </a:lnTo>
                      <a:lnTo>
                        <a:pt x="6" y="0"/>
                      </a:lnTo>
                      <a:lnTo>
                        <a:pt x="0" y="38"/>
                      </a:lnTo>
                      <a:lnTo>
                        <a:pt x="5" y="72"/>
                      </a:lnTo>
                      <a:lnTo>
                        <a:pt x="16" y="91"/>
                      </a:lnTo>
                      <a:lnTo>
                        <a:pt x="34" y="86"/>
                      </a:lnTo>
                      <a:lnTo>
                        <a:pt x="34" y="8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25"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D5EFB654-BED0-11AD-2A5D-1B656801E417}"/>
                    </a:ext>
                  </a:extLst>
                </p:cNvPr>
                <p:cNvSpPr>
                  <a:spLocks/>
                </p:cNvSpPr>
                <p:nvPr/>
              </p:nvSpPr>
              <p:spPr bwMode="auto">
                <a:xfrm>
                  <a:off x="9015412" y="3414713"/>
                  <a:ext cx="290512" cy="693738"/>
                </a:xfrm>
                <a:custGeom>
                  <a:avLst/>
                  <a:gdLst>
                    <a:gd name="T0" fmla="*/ 180 w 183"/>
                    <a:gd name="T1" fmla="*/ 154 h 437"/>
                    <a:gd name="T2" fmla="*/ 156 w 183"/>
                    <a:gd name="T3" fmla="*/ 156 h 437"/>
                    <a:gd name="T4" fmla="*/ 142 w 183"/>
                    <a:gd name="T5" fmla="*/ 128 h 437"/>
                    <a:gd name="T6" fmla="*/ 120 w 183"/>
                    <a:gd name="T7" fmla="*/ 101 h 437"/>
                    <a:gd name="T8" fmla="*/ 97 w 183"/>
                    <a:gd name="T9" fmla="*/ 77 h 437"/>
                    <a:gd name="T10" fmla="*/ 109 w 183"/>
                    <a:gd name="T11" fmla="*/ 37 h 437"/>
                    <a:gd name="T12" fmla="*/ 94 w 183"/>
                    <a:gd name="T13" fmla="*/ 13 h 437"/>
                    <a:gd name="T14" fmla="*/ 72 w 183"/>
                    <a:gd name="T15" fmla="*/ 1 h 437"/>
                    <a:gd name="T16" fmla="*/ 71 w 183"/>
                    <a:gd name="T17" fmla="*/ 15 h 437"/>
                    <a:gd name="T18" fmla="*/ 59 w 183"/>
                    <a:gd name="T19" fmla="*/ 25 h 437"/>
                    <a:gd name="T20" fmla="*/ 41 w 183"/>
                    <a:gd name="T21" fmla="*/ 55 h 437"/>
                    <a:gd name="T22" fmla="*/ 33 w 183"/>
                    <a:gd name="T23" fmla="*/ 87 h 437"/>
                    <a:gd name="T24" fmla="*/ 11 w 183"/>
                    <a:gd name="T25" fmla="*/ 101 h 437"/>
                    <a:gd name="T26" fmla="*/ 11 w 183"/>
                    <a:gd name="T27" fmla="*/ 134 h 437"/>
                    <a:gd name="T28" fmla="*/ 5 w 183"/>
                    <a:gd name="T29" fmla="*/ 150 h 437"/>
                    <a:gd name="T30" fmla="*/ 0 w 183"/>
                    <a:gd name="T31" fmla="*/ 163 h 437"/>
                    <a:gd name="T32" fmla="*/ 20 w 183"/>
                    <a:gd name="T33" fmla="*/ 201 h 437"/>
                    <a:gd name="T34" fmla="*/ 31 w 183"/>
                    <a:gd name="T35" fmla="*/ 213 h 437"/>
                    <a:gd name="T36" fmla="*/ 59 w 183"/>
                    <a:gd name="T37" fmla="*/ 262 h 437"/>
                    <a:gd name="T38" fmla="*/ 69 w 183"/>
                    <a:gd name="T39" fmla="*/ 297 h 437"/>
                    <a:gd name="T40" fmla="*/ 102 w 183"/>
                    <a:gd name="T41" fmla="*/ 282 h 437"/>
                    <a:gd name="T42" fmla="*/ 127 w 183"/>
                    <a:gd name="T43" fmla="*/ 290 h 437"/>
                    <a:gd name="T44" fmla="*/ 143 w 183"/>
                    <a:gd name="T45" fmla="*/ 349 h 437"/>
                    <a:gd name="T46" fmla="*/ 154 w 183"/>
                    <a:gd name="T47" fmla="*/ 387 h 437"/>
                    <a:gd name="T48" fmla="*/ 157 w 183"/>
                    <a:gd name="T49" fmla="*/ 419 h 437"/>
                    <a:gd name="T50" fmla="*/ 169 w 183"/>
                    <a:gd name="T51" fmla="*/ 413 h 437"/>
                    <a:gd name="T52" fmla="*/ 168 w 183"/>
                    <a:gd name="T53" fmla="*/ 369 h 437"/>
                    <a:gd name="T54" fmla="*/ 164 w 183"/>
                    <a:gd name="T55" fmla="*/ 345 h 437"/>
                    <a:gd name="T56" fmla="*/ 141 w 183"/>
                    <a:gd name="T57" fmla="*/ 314 h 437"/>
                    <a:gd name="T58" fmla="*/ 153 w 183"/>
                    <a:gd name="T59" fmla="*/ 289 h 437"/>
                    <a:gd name="T60" fmla="*/ 127 w 183"/>
                    <a:gd name="T61" fmla="*/ 256 h 437"/>
                    <a:gd name="T62" fmla="*/ 122 w 183"/>
                    <a:gd name="T63" fmla="*/ 231 h 437"/>
                    <a:gd name="T64" fmla="*/ 142 w 183"/>
                    <a:gd name="T65" fmla="*/ 204 h 437"/>
                    <a:gd name="T66" fmla="*/ 164 w 183"/>
                    <a:gd name="T67" fmla="*/ 188 h 437"/>
                    <a:gd name="T68" fmla="*/ 183 w 183"/>
                    <a:gd name="T69" fmla="*/ 16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3" h="437">
                      <a:moveTo>
                        <a:pt x="183" y="164"/>
                      </a:moveTo>
                      <a:lnTo>
                        <a:pt x="180" y="154"/>
                      </a:lnTo>
                      <a:lnTo>
                        <a:pt x="166" y="161"/>
                      </a:lnTo>
                      <a:lnTo>
                        <a:pt x="156" y="156"/>
                      </a:lnTo>
                      <a:lnTo>
                        <a:pt x="140" y="148"/>
                      </a:lnTo>
                      <a:lnTo>
                        <a:pt x="142" y="128"/>
                      </a:lnTo>
                      <a:lnTo>
                        <a:pt x="128" y="123"/>
                      </a:lnTo>
                      <a:lnTo>
                        <a:pt x="120" y="101"/>
                      </a:lnTo>
                      <a:lnTo>
                        <a:pt x="99" y="105"/>
                      </a:lnTo>
                      <a:lnTo>
                        <a:pt x="97" y="77"/>
                      </a:lnTo>
                      <a:lnTo>
                        <a:pt x="112" y="57"/>
                      </a:lnTo>
                      <a:lnTo>
                        <a:pt x="109" y="37"/>
                      </a:lnTo>
                      <a:lnTo>
                        <a:pt x="104" y="19"/>
                      </a:lnTo>
                      <a:lnTo>
                        <a:pt x="94" y="13"/>
                      </a:lnTo>
                      <a:lnTo>
                        <a:pt x="84" y="0"/>
                      </a:lnTo>
                      <a:lnTo>
                        <a:pt x="72" y="1"/>
                      </a:lnTo>
                      <a:lnTo>
                        <a:pt x="76" y="10"/>
                      </a:lnTo>
                      <a:lnTo>
                        <a:pt x="71" y="15"/>
                      </a:lnTo>
                      <a:lnTo>
                        <a:pt x="75" y="29"/>
                      </a:lnTo>
                      <a:lnTo>
                        <a:pt x="59" y="25"/>
                      </a:lnTo>
                      <a:lnTo>
                        <a:pt x="37" y="41"/>
                      </a:lnTo>
                      <a:lnTo>
                        <a:pt x="41" y="55"/>
                      </a:lnTo>
                      <a:lnTo>
                        <a:pt x="32" y="75"/>
                      </a:lnTo>
                      <a:lnTo>
                        <a:pt x="33" y="87"/>
                      </a:lnTo>
                      <a:lnTo>
                        <a:pt x="28" y="107"/>
                      </a:lnTo>
                      <a:lnTo>
                        <a:pt x="11" y="101"/>
                      </a:lnTo>
                      <a:lnTo>
                        <a:pt x="15" y="125"/>
                      </a:lnTo>
                      <a:lnTo>
                        <a:pt x="11" y="134"/>
                      </a:lnTo>
                      <a:lnTo>
                        <a:pt x="15" y="144"/>
                      </a:lnTo>
                      <a:lnTo>
                        <a:pt x="5" y="150"/>
                      </a:lnTo>
                      <a:lnTo>
                        <a:pt x="7" y="166"/>
                      </a:lnTo>
                      <a:lnTo>
                        <a:pt x="0" y="163"/>
                      </a:lnTo>
                      <a:lnTo>
                        <a:pt x="3" y="181"/>
                      </a:lnTo>
                      <a:lnTo>
                        <a:pt x="20" y="201"/>
                      </a:lnTo>
                      <a:lnTo>
                        <a:pt x="33" y="205"/>
                      </a:lnTo>
                      <a:lnTo>
                        <a:pt x="31" y="213"/>
                      </a:lnTo>
                      <a:lnTo>
                        <a:pt x="52" y="240"/>
                      </a:lnTo>
                      <a:lnTo>
                        <a:pt x="59" y="262"/>
                      </a:lnTo>
                      <a:lnTo>
                        <a:pt x="56" y="291"/>
                      </a:lnTo>
                      <a:lnTo>
                        <a:pt x="69" y="297"/>
                      </a:lnTo>
                      <a:lnTo>
                        <a:pt x="81" y="300"/>
                      </a:lnTo>
                      <a:lnTo>
                        <a:pt x="102" y="282"/>
                      </a:lnTo>
                      <a:lnTo>
                        <a:pt x="114" y="271"/>
                      </a:lnTo>
                      <a:lnTo>
                        <a:pt x="127" y="290"/>
                      </a:lnTo>
                      <a:lnTo>
                        <a:pt x="134" y="320"/>
                      </a:lnTo>
                      <a:lnTo>
                        <a:pt x="143" y="349"/>
                      </a:lnTo>
                      <a:lnTo>
                        <a:pt x="153" y="361"/>
                      </a:lnTo>
                      <a:lnTo>
                        <a:pt x="154" y="387"/>
                      </a:lnTo>
                      <a:lnTo>
                        <a:pt x="162" y="402"/>
                      </a:lnTo>
                      <a:lnTo>
                        <a:pt x="157" y="419"/>
                      </a:lnTo>
                      <a:lnTo>
                        <a:pt x="160" y="437"/>
                      </a:lnTo>
                      <a:lnTo>
                        <a:pt x="169" y="413"/>
                      </a:lnTo>
                      <a:lnTo>
                        <a:pt x="179" y="390"/>
                      </a:lnTo>
                      <a:lnTo>
                        <a:pt x="168" y="369"/>
                      </a:lnTo>
                      <a:lnTo>
                        <a:pt x="168" y="358"/>
                      </a:lnTo>
                      <a:lnTo>
                        <a:pt x="164" y="345"/>
                      </a:lnTo>
                      <a:lnTo>
                        <a:pt x="148" y="325"/>
                      </a:lnTo>
                      <a:lnTo>
                        <a:pt x="141" y="314"/>
                      </a:lnTo>
                      <a:lnTo>
                        <a:pt x="148" y="309"/>
                      </a:lnTo>
                      <a:lnTo>
                        <a:pt x="153" y="289"/>
                      </a:lnTo>
                      <a:lnTo>
                        <a:pt x="142" y="273"/>
                      </a:lnTo>
                      <a:lnTo>
                        <a:pt x="127" y="256"/>
                      </a:lnTo>
                      <a:lnTo>
                        <a:pt x="113" y="234"/>
                      </a:lnTo>
                      <a:lnTo>
                        <a:pt x="122" y="231"/>
                      </a:lnTo>
                      <a:lnTo>
                        <a:pt x="127" y="205"/>
                      </a:lnTo>
                      <a:lnTo>
                        <a:pt x="142" y="204"/>
                      </a:lnTo>
                      <a:lnTo>
                        <a:pt x="153" y="193"/>
                      </a:lnTo>
                      <a:lnTo>
                        <a:pt x="164" y="188"/>
                      </a:lnTo>
                      <a:lnTo>
                        <a:pt x="167" y="179"/>
                      </a:lnTo>
                      <a:lnTo>
                        <a:pt x="183" y="164"/>
                      </a:lnTo>
                      <a:lnTo>
                        <a:pt x="183" y="16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26"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C6838F83-0D06-C89B-0780-DD57651A2A30}"/>
                    </a:ext>
                  </a:extLst>
                </p:cNvPr>
                <p:cNvSpPr>
                  <a:spLocks/>
                </p:cNvSpPr>
                <p:nvPr/>
              </p:nvSpPr>
              <p:spPr bwMode="auto">
                <a:xfrm>
                  <a:off x="8550275" y="2530476"/>
                  <a:ext cx="987425" cy="382588"/>
                </a:xfrm>
                <a:custGeom>
                  <a:avLst/>
                  <a:gdLst>
                    <a:gd name="T0" fmla="*/ 237 w 622"/>
                    <a:gd name="T1" fmla="*/ 17 h 241"/>
                    <a:gd name="T2" fmla="*/ 194 w 622"/>
                    <a:gd name="T3" fmla="*/ 9 h 241"/>
                    <a:gd name="T4" fmla="*/ 164 w 622"/>
                    <a:gd name="T5" fmla="*/ 23 h 241"/>
                    <a:gd name="T6" fmla="*/ 169 w 622"/>
                    <a:gd name="T7" fmla="*/ 53 h 241"/>
                    <a:gd name="T8" fmla="*/ 121 w 622"/>
                    <a:gd name="T9" fmla="*/ 46 h 241"/>
                    <a:gd name="T10" fmla="*/ 84 w 622"/>
                    <a:gd name="T11" fmla="*/ 35 h 241"/>
                    <a:gd name="T12" fmla="*/ 42 w 622"/>
                    <a:gd name="T13" fmla="*/ 39 h 241"/>
                    <a:gd name="T14" fmla="*/ 0 w 622"/>
                    <a:gd name="T15" fmla="*/ 62 h 241"/>
                    <a:gd name="T16" fmla="*/ 34 w 622"/>
                    <a:gd name="T17" fmla="*/ 91 h 241"/>
                    <a:gd name="T18" fmla="*/ 86 w 622"/>
                    <a:gd name="T19" fmla="*/ 118 h 241"/>
                    <a:gd name="T20" fmla="*/ 102 w 622"/>
                    <a:gd name="T21" fmla="*/ 156 h 241"/>
                    <a:gd name="T22" fmla="*/ 153 w 622"/>
                    <a:gd name="T23" fmla="*/ 163 h 241"/>
                    <a:gd name="T24" fmla="*/ 195 w 622"/>
                    <a:gd name="T25" fmla="*/ 180 h 241"/>
                    <a:gd name="T26" fmla="*/ 231 w 622"/>
                    <a:gd name="T27" fmla="*/ 214 h 241"/>
                    <a:gd name="T28" fmla="*/ 294 w 622"/>
                    <a:gd name="T29" fmla="*/ 219 h 241"/>
                    <a:gd name="T30" fmla="*/ 337 w 622"/>
                    <a:gd name="T31" fmla="*/ 219 h 241"/>
                    <a:gd name="T32" fmla="*/ 395 w 622"/>
                    <a:gd name="T33" fmla="*/ 233 h 241"/>
                    <a:gd name="T34" fmla="*/ 424 w 622"/>
                    <a:gd name="T35" fmla="*/ 228 h 241"/>
                    <a:gd name="T36" fmla="*/ 479 w 622"/>
                    <a:gd name="T37" fmla="*/ 219 h 241"/>
                    <a:gd name="T38" fmla="*/ 505 w 622"/>
                    <a:gd name="T39" fmla="*/ 199 h 241"/>
                    <a:gd name="T40" fmla="*/ 506 w 622"/>
                    <a:gd name="T41" fmla="*/ 184 h 241"/>
                    <a:gd name="T42" fmla="*/ 497 w 622"/>
                    <a:gd name="T43" fmla="*/ 160 h 241"/>
                    <a:gd name="T44" fmla="*/ 532 w 622"/>
                    <a:gd name="T45" fmla="*/ 167 h 241"/>
                    <a:gd name="T46" fmla="*/ 566 w 622"/>
                    <a:gd name="T47" fmla="*/ 145 h 241"/>
                    <a:gd name="T48" fmla="*/ 580 w 622"/>
                    <a:gd name="T49" fmla="*/ 124 h 241"/>
                    <a:gd name="T50" fmla="*/ 622 w 622"/>
                    <a:gd name="T51" fmla="*/ 123 h 241"/>
                    <a:gd name="T52" fmla="*/ 592 w 622"/>
                    <a:gd name="T53" fmla="*/ 99 h 241"/>
                    <a:gd name="T54" fmla="*/ 564 w 622"/>
                    <a:gd name="T55" fmla="*/ 100 h 241"/>
                    <a:gd name="T56" fmla="*/ 535 w 622"/>
                    <a:gd name="T57" fmla="*/ 100 h 241"/>
                    <a:gd name="T58" fmla="*/ 524 w 622"/>
                    <a:gd name="T59" fmla="*/ 66 h 241"/>
                    <a:gd name="T60" fmla="*/ 501 w 622"/>
                    <a:gd name="T61" fmla="*/ 51 h 241"/>
                    <a:gd name="T62" fmla="*/ 474 w 622"/>
                    <a:gd name="T63" fmla="*/ 41 h 241"/>
                    <a:gd name="T64" fmla="*/ 435 w 622"/>
                    <a:gd name="T65" fmla="*/ 60 h 241"/>
                    <a:gd name="T66" fmla="*/ 397 w 622"/>
                    <a:gd name="T67" fmla="*/ 63 h 241"/>
                    <a:gd name="T68" fmla="*/ 362 w 622"/>
                    <a:gd name="T69" fmla="*/ 51 h 241"/>
                    <a:gd name="T70" fmla="*/ 318 w 622"/>
                    <a:gd name="T71" fmla="*/ 37 h 241"/>
                    <a:gd name="T72" fmla="*/ 281 w 622"/>
                    <a:gd name="T73" fmla="*/ 45 h 241"/>
                    <a:gd name="T74" fmla="*/ 251 w 622"/>
                    <a:gd name="T75" fmla="*/ 34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22" h="241">
                      <a:moveTo>
                        <a:pt x="251" y="34"/>
                      </a:moveTo>
                      <a:lnTo>
                        <a:pt x="237" y="17"/>
                      </a:lnTo>
                      <a:lnTo>
                        <a:pt x="212" y="12"/>
                      </a:lnTo>
                      <a:lnTo>
                        <a:pt x="194" y="9"/>
                      </a:lnTo>
                      <a:lnTo>
                        <a:pt x="168" y="0"/>
                      </a:lnTo>
                      <a:lnTo>
                        <a:pt x="164" y="23"/>
                      </a:lnTo>
                      <a:lnTo>
                        <a:pt x="179" y="37"/>
                      </a:lnTo>
                      <a:lnTo>
                        <a:pt x="169" y="53"/>
                      </a:lnTo>
                      <a:lnTo>
                        <a:pt x="139" y="47"/>
                      </a:lnTo>
                      <a:lnTo>
                        <a:pt x="121" y="46"/>
                      </a:lnTo>
                      <a:lnTo>
                        <a:pt x="104" y="35"/>
                      </a:lnTo>
                      <a:lnTo>
                        <a:pt x="84" y="35"/>
                      </a:lnTo>
                      <a:lnTo>
                        <a:pt x="65" y="28"/>
                      </a:lnTo>
                      <a:lnTo>
                        <a:pt x="42" y="39"/>
                      </a:lnTo>
                      <a:lnTo>
                        <a:pt x="18" y="59"/>
                      </a:lnTo>
                      <a:lnTo>
                        <a:pt x="0" y="62"/>
                      </a:lnTo>
                      <a:lnTo>
                        <a:pt x="12" y="79"/>
                      </a:lnTo>
                      <a:lnTo>
                        <a:pt x="34" y="91"/>
                      </a:lnTo>
                      <a:lnTo>
                        <a:pt x="65" y="100"/>
                      </a:lnTo>
                      <a:lnTo>
                        <a:pt x="86" y="118"/>
                      </a:lnTo>
                      <a:lnTo>
                        <a:pt x="91" y="146"/>
                      </a:lnTo>
                      <a:lnTo>
                        <a:pt x="102" y="156"/>
                      </a:lnTo>
                      <a:lnTo>
                        <a:pt x="126" y="159"/>
                      </a:lnTo>
                      <a:lnTo>
                        <a:pt x="153" y="163"/>
                      </a:lnTo>
                      <a:lnTo>
                        <a:pt x="182" y="177"/>
                      </a:lnTo>
                      <a:lnTo>
                        <a:pt x="195" y="180"/>
                      </a:lnTo>
                      <a:lnTo>
                        <a:pt x="213" y="201"/>
                      </a:lnTo>
                      <a:lnTo>
                        <a:pt x="231" y="214"/>
                      </a:lnTo>
                      <a:lnTo>
                        <a:pt x="251" y="214"/>
                      </a:lnTo>
                      <a:lnTo>
                        <a:pt x="294" y="219"/>
                      </a:lnTo>
                      <a:lnTo>
                        <a:pt x="317" y="216"/>
                      </a:lnTo>
                      <a:lnTo>
                        <a:pt x="337" y="219"/>
                      </a:lnTo>
                      <a:lnTo>
                        <a:pt x="373" y="234"/>
                      </a:lnTo>
                      <a:lnTo>
                        <a:pt x="395" y="233"/>
                      </a:lnTo>
                      <a:lnTo>
                        <a:pt x="407" y="241"/>
                      </a:lnTo>
                      <a:lnTo>
                        <a:pt x="424" y="228"/>
                      </a:lnTo>
                      <a:lnTo>
                        <a:pt x="451" y="220"/>
                      </a:lnTo>
                      <a:lnTo>
                        <a:pt x="479" y="219"/>
                      </a:lnTo>
                      <a:lnTo>
                        <a:pt x="497" y="212"/>
                      </a:lnTo>
                      <a:lnTo>
                        <a:pt x="505" y="199"/>
                      </a:lnTo>
                      <a:lnTo>
                        <a:pt x="514" y="191"/>
                      </a:lnTo>
                      <a:lnTo>
                        <a:pt x="506" y="184"/>
                      </a:lnTo>
                      <a:lnTo>
                        <a:pt x="496" y="175"/>
                      </a:lnTo>
                      <a:lnTo>
                        <a:pt x="497" y="160"/>
                      </a:lnTo>
                      <a:lnTo>
                        <a:pt x="509" y="162"/>
                      </a:lnTo>
                      <a:lnTo>
                        <a:pt x="532" y="167"/>
                      </a:lnTo>
                      <a:lnTo>
                        <a:pt x="543" y="155"/>
                      </a:lnTo>
                      <a:lnTo>
                        <a:pt x="566" y="145"/>
                      </a:lnTo>
                      <a:lnTo>
                        <a:pt x="572" y="130"/>
                      </a:lnTo>
                      <a:lnTo>
                        <a:pt x="580" y="124"/>
                      </a:lnTo>
                      <a:lnTo>
                        <a:pt x="606" y="120"/>
                      </a:lnTo>
                      <a:lnTo>
                        <a:pt x="622" y="123"/>
                      </a:lnTo>
                      <a:lnTo>
                        <a:pt x="619" y="115"/>
                      </a:lnTo>
                      <a:lnTo>
                        <a:pt x="592" y="99"/>
                      </a:lnTo>
                      <a:lnTo>
                        <a:pt x="574" y="91"/>
                      </a:lnTo>
                      <a:lnTo>
                        <a:pt x="564" y="100"/>
                      </a:lnTo>
                      <a:lnTo>
                        <a:pt x="544" y="96"/>
                      </a:lnTo>
                      <a:lnTo>
                        <a:pt x="535" y="100"/>
                      </a:lnTo>
                      <a:lnTo>
                        <a:pt x="525" y="89"/>
                      </a:lnTo>
                      <a:lnTo>
                        <a:pt x="524" y="66"/>
                      </a:lnTo>
                      <a:lnTo>
                        <a:pt x="521" y="49"/>
                      </a:lnTo>
                      <a:lnTo>
                        <a:pt x="501" y="51"/>
                      </a:lnTo>
                      <a:lnTo>
                        <a:pt x="487" y="44"/>
                      </a:lnTo>
                      <a:lnTo>
                        <a:pt x="474" y="41"/>
                      </a:lnTo>
                      <a:lnTo>
                        <a:pt x="457" y="57"/>
                      </a:lnTo>
                      <a:lnTo>
                        <a:pt x="435" y="60"/>
                      </a:lnTo>
                      <a:lnTo>
                        <a:pt x="422" y="67"/>
                      </a:lnTo>
                      <a:lnTo>
                        <a:pt x="397" y="63"/>
                      </a:lnTo>
                      <a:lnTo>
                        <a:pt x="380" y="63"/>
                      </a:lnTo>
                      <a:lnTo>
                        <a:pt x="362" y="51"/>
                      </a:lnTo>
                      <a:lnTo>
                        <a:pt x="337" y="40"/>
                      </a:lnTo>
                      <a:lnTo>
                        <a:pt x="318" y="37"/>
                      </a:lnTo>
                      <a:lnTo>
                        <a:pt x="296" y="40"/>
                      </a:lnTo>
                      <a:lnTo>
                        <a:pt x="281" y="45"/>
                      </a:lnTo>
                      <a:lnTo>
                        <a:pt x="251" y="34"/>
                      </a:lnTo>
                      <a:lnTo>
                        <a:pt x="251" y="3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27"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557C3517-1AFF-5628-BE86-6571AAA5ECE3}"/>
                    </a:ext>
                  </a:extLst>
                </p:cNvPr>
                <p:cNvSpPr>
                  <a:spLocks noEditPoints="1"/>
                </p:cNvSpPr>
                <p:nvPr/>
              </p:nvSpPr>
              <p:spPr bwMode="auto">
                <a:xfrm>
                  <a:off x="9329737" y="4221163"/>
                  <a:ext cx="636587" cy="233363"/>
                </a:xfrm>
                <a:custGeom>
                  <a:avLst/>
                  <a:gdLst>
                    <a:gd name="T0" fmla="*/ 20 w 401"/>
                    <a:gd name="T1" fmla="*/ 18 h 147"/>
                    <a:gd name="T2" fmla="*/ 3 w 401"/>
                    <a:gd name="T3" fmla="*/ 8 h 147"/>
                    <a:gd name="T4" fmla="*/ 0 w 401"/>
                    <a:gd name="T5" fmla="*/ 11 h 147"/>
                    <a:gd name="T6" fmla="*/ 5 w 401"/>
                    <a:gd name="T7" fmla="*/ 22 h 147"/>
                    <a:gd name="T8" fmla="*/ 3 w 401"/>
                    <a:gd name="T9" fmla="*/ 39 h 147"/>
                    <a:gd name="T10" fmla="*/ 11 w 401"/>
                    <a:gd name="T11" fmla="*/ 51 h 147"/>
                    <a:gd name="T12" fmla="*/ 14 w 401"/>
                    <a:gd name="T13" fmla="*/ 71 h 147"/>
                    <a:gd name="T14" fmla="*/ 28 w 401"/>
                    <a:gd name="T15" fmla="*/ 88 h 147"/>
                    <a:gd name="T16" fmla="*/ 30 w 401"/>
                    <a:gd name="T17" fmla="*/ 99 h 147"/>
                    <a:gd name="T18" fmla="*/ 56 w 401"/>
                    <a:gd name="T19" fmla="*/ 118 h 147"/>
                    <a:gd name="T20" fmla="*/ 76 w 401"/>
                    <a:gd name="T21" fmla="*/ 136 h 147"/>
                    <a:gd name="T22" fmla="*/ 91 w 401"/>
                    <a:gd name="T23" fmla="*/ 134 h 147"/>
                    <a:gd name="T24" fmla="*/ 91 w 401"/>
                    <a:gd name="T25" fmla="*/ 126 h 147"/>
                    <a:gd name="T26" fmla="*/ 83 w 401"/>
                    <a:gd name="T27" fmla="*/ 106 h 147"/>
                    <a:gd name="T28" fmla="*/ 74 w 401"/>
                    <a:gd name="T29" fmla="*/ 99 h 147"/>
                    <a:gd name="T30" fmla="*/ 72 w 401"/>
                    <a:gd name="T31" fmla="*/ 84 h 147"/>
                    <a:gd name="T32" fmla="*/ 70 w 401"/>
                    <a:gd name="T33" fmla="*/ 77 h 147"/>
                    <a:gd name="T34" fmla="*/ 72 w 401"/>
                    <a:gd name="T35" fmla="*/ 65 h 147"/>
                    <a:gd name="T36" fmla="*/ 70 w 401"/>
                    <a:gd name="T37" fmla="*/ 50 h 147"/>
                    <a:gd name="T38" fmla="*/ 61 w 401"/>
                    <a:gd name="T39" fmla="*/ 34 h 147"/>
                    <a:gd name="T40" fmla="*/ 48 w 401"/>
                    <a:gd name="T41" fmla="*/ 20 h 147"/>
                    <a:gd name="T42" fmla="*/ 42 w 401"/>
                    <a:gd name="T43" fmla="*/ 17 h 147"/>
                    <a:gd name="T44" fmla="*/ 37 w 401"/>
                    <a:gd name="T45" fmla="*/ 27 h 147"/>
                    <a:gd name="T46" fmla="*/ 23 w 401"/>
                    <a:gd name="T47" fmla="*/ 30 h 147"/>
                    <a:gd name="T48" fmla="*/ 20 w 401"/>
                    <a:gd name="T49" fmla="*/ 18 h 147"/>
                    <a:gd name="T50" fmla="*/ 20 w 401"/>
                    <a:gd name="T51" fmla="*/ 18 h 147"/>
                    <a:gd name="T52" fmla="*/ 390 w 401"/>
                    <a:gd name="T53" fmla="*/ 59 h 147"/>
                    <a:gd name="T54" fmla="*/ 386 w 401"/>
                    <a:gd name="T55" fmla="*/ 47 h 147"/>
                    <a:gd name="T56" fmla="*/ 400 w 401"/>
                    <a:gd name="T57" fmla="*/ 46 h 147"/>
                    <a:gd name="T58" fmla="*/ 401 w 401"/>
                    <a:gd name="T59" fmla="*/ 36 h 147"/>
                    <a:gd name="T60" fmla="*/ 383 w 401"/>
                    <a:gd name="T61" fmla="*/ 29 h 147"/>
                    <a:gd name="T62" fmla="*/ 369 w 401"/>
                    <a:gd name="T63" fmla="*/ 22 h 147"/>
                    <a:gd name="T64" fmla="*/ 367 w 401"/>
                    <a:gd name="T65" fmla="*/ 12 h 147"/>
                    <a:gd name="T66" fmla="*/ 356 w 401"/>
                    <a:gd name="T67" fmla="*/ 0 h 147"/>
                    <a:gd name="T68" fmla="*/ 347 w 401"/>
                    <a:gd name="T69" fmla="*/ 0 h 147"/>
                    <a:gd name="T70" fmla="*/ 337 w 401"/>
                    <a:gd name="T71" fmla="*/ 19 h 147"/>
                    <a:gd name="T72" fmla="*/ 323 w 401"/>
                    <a:gd name="T73" fmla="*/ 36 h 147"/>
                    <a:gd name="T74" fmla="*/ 323 w 401"/>
                    <a:gd name="T75" fmla="*/ 47 h 147"/>
                    <a:gd name="T76" fmla="*/ 322 w 401"/>
                    <a:gd name="T77" fmla="*/ 63 h 147"/>
                    <a:gd name="T78" fmla="*/ 311 w 401"/>
                    <a:gd name="T79" fmla="*/ 62 h 147"/>
                    <a:gd name="T80" fmla="*/ 308 w 401"/>
                    <a:gd name="T81" fmla="*/ 70 h 147"/>
                    <a:gd name="T82" fmla="*/ 297 w 401"/>
                    <a:gd name="T83" fmla="*/ 58 h 147"/>
                    <a:gd name="T84" fmla="*/ 288 w 401"/>
                    <a:gd name="T85" fmla="*/ 73 h 147"/>
                    <a:gd name="T86" fmla="*/ 274 w 401"/>
                    <a:gd name="T87" fmla="*/ 92 h 147"/>
                    <a:gd name="T88" fmla="*/ 249 w 401"/>
                    <a:gd name="T89" fmla="*/ 96 h 147"/>
                    <a:gd name="T90" fmla="*/ 239 w 401"/>
                    <a:gd name="T91" fmla="*/ 101 h 147"/>
                    <a:gd name="T92" fmla="*/ 237 w 401"/>
                    <a:gd name="T93" fmla="*/ 121 h 147"/>
                    <a:gd name="T94" fmla="*/ 220 w 401"/>
                    <a:gd name="T95" fmla="*/ 125 h 147"/>
                    <a:gd name="T96" fmla="*/ 205 w 401"/>
                    <a:gd name="T97" fmla="*/ 118 h 147"/>
                    <a:gd name="T98" fmla="*/ 209 w 401"/>
                    <a:gd name="T99" fmla="*/ 134 h 147"/>
                    <a:gd name="T100" fmla="*/ 223 w 401"/>
                    <a:gd name="T101" fmla="*/ 147 h 147"/>
                    <a:gd name="T102" fmla="*/ 237 w 401"/>
                    <a:gd name="T103" fmla="*/ 142 h 147"/>
                    <a:gd name="T104" fmla="*/ 250 w 401"/>
                    <a:gd name="T105" fmla="*/ 144 h 147"/>
                    <a:gd name="T106" fmla="*/ 262 w 401"/>
                    <a:gd name="T107" fmla="*/ 132 h 147"/>
                    <a:gd name="T108" fmla="*/ 272 w 401"/>
                    <a:gd name="T109" fmla="*/ 129 h 147"/>
                    <a:gd name="T110" fmla="*/ 292 w 401"/>
                    <a:gd name="T111" fmla="*/ 136 h 147"/>
                    <a:gd name="T112" fmla="*/ 309 w 401"/>
                    <a:gd name="T113" fmla="*/ 131 h 147"/>
                    <a:gd name="T114" fmla="*/ 319 w 401"/>
                    <a:gd name="T115" fmla="*/ 98 h 147"/>
                    <a:gd name="T116" fmla="*/ 326 w 401"/>
                    <a:gd name="T117" fmla="*/ 90 h 147"/>
                    <a:gd name="T118" fmla="*/ 333 w 401"/>
                    <a:gd name="T119" fmla="*/ 63 h 147"/>
                    <a:gd name="T120" fmla="*/ 356 w 401"/>
                    <a:gd name="T121" fmla="*/ 63 h 147"/>
                    <a:gd name="T122" fmla="*/ 375 w 401"/>
                    <a:gd name="T123" fmla="*/ 66 h 147"/>
                    <a:gd name="T124" fmla="*/ 390 w 401"/>
                    <a:gd name="T125" fmla="*/ 5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1" h="147">
                      <a:moveTo>
                        <a:pt x="20" y="18"/>
                      </a:moveTo>
                      <a:lnTo>
                        <a:pt x="3" y="8"/>
                      </a:lnTo>
                      <a:lnTo>
                        <a:pt x="0" y="11"/>
                      </a:lnTo>
                      <a:lnTo>
                        <a:pt x="5" y="22"/>
                      </a:lnTo>
                      <a:lnTo>
                        <a:pt x="3" y="39"/>
                      </a:lnTo>
                      <a:lnTo>
                        <a:pt x="11" y="51"/>
                      </a:lnTo>
                      <a:lnTo>
                        <a:pt x="14" y="71"/>
                      </a:lnTo>
                      <a:lnTo>
                        <a:pt x="28" y="88"/>
                      </a:lnTo>
                      <a:lnTo>
                        <a:pt x="30" y="99"/>
                      </a:lnTo>
                      <a:lnTo>
                        <a:pt x="56" y="118"/>
                      </a:lnTo>
                      <a:lnTo>
                        <a:pt x="76" y="136"/>
                      </a:lnTo>
                      <a:lnTo>
                        <a:pt x="91" y="134"/>
                      </a:lnTo>
                      <a:lnTo>
                        <a:pt x="91" y="126"/>
                      </a:lnTo>
                      <a:lnTo>
                        <a:pt x="83" y="106"/>
                      </a:lnTo>
                      <a:lnTo>
                        <a:pt x="74" y="99"/>
                      </a:lnTo>
                      <a:lnTo>
                        <a:pt x="72" y="84"/>
                      </a:lnTo>
                      <a:lnTo>
                        <a:pt x="70" y="77"/>
                      </a:lnTo>
                      <a:lnTo>
                        <a:pt x="72" y="65"/>
                      </a:lnTo>
                      <a:lnTo>
                        <a:pt x="70" y="50"/>
                      </a:lnTo>
                      <a:lnTo>
                        <a:pt x="61" y="34"/>
                      </a:lnTo>
                      <a:lnTo>
                        <a:pt x="48" y="20"/>
                      </a:lnTo>
                      <a:lnTo>
                        <a:pt x="42" y="17"/>
                      </a:lnTo>
                      <a:lnTo>
                        <a:pt x="37" y="27"/>
                      </a:lnTo>
                      <a:lnTo>
                        <a:pt x="23" y="30"/>
                      </a:lnTo>
                      <a:lnTo>
                        <a:pt x="20" y="18"/>
                      </a:lnTo>
                      <a:lnTo>
                        <a:pt x="20" y="18"/>
                      </a:lnTo>
                      <a:close/>
                      <a:moveTo>
                        <a:pt x="390" y="59"/>
                      </a:moveTo>
                      <a:lnTo>
                        <a:pt x="386" y="47"/>
                      </a:lnTo>
                      <a:lnTo>
                        <a:pt x="400" y="46"/>
                      </a:lnTo>
                      <a:lnTo>
                        <a:pt x="401" y="36"/>
                      </a:lnTo>
                      <a:lnTo>
                        <a:pt x="383" y="29"/>
                      </a:lnTo>
                      <a:lnTo>
                        <a:pt x="369" y="22"/>
                      </a:lnTo>
                      <a:lnTo>
                        <a:pt x="367" y="12"/>
                      </a:lnTo>
                      <a:lnTo>
                        <a:pt x="356" y="0"/>
                      </a:lnTo>
                      <a:lnTo>
                        <a:pt x="347" y="0"/>
                      </a:lnTo>
                      <a:lnTo>
                        <a:pt x="337" y="19"/>
                      </a:lnTo>
                      <a:lnTo>
                        <a:pt x="323" y="36"/>
                      </a:lnTo>
                      <a:lnTo>
                        <a:pt x="323" y="47"/>
                      </a:lnTo>
                      <a:lnTo>
                        <a:pt x="322" y="63"/>
                      </a:lnTo>
                      <a:lnTo>
                        <a:pt x="311" y="62"/>
                      </a:lnTo>
                      <a:lnTo>
                        <a:pt x="308" y="70"/>
                      </a:lnTo>
                      <a:lnTo>
                        <a:pt x="297" y="58"/>
                      </a:lnTo>
                      <a:lnTo>
                        <a:pt x="288" y="73"/>
                      </a:lnTo>
                      <a:lnTo>
                        <a:pt x="274" y="92"/>
                      </a:lnTo>
                      <a:lnTo>
                        <a:pt x="249" y="96"/>
                      </a:lnTo>
                      <a:lnTo>
                        <a:pt x="239" y="101"/>
                      </a:lnTo>
                      <a:lnTo>
                        <a:pt x="237" y="121"/>
                      </a:lnTo>
                      <a:lnTo>
                        <a:pt x="220" y="125"/>
                      </a:lnTo>
                      <a:lnTo>
                        <a:pt x="205" y="118"/>
                      </a:lnTo>
                      <a:lnTo>
                        <a:pt x="209" y="134"/>
                      </a:lnTo>
                      <a:lnTo>
                        <a:pt x="223" y="147"/>
                      </a:lnTo>
                      <a:lnTo>
                        <a:pt x="237" y="142"/>
                      </a:lnTo>
                      <a:lnTo>
                        <a:pt x="250" y="144"/>
                      </a:lnTo>
                      <a:lnTo>
                        <a:pt x="262" y="132"/>
                      </a:lnTo>
                      <a:lnTo>
                        <a:pt x="272" y="129"/>
                      </a:lnTo>
                      <a:lnTo>
                        <a:pt x="292" y="136"/>
                      </a:lnTo>
                      <a:lnTo>
                        <a:pt x="309" y="131"/>
                      </a:lnTo>
                      <a:lnTo>
                        <a:pt x="319" y="98"/>
                      </a:lnTo>
                      <a:lnTo>
                        <a:pt x="326" y="90"/>
                      </a:lnTo>
                      <a:lnTo>
                        <a:pt x="333" y="63"/>
                      </a:lnTo>
                      <a:lnTo>
                        <a:pt x="356" y="63"/>
                      </a:lnTo>
                      <a:lnTo>
                        <a:pt x="375" y="66"/>
                      </a:lnTo>
                      <a:lnTo>
                        <a:pt x="390" y="59"/>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28"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31340DEA-0114-6742-14A5-A8A47E5B8817}"/>
                    </a:ext>
                  </a:extLst>
                </p:cNvPr>
                <p:cNvSpPr>
                  <a:spLocks/>
                </p:cNvSpPr>
                <p:nvPr/>
              </p:nvSpPr>
              <p:spPr bwMode="auto">
                <a:xfrm>
                  <a:off x="8572500" y="3335338"/>
                  <a:ext cx="274637" cy="152400"/>
                </a:xfrm>
                <a:custGeom>
                  <a:avLst/>
                  <a:gdLst>
                    <a:gd name="T0" fmla="*/ 167 w 173"/>
                    <a:gd name="T1" fmla="*/ 60 h 96"/>
                    <a:gd name="T2" fmla="*/ 143 w 173"/>
                    <a:gd name="T3" fmla="*/ 59 h 96"/>
                    <a:gd name="T4" fmla="*/ 119 w 173"/>
                    <a:gd name="T5" fmla="*/ 53 h 96"/>
                    <a:gd name="T6" fmla="*/ 100 w 173"/>
                    <a:gd name="T7" fmla="*/ 43 h 96"/>
                    <a:gd name="T8" fmla="*/ 83 w 173"/>
                    <a:gd name="T9" fmla="*/ 38 h 96"/>
                    <a:gd name="T10" fmla="*/ 74 w 173"/>
                    <a:gd name="T11" fmla="*/ 26 h 96"/>
                    <a:gd name="T12" fmla="*/ 62 w 173"/>
                    <a:gd name="T13" fmla="*/ 23 h 96"/>
                    <a:gd name="T14" fmla="*/ 39 w 173"/>
                    <a:gd name="T15" fmla="*/ 7 h 96"/>
                    <a:gd name="T16" fmla="*/ 21 w 173"/>
                    <a:gd name="T17" fmla="*/ 0 h 96"/>
                    <a:gd name="T18" fmla="*/ 13 w 173"/>
                    <a:gd name="T19" fmla="*/ 5 h 96"/>
                    <a:gd name="T20" fmla="*/ 3 w 173"/>
                    <a:gd name="T21" fmla="*/ 17 h 96"/>
                    <a:gd name="T22" fmla="*/ 0 w 173"/>
                    <a:gd name="T23" fmla="*/ 39 h 96"/>
                    <a:gd name="T24" fmla="*/ 21 w 173"/>
                    <a:gd name="T25" fmla="*/ 48 h 96"/>
                    <a:gd name="T26" fmla="*/ 43 w 173"/>
                    <a:gd name="T27" fmla="*/ 59 h 96"/>
                    <a:gd name="T28" fmla="*/ 71 w 173"/>
                    <a:gd name="T29" fmla="*/ 73 h 96"/>
                    <a:gd name="T30" fmla="*/ 100 w 173"/>
                    <a:gd name="T31" fmla="*/ 76 h 96"/>
                    <a:gd name="T32" fmla="*/ 114 w 173"/>
                    <a:gd name="T33" fmla="*/ 87 h 96"/>
                    <a:gd name="T34" fmla="*/ 130 w 173"/>
                    <a:gd name="T35" fmla="*/ 90 h 96"/>
                    <a:gd name="T36" fmla="*/ 155 w 173"/>
                    <a:gd name="T37" fmla="*/ 96 h 96"/>
                    <a:gd name="T38" fmla="*/ 173 w 173"/>
                    <a:gd name="T39" fmla="*/ 95 h 96"/>
                    <a:gd name="T40" fmla="*/ 173 w 173"/>
                    <a:gd name="T41" fmla="*/ 86 h 96"/>
                    <a:gd name="T42" fmla="*/ 167 w 173"/>
                    <a:gd name="T43" fmla="*/ 71 h 96"/>
                    <a:gd name="T44" fmla="*/ 167 w 173"/>
                    <a:gd name="T45" fmla="*/ 60 h 96"/>
                    <a:gd name="T46" fmla="*/ 167 w 173"/>
                    <a:gd name="T47"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3" h="96">
                      <a:moveTo>
                        <a:pt x="167" y="60"/>
                      </a:moveTo>
                      <a:lnTo>
                        <a:pt x="143" y="59"/>
                      </a:lnTo>
                      <a:lnTo>
                        <a:pt x="119" y="53"/>
                      </a:lnTo>
                      <a:lnTo>
                        <a:pt x="100" y="43"/>
                      </a:lnTo>
                      <a:lnTo>
                        <a:pt x="83" y="38"/>
                      </a:lnTo>
                      <a:lnTo>
                        <a:pt x="74" y="26"/>
                      </a:lnTo>
                      <a:lnTo>
                        <a:pt x="62" y="23"/>
                      </a:lnTo>
                      <a:lnTo>
                        <a:pt x="39" y="7"/>
                      </a:lnTo>
                      <a:lnTo>
                        <a:pt x="21" y="0"/>
                      </a:lnTo>
                      <a:lnTo>
                        <a:pt x="13" y="5"/>
                      </a:lnTo>
                      <a:lnTo>
                        <a:pt x="3" y="17"/>
                      </a:lnTo>
                      <a:lnTo>
                        <a:pt x="0" y="39"/>
                      </a:lnTo>
                      <a:lnTo>
                        <a:pt x="21" y="48"/>
                      </a:lnTo>
                      <a:lnTo>
                        <a:pt x="43" y="59"/>
                      </a:lnTo>
                      <a:lnTo>
                        <a:pt x="71" y="73"/>
                      </a:lnTo>
                      <a:lnTo>
                        <a:pt x="100" y="76"/>
                      </a:lnTo>
                      <a:lnTo>
                        <a:pt x="114" y="87"/>
                      </a:lnTo>
                      <a:lnTo>
                        <a:pt x="130" y="90"/>
                      </a:lnTo>
                      <a:lnTo>
                        <a:pt x="155" y="96"/>
                      </a:lnTo>
                      <a:lnTo>
                        <a:pt x="173" y="95"/>
                      </a:lnTo>
                      <a:lnTo>
                        <a:pt x="173" y="86"/>
                      </a:lnTo>
                      <a:lnTo>
                        <a:pt x="167" y="71"/>
                      </a:lnTo>
                      <a:lnTo>
                        <a:pt x="167" y="60"/>
                      </a:lnTo>
                      <a:lnTo>
                        <a:pt x="167" y="6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29"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57B9847F-782C-C3AA-A705-391A15AA87BF}"/>
                    </a:ext>
                  </a:extLst>
                </p:cNvPr>
                <p:cNvSpPr>
                  <a:spLocks noEditPoints="1"/>
                </p:cNvSpPr>
                <p:nvPr/>
              </p:nvSpPr>
              <p:spPr bwMode="auto">
                <a:xfrm>
                  <a:off x="7705725" y="3487738"/>
                  <a:ext cx="244475" cy="366713"/>
                </a:xfrm>
                <a:custGeom>
                  <a:avLst/>
                  <a:gdLst>
                    <a:gd name="T0" fmla="*/ 137 w 154"/>
                    <a:gd name="T1" fmla="*/ 125 h 231"/>
                    <a:gd name="T2" fmla="*/ 145 w 154"/>
                    <a:gd name="T3" fmla="*/ 118 h 231"/>
                    <a:gd name="T4" fmla="*/ 149 w 154"/>
                    <a:gd name="T5" fmla="*/ 111 h 231"/>
                    <a:gd name="T6" fmla="*/ 154 w 154"/>
                    <a:gd name="T7" fmla="*/ 97 h 231"/>
                    <a:gd name="T8" fmla="*/ 154 w 154"/>
                    <a:gd name="T9" fmla="*/ 91 h 231"/>
                    <a:gd name="T10" fmla="*/ 146 w 154"/>
                    <a:gd name="T11" fmla="*/ 89 h 231"/>
                    <a:gd name="T12" fmla="*/ 140 w 154"/>
                    <a:gd name="T13" fmla="*/ 81 h 231"/>
                    <a:gd name="T14" fmla="*/ 129 w 154"/>
                    <a:gd name="T15" fmla="*/ 67 h 231"/>
                    <a:gd name="T16" fmla="*/ 117 w 154"/>
                    <a:gd name="T17" fmla="*/ 62 h 231"/>
                    <a:gd name="T18" fmla="*/ 102 w 154"/>
                    <a:gd name="T19" fmla="*/ 60 h 231"/>
                    <a:gd name="T20" fmla="*/ 89 w 154"/>
                    <a:gd name="T21" fmla="*/ 51 h 231"/>
                    <a:gd name="T22" fmla="*/ 79 w 154"/>
                    <a:gd name="T23" fmla="*/ 34 h 231"/>
                    <a:gd name="T24" fmla="*/ 68 w 154"/>
                    <a:gd name="T25" fmla="*/ 34 h 231"/>
                    <a:gd name="T26" fmla="*/ 67 w 154"/>
                    <a:gd name="T27" fmla="*/ 50 h 231"/>
                    <a:gd name="T28" fmla="*/ 72 w 154"/>
                    <a:gd name="T29" fmla="*/ 53 h 231"/>
                    <a:gd name="T30" fmla="*/ 63 w 154"/>
                    <a:gd name="T31" fmla="*/ 59 h 231"/>
                    <a:gd name="T32" fmla="*/ 64 w 154"/>
                    <a:gd name="T33" fmla="*/ 68 h 231"/>
                    <a:gd name="T34" fmla="*/ 59 w 154"/>
                    <a:gd name="T35" fmla="*/ 77 h 231"/>
                    <a:gd name="T36" fmla="*/ 59 w 154"/>
                    <a:gd name="T37" fmla="*/ 88 h 231"/>
                    <a:gd name="T38" fmla="*/ 70 w 154"/>
                    <a:gd name="T39" fmla="*/ 104 h 231"/>
                    <a:gd name="T40" fmla="*/ 60 w 154"/>
                    <a:gd name="T41" fmla="*/ 152 h 231"/>
                    <a:gd name="T42" fmla="*/ 0 w 154"/>
                    <a:gd name="T43" fmla="*/ 175 h 231"/>
                    <a:gd name="T44" fmla="*/ 20 w 154"/>
                    <a:gd name="T45" fmla="*/ 215 h 231"/>
                    <a:gd name="T46" fmla="*/ 27 w 154"/>
                    <a:gd name="T47" fmla="*/ 231 h 231"/>
                    <a:gd name="T48" fmla="*/ 37 w 154"/>
                    <a:gd name="T49" fmla="*/ 230 h 231"/>
                    <a:gd name="T50" fmla="*/ 50 w 154"/>
                    <a:gd name="T51" fmla="*/ 222 h 231"/>
                    <a:gd name="T52" fmla="*/ 62 w 154"/>
                    <a:gd name="T53" fmla="*/ 224 h 231"/>
                    <a:gd name="T54" fmla="*/ 71 w 154"/>
                    <a:gd name="T55" fmla="*/ 217 h 231"/>
                    <a:gd name="T56" fmla="*/ 70 w 154"/>
                    <a:gd name="T57" fmla="*/ 208 h 231"/>
                    <a:gd name="T58" fmla="*/ 78 w 154"/>
                    <a:gd name="T59" fmla="*/ 202 h 231"/>
                    <a:gd name="T60" fmla="*/ 91 w 154"/>
                    <a:gd name="T61" fmla="*/ 202 h 231"/>
                    <a:gd name="T62" fmla="*/ 95 w 154"/>
                    <a:gd name="T63" fmla="*/ 197 h 231"/>
                    <a:gd name="T64" fmla="*/ 96 w 154"/>
                    <a:gd name="T65" fmla="*/ 186 h 231"/>
                    <a:gd name="T66" fmla="*/ 108 w 154"/>
                    <a:gd name="T67" fmla="*/ 176 h 231"/>
                    <a:gd name="T68" fmla="*/ 118 w 154"/>
                    <a:gd name="T69" fmla="*/ 176 h 231"/>
                    <a:gd name="T70" fmla="*/ 120 w 154"/>
                    <a:gd name="T71" fmla="*/ 174 h 231"/>
                    <a:gd name="T72" fmla="*/ 116 w 154"/>
                    <a:gd name="T73" fmla="*/ 158 h 231"/>
                    <a:gd name="T74" fmla="*/ 118 w 154"/>
                    <a:gd name="T75" fmla="*/ 146 h 231"/>
                    <a:gd name="T76" fmla="*/ 122 w 154"/>
                    <a:gd name="T77" fmla="*/ 141 h 231"/>
                    <a:gd name="T78" fmla="*/ 131 w 154"/>
                    <a:gd name="T79" fmla="*/ 142 h 231"/>
                    <a:gd name="T80" fmla="*/ 137 w 154"/>
                    <a:gd name="T81" fmla="*/ 125 h 231"/>
                    <a:gd name="T82" fmla="*/ 137 w 154"/>
                    <a:gd name="T83" fmla="*/ 125 h 231"/>
                    <a:gd name="T84" fmla="*/ 76 w 154"/>
                    <a:gd name="T85" fmla="*/ 12 h 231"/>
                    <a:gd name="T86" fmla="*/ 76 w 154"/>
                    <a:gd name="T87" fmla="*/ 2 h 231"/>
                    <a:gd name="T88" fmla="*/ 74 w 154"/>
                    <a:gd name="T89" fmla="*/ 0 h 231"/>
                    <a:gd name="T90" fmla="*/ 68 w 154"/>
                    <a:gd name="T91" fmla="*/ 8 h 231"/>
                    <a:gd name="T92" fmla="*/ 74 w 154"/>
                    <a:gd name="T93" fmla="*/ 16 h 231"/>
                    <a:gd name="T94" fmla="*/ 76 w 154"/>
                    <a:gd name="T95"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4" h="231">
                      <a:moveTo>
                        <a:pt x="137" y="125"/>
                      </a:moveTo>
                      <a:lnTo>
                        <a:pt x="145" y="118"/>
                      </a:lnTo>
                      <a:lnTo>
                        <a:pt x="149" y="111"/>
                      </a:lnTo>
                      <a:lnTo>
                        <a:pt x="154" y="97"/>
                      </a:lnTo>
                      <a:lnTo>
                        <a:pt x="154" y="91"/>
                      </a:lnTo>
                      <a:lnTo>
                        <a:pt x="146" y="89"/>
                      </a:lnTo>
                      <a:lnTo>
                        <a:pt x="140" y="81"/>
                      </a:lnTo>
                      <a:lnTo>
                        <a:pt x="129" y="67"/>
                      </a:lnTo>
                      <a:lnTo>
                        <a:pt x="117" y="62"/>
                      </a:lnTo>
                      <a:lnTo>
                        <a:pt x="102" y="60"/>
                      </a:lnTo>
                      <a:lnTo>
                        <a:pt x="89" y="51"/>
                      </a:lnTo>
                      <a:lnTo>
                        <a:pt x="79" y="34"/>
                      </a:lnTo>
                      <a:lnTo>
                        <a:pt x="68" y="34"/>
                      </a:lnTo>
                      <a:lnTo>
                        <a:pt x="67" y="50"/>
                      </a:lnTo>
                      <a:lnTo>
                        <a:pt x="72" y="53"/>
                      </a:lnTo>
                      <a:lnTo>
                        <a:pt x="63" y="59"/>
                      </a:lnTo>
                      <a:lnTo>
                        <a:pt x="64" y="68"/>
                      </a:lnTo>
                      <a:lnTo>
                        <a:pt x="59" y="77"/>
                      </a:lnTo>
                      <a:lnTo>
                        <a:pt x="59" y="88"/>
                      </a:lnTo>
                      <a:lnTo>
                        <a:pt x="70" y="104"/>
                      </a:lnTo>
                      <a:lnTo>
                        <a:pt x="60" y="152"/>
                      </a:lnTo>
                      <a:lnTo>
                        <a:pt x="0" y="175"/>
                      </a:lnTo>
                      <a:lnTo>
                        <a:pt x="20" y="215"/>
                      </a:lnTo>
                      <a:lnTo>
                        <a:pt x="27" y="231"/>
                      </a:lnTo>
                      <a:lnTo>
                        <a:pt x="37" y="230"/>
                      </a:lnTo>
                      <a:lnTo>
                        <a:pt x="50" y="222"/>
                      </a:lnTo>
                      <a:lnTo>
                        <a:pt x="62" y="224"/>
                      </a:lnTo>
                      <a:lnTo>
                        <a:pt x="71" y="217"/>
                      </a:lnTo>
                      <a:lnTo>
                        <a:pt x="70" y="208"/>
                      </a:lnTo>
                      <a:lnTo>
                        <a:pt x="78" y="202"/>
                      </a:lnTo>
                      <a:lnTo>
                        <a:pt x="91" y="202"/>
                      </a:lnTo>
                      <a:lnTo>
                        <a:pt x="95" y="197"/>
                      </a:lnTo>
                      <a:lnTo>
                        <a:pt x="96" y="186"/>
                      </a:lnTo>
                      <a:lnTo>
                        <a:pt x="108" y="176"/>
                      </a:lnTo>
                      <a:lnTo>
                        <a:pt x="118" y="176"/>
                      </a:lnTo>
                      <a:lnTo>
                        <a:pt x="120" y="174"/>
                      </a:lnTo>
                      <a:lnTo>
                        <a:pt x="116" y="158"/>
                      </a:lnTo>
                      <a:lnTo>
                        <a:pt x="118" y="146"/>
                      </a:lnTo>
                      <a:lnTo>
                        <a:pt x="122" y="141"/>
                      </a:lnTo>
                      <a:lnTo>
                        <a:pt x="131" y="142"/>
                      </a:lnTo>
                      <a:lnTo>
                        <a:pt x="137" y="125"/>
                      </a:lnTo>
                      <a:lnTo>
                        <a:pt x="137" y="125"/>
                      </a:lnTo>
                      <a:close/>
                      <a:moveTo>
                        <a:pt x="76" y="12"/>
                      </a:moveTo>
                      <a:lnTo>
                        <a:pt x="76" y="2"/>
                      </a:lnTo>
                      <a:lnTo>
                        <a:pt x="74" y="0"/>
                      </a:lnTo>
                      <a:lnTo>
                        <a:pt x="68" y="8"/>
                      </a:lnTo>
                      <a:lnTo>
                        <a:pt x="74" y="16"/>
                      </a:lnTo>
                      <a:lnTo>
                        <a:pt x="76" y="1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30"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05C78660-3AC4-DB3C-B588-31E059888D0B}"/>
                    </a:ext>
                  </a:extLst>
                </p:cNvPr>
                <p:cNvSpPr>
                  <a:spLocks/>
                </p:cNvSpPr>
                <p:nvPr/>
              </p:nvSpPr>
              <p:spPr bwMode="auto">
                <a:xfrm>
                  <a:off x="7948612" y="3081338"/>
                  <a:ext cx="492125" cy="508000"/>
                </a:xfrm>
                <a:custGeom>
                  <a:avLst/>
                  <a:gdLst>
                    <a:gd name="T0" fmla="*/ 276 w 310"/>
                    <a:gd name="T1" fmla="*/ 30 h 320"/>
                    <a:gd name="T2" fmla="*/ 247 w 310"/>
                    <a:gd name="T3" fmla="*/ 0 h 320"/>
                    <a:gd name="T4" fmla="*/ 227 w 310"/>
                    <a:gd name="T5" fmla="*/ 7 h 320"/>
                    <a:gd name="T6" fmla="*/ 186 w 310"/>
                    <a:gd name="T7" fmla="*/ 15 h 320"/>
                    <a:gd name="T8" fmla="*/ 184 w 310"/>
                    <a:gd name="T9" fmla="*/ 36 h 320"/>
                    <a:gd name="T10" fmla="*/ 182 w 310"/>
                    <a:gd name="T11" fmla="*/ 58 h 320"/>
                    <a:gd name="T12" fmla="*/ 181 w 310"/>
                    <a:gd name="T13" fmla="*/ 76 h 320"/>
                    <a:gd name="T14" fmla="*/ 174 w 310"/>
                    <a:gd name="T15" fmla="*/ 91 h 320"/>
                    <a:gd name="T16" fmla="*/ 157 w 310"/>
                    <a:gd name="T17" fmla="*/ 111 h 320"/>
                    <a:gd name="T18" fmla="*/ 154 w 310"/>
                    <a:gd name="T19" fmla="*/ 132 h 320"/>
                    <a:gd name="T20" fmla="*/ 132 w 310"/>
                    <a:gd name="T21" fmla="*/ 133 h 320"/>
                    <a:gd name="T22" fmla="*/ 116 w 310"/>
                    <a:gd name="T23" fmla="*/ 139 h 320"/>
                    <a:gd name="T24" fmla="*/ 110 w 310"/>
                    <a:gd name="T25" fmla="*/ 173 h 320"/>
                    <a:gd name="T26" fmla="*/ 72 w 310"/>
                    <a:gd name="T27" fmla="*/ 180 h 320"/>
                    <a:gd name="T28" fmla="*/ 56 w 310"/>
                    <a:gd name="T29" fmla="*/ 183 h 320"/>
                    <a:gd name="T30" fmla="*/ 0 w 310"/>
                    <a:gd name="T31" fmla="*/ 175 h 320"/>
                    <a:gd name="T32" fmla="*/ 23 w 310"/>
                    <a:gd name="T33" fmla="*/ 201 h 320"/>
                    <a:gd name="T34" fmla="*/ 48 w 310"/>
                    <a:gd name="T35" fmla="*/ 233 h 320"/>
                    <a:gd name="T36" fmla="*/ 61 w 310"/>
                    <a:gd name="T37" fmla="*/ 247 h 320"/>
                    <a:gd name="T38" fmla="*/ 29 w 310"/>
                    <a:gd name="T39" fmla="*/ 287 h 320"/>
                    <a:gd name="T40" fmla="*/ 91 w 310"/>
                    <a:gd name="T41" fmla="*/ 283 h 320"/>
                    <a:gd name="T42" fmla="*/ 146 w 310"/>
                    <a:gd name="T43" fmla="*/ 297 h 320"/>
                    <a:gd name="T44" fmla="*/ 169 w 310"/>
                    <a:gd name="T45" fmla="*/ 320 h 320"/>
                    <a:gd name="T46" fmla="*/ 226 w 310"/>
                    <a:gd name="T47" fmla="*/ 304 h 320"/>
                    <a:gd name="T48" fmla="*/ 207 w 310"/>
                    <a:gd name="T49" fmla="*/ 272 h 320"/>
                    <a:gd name="T50" fmla="*/ 186 w 310"/>
                    <a:gd name="T51" fmla="*/ 243 h 320"/>
                    <a:gd name="T52" fmla="*/ 229 w 310"/>
                    <a:gd name="T53" fmla="*/ 219 h 320"/>
                    <a:gd name="T54" fmla="*/ 253 w 310"/>
                    <a:gd name="T55" fmla="*/ 171 h 320"/>
                    <a:gd name="T56" fmla="*/ 264 w 310"/>
                    <a:gd name="T57" fmla="*/ 130 h 320"/>
                    <a:gd name="T58" fmla="*/ 259 w 310"/>
                    <a:gd name="T59" fmla="*/ 105 h 320"/>
                    <a:gd name="T60" fmla="*/ 236 w 310"/>
                    <a:gd name="T61" fmla="*/ 68 h 320"/>
                    <a:gd name="T62" fmla="*/ 276 w 310"/>
                    <a:gd name="T63" fmla="*/ 64 h 320"/>
                    <a:gd name="T64" fmla="*/ 310 w 310"/>
                    <a:gd name="T65" fmla="*/ 3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0" h="320">
                      <a:moveTo>
                        <a:pt x="310" y="39"/>
                      </a:moveTo>
                      <a:lnTo>
                        <a:pt x="276" y="30"/>
                      </a:lnTo>
                      <a:lnTo>
                        <a:pt x="264" y="11"/>
                      </a:lnTo>
                      <a:lnTo>
                        <a:pt x="247" y="0"/>
                      </a:lnTo>
                      <a:lnTo>
                        <a:pt x="236" y="3"/>
                      </a:lnTo>
                      <a:lnTo>
                        <a:pt x="227" y="7"/>
                      </a:lnTo>
                      <a:lnTo>
                        <a:pt x="206" y="10"/>
                      </a:lnTo>
                      <a:lnTo>
                        <a:pt x="186" y="15"/>
                      </a:lnTo>
                      <a:lnTo>
                        <a:pt x="177" y="25"/>
                      </a:lnTo>
                      <a:lnTo>
                        <a:pt x="184" y="36"/>
                      </a:lnTo>
                      <a:lnTo>
                        <a:pt x="190" y="48"/>
                      </a:lnTo>
                      <a:lnTo>
                        <a:pt x="182" y="58"/>
                      </a:lnTo>
                      <a:lnTo>
                        <a:pt x="185" y="67"/>
                      </a:lnTo>
                      <a:lnTo>
                        <a:pt x="181" y="76"/>
                      </a:lnTo>
                      <a:lnTo>
                        <a:pt x="163" y="75"/>
                      </a:lnTo>
                      <a:lnTo>
                        <a:pt x="174" y="91"/>
                      </a:lnTo>
                      <a:lnTo>
                        <a:pt x="163" y="96"/>
                      </a:lnTo>
                      <a:lnTo>
                        <a:pt x="157" y="111"/>
                      </a:lnTo>
                      <a:lnTo>
                        <a:pt x="161" y="125"/>
                      </a:lnTo>
                      <a:lnTo>
                        <a:pt x="154" y="132"/>
                      </a:lnTo>
                      <a:lnTo>
                        <a:pt x="147" y="130"/>
                      </a:lnTo>
                      <a:lnTo>
                        <a:pt x="132" y="133"/>
                      </a:lnTo>
                      <a:lnTo>
                        <a:pt x="131" y="139"/>
                      </a:lnTo>
                      <a:lnTo>
                        <a:pt x="116" y="139"/>
                      </a:lnTo>
                      <a:lnTo>
                        <a:pt x="108" y="152"/>
                      </a:lnTo>
                      <a:lnTo>
                        <a:pt x="110" y="173"/>
                      </a:lnTo>
                      <a:lnTo>
                        <a:pt x="86" y="182"/>
                      </a:lnTo>
                      <a:lnTo>
                        <a:pt x="72" y="180"/>
                      </a:lnTo>
                      <a:lnTo>
                        <a:pt x="68" y="186"/>
                      </a:lnTo>
                      <a:lnTo>
                        <a:pt x="56" y="183"/>
                      </a:lnTo>
                      <a:lnTo>
                        <a:pt x="37" y="186"/>
                      </a:lnTo>
                      <a:lnTo>
                        <a:pt x="0" y="175"/>
                      </a:lnTo>
                      <a:lnTo>
                        <a:pt x="12" y="187"/>
                      </a:lnTo>
                      <a:lnTo>
                        <a:pt x="23" y="201"/>
                      </a:lnTo>
                      <a:lnTo>
                        <a:pt x="44" y="211"/>
                      </a:lnTo>
                      <a:lnTo>
                        <a:pt x="48" y="233"/>
                      </a:lnTo>
                      <a:lnTo>
                        <a:pt x="57" y="236"/>
                      </a:lnTo>
                      <a:lnTo>
                        <a:pt x="61" y="247"/>
                      </a:lnTo>
                      <a:lnTo>
                        <a:pt x="33" y="260"/>
                      </a:lnTo>
                      <a:lnTo>
                        <a:pt x="29" y="287"/>
                      </a:lnTo>
                      <a:lnTo>
                        <a:pt x="57" y="284"/>
                      </a:lnTo>
                      <a:lnTo>
                        <a:pt x="91" y="283"/>
                      </a:lnTo>
                      <a:lnTo>
                        <a:pt x="127" y="279"/>
                      </a:lnTo>
                      <a:lnTo>
                        <a:pt x="146" y="297"/>
                      </a:lnTo>
                      <a:lnTo>
                        <a:pt x="153" y="314"/>
                      </a:lnTo>
                      <a:lnTo>
                        <a:pt x="169" y="320"/>
                      </a:lnTo>
                      <a:lnTo>
                        <a:pt x="181" y="304"/>
                      </a:lnTo>
                      <a:lnTo>
                        <a:pt x="226" y="304"/>
                      </a:lnTo>
                      <a:lnTo>
                        <a:pt x="220" y="284"/>
                      </a:lnTo>
                      <a:lnTo>
                        <a:pt x="207" y="272"/>
                      </a:lnTo>
                      <a:lnTo>
                        <a:pt x="201" y="253"/>
                      </a:lnTo>
                      <a:lnTo>
                        <a:pt x="186" y="243"/>
                      </a:lnTo>
                      <a:lnTo>
                        <a:pt x="205" y="218"/>
                      </a:lnTo>
                      <a:lnTo>
                        <a:pt x="229" y="219"/>
                      </a:lnTo>
                      <a:lnTo>
                        <a:pt x="246" y="195"/>
                      </a:lnTo>
                      <a:lnTo>
                        <a:pt x="253" y="171"/>
                      </a:lnTo>
                      <a:lnTo>
                        <a:pt x="268" y="147"/>
                      </a:lnTo>
                      <a:lnTo>
                        <a:pt x="264" y="130"/>
                      </a:lnTo>
                      <a:lnTo>
                        <a:pt x="278" y="117"/>
                      </a:lnTo>
                      <a:lnTo>
                        <a:pt x="259" y="105"/>
                      </a:lnTo>
                      <a:lnTo>
                        <a:pt x="249" y="89"/>
                      </a:lnTo>
                      <a:lnTo>
                        <a:pt x="236" y="68"/>
                      </a:lnTo>
                      <a:lnTo>
                        <a:pt x="244" y="57"/>
                      </a:lnTo>
                      <a:lnTo>
                        <a:pt x="276" y="64"/>
                      </a:lnTo>
                      <a:lnTo>
                        <a:pt x="296" y="60"/>
                      </a:lnTo>
                      <a:lnTo>
                        <a:pt x="310" y="39"/>
                      </a:lnTo>
                      <a:lnTo>
                        <a:pt x="310" y="39"/>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31"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FC9E9228-090B-7B81-01B4-D697B4CE851C}"/>
                    </a:ext>
                  </a:extLst>
                </p:cNvPr>
                <p:cNvSpPr>
                  <a:spLocks noEditPoints="1"/>
                </p:cNvSpPr>
                <p:nvPr/>
              </p:nvSpPr>
              <p:spPr bwMode="auto">
                <a:xfrm>
                  <a:off x="9891712" y="3786188"/>
                  <a:ext cx="314325" cy="487363"/>
                </a:xfrm>
                <a:custGeom>
                  <a:avLst/>
                  <a:gdLst>
                    <a:gd name="T0" fmla="*/ 191 w 198"/>
                    <a:gd name="T1" fmla="*/ 230 h 307"/>
                    <a:gd name="T2" fmla="*/ 170 w 198"/>
                    <a:gd name="T3" fmla="*/ 207 h 307"/>
                    <a:gd name="T4" fmla="*/ 158 w 198"/>
                    <a:gd name="T5" fmla="*/ 226 h 307"/>
                    <a:gd name="T6" fmla="*/ 140 w 198"/>
                    <a:gd name="T7" fmla="*/ 243 h 307"/>
                    <a:gd name="T8" fmla="*/ 122 w 198"/>
                    <a:gd name="T9" fmla="*/ 241 h 307"/>
                    <a:gd name="T10" fmla="*/ 101 w 198"/>
                    <a:gd name="T11" fmla="*/ 268 h 307"/>
                    <a:gd name="T12" fmla="*/ 120 w 198"/>
                    <a:gd name="T13" fmla="*/ 262 h 307"/>
                    <a:gd name="T14" fmla="*/ 136 w 198"/>
                    <a:gd name="T15" fmla="*/ 253 h 307"/>
                    <a:gd name="T16" fmla="*/ 144 w 198"/>
                    <a:gd name="T17" fmla="*/ 276 h 307"/>
                    <a:gd name="T18" fmla="*/ 177 w 198"/>
                    <a:gd name="T19" fmla="*/ 307 h 307"/>
                    <a:gd name="T20" fmla="*/ 174 w 198"/>
                    <a:gd name="T21" fmla="*/ 278 h 307"/>
                    <a:gd name="T22" fmla="*/ 193 w 198"/>
                    <a:gd name="T23" fmla="*/ 290 h 307"/>
                    <a:gd name="T24" fmla="*/ 196 w 198"/>
                    <a:gd name="T25" fmla="*/ 255 h 307"/>
                    <a:gd name="T26" fmla="*/ 193 w 198"/>
                    <a:gd name="T27" fmla="*/ 239 h 307"/>
                    <a:gd name="T28" fmla="*/ 138 w 198"/>
                    <a:gd name="T29" fmla="*/ 172 h 307"/>
                    <a:gd name="T30" fmla="*/ 127 w 198"/>
                    <a:gd name="T31" fmla="*/ 179 h 307"/>
                    <a:gd name="T32" fmla="*/ 115 w 198"/>
                    <a:gd name="T33" fmla="*/ 196 h 307"/>
                    <a:gd name="T34" fmla="*/ 107 w 198"/>
                    <a:gd name="T35" fmla="*/ 209 h 307"/>
                    <a:gd name="T36" fmla="*/ 127 w 198"/>
                    <a:gd name="T37" fmla="*/ 218 h 307"/>
                    <a:gd name="T38" fmla="*/ 138 w 198"/>
                    <a:gd name="T39" fmla="*/ 195 h 307"/>
                    <a:gd name="T40" fmla="*/ 26 w 198"/>
                    <a:gd name="T41" fmla="*/ 218 h 307"/>
                    <a:gd name="T42" fmla="*/ 49 w 198"/>
                    <a:gd name="T43" fmla="*/ 188 h 307"/>
                    <a:gd name="T44" fmla="*/ 34 w 198"/>
                    <a:gd name="T45" fmla="*/ 192 h 307"/>
                    <a:gd name="T46" fmla="*/ 10 w 198"/>
                    <a:gd name="T47" fmla="*/ 224 h 307"/>
                    <a:gd name="T48" fmla="*/ 26 w 198"/>
                    <a:gd name="T49" fmla="*/ 218 h 307"/>
                    <a:gd name="T50" fmla="*/ 92 w 198"/>
                    <a:gd name="T51" fmla="*/ 156 h 307"/>
                    <a:gd name="T52" fmla="*/ 96 w 198"/>
                    <a:gd name="T53" fmla="*/ 180 h 307"/>
                    <a:gd name="T54" fmla="*/ 110 w 198"/>
                    <a:gd name="T55" fmla="*/ 183 h 307"/>
                    <a:gd name="T56" fmla="*/ 118 w 198"/>
                    <a:gd name="T57" fmla="*/ 164 h 307"/>
                    <a:gd name="T58" fmla="*/ 92 w 198"/>
                    <a:gd name="T59" fmla="*/ 156 h 307"/>
                    <a:gd name="T60" fmla="*/ 166 w 198"/>
                    <a:gd name="T61" fmla="*/ 150 h 307"/>
                    <a:gd name="T62" fmla="*/ 139 w 198"/>
                    <a:gd name="T63" fmla="*/ 141 h 307"/>
                    <a:gd name="T64" fmla="*/ 155 w 198"/>
                    <a:gd name="T65" fmla="*/ 168 h 307"/>
                    <a:gd name="T66" fmla="*/ 148 w 198"/>
                    <a:gd name="T67" fmla="*/ 181 h 307"/>
                    <a:gd name="T68" fmla="*/ 156 w 198"/>
                    <a:gd name="T69" fmla="*/ 198 h 307"/>
                    <a:gd name="T70" fmla="*/ 159 w 198"/>
                    <a:gd name="T71" fmla="*/ 178 h 307"/>
                    <a:gd name="T72" fmla="*/ 175 w 198"/>
                    <a:gd name="T73" fmla="*/ 177 h 307"/>
                    <a:gd name="T74" fmla="*/ 166 w 198"/>
                    <a:gd name="T75" fmla="*/ 150 h 307"/>
                    <a:gd name="T76" fmla="*/ 72 w 198"/>
                    <a:gd name="T77" fmla="*/ 120 h 307"/>
                    <a:gd name="T78" fmla="*/ 68 w 198"/>
                    <a:gd name="T79" fmla="*/ 137 h 307"/>
                    <a:gd name="T80" fmla="*/ 81 w 198"/>
                    <a:gd name="T81" fmla="*/ 128 h 307"/>
                    <a:gd name="T82" fmla="*/ 56 w 198"/>
                    <a:gd name="T83" fmla="*/ 0 h 307"/>
                    <a:gd name="T84" fmla="*/ 41 w 198"/>
                    <a:gd name="T85" fmla="*/ 21 h 307"/>
                    <a:gd name="T86" fmla="*/ 36 w 198"/>
                    <a:gd name="T87" fmla="*/ 50 h 307"/>
                    <a:gd name="T88" fmla="*/ 44 w 198"/>
                    <a:gd name="T89" fmla="*/ 84 h 307"/>
                    <a:gd name="T90" fmla="*/ 58 w 198"/>
                    <a:gd name="T91" fmla="*/ 88 h 307"/>
                    <a:gd name="T92" fmla="*/ 59 w 198"/>
                    <a:gd name="T93" fmla="*/ 100 h 307"/>
                    <a:gd name="T94" fmla="*/ 70 w 198"/>
                    <a:gd name="T95" fmla="*/ 115 h 307"/>
                    <a:gd name="T96" fmla="*/ 104 w 198"/>
                    <a:gd name="T97" fmla="*/ 126 h 307"/>
                    <a:gd name="T98" fmla="*/ 118 w 198"/>
                    <a:gd name="T99" fmla="*/ 129 h 307"/>
                    <a:gd name="T100" fmla="*/ 137 w 198"/>
                    <a:gd name="T101" fmla="*/ 130 h 307"/>
                    <a:gd name="T102" fmla="*/ 129 w 198"/>
                    <a:gd name="T103" fmla="*/ 112 h 307"/>
                    <a:gd name="T104" fmla="*/ 93 w 198"/>
                    <a:gd name="T105" fmla="*/ 101 h 307"/>
                    <a:gd name="T106" fmla="*/ 73 w 198"/>
                    <a:gd name="T107" fmla="*/ 80 h 307"/>
                    <a:gd name="T108" fmla="*/ 85 w 198"/>
                    <a:gd name="T109" fmla="*/ 53 h 307"/>
                    <a:gd name="T110" fmla="*/ 77 w 198"/>
                    <a:gd name="T111" fmla="*/ 15 h 307"/>
                    <a:gd name="T112" fmla="*/ 76 w 198"/>
                    <a:gd name="T113" fmla="*/ 0 h 307"/>
                    <a:gd name="T114" fmla="*/ 56 w 198"/>
                    <a:gd name="T11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8" h="307">
                      <a:moveTo>
                        <a:pt x="193" y="239"/>
                      </a:moveTo>
                      <a:lnTo>
                        <a:pt x="191" y="230"/>
                      </a:lnTo>
                      <a:lnTo>
                        <a:pt x="188" y="218"/>
                      </a:lnTo>
                      <a:lnTo>
                        <a:pt x="170" y="207"/>
                      </a:lnTo>
                      <a:lnTo>
                        <a:pt x="173" y="225"/>
                      </a:lnTo>
                      <a:lnTo>
                        <a:pt x="158" y="226"/>
                      </a:lnTo>
                      <a:lnTo>
                        <a:pt x="155" y="237"/>
                      </a:lnTo>
                      <a:lnTo>
                        <a:pt x="140" y="243"/>
                      </a:lnTo>
                      <a:lnTo>
                        <a:pt x="132" y="233"/>
                      </a:lnTo>
                      <a:lnTo>
                        <a:pt x="122" y="241"/>
                      </a:lnTo>
                      <a:lnTo>
                        <a:pt x="109" y="248"/>
                      </a:lnTo>
                      <a:lnTo>
                        <a:pt x="101" y="268"/>
                      </a:lnTo>
                      <a:lnTo>
                        <a:pt x="106" y="275"/>
                      </a:lnTo>
                      <a:lnTo>
                        <a:pt x="120" y="262"/>
                      </a:lnTo>
                      <a:lnTo>
                        <a:pt x="130" y="263"/>
                      </a:lnTo>
                      <a:lnTo>
                        <a:pt x="136" y="253"/>
                      </a:lnTo>
                      <a:lnTo>
                        <a:pt x="150" y="264"/>
                      </a:lnTo>
                      <a:lnTo>
                        <a:pt x="144" y="276"/>
                      </a:lnTo>
                      <a:lnTo>
                        <a:pt x="152" y="293"/>
                      </a:lnTo>
                      <a:lnTo>
                        <a:pt x="177" y="307"/>
                      </a:lnTo>
                      <a:lnTo>
                        <a:pt x="182" y="296"/>
                      </a:lnTo>
                      <a:lnTo>
                        <a:pt x="174" y="278"/>
                      </a:lnTo>
                      <a:lnTo>
                        <a:pt x="183" y="266"/>
                      </a:lnTo>
                      <a:lnTo>
                        <a:pt x="193" y="290"/>
                      </a:lnTo>
                      <a:lnTo>
                        <a:pt x="198" y="268"/>
                      </a:lnTo>
                      <a:lnTo>
                        <a:pt x="196" y="255"/>
                      </a:lnTo>
                      <a:lnTo>
                        <a:pt x="193" y="239"/>
                      </a:lnTo>
                      <a:lnTo>
                        <a:pt x="193" y="239"/>
                      </a:lnTo>
                      <a:close/>
                      <a:moveTo>
                        <a:pt x="138" y="195"/>
                      </a:moveTo>
                      <a:lnTo>
                        <a:pt x="138" y="172"/>
                      </a:lnTo>
                      <a:lnTo>
                        <a:pt x="125" y="195"/>
                      </a:lnTo>
                      <a:lnTo>
                        <a:pt x="127" y="179"/>
                      </a:lnTo>
                      <a:lnTo>
                        <a:pt x="116" y="181"/>
                      </a:lnTo>
                      <a:lnTo>
                        <a:pt x="115" y="196"/>
                      </a:lnTo>
                      <a:lnTo>
                        <a:pt x="110" y="202"/>
                      </a:lnTo>
                      <a:lnTo>
                        <a:pt x="107" y="209"/>
                      </a:lnTo>
                      <a:lnTo>
                        <a:pt x="121" y="225"/>
                      </a:lnTo>
                      <a:lnTo>
                        <a:pt x="127" y="218"/>
                      </a:lnTo>
                      <a:lnTo>
                        <a:pt x="132" y="203"/>
                      </a:lnTo>
                      <a:lnTo>
                        <a:pt x="138" y="195"/>
                      </a:lnTo>
                      <a:lnTo>
                        <a:pt x="138" y="195"/>
                      </a:lnTo>
                      <a:close/>
                      <a:moveTo>
                        <a:pt x="26" y="218"/>
                      </a:moveTo>
                      <a:lnTo>
                        <a:pt x="36" y="201"/>
                      </a:lnTo>
                      <a:lnTo>
                        <a:pt x="49" y="188"/>
                      </a:lnTo>
                      <a:lnTo>
                        <a:pt x="43" y="169"/>
                      </a:lnTo>
                      <a:lnTo>
                        <a:pt x="34" y="192"/>
                      </a:lnTo>
                      <a:lnTo>
                        <a:pt x="24" y="209"/>
                      </a:lnTo>
                      <a:lnTo>
                        <a:pt x="10" y="224"/>
                      </a:lnTo>
                      <a:lnTo>
                        <a:pt x="0" y="240"/>
                      </a:lnTo>
                      <a:lnTo>
                        <a:pt x="26" y="218"/>
                      </a:lnTo>
                      <a:lnTo>
                        <a:pt x="26" y="218"/>
                      </a:lnTo>
                      <a:close/>
                      <a:moveTo>
                        <a:pt x="92" y="156"/>
                      </a:moveTo>
                      <a:lnTo>
                        <a:pt x="96" y="168"/>
                      </a:lnTo>
                      <a:lnTo>
                        <a:pt x="96" y="180"/>
                      </a:lnTo>
                      <a:lnTo>
                        <a:pt x="97" y="191"/>
                      </a:lnTo>
                      <a:lnTo>
                        <a:pt x="110" y="183"/>
                      </a:lnTo>
                      <a:lnTo>
                        <a:pt x="119" y="173"/>
                      </a:lnTo>
                      <a:lnTo>
                        <a:pt x="118" y="164"/>
                      </a:lnTo>
                      <a:lnTo>
                        <a:pt x="105" y="164"/>
                      </a:lnTo>
                      <a:lnTo>
                        <a:pt x="92" y="156"/>
                      </a:lnTo>
                      <a:lnTo>
                        <a:pt x="92" y="156"/>
                      </a:lnTo>
                      <a:close/>
                      <a:moveTo>
                        <a:pt x="166" y="150"/>
                      </a:moveTo>
                      <a:lnTo>
                        <a:pt x="159" y="141"/>
                      </a:lnTo>
                      <a:lnTo>
                        <a:pt x="139" y="141"/>
                      </a:lnTo>
                      <a:lnTo>
                        <a:pt x="154" y="158"/>
                      </a:lnTo>
                      <a:lnTo>
                        <a:pt x="155" y="168"/>
                      </a:lnTo>
                      <a:lnTo>
                        <a:pt x="143" y="166"/>
                      </a:lnTo>
                      <a:lnTo>
                        <a:pt x="148" y="181"/>
                      </a:lnTo>
                      <a:lnTo>
                        <a:pt x="153" y="182"/>
                      </a:lnTo>
                      <a:lnTo>
                        <a:pt x="156" y="198"/>
                      </a:lnTo>
                      <a:lnTo>
                        <a:pt x="166" y="193"/>
                      </a:lnTo>
                      <a:lnTo>
                        <a:pt x="159" y="178"/>
                      </a:lnTo>
                      <a:lnTo>
                        <a:pt x="158" y="170"/>
                      </a:lnTo>
                      <a:lnTo>
                        <a:pt x="175" y="177"/>
                      </a:lnTo>
                      <a:lnTo>
                        <a:pt x="166" y="150"/>
                      </a:lnTo>
                      <a:lnTo>
                        <a:pt x="166" y="150"/>
                      </a:lnTo>
                      <a:close/>
                      <a:moveTo>
                        <a:pt x="81" y="128"/>
                      </a:moveTo>
                      <a:lnTo>
                        <a:pt x="72" y="120"/>
                      </a:lnTo>
                      <a:lnTo>
                        <a:pt x="54" y="119"/>
                      </a:lnTo>
                      <a:lnTo>
                        <a:pt x="68" y="137"/>
                      </a:lnTo>
                      <a:lnTo>
                        <a:pt x="78" y="149"/>
                      </a:lnTo>
                      <a:lnTo>
                        <a:pt x="81" y="128"/>
                      </a:lnTo>
                      <a:lnTo>
                        <a:pt x="81" y="128"/>
                      </a:lnTo>
                      <a:close/>
                      <a:moveTo>
                        <a:pt x="56" y="0"/>
                      </a:moveTo>
                      <a:lnTo>
                        <a:pt x="44" y="0"/>
                      </a:lnTo>
                      <a:lnTo>
                        <a:pt x="41" y="21"/>
                      </a:lnTo>
                      <a:lnTo>
                        <a:pt x="45" y="57"/>
                      </a:lnTo>
                      <a:lnTo>
                        <a:pt x="36" y="50"/>
                      </a:lnTo>
                      <a:lnTo>
                        <a:pt x="40" y="72"/>
                      </a:lnTo>
                      <a:lnTo>
                        <a:pt x="44" y="84"/>
                      </a:lnTo>
                      <a:lnTo>
                        <a:pt x="56" y="97"/>
                      </a:lnTo>
                      <a:lnTo>
                        <a:pt x="58" y="88"/>
                      </a:lnTo>
                      <a:lnTo>
                        <a:pt x="65" y="94"/>
                      </a:lnTo>
                      <a:lnTo>
                        <a:pt x="59" y="100"/>
                      </a:lnTo>
                      <a:lnTo>
                        <a:pt x="60" y="110"/>
                      </a:lnTo>
                      <a:lnTo>
                        <a:pt x="70" y="115"/>
                      </a:lnTo>
                      <a:lnTo>
                        <a:pt x="89" y="112"/>
                      </a:lnTo>
                      <a:lnTo>
                        <a:pt x="104" y="126"/>
                      </a:lnTo>
                      <a:lnTo>
                        <a:pt x="109" y="117"/>
                      </a:lnTo>
                      <a:lnTo>
                        <a:pt x="118" y="129"/>
                      </a:lnTo>
                      <a:lnTo>
                        <a:pt x="136" y="141"/>
                      </a:lnTo>
                      <a:lnTo>
                        <a:pt x="137" y="130"/>
                      </a:lnTo>
                      <a:lnTo>
                        <a:pt x="129" y="125"/>
                      </a:lnTo>
                      <a:lnTo>
                        <a:pt x="129" y="112"/>
                      </a:lnTo>
                      <a:lnTo>
                        <a:pt x="101" y="99"/>
                      </a:lnTo>
                      <a:lnTo>
                        <a:pt x="93" y="101"/>
                      </a:lnTo>
                      <a:lnTo>
                        <a:pt x="81" y="99"/>
                      </a:lnTo>
                      <a:lnTo>
                        <a:pt x="73" y="80"/>
                      </a:lnTo>
                      <a:lnTo>
                        <a:pt x="74" y="60"/>
                      </a:lnTo>
                      <a:lnTo>
                        <a:pt x="85" y="53"/>
                      </a:lnTo>
                      <a:lnTo>
                        <a:pt x="87" y="33"/>
                      </a:lnTo>
                      <a:lnTo>
                        <a:pt x="77" y="15"/>
                      </a:lnTo>
                      <a:lnTo>
                        <a:pt x="79" y="6"/>
                      </a:lnTo>
                      <a:lnTo>
                        <a:pt x="76" y="0"/>
                      </a:lnTo>
                      <a:lnTo>
                        <a:pt x="70" y="6"/>
                      </a:lnTo>
                      <a:lnTo>
                        <a:pt x="56" y="0"/>
                      </a:lnTo>
                      <a:lnTo>
                        <a:pt x="56"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32"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30F3A53F-55C3-0F04-B6BB-D61DB2AA19CB}"/>
                    </a:ext>
                  </a:extLst>
                </p:cNvPr>
                <p:cNvSpPr>
                  <a:spLocks/>
                </p:cNvSpPr>
                <p:nvPr/>
              </p:nvSpPr>
              <p:spPr bwMode="auto">
                <a:xfrm>
                  <a:off x="9818687" y="2862263"/>
                  <a:ext cx="150812" cy="198438"/>
                </a:xfrm>
                <a:custGeom>
                  <a:avLst/>
                  <a:gdLst>
                    <a:gd name="T0" fmla="*/ 90 w 95"/>
                    <a:gd name="T1" fmla="*/ 13 h 125"/>
                    <a:gd name="T2" fmla="*/ 90 w 95"/>
                    <a:gd name="T3" fmla="*/ 13 h 125"/>
                    <a:gd name="T4" fmla="*/ 70 w 95"/>
                    <a:gd name="T5" fmla="*/ 0 h 125"/>
                    <a:gd name="T6" fmla="*/ 70 w 95"/>
                    <a:gd name="T7" fmla="*/ 13 h 125"/>
                    <a:gd name="T8" fmla="*/ 46 w 95"/>
                    <a:gd name="T9" fmla="*/ 22 h 125"/>
                    <a:gd name="T10" fmla="*/ 57 w 95"/>
                    <a:gd name="T11" fmla="*/ 34 h 125"/>
                    <a:gd name="T12" fmla="*/ 39 w 95"/>
                    <a:gd name="T13" fmla="*/ 34 h 125"/>
                    <a:gd name="T14" fmla="*/ 26 w 95"/>
                    <a:gd name="T15" fmla="*/ 27 h 125"/>
                    <a:gd name="T16" fmla="*/ 22 w 95"/>
                    <a:gd name="T17" fmla="*/ 43 h 125"/>
                    <a:gd name="T18" fmla="*/ 8 w 95"/>
                    <a:gd name="T19" fmla="*/ 56 h 125"/>
                    <a:gd name="T20" fmla="*/ 0 w 95"/>
                    <a:gd name="T21" fmla="*/ 71 h 125"/>
                    <a:gd name="T22" fmla="*/ 13 w 95"/>
                    <a:gd name="T23" fmla="*/ 77 h 125"/>
                    <a:gd name="T24" fmla="*/ 25 w 95"/>
                    <a:gd name="T25" fmla="*/ 79 h 125"/>
                    <a:gd name="T26" fmla="*/ 28 w 95"/>
                    <a:gd name="T27" fmla="*/ 83 h 125"/>
                    <a:gd name="T28" fmla="*/ 29 w 95"/>
                    <a:gd name="T29" fmla="*/ 96 h 125"/>
                    <a:gd name="T30" fmla="*/ 33 w 95"/>
                    <a:gd name="T31" fmla="*/ 101 h 125"/>
                    <a:gd name="T32" fmla="*/ 30 w 95"/>
                    <a:gd name="T33" fmla="*/ 103 h 125"/>
                    <a:gd name="T34" fmla="*/ 29 w 95"/>
                    <a:gd name="T35" fmla="*/ 115 h 125"/>
                    <a:gd name="T36" fmla="*/ 37 w 95"/>
                    <a:gd name="T37" fmla="*/ 118 h 125"/>
                    <a:gd name="T38" fmla="*/ 43 w 95"/>
                    <a:gd name="T39" fmla="*/ 120 h 125"/>
                    <a:gd name="T40" fmla="*/ 46 w 95"/>
                    <a:gd name="T41" fmla="*/ 125 h 125"/>
                    <a:gd name="T42" fmla="*/ 51 w 95"/>
                    <a:gd name="T43" fmla="*/ 123 h 125"/>
                    <a:gd name="T44" fmla="*/ 51 w 95"/>
                    <a:gd name="T45" fmla="*/ 118 h 125"/>
                    <a:gd name="T46" fmla="*/ 62 w 95"/>
                    <a:gd name="T47" fmla="*/ 123 h 125"/>
                    <a:gd name="T48" fmla="*/ 63 w 95"/>
                    <a:gd name="T49" fmla="*/ 120 h 125"/>
                    <a:gd name="T50" fmla="*/ 72 w 95"/>
                    <a:gd name="T51" fmla="*/ 121 h 125"/>
                    <a:gd name="T52" fmla="*/ 74 w 95"/>
                    <a:gd name="T53" fmla="*/ 111 h 125"/>
                    <a:gd name="T54" fmla="*/ 87 w 95"/>
                    <a:gd name="T55" fmla="*/ 109 h 125"/>
                    <a:gd name="T56" fmla="*/ 95 w 95"/>
                    <a:gd name="T57" fmla="*/ 108 h 125"/>
                    <a:gd name="T58" fmla="*/ 95 w 95"/>
                    <a:gd name="T59" fmla="*/ 102 h 125"/>
                    <a:gd name="T60" fmla="*/ 79 w 95"/>
                    <a:gd name="T61" fmla="*/ 91 h 125"/>
                    <a:gd name="T62" fmla="*/ 69 w 95"/>
                    <a:gd name="T63" fmla="*/ 88 h 125"/>
                    <a:gd name="T64" fmla="*/ 70 w 95"/>
                    <a:gd name="T65" fmla="*/ 85 h 125"/>
                    <a:gd name="T66" fmla="*/ 65 w 95"/>
                    <a:gd name="T67" fmla="*/ 75 h 125"/>
                    <a:gd name="T68" fmla="*/ 71 w 95"/>
                    <a:gd name="T69" fmla="*/ 68 h 125"/>
                    <a:gd name="T70" fmla="*/ 81 w 95"/>
                    <a:gd name="T71" fmla="*/ 64 h 125"/>
                    <a:gd name="T72" fmla="*/ 85 w 95"/>
                    <a:gd name="T73" fmla="*/ 58 h 125"/>
                    <a:gd name="T74" fmla="*/ 86 w 95"/>
                    <a:gd name="T75" fmla="*/ 53 h 125"/>
                    <a:gd name="T76" fmla="*/ 93 w 95"/>
                    <a:gd name="T77" fmla="*/ 48 h 125"/>
                    <a:gd name="T78" fmla="*/ 83 w 95"/>
                    <a:gd name="T79" fmla="*/ 32 h 125"/>
                    <a:gd name="T80" fmla="*/ 84 w 95"/>
                    <a:gd name="T81" fmla="*/ 23 h 125"/>
                    <a:gd name="T82" fmla="*/ 87 w 95"/>
                    <a:gd name="T83" fmla="*/ 16 h 125"/>
                    <a:gd name="T84" fmla="*/ 95 w 95"/>
                    <a:gd name="T85" fmla="*/ 18 h 125"/>
                    <a:gd name="T86" fmla="*/ 95 w 95"/>
                    <a:gd name="T87" fmla="*/ 18 h 125"/>
                    <a:gd name="T88" fmla="*/ 95 w 95"/>
                    <a:gd name="T89" fmla="*/ 18 h 125"/>
                    <a:gd name="T90" fmla="*/ 95 w 95"/>
                    <a:gd name="T91" fmla="*/ 18 h 125"/>
                    <a:gd name="T92" fmla="*/ 90 w 95"/>
                    <a:gd name="T93" fmla="*/ 13 h 125"/>
                    <a:gd name="T94" fmla="*/ 90 w 95"/>
                    <a:gd name="T95" fmla="*/ 1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5" h="125">
                      <a:moveTo>
                        <a:pt x="90" y="13"/>
                      </a:moveTo>
                      <a:lnTo>
                        <a:pt x="90" y="13"/>
                      </a:lnTo>
                      <a:lnTo>
                        <a:pt x="70" y="0"/>
                      </a:lnTo>
                      <a:lnTo>
                        <a:pt x="70" y="13"/>
                      </a:lnTo>
                      <a:lnTo>
                        <a:pt x="46" y="22"/>
                      </a:lnTo>
                      <a:lnTo>
                        <a:pt x="57" y="34"/>
                      </a:lnTo>
                      <a:lnTo>
                        <a:pt x="39" y="34"/>
                      </a:lnTo>
                      <a:lnTo>
                        <a:pt x="26" y="27"/>
                      </a:lnTo>
                      <a:lnTo>
                        <a:pt x="22" y="43"/>
                      </a:lnTo>
                      <a:lnTo>
                        <a:pt x="8" y="56"/>
                      </a:lnTo>
                      <a:lnTo>
                        <a:pt x="0" y="71"/>
                      </a:lnTo>
                      <a:lnTo>
                        <a:pt x="13" y="77"/>
                      </a:lnTo>
                      <a:lnTo>
                        <a:pt x="25" y="79"/>
                      </a:lnTo>
                      <a:lnTo>
                        <a:pt x="28" y="83"/>
                      </a:lnTo>
                      <a:lnTo>
                        <a:pt x="29" y="96"/>
                      </a:lnTo>
                      <a:lnTo>
                        <a:pt x="33" y="101"/>
                      </a:lnTo>
                      <a:lnTo>
                        <a:pt x="30" y="103"/>
                      </a:lnTo>
                      <a:lnTo>
                        <a:pt x="29" y="115"/>
                      </a:lnTo>
                      <a:lnTo>
                        <a:pt x="37" y="118"/>
                      </a:lnTo>
                      <a:lnTo>
                        <a:pt x="43" y="120"/>
                      </a:lnTo>
                      <a:lnTo>
                        <a:pt x="46" y="125"/>
                      </a:lnTo>
                      <a:lnTo>
                        <a:pt x="51" y="123"/>
                      </a:lnTo>
                      <a:lnTo>
                        <a:pt x="51" y="118"/>
                      </a:lnTo>
                      <a:lnTo>
                        <a:pt x="62" y="123"/>
                      </a:lnTo>
                      <a:lnTo>
                        <a:pt x="63" y="120"/>
                      </a:lnTo>
                      <a:lnTo>
                        <a:pt x="72" y="121"/>
                      </a:lnTo>
                      <a:lnTo>
                        <a:pt x="74" y="111"/>
                      </a:lnTo>
                      <a:lnTo>
                        <a:pt x="87" y="109"/>
                      </a:lnTo>
                      <a:lnTo>
                        <a:pt x="95" y="108"/>
                      </a:lnTo>
                      <a:lnTo>
                        <a:pt x="95" y="102"/>
                      </a:lnTo>
                      <a:lnTo>
                        <a:pt x="79" y="91"/>
                      </a:lnTo>
                      <a:lnTo>
                        <a:pt x="69" y="88"/>
                      </a:lnTo>
                      <a:lnTo>
                        <a:pt x="70" y="85"/>
                      </a:lnTo>
                      <a:lnTo>
                        <a:pt x="65" y="75"/>
                      </a:lnTo>
                      <a:lnTo>
                        <a:pt x="71" y="68"/>
                      </a:lnTo>
                      <a:lnTo>
                        <a:pt x="81" y="64"/>
                      </a:lnTo>
                      <a:lnTo>
                        <a:pt x="85" y="58"/>
                      </a:lnTo>
                      <a:lnTo>
                        <a:pt x="86" y="53"/>
                      </a:lnTo>
                      <a:lnTo>
                        <a:pt x="93" y="48"/>
                      </a:lnTo>
                      <a:lnTo>
                        <a:pt x="83" y="32"/>
                      </a:lnTo>
                      <a:lnTo>
                        <a:pt x="84" y="23"/>
                      </a:lnTo>
                      <a:lnTo>
                        <a:pt x="87" y="16"/>
                      </a:lnTo>
                      <a:lnTo>
                        <a:pt x="95" y="18"/>
                      </a:lnTo>
                      <a:lnTo>
                        <a:pt x="95" y="18"/>
                      </a:lnTo>
                      <a:lnTo>
                        <a:pt x="95" y="18"/>
                      </a:lnTo>
                      <a:lnTo>
                        <a:pt x="95" y="18"/>
                      </a:lnTo>
                      <a:lnTo>
                        <a:pt x="90" y="13"/>
                      </a:lnTo>
                      <a:lnTo>
                        <a:pt x="90" y="1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33"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C47395FF-6638-8283-E1C8-2FCD898E01C5}"/>
                    </a:ext>
                  </a:extLst>
                </p:cNvPr>
                <p:cNvSpPr>
                  <a:spLocks/>
                </p:cNvSpPr>
                <p:nvPr/>
              </p:nvSpPr>
              <p:spPr bwMode="auto">
                <a:xfrm>
                  <a:off x="7645400" y="3497263"/>
                  <a:ext cx="28575" cy="60325"/>
                </a:xfrm>
                <a:custGeom>
                  <a:avLst/>
                  <a:gdLst>
                    <a:gd name="T0" fmla="*/ 15 w 18"/>
                    <a:gd name="T1" fmla="*/ 36 h 38"/>
                    <a:gd name="T2" fmla="*/ 18 w 18"/>
                    <a:gd name="T3" fmla="*/ 22 h 38"/>
                    <a:gd name="T4" fmla="*/ 16 w 18"/>
                    <a:gd name="T5" fmla="*/ 8 h 38"/>
                    <a:gd name="T6" fmla="*/ 9 w 18"/>
                    <a:gd name="T7" fmla="*/ 0 h 38"/>
                    <a:gd name="T8" fmla="*/ 4 w 18"/>
                    <a:gd name="T9" fmla="*/ 3 h 38"/>
                    <a:gd name="T10" fmla="*/ 0 w 18"/>
                    <a:gd name="T11" fmla="*/ 15 h 38"/>
                    <a:gd name="T12" fmla="*/ 3 w 18"/>
                    <a:gd name="T13" fmla="*/ 33 h 38"/>
                    <a:gd name="T14" fmla="*/ 9 w 18"/>
                    <a:gd name="T15" fmla="*/ 38 h 38"/>
                    <a:gd name="T16" fmla="*/ 15 w 18"/>
                    <a:gd name="T17" fmla="*/ 36 h 38"/>
                    <a:gd name="T18" fmla="*/ 15 w 18"/>
                    <a:gd name="T19"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38">
                      <a:moveTo>
                        <a:pt x="15" y="36"/>
                      </a:moveTo>
                      <a:lnTo>
                        <a:pt x="18" y="22"/>
                      </a:lnTo>
                      <a:lnTo>
                        <a:pt x="16" y="8"/>
                      </a:lnTo>
                      <a:lnTo>
                        <a:pt x="9" y="0"/>
                      </a:lnTo>
                      <a:lnTo>
                        <a:pt x="4" y="3"/>
                      </a:lnTo>
                      <a:lnTo>
                        <a:pt x="0" y="15"/>
                      </a:lnTo>
                      <a:lnTo>
                        <a:pt x="3" y="33"/>
                      </a:lnTo>
                      <a:lnTo>
                        <a:pt x="9" y="38"/>
                      </a:lnTo>
                      <a:lnTo>
                        <a:pt x="15" y="36"/>
                      </a:lnTo>
                      <a:lnTo>
                        <a:pt x="15" y="3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34"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323A7E6C-528F-7130-6E39-2EB4519CA9F5}"/>
                    </a:ext>
                  </a:extLst>
                </p:cNvPr>
                <p:cNvSpPr>
                  <a:spLocks noEditPoints="1"/>
                </p:cNvSpPr>
                <p:nvPr/>
              </p:nvSpPr>
              <p:spPr bwMode="auto">
                <a:xfrm>
                  <a:off x="6551612" y="1595438"/>
                  <a:ext cx="4113212" cy="1333500"/>
                </a:xfrm>
                <a:custGeom>
                  <a:avLst/>
                  <a:gdLst>
                    <a:gd name="T0" fmla="*/ 955 w 2591"/>
                    <a:gd name="T1" fmla="*/ 40 h 840"/>
                    <a:gd name="T2" fmla="*/ 261 w 2591"/>
                    <a:gd name="T3" fmla="*/ 10 h 840"/>
                    <a:gd name="T4" fmla="*/ 999 w 2591"/>
                    <a:gd name="T5" fmla="*/ 29 h 840"/>
                    <a:gd name="T6" fmla="*/ 1046 w 2591"/>
                    <a:gd name="T7" fmla="*/ 80 h 840"/>
                    <a:gd name="T8" fmla="*/ 899 w 2591"/>
                    <a:gd name="T9" fmla="*/ 127 h 840"/>
                    <a:gd name="T10" fmla="*/ 771 w 2591"/>
                    <a:gd name="T11" fmla="*/ 176 h 840"/>
                    <a:gd name="T12" fmla="*/ 798 w 2591"/>
                    <a:gd name="T13" fmla="*/ 236 h 840"/>
                    <a:gd name="T14" fmla="*/ 746 w 2591"/>
                    <a:gd name="T15" fmla="*/ 195 h 840"/>
                    <a:gd name="T16" fmla="*/ 668 w 2591"/>
                    <a:gd name="T17" fmla="*/ 204 h 840"/>
                    <a:gd name="T18" fmla="*/ 586 w 2591"/>
                    <a:gd name="T19" fmla="*/ 224 h 840"/>
                    <a:gd name="T20" fmla="*/ 400 w 2591"/>
                    <a:gd name="T21" fmla="*/ 253 h 840"/>
                    <a:gd name="T22" fmla="*/ 350 w 2591"/>
                    <a:gd name="T23" fmla="*/ 268 h 840"/>
                    <a:gd name="T24" fmla="*/ 250 w 2591"/>
                    <a:gd name="T25" fmla="*/ 328 h 840"/>
                    <a:gd name="T26" fmla="*/ 291 w 2591"/>
                    <a:gd name="T27" fmla="*/ 254 h 840"/>
                    <a:gd name="T28" fmla="*/ 117 w 2591"/>
                    <a:gd name="T29" fmla="*/ 249 h 840"/>
                    <a:gd name="T30" fmla="*/ 121 w 2591"/>
                    <a:gd name="T31" fmla="*/ 400 h 840"/>
                    <a:gd name="T32" fmla="*/ 142 w 2591"/>
                    <a:gd name="T33" fmla="*/ 496 h 840"/>
                    <a:gd name="T34" fmla="*/ 228 w 2591"/>
                    <a:gd name="T35" fmla="*/ 553 h 840"/>
                    <a:gd name="T36" fmla="*/ 240 w 2591"/>
                    <a:gd name="T37" fmla="*/ 584 h 840"/>
                    <a:gd name="T38" fmla="*/ 346 w 2591"/>
                    <a:gd name="T39" fmla="*/ 637 h 840"/>
                    <a:gd name="T40" fmla="*/ 379 w 2591"/>
                    <a:gd name="T41" fmla="*/ 699 h 840"/>
                    <a:gd name="T42" fmla="*/ 430 w 2591"/>
                    <a:gd name="T43" fmla="*/ 789 h 840"/>
                    <a:gd name="T44" fmla="*/ 573 w 2591"/>
                    <a:gd name="T45" fmla="*/ 840 h 840"/>
                    <a:gd name="T46" fmla="*/ 558 w 2591"/>
                    <a:gd name="T47" fmla="*/ 715 h 840"/>
                    <a:gd name="T48" fmla="*/ 567 w 2591"/>
                    <a:gd name="T49" fmla="*/ 597 h 840"/>
                    <a:gd name="T50" fmla="*/ 730 w 2591"/>
                    <a:gd name="T51" fmla="*/ 591 h 840"/>
                    <a:gd name="T52" fmla="*/ 893 w 2591"/>
                    <a:gd name="T53" fmla="*/ 518 h 840"/>
                    <a:gd name="T54" fmla="*/ 1106 w 2591"/>
                    <a:gd name="T55" fmla="*/ 604 h 840"/>
                    <a:gd name="T56" fmla="*/ 1277 w 2591"/>
                    <a:gd name="T57" fmla="*/ 648 h 840"/>
                    <a:gd name="T58" fmla="*/ 1427 w 2591"/>
                    <a:gd name="T59" fmla="*/ 589 h 840"/>
                    <a:gd name="T60" fmla="*/ 1639 w 2591"/>
                    <a:gd name="T61" fmla="*/ 652 h 840"/>
                    <a:gd name="T62" fmla="*/ 1824 w 2591"/>
                    <a:gd name="T63" fmla="*/ 633 h 840"/>
                    <a:gd name="T64" fmla="*/ 1901 w 2591"/>
                    <a:gd name="T65" fmla="*/ 572 h 840"/>
                    <a:gd name="T66" fmla="*/ 2139 w 2591"/>
                    <a:gd name="T67" fmla="*/ 671 h 840"/>
                    <a:gd name="T68" fmla="*/ 2148 w 2591"/>
                    <a:gd name="T69" fmla="*/ 811 h 840"/>
                    <a:gd name="T70" fmla="*/ 2214 w 2591"/>
                    <a:gd name="T71" fmla="*/ 789 h 840"/>
                    <a:gd name="T72" fmla="*/ 2122 w 2591"/>
                    <a:gd name="T73" fmla="*/ 540 h 840"/>
                    <a:gd name="T74" fmla="*/ 2172 w 2591"/>
                    <a:gd name="T75" fmla="*/ 419 h 840"/>
                    <a:gd name="T76" fmla="*/ 2325 w 2591"/>
                    <a:gd name="T77" fmla="*/ 358 h 840"/>
                    <a:gd name="T78" fmla="*/ 2428 w 2591"/>
                    <a:gd name="T79" fmla="*/ 564 h 840"/>
                    <a:gd name="T80" fmla="*/ 2483 w 2591"/>
                    <a:gd name="T81" fmla="*/ 496 h 840"/>
                    <a:gd name="T82" fmla="*/ 2511 w 2591"/>
                    <a:gd name="T83" fmla="*/ 414 h 840"/>
                    <a:gd name="T84" fmla="*/ 2524 w 2591"/>
                    <a:gd name="T85" fmla="*/ 324 h 840"/>
                    <a:gd name="T86" fmla="*/ 2228 w 2591"/>
                    <a:gd name="T87" fmla="*/ 210 h 840"/>
                    <a:gd name="T88" fmla="*/ 2027 w 2591"/>
                    <a:gd name="T89" fmla="*/ 185 h 840"/>
                    <a:gd name="T90" fmla="*/ 1657 w 2591"/>
                    <a:gd name="T91" fmla="*/ 170 h 840"/>
                    <a:gd name="T92" fmla="*/ 1426 w 2591"/>
                    <a:gd name="T93" fmla="*/ 130 h 840"/>
                    <a:gd name="T94" fmla="*/ 1217 w 2591"/>
                    <a:gd name="T95" fmla="*/ 122 h 840"/>
                    <a:gd name="T96" fmla="*/ 1119 w 2591"/>
                    <a:gd name="T97" fmla="*/ 71 h 840"/>
                    <a:gd name="T98" fmla="*/ 588 w 2591"/>
                    <a:gd name="T99" fmla="*/ 71 h 840"/>
                    <a:gd name="T100" fmla="*/ 424 w 2591"/>
                    <a:gd name="T101" fmla="*/ 159 h 840"/>
                    <a:gd name="T102" fmla="*/ 1581 w 2591"/>
                    <a:gd name="T103" fmla="*/ 85 h 840"/>
                    <a:gd name="T104" fmla="*/ 1712 w 2591"/>
                    <a:gd name="T105" fmla="*/ 103 h 840"/>
                    <a:gd name="T106" fmla="*/ 1679 w 2591"/>
                    <a:gd name="T107" fmla="*/ 138 h 840"/>
                    <a:gd name="T108" fmla="*/ 52 w 2591"/>
                    <a:gd name="T109" fmla="*/ 525 h 840"/>
                    <a:gd name="T110" fmla="*/ 2185 w 2591"/>
                    <a:gd name="T111" fmla="*/ 551 h 840"/>
                    <a:gd name="T112" fmla="*/ 2293 w 2591"/>
                    <a:gd name="T113" fmla="*/ 709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91" h="840">
                      <a:moveTo>
                        <a:pt x="981" y="37"/>
                      </a:moveTo>
                      <a:lnTo>
                        <a:pt x="964" y="22"/>
                      </a:lnTo>
                      <a:lnTo>
                        <a:pt x="914" y="7"/>
                      </a:lnTo>
                      <a:lnTo>
                        <a:pt x="878" y="0"/>
                      </a:lnTo>
                      <a:lnTo>
                        <a:pt x="855" y="2"/>
                      </a:lnTo>
                      <a:lnTo>
                        <a:pt x="835" y="14"/>
                      </a:lnTo>
                      <a:lnTo>
                        <a:pt x="857" y="16"/>
                      </a:lnTo>
                      <a:lnTo>
                        <a:pt x="882" y="29"/>
                      </a:lnTo>
                      <a:lnTo>
                        <a:pt x="912" y="35"/>
                      </a:lnTo>
                      <a:lnTo>
                        <a:pt x="955" y="40"/>
                      </a:lnTo>
                      <a:lnTo>
                        <a:pt x="981" y="37"/>
                      </a:lnTo>
                      <a:close/>
                      <a:moveTo>
                        <a:pt x="314" y="10"/>
                      </a:moveTo>
                      <a:lnTo>
                        <a:pt x="317" y="8"/>
                      </a:lnTo>
                      <a:lnTo>
                        <a:pt x="296" y="4"/>
                      </a:lnTo>
                      <a:lnTo>
                        <a:pt x="286" y="7"/>
                      </a:lnTo>
                      <a:lnTo>
                        <a:pt x="281" y="11"/>
                      </a:lnTo>
                      <a:lnTo>
                        <a:pt x="275" y="6"/>
                      </a:lnTo>
                      <a:lnTo>
                        <a:pt x="256" y="7"/>
                      </a:lnTo>
                      <a:lnTo>
                        <a:pt x="232" y="10"/>
                      </a:lnTo>
                      <a:lnTo>
                        <a:pt x="261" y="10"/>
                      </a:lnTo>
                      <a:lnTo>
                        <a:pt x="258" y="14"/>
                      </a:lnTo>
                      <a:lnTo>
                        <a:pt x="273" y="18"/>
                      </a:lnTo>
                      <a:lnTo>
                        <a:pt x="287" y="16"/>
                      </a:lnTo>
                      <a:lnTo>
                        <a:pt x="287" y="14"/>
                      </a:lnTo>
                      <a:lnTo>
                        <a:pt x="299" y="13"/>
                      </a:lnTo>
                      <a:lnTo>
                        <a:pt x="314" y="10"/>
                      </a:lnTo>
                      <a:close/>
                      <a:moveTo>
                        <a:pt x="1062" y="47"/>
                      </a:moveTo>
                      <a:lnTo>
                        <a:pt x="1057" y="41"/>
                      </a:lnTo>
                      <a:lnTo>
                        <a:pt x="1010" y="30"/>
                      </a:lnTo>
                      <a:lnTo>
                        <a:pt x="999" y="29"/>
                      </a:lnTo>
                      <a:lnTo>
                        <a:pt x="991" y="31"/>
                      </a:lnTo>
                      <a:lnTo>
                        <a:pt x="995" y="54"/>
                      </a:lnTo>
                      <a:lnTo>
                        <a:pt x="1062" y="47"/>
                      </a:lnTo>
                      <a:close/>
                      <a:moveTo>
                        <a:pt x="1119" y="71"/>
                      </a:moveTo>
                      <a:lnTo>
                        <a:pt x="1085" y="68"/>
                      </a:lnTo>
                      <a:lnTo>
                        <a:pt x="1098" y="63"/>
                      </a:lnTo>
                      <a:lnTo>
                        <a:pt x="1067" y="57"/>
                      </a:lnTo>
                      <a:lnTo>
                        <a:pt x="1045" y="65"/>
                      </a:lnTo>
                      <a:lnTo>
                        <a:pt x="1041" y="72"/>
                      </a:lnTo>
                      <a:lnTo>
                        <a:pt x="1046" y="80"/>
                      </a:lnTo>
                      <a:lnTo>
                        <a:pt x="1020" y="80"/>
                      </a:lnTo>
                      <a:lnTo>
                        <a:pt x="1001" y="89"/>
                      </a:lnTo>
                      <a:lnTo>
                        <a:pt x="985" y="85"/>
                      </a:lnTo>
                      <a:lnTo>
                        <a:pt x="950" y="87"/>
                      </a:lnTo>
                      <a:lnTo>
                        <a:pt x="951" y="92"/>
                      </a:lnTo>
                      <a:lnTo>
                        <a:pt x="917" y="95"/>
                      </a:lnTo>
                      <a:lnTo>
                        <a:pt x="898" y="104"/>
                      </a:lnTo>
                      <a:lnTo>
                        <a:pt x="883" y="104"/>
                      </a:lnTo>
                      <a:lnTo>
                        <a:pt x="878" y="117"/>
                      </a:lnTo>
                      <a:lnTo>
                        <a:pt x="899" y="127"/>
                      </a:lnTo>
                      <a:lnTo>
                        <a:pt x="870" y="129"/>
                      </a:lnTo>
                      <a:lnTo>
                        <a:pt x="835" y="128"/>
                      </a:lnTo>
                      <a:lnTo>
                        <a:pt x="813" y="132"/>
                      </a:lnTo>
                      <a:lnTo>
                        <a:pt x="831" y="153"/>
                      </a:lnTo>
                      <a:lnTo>
                        <a:pt x="857" y="169"/>
                      </a:lnTo>
                      <a:lnTo>
                        <a:pt x="821" y="157"/>
                      </a:lnTo>
                      <a:lnTo>
                        <a:pt x="792" y="158"/>
                      </a:lnTo>
                      <a:lnTo>
                        <a:pt x="772" y="166"/>
                      </a:lnTo>
                      <a:lnTo>
                        <a:pt x="789" y="180"/>
                      </a:lnTo>
                      <a:lnTo>
                        <a:pt x="771" y="176"/>
                      </a:lnTo>
                      <a:lnTo>
                        <a:pt x="763" y="157"/>
                      </a:lnTo>
                      <a:lnTo>
                        <a:pt x="747" y="147"/>
                      </a:lnTo>
                      <a:lnTo>
                        <a:pt x="740" y="147"/>
                      </a:lnTo>
                      <a:lnTo>
                        <a:pt x="754" y="161"/>
                      </a:lnTo>
                      <a:lnTo>
                        <a:pt x="736" y="174"/>
                      </a:lnTo>
                      <a:lnTo>
                        <a:pt x="767" y="190"/>
                      </a:lnTo>
                      <a:lnTo>
                        <a:pt x="768" y="211"/>
                      </a:lnTo>
                      <a:lnTo>
                        <a:pt x="779" y="221"/>
                      </a:lnTo>
                      <a:lnTo>
                        <a:pt x="797" y="223"/>
                      </a:lnTo>
                      <a:lnTo>
                        <a:pt x="798" y="236"/>
                      </a:lnTo>
                      <a:lnTo>
                        <a:pt x="815" y="248"/>
                      </a:lnTo>
                      <a:lnTo>
                        <a:pt x="807" y="257"/>
                      </a:lnTo>
                      <a:lnTo>
                        <a:pt x="809" y="268"/>
                      </a:lnTo>
                      <a:lnTo>
                        <a:pt x="795" y="272"/>
                      </a:lnTo>
                      <a:lnTo>
                        <a:pt x="793" y="280"/>
                      </a:lnTo>
                      <a:lnTo>
                        <a:pt x="774" y="277"/>
                      </a:lnTo>
                      <a:lnTo>
                        <a:pt x="787" y="248"/>
                      </a:lnTo>
                      <a:lnTo>
                        <a:pt x="785" y="235"/>
                      </a:lnTo>
                      <a:lnTo>
                        <a:pt x="760" y="222"/>
                      </a:lnTo>
                      <a:lnTo>
                        <a:pt x="746" y="195"/>
                      </a:lnTo>
                      <a:lnTo>
                        <a:pt x="732" y="181"/>
                      </a:lnTo>
                      <a:lnTo>
                        <a:pt x="719" y="175"/>
                      </a:lnTo>
                      <a:lnTo>
                        <a:pt x="722" y="159"/>
                      </a:lnTo>
                      <a:lnTo>
                        <a:pt x="711" y="149"/>
                      </a:lnTo>
                      <a:lnTo>
                        <a:pt x="668" y="143"/>
                      </a:lnTo>
                      <a:lnTo>
                        <a:pt x="661" y="147"/>
                      </a:lnTo>
                      <a:lnTo>
                        <a:pt x="663" y="165"/>
                      </a:lnTo>
                      <a:lnTo>
                        <a:pt x="647" y="183"/>
                      </a:lnTo>
                      <a:lnTo>
                        <a:pt x="652" y="188"/>
                      </a:lnTo>
                      <a:lnTo>
                        <a:pt x="668" y="204"/>
                      </a:lnTo>
                      <a:lnTo>
                        <a:pt x="669" y="213"/>
                      </a:lnTo>
                      <a:lnTo>
                        <a:pt x="689" y="215"/>
                      </a:lnTo>
                      <a:lnTo>
                        <a:pt x="692" y="220"/>
                      </a:lnTo>
                      <a:lnTo>
                        <a:pt x="713" y="230"/>
                      </a:lnTo>
                      <a:lnTo>
                        <a:pt x="709" y="240"/>
                      </a:lnTo>
                      <a:lnTo>
                        <a:pt x="640" y="218"/>
                      </a:lnTo>
                      <a:lnTo>
                        <a:pt x="616" y="212"/>
                      </a:lnTo>
                      <a:lnTo>
                        <a:pt x="568" y="206"/>
                      </a:lnTo>
                      <a:lnTo>
                        <a:pt x="564" y="212"/>
                      </a:lnTo>
                      <a:lnTo>
                        <a:pt x="586" y="224"/>
                      </a:lnTo>
                      <a:lnTo>
                        <a:pt x="576" y="237"/>
                      </a:lnTo>
                      <a:lnTo>
                        <a:pt x="552" y="226"/>
                      </a:lnTo>
                      <a:lnTo>
                        <a:pt x="533" y="233"/>
                      </a:lnTo>
                      <a:lnTo>
                        <a:pt x="505" y="234"/>
                      </a:lnTo>
                      <a:lnTo>
                        <a:pt x="497" y="240"/>
                      </a:lnTo>
                      <a:lnTo>
                        <a:pt x="477" y="239"/>
                      </a:lnTo>
                      <a:lnTo>
                        <a:pt x="486" y="226"/>
                      </a:lnTo>
                      <a:lnTo>
                        <a:pt x="474" y="226"/>
                      </a:lnTo>
                      <a:lnTo>
                        <a:pt x="428" y="242"/>
                      </a:lnTo>
                      <a:lnTo>
                        <a:pt x="400" y="253"/>
                      </a:lnTo>
                      <a:lnTo>
                        <a:pt x="401" y="266"/>
                      </a:lnTo>
                      <a:lnTo>
                        <a:pt x="379" y="270"/>
                      </a:lnTo>
                      <a:lnTo>
                        <a:pt x="364" y="263"/>
                      </a:lnTo>
                      <a:lnTo>
                        <a:pt x="360" y="252"/>
                      </a:lnTo>
                      <a:lnTo>
                        <a:pt x="379" y="249"/>
                      </a:lnTo>
                      <a:lnTo>
                        <a:pt x="365" y="238"/>
                      </a:lnTo>
                      <a:lnTo>
                        <a:pt x="319" y="231"/>
                      </a:lnTo>
                      <a:lnTo>
                        <a:pt x="336" y="244"/>
                      </a:lnTo>
                      <a:lnTo>
                        <a:pt x="332" y="255"/>
                      </a:lnTo>
                      <a:lnTo>
                        <a:pt x="350" y="268"/>
                      </a:lnTo>
                      <a:lnTo>
                        <a:pt x="346" y="282"/>
                      </a:lnTo>
                      <a:lnTo>
                        <a:pt x="328" y="275"/>
                      </a:lnTo>
                      <a:lnTo>
                        <a:pt x="314" y="274"/>
                      </a:lnTo>
                      <a:lnTo>
                        <a:pt x="284" y="295"/>
                      </a:lnTo>
                      <a:lnTo>
                        <a:pt x="300" y="310"/>
                      </a:lnTo>
                      <a:lnTo>
                        <a:pt x="287" y="315"/>
                      </a:lnTo>
                      <a:lnTo>
                        <a:pt x="245" y="302"/>
                      </a:lnTo>
                      <a:lnTo>
                        <a:pt x="237" y="310"/>
                      </a:lnTo>
                      <a:lnTo>
                        <a:pt x="250" y="319"/>
                      </a:lnTo>
                      <a:lnTo>
                        <a:pt x="250" y="328"/>
                      </a:lnTo>
                      <a:lnTo>
                        <a:pt x="236" y="324"/>
                      </a:lnTo>
                      <a:lnTo>
                        <a:pt x="214" y="317"/>
                      </a:lnTo>
                      <a:lnTo>
                        <a:pt x="207" y="296"/>
                      </a:lnTo>
                      <a:lnTo>
                        <a:pt x="203" y="285"/>
                      </a:lnTo>
                      <a:lnTo>
                        <a:pt x="173" y="270"/>
                      </a:lnTo>
                      <a:lnTo>
                        <a:pt x="184" y="268"/>
                      </a:lnTo>
                      <a:lnTo>
                        <a:pt x="259" y="283"/>
                      </a:lnTo>
                      <a:lnTo>
                        <a:pt x="283" y="278"/>
                      </a:lnTo>
                      <a:lnTo>
                        <a:pt x="297" y="268"/>
                      </a:lnTo>
                      <a:lnTo>
                        <a:pt x="291" y="254"/>
                      </a:lnTo>
                      <a:lnTo>
                        <a:pt x="276" y="244"/>
                      </a:lnTo>
                      <a:lnTo>
                        <a:pt x="210" y="222"/>
                      </a:lnTo>
                      <a:lnTo>
                        <a:pt x="167" y="216"/>
                      </a:lnTo>
                      <a:lnTo>
                        <a:pt x="138" y="205"/>
                      </a:lnTo>
                      <a:lnTo>
                        <a:pt x="125" y="212"/>
                      </a:lnTo>
                      <a:lnTo>
                        <a:pt x="125" y="212"/>
                      </a:lnTo>
                      <a:lnTo>
                        <a:pt x="101" y="220"/>
                      </a:lnTo>
                      <a:lnTo>
                        <a:pt x="89" y="222"/>
                      </a:lnTo>
                      <a:lnTo>
                        <a:pt x="90" y="235"/>
                      </a:lnTo>
                      <a:lnTo>
                        <a:pt x="117" y="249"/>
                      </a:lnTo>
                      <a:lnTo>
                        <a:pt x="107" y="265"/>
                      </a:lnTo>
                      <a:lnTo>
                        <a:pt x="131" y="288"/>
                      </a:lnTo>
                      <a:lnTo>
                        <a:pt x="125" y="306"/>
                      </a:lnTo>
                      <a:lnTo>
                        <a:pt x="143" y="321"/>
                      </a:lnTo>
                      <a:lnTo>
                        <a:pt x="140" y="335"/>
                      </a:lnTo>
                      <a:lnTo>
                        <a:pt x="167" y="350"/>
                      </a:lnTo>
                      <a:lnTo>
                        <a:pt x="163" y="360"/>
                      </a:lnTo>
                      <a:lnTo>
                        <a:pt x="151" y="373"/>
                      </a:lnTo>
                      <a:lnTo>
                        <a:pt x="121" y="400"/>
                      </a:lnTo>
                      <a:lnTo>
                        <a:pt x="121" y="400"/>
                      </a:lnTo>
                      <a:lnTo>
                        <a:pt x="142" y="410"/>
                      </a:lnTo>
                      <a:lnTo>
                        <a:pt x="125" y="423"/>
                      </a:lnTo>
                      <a:lnTo>
                        <a:pt x="125" y="423"/>
                      </a:lnTo>
                      <a:lnTo>
                        <a:pt x="128" y="426"/>
                      </a:lnTo>
                      <a:lnTo>
                        <a:pt x="118" y="439"/>
                      </a:lnTo>
                      <a:lnTo>
                        <a:pt x="128" y="460"/>
                      </a:lnTo>
                      <a:lnTo>
                        <a:pt x="121" y="466"/>
                      </a:lnTo>
                      <a:lnTo>
                        <a:pt x="131" y="472"/>
                      </a:lnTo>
                      <a:lnTo>
                        <a:pt x="134" y="482"/>
                      </a:lnTo>
                      <a:lnTo>
                        <a:pt x="142" y="496"/>
                      </a:lnTo>
                      <a:lnTo>
                        <a:pt x="161" y="502"/>
                      </a:lnTo>
                      <a:lnTo>
                        <a:pt x="165" y="507"/>
                      </a:lnTo>
                      <a:lnTo>
                        <a:pt x="173" y="504"/>
                      </a:lnTo>
                      <a:lnTo>
                        <a:pt x="192" y="509"/>
                      </a:lnTo>
                      <a:lnTo>
                        <a:pt x="196" y="521"/>
                      </a:lnTo>
                      <a:lnTo>
                        <a:pt x="193" y="526"/>
                      </a:lnTo>
                      <a:lnTo>
                        <a:pt x="207" y="541"/>
                      </a:lnTo>
                      <a:lnTo>
                        <a:pt x="216" y="545"/>
                      </a:lnTo>
                      <a:lnTo>
                        <a:pt x="215" y="549"/>
                      </a:lnTo>
                      <a:lnTo>
                        <a:pt x="228" y="553"/>
                      </a:lnTo>
                      <a:lnTo>
                        <a:pt x="234" y="559"/>
                      </a:lnTo>
                      <a:lnTo>
                        <a:pt x="228" y="564"/>
                      </a:lnTo>
                      <a:lnTo>
                        <a:pt x="214" y="564"/>
                      </a:lnTo>
                      <a:lnTo>
                        <a:pt x="211" y="565"/>
                      </a:lnTo>
                      <a:lnTo>
                        <a:pt x="216" y="573"/>
                      </a:lnTo>
                      <a:lnTo>
                        <a:pt x="224" y="588"/>
                      </a:lnTo>
                      <a:lnTo>
                        <a:pt x="224" y="588"/>
                      </a:lnTo>
                      <a:lnTo>
                        <a:pt x="230" y="588"/>
                      </a:lnTo>
                      <a:lnTo>
                        <a:pt x="234" y="583"/>
                      </a:lnTo>
                      <a:lnTo>
                        <a:pt x="240" y="584"/>
                      </a:lnTo>
                      <a:lnTo>
                        <a:pt x="258" y="582"/>
                      </a:lnTo>
                      <a:lnTo>
                        <a:pt x="272" y="595"/>
                      </a:lnTo>
                      <a:lnTo>
                        <a:pt x="269" y="600"/>
                      </a:lnTo>
                      <a:lnTo>
                        <a:pt x="271" y="606"/>
                      </a:lnTo>
                      <a:lnTo>
                        <a:pt x="286" y="607"/>
                      </a:lnTo>
                      <a:lnTo>
                        <a:pt x="294" y="618"/>
                      </a:lnTo>
                      <a:lnTo>
                        <a:pt x="295" y="622"/>
                      </a:lnTo>
                      <a:lnTo>
                        <a:pt x="319" y="631"/>
                      </a:lnTo>
                      <a:lnTo>
                        <a:pt x="332" y="627"/>
                      </a:lnTo>
                      <a:lnTo>
                        <a:pt x="346" y="637"/>
                      </a:lnTo>
                      <a:lnTo>
                        <a:pt x="356" y="637"/>
                      </a:lnTo>
                      <a:lnTo>
                        <a:pt x="385" y="645"/>
                      </a:lnTo>
                      <a:lnTo>
                        <a:pt x="386" y="651"/>
                      </a:lnTo>
                      <a:lnTo>
                        <a:pt x="382" y="663"/>
                      </a:lnTo>
                      <a:lnTo>
                        <a:pt x="388" y="676"/>
                      </a:lnTo>
                      <a:lnTo>
                        <a:pt x="387" y="684"/>
                      </a:lnTo>
                      <a:lnTo>
                        <a:pt x="370" y="686"/>
                      </a:lnTo>
                      <a:lnTo>
                        <a:pt x="362" y="692"/>
                      </a:lnTo>
                      <a:lnTo>
                        <a:pt x="363" y="703"/>
                      </a:lnTo>
                      <a:lnTo>
                        <a:pt x="379" y="699"/>
                      </a:lnTo>
                      <a:lnTo>
                        <a:pt x="381" y="704"/>
                      </a:lnTo>
                      <a:lnTo>
                        <a:pt x="355" y="714"/>
                      </a:lnTo>
                      <a:lnTo>
                        <a:pt x="367" y="722"/>
                      </a:lnTo>
                      <a:lnTo>
                        <a:pt x="355" y="742"/>
                      </a:lnTo>
                      <a:lnTo>
                        <a:pt x="342" y="746"/>
                      </a:lnTo>
                      <a:lnTo>
                        <a:pt x="361" y="760"/>
                      </a:lnTo>
                      <a:lnTo>
                        <a:pt x="384" y="768"/>
                      </a:lnTo>
                      <a:lnTo>
                        <a:pt x="412" y="788"/>
                      </a:lnTo>
                      <a:lnTo>
                        <a:pt x="413" y="785"/>
                      </a:lnTo>
                      <a:lnTo>
                        <a:pt x="430" y="789"/>
                      </a:lnTo>
                      <a:lnTo>
                        <a:pt x="459" y="792"/>
                      </a:lnTo>
                      <a:lnTo>
                        <a:pt x="487" y="803"/>
                      </a:lnTo>
                      <a:lnTo>
                        <a:pt x="491" y="808"/>
                      </a:lnTo>
                      <a:lnTo>
                        <a:pt x="502" y="804"/>
                      </a:lnTo>
                      <a:lnTo>
                        <a:pt x="521" y="809"/>
                      </a:lnTo>
                      <a:lnTo>
                        <a:pt x="529" y="818"/>
                      </a:lnTo>
                      <a:lnTo>
                        <a:pt x="542" y="823"/>
                      </a:lnTo>
                      <a:lnTo>
                        <a:pt x="548" y="824"/>
                      </a:lnTo>
                      <a:lnTo>
                        <a:pt x="564" y="838"/>
                      </a:lnTo>
                      <a:lnTo>
                        <a:pt x="573" y="840"/>
                      </a:lnTo>
                      <a:lnTo>
                        <a:pt x="575" y="834"/>
                      </a:lnTo>
                      <a:lnTo>
                        <a:pt x="584" y="825"/>
                      </a:lnTo>
                      <a:lnTo>
                        <a:pt x="584" y="825"/>
                      </a:lnTo>
                      <a:lnTo>
                        <a:pt x="557" y="798"/>
                      </a:lnTo>
                      <a:lnTo>
                        <a:pt x="555" y="782"/>
                      </a:lnTo>
                      <a:lnTo>
                        <a:pt x="534" y="761"/>
                      </a:lnTo>
                      <a:lnTo>
                        <a:pt x="547" y="737"/>
                      </a:lnTo>
                      <a:lnTo>
                        <a:pt x="564" y="732"/>
                      </a:lnTo>
                      <a:lnTo>
                        <a:pt x="569" y="718"/>
                      </a:lnTo>
                      <a:lnTo>
                        <a:pt x="558" y="715"/>
                      </a:lnTo>
                      <a:lnTo>
                        <a:pt x="558" y="704"/>
                      </a:lnTo>
                      <a:lnTo>
                        <a:pt x="542" y="688"/>
                      </a:lnTo>
                      <a:lnTo>
                        <a:pt x="528" y="689"/>
                      </a:lnTo>
                      <a:lnTo>
                        <a:pt x="509" y="673"/>
                      </a:lnTo>
                      <a:lnTo>
                        <a:pt x="515" y="655"/>
                      </a:lnTo>
                      <a:lnTo>
                        <a:pt x="509" y="650"/>
                      </a:lnTo>
                      <a:lnTo>
                        <a:pt x="517" y="625"/>
                      </a:lnTo>
                      <a:lnTo>
                        <a:pt x="539" y="638"/>
                      </a:lnTo>
                      <a:lnTo>
                        <a:pt x="537" y="621"/>
                      </a:lnTo>
                      <a:lnTo>
                        <a:pt x="567" y="597"/>
                      </a:lnTo>
                      <a:lnTo>
                        <a:pt x="595" y="596"/>
                      </a:lnTo>
                      <a:lnTo>
                        <a:pt x="639" y="612"/>
                      </a:lnTo>
                      <a:lnTo>
                        <a:pt x="664" y="621"/>
                      </a:lnTo>
                      <a:lnTo>
                        <a:pt x="680" y="612"/>
                      </a:lnTo>
                      <a:lnTo>
                        <a:pt x="708" y="611"/>
                      </a:lnTo>
                      <a:lnTo>
                        <a:pt x="736" y="623"/>
                      </a:lnTo>
                      <a:lnTo>
                        <a:pt x="738" y="616"/>
                      </a:lnTo>
                      <a:lnTo>
                        <a:pt x="764" y="618"/>
                      </a:lnTo>
                      <a:lnTo>
                        <a:pt x="765" y="606"/>
                      </a:lnTo>
                      <a:lnTo>
                        <a:pt x="730" y="591"/>
                      </a:lnTo>
                      <a:lnTo>
                        <a:pt x="743" y="579"/>
                      </a:lnTo>
                      <a:lnTo>
                        <a:pt x="737" y="573"/>
                      </a:lnTo>
                      <a:lnTo>
                        <a:pt x="752" y="567"/>
                      </a:lnTo>
                      <a:lnTo>
                        <a:pt x="734" y="552"/>
                      </a:lnTo>
                      <a:lnTo>
                        <a:pt x="739" y="544"/>
                      </a:lnTo>
                      <a:lnTo>
                        <a:pt x="802" y="536"/>
                      </a:lnTo>
                      <a:lnTo>
                        <a:pt x="808" y="531"/>
                      </a:lnTo>
                      <a:lnTo>
                        <a:pt x="849" y="522"/>
                      </a:lnTo>
                      <a:lnTo>
                        <a:pt x="860" y="513"/>
                      </a:lnTo>
                      <a:lnTo>
                        <a:pt x="893" y="518"/>
                      </a:lnTo>
                      <a:lnTo>
                        <a:pt x="909" y="541"/>
                      </a:lnTo>
                      <a:lnTo>
                        <a:pt x="926" y="535"/>
                      </a:lnTo>
                      <a:lnTo>
                        <a:pt x="952" y="544"/>
                      </a:lnTo>
                      <a:lnTo>
                        <a:pt x="956" y="556"/>
                      </a:lnTo>
                      <a:lnTo>
                        <a:pt x="973" y="554"/>
                      </a:lnTo>
                      <a:lnTo>
                        <a:pt x="1006" y="534"/>
                      </a:lnTo>
                      <a:lnTo>
                        <a:pt x="1004" y="540"/>
                      </a:lnTo>
                      <a:lnTo>
                        <a:pt x="1034" y="558"/>
                      </a:lnTo>
                      <a:lnTo>
                        <a:pt x="1102" y="616"/>
                      </a:lnTo>
                      <a:lnTo>
                        <a:pt x="1106" y="604"/>
                      </a:lnTo>
                      <a:lnTo>
                        <a:pt x="1137" y="617"/>
                      </a:lnTo>
                      <a:lnTo>
                        <a:pt x="1160" y="611"/>
                      </a:lnTo>
                      <a:lnTo>
                        <a:pt x="1173" y="615"/>
                      </a:lnTo>
                      <a:lnTo>
                        <a:pt x="1187" y="629"/>
                      </a:lnTo>
                      <a:lnTo>
                        <a:pt x="1202" y="633"/>
                      </a:lnTo>
                      <a:lnTo>
                        <a:pt x="1215" y="643"/>
                      </a:lnTo>
                      <a:lnTo>
                        <a:pt x="1237" y="639"/>
                      </a:lnTo>
                      <a:lnTo>
                        <a:pt x="1253" y="653"/>
                      </a:lnTo>
                      <a:lnTo>
                        <a:pt x="1259" y="651"/>
                      </a:lnTo>
                      <a:lnTo>
                        <a:pt x="1277" y="648"/>
                      </a:lnTo>
                      <a:lnTo>
                        <a:pt x="1301" y="628"/>
                      </a:lnTo>
                      <a:lnTo>
                        <a:pt x="1324" y="617"/>
                      </a:lnTo>
                      <a:lnTo>
                        <a:pt x="1343" y="624"/>
                      </a:lnTo>
                      <a:lnTo>
                        <a:pt x="1363" y="624"/>
                      </a:lnTo>
                      <a:lnTo>
                        <a:pt x="1380" y="635"/>
                      </a:lnTo>
                      <a:lnTo>
                        <a:pt x="1398" y="636"/>
                      </a:lnTo>
                      <a:lnTo>
                        <a:pt x="1428" y="642"/>
                      </a:lnTo>
                      <a:lnTo>
                        <a:pt x="1438" y="626"/>
                      </a:lnTo>
                      <a:lnTo>
                        <a:pt x="1423" y="612"/>
                      </a:lnTo>
                      <a:lnTo>
                        <a:pt x="1427" y="589"/>
                      </a:lnTo>
                      <a:lnTo>
                        <a:pt x="1453" y="598"/>
                      </a:lnTo>
                      <a:lnTo>
                        <a:pt x="1471" y="601"/>
                      </a:lnTo>
                      <a:lnTo>
                        <a:pt x="1496" y="606"/>
                      </a:lnTo>
                      <a:lnTo>
                        <a:pt x="1510" y="623"/>
                      </a:lnTo>
                      <a:lnTo>
                        <a:pt x="1540" y="634"/>
                      </a:lnTo>
                      <a:lnTo>
                        <a:pt x="1555" y="629"/>
                      </a:lnTo>
                      <a:lnTo>
                        <a:pt x="1577" y="626"/>
                      </a:lnTo>
                      <a:lnTo>
                        <a:pt x="1596" y="629"/>
                      </a:lnTo>
                      <a:lnTo>
                        <a:pt x="1621" y="640"/>
                      </a:lnTo>
                      <a:lnTo>
                        <a:pt x="1639" y="652"/>
                      </a:lnTo>
                      <a:lnTo>
                        <a:pt x="1656" y="652"/>
                      </a:lnTo>
                      <a:lnTo>
                        <a:pt x="1681" y="656"/>
                      </a:lnTo>
                      <a:lnTo>
                        <a:pt x="1694" y="649"/>
                      </a:lnTo>
                      <a:lnTo>
                        <a:pt x="1716" y="646"/>
                      </a:lnTo>
                      <a:lnTo>
                        <a:pt x="1733" y="630"/>
                      </a:lnTo>
                      <a:lnTo>
                        <a:pt x="1746" y="633"/>
                      </a:lnTo>
                      <a:lnTo>
                        <a:pt x="1760" y="640"/>
                      </a:lnTo>
                      <a:lnTo>
                        <a:pt x="1780" y="638"/>
                      </a:lnTo>
                      <a:lnTo>
                        <a:pt x="1807" y="647"/>
                      </a:lnTo>
                      <a:lnTo>
                        <a:pt x="1824" y="633"/>
                      </a:lnTo>
                      <a:lnTo>
                        <a:pt x="1817" y="622"/>
                      </a:lnTo>
                      <a:lnTo>
                        <a:pt x="1817" y="598"/>
                      </a:lnTo>
                      <a:lnTo>
                        <a:pt x="1821" y="591"/>
                      </a:lnTo>
                      <a:lnTo>
                        <a:pt x="1812" y="578"/>
                      </a:lnTo>
                      <a:lnTo>
                        <a:pt x="1798" y="573"/>
                      </a:lnTo>
                      <a:lnTo>
                        <a:pt x="1805" y="562"/>
                      </a:lnTo>
                      <a:lnTo>
                        <a:pt x="1823" y="557"/>
                      </a:lnTo>
                      <a:lnTo>
                        <a:pt x="1847" y="556"/>
                      </a:lnTo>
                      <a:lnTo>
                        <a:pt x="1878" y="564"/>
                      </a:lnTo>
                      <a:lnTo>
                        <a:pt x="1901" y="572"/>
                      </a:lnTo>
                      <a:lnTo>
                        <a:pt x="1929" y="594"/>
                      </a:lnTo>
                      <a:lnTo>
                        <a:pt x="1944" y="605"/>
                      </a:lnTo>
                      <a:lnTo>
                        <a:pt x="1960" y="619"/>
                      </a:lnTo>
                      <a:lnTo>
                        <a:pt x="1983" y="641"/>
                      </a:lnTo>
                      <a:lnTo>
                        <a:pt x="2019" y="648"/>
                      </a:lnTo>
                      <a:lnTo>
                        <a:pt x="2053" y="665"/>
                      </a:lnTo>
                      <a:lnTo>
                        <a:pt x="2075" y="687"/>
                      </a:lnTo>
                      <a:lnTo>
                        <a:pt x="2103" y="687"/>
                      </a:lnTo>
                      <a:lnTo>
                        <a:pt x="2113" y="677"/>
                      </a:lnTo>
                      <a:lnTo>
                        <a:pt x="2139" y="671"/>
                      </a:lnTo>
                      <a:lnTo>
                        <a:pt x="2144" y="691"/>
                      </a:lnTo>
                      <a:lnTo>
                        <a:pt x="2142" y="700"/>
                      </a:lnTo>
                      <a:lnTo>
                        <a:pt x="2153" y="726"/>
                      </a:lnTo>
                      <a:lnTo>
                        <a:pt x="2155" y="748"/>
                      </a:lnTo>
                      <a:lnTo>
                        <a:pt x="2130" y="744"/>
                      </a:lnTo>
                      <a:lnTo>
                        <a:pt x="2118" y="752"/>
                      </a:lnTo>
                      <a:lnTo>
                        <a:pt x="2136" y="772"/>
                      </a:lnTo>
                      <a:lnTo>
                        <a:pt x="2150" y="799"/>
                      </a:lnTo>
                      <a:lnTo>
                        <a:pt x="2141" y="800"/>
                      </a:lnTo>
                      <a:lnTo>
                        <a:pt x="2148" y="811"/>
                      </a:lnTo>
                      <a:lnTo>
                        <a:pt x="2148" y="811"/>
                      </a:lnTo>
                      <a:lnTo>
                        <a:pt x="2153" y="816"/>
                      </a:lnTo>
                      <a:lnTo>
                        <a:pt x="2153" y="816"/>
                      </a:lnTo>
                      <a:lnTo>
                        <a:pt x="2153" y="816"/>
                      </a:lnTo>
                      <a:lnTo>
                        <a:pt x="2153" y="816"/>
                      </a:lnTo>
                      <a:lnTo>
                        <a:pt x="2152" y="808"/>
                      </a:lnTo>
                      <a:lnTo>
                        <a:pt x="2167" y="791"/>
                      </a:lnTo>
                      <a:lnTo>
                        <a:pt x="2186" y="803"/>
                      </a:lnTo>
                      <a:lnTo>
                        <a:pt x="2198" y="802"/>
                      </a:lnTo>
                      <a:lnTo>
                        <a:pt x="2214" y="789"/>
                      </a:lnTo>
                      <a:lnTo>
                        <a:pt x="2218" y="775"/>
                      </a:lnTo>
                      <a:lnTo>
                        <a:pt x="2226" y="748"/>
                      </a:lnTo>
                      <a:lnTo>
                        <a:pt x="2233" y="721"/>
                      </a:lnTo>
                      <a:lnTo>
                        <a:pt x="2228" y="705"/>
                      </a:lnTo>
                      <a:lnTo>
                        <a:pt x="2231" y="672"/>
                      </a:lnTo>
                      <a:lnTo>
                        <a:pt x="2213" y="634"/>
                      </a:lnTo>
                      <a:lnTo>
                        <a:pt x="2192" y="607"/>
                      </a:lnTo>
                      <a:lnTo>
                        <a:pt x="2186" y="584"/>
                      </a:lnTo>
                      <a:lnTo>
                        <a:pt x="2170" y="565"/>
                      </a:lnTo>
                      <a:lnTo>
                        <a:pt x="2122" y="540"/>
                      </a:lnTo>
                      <a:lnTo>
                        <a:pt x="2101" y="538"/>
                      </a:lnTo>
                      <a:lnTo>
                        <a:pt x="2100" y="549"/>
                      </a:lnTo>
                      <a:lnTo>
                        <a:pt x="2078" y="545"/>
                      </a:lnTo>
                      <a:lnTo>
                        <a:pt x="2057" y="531"/>
                      </a:lnTo>
                      <a:lnTo>
                        <a:pt x="2027" y="528"/>
                      </a:lnTo>
                      <a:lnTo>
                        <a:pt x="2045" y="476"/>
                      </a:lnTo>
                      <a:lnTo>
                        <a:pt x="2059" y="433"/>
                      </a:lnTo>
                      <a:lnTo>
                        <a:pt x="2107" y="425"/>
                      </a:lnTo>
                      <a:lnTo>
                        <a:pt x="2163" y="429"/>
                      </a:lnTo>
                      <a:lnTo>
                        <a:pt x="2172" y="419"/>
                      </a:lnTo>
                      <a:lnTo>
                        <a:pt x="2201" y="422"/>
                      </a:lnTo>
                      <a:lnTo>
                        <a:pt x="2218" y="438"/>
                      </a:lnTo>
                      <a:lnTo>
                        <a:pt x="2242" y="436"/>
                      </a:lnTo>
                      <a:lnTo>
                        <a:pt x="2273" y="430"/>
                      </a:lnTo>
                      <a:lnTo>
                        <a:pt x="2244" y="417"/>
                      </a:lnTo>
                      <a:lnTo>
                        <a:pt x="2244" y="380"/>
                      </a:lnTo>
                      <a:lnTo>
                        <a:pt x="2278" y="373"/>
                      </a:lnTo>
                      <a:lnTo>
                        <a:pt x="2324" y="399"/>
                      </a:lnTo>
                      <a:lnTo>
                        <a:pt x="2337" y="376"/>
                      </a:lnTo>
                      <a:lnTo>
                        <a:pt x="2325" y="358"/>
                      </a:lnTo>
                      <a:lnTo>
                        <a:pt x="2342" y="356"/>
                      </a:lnTo>
                      <a:lnTo>
                        <a:pt x="2367" y="386"/>
                      </a:lnTo>
                      <a:lnTo>
                        <a:pt x="2358" y="404"/>
                      </a:lnTo>
                      <a:lnTo>
                        <a:pt x="2355" y="426"/>
                      </a:lnTo>
                      <a:lnTo>
                        <a:pt x="2356" y="454"/>
                      </a:lnTo>
                      <a:lnTo>
                        <a:pt x="2335" y="459"/>
                      </a:lnTo>
                      <a:lnTo>
                        <a:pt x="2345" y="469"/>
                      </a:lnTo>
                      <a:lnTo>
                        <a:pt x="2345" y="482"/>
                      </a:lnTo>
                      <a:lnTo>
                        <a:pt x="2369" y="513"/>
                      </a:lnTo>
                      <a:lnTo>
                        <a:pt x="2428" y="564"/>
                      </a:lnTo>
                      <a:lnTo>
                        <a:pt x="2467" y="596"/>
                      </a:lnTo>
                      <a:lnTo>
                        <a:pt x="2489" y="612"/>
                      </a:lnTo>
                      <a:lnTo>
                        <a:pt x="2495" y="592"/>
                      </a:lnTo>
                      <a:lnTo>
                        <a:pt x="2478" y="568"/>
                      </a:lnTo>
                      <a:lnTo>
                        <a:pt x="2499" y="563"/>
                      </a:lnTo>
                      <a:lnTo>
                        <a:pt x="2480" y="536"/>
                      </a:lnTo>
                      <a:lnTo>
                        <a:pt x="2498" y="525"/>
                      </a:lnTo>
                      <a:lnTo>
                        <a:pt x="2481" y="515"/>
                      </a:lnTo>
                      <a:lnTo>
                        <a:pt x="2467" y="496"/>
                      </a:lnTo>
                      <a:lnTo>
                        <a:pt x="2483" y="496"/>
                      </a:lnTo>
                      <a:lnTo>
                        <a:pt x="2450" y="464"/>
                      </a:lnTo>
                      <a:lnTo>
                        <a:pt x="2425" y="459"/>
                      </a:lnTo>
                      <a:lnTo>
                        <a:pt x="2413" y="450"/>
                      </a:lnTo>
                      <a:lnTo>
                        <a:pt x="2410" y="429"/>
                      </a:lnTo>
                      <a:lnTo>
                        <a:pt x="2397" y="414"/>
                      </a:lnTo>
                      <a:lnTo>
                        <a:pt x="2424" y="417"/>
                      </a:lnTo>
                      <a:lnTo>
                        <a:pt x="2429" y="408"/>
                      </a:lnTo>
                      <a:lnTo>
                        <a:pt x="2446" y="416"/>
                      </a:lnTo>
                      <a:lnTo>
                        <a:pt x="2469" y="399"/>
                      </a:lnTo>
                      <a:lnTo>
                        <a:pt x="2511" y="414"/>
                      </a:lnTo>
                      <a:lnTo>
                        <a:pt x="2506" y="404"/>
                      </a:lnTo>
                      <a:lnTo>
                        <a:pt x="2513" y="391"/>
                      </a:lnTo>
                      <a:lnTo>
                        <a:pt x="2519" y="376"/>
                      </a:lnTo>
                      <a:lnTo>
                        <a:pt x="2530" y="373"/>
                      </a:lnTo>
                      <a:lnTo>
                        <a:pt x="2554" y="357"/>
                      </a:lnTo>
                      <a:lnTo>
                        <a:pt x="2591" y="362"/>
                      </a:lnTo>
                      <a:lnTo>
                        <a:pt x="2588" y="356"/>
                      </a:lnTo>
                      <a:lnTo>
                        <a:pt x="2573" y="347"/>
                      </a:lnTo>
                      <a:lnTo>
                        <a:pt x="2558" y="341"/>
                      </a:lnTo>
                      <a:lnTo>
                        <a:pt x="2524" y="324"/>
                      </a:lnTo>
                      <a:lnTo>
                        <a:pt x="2494" y="313"/>
                      </a:lnTo>
                      <a:lnTo>
                        <a:pt x="2517" y="314"/>
                      </a:lnTo>
                      <a:lnTo>
                        <a:pt x="2524" y="305"/>
                      </a:lnTo>
                      <a:lnTo>
                        <a:pt x="2524" y="305"/>
                      </a:lnTo>
                      <a:lnTo>
                        <a:pt x="2401" y="224"/>
                      </a:lnTo>
                      <a:lnTo>
                        <a:pt x="2366" y="214"/>
                      </a:lnTo>
                      <a:lnTo>
                        <a:pt x="2308" y="205"/>
                      </a:lnTo>
                      <a:lnTo>
                        <a:pt x="2278" y="206"/>
                      </a:lnTo>
                      <a:lnTo>
                        <a:pt x="2221" y="201"/>
                      </a:lnTo>
                      <a:lnTo>
                        <a:pt x="2228" y="210"/>
                      </a:lnTo>
                      <a:lnTo>
                        <a:pt x="2259" y="222"/>
                      </a:lnTo>
                      <a:lnTo>
                        <a:pt x="2250" y="229"/>
                      </a:lnTo>
                      <a:lnTo>
                        <a:pt x="2198" y="211"/>
                      </a:lnTo>
                      <a:lnTo>
                        <a:pt x="2172" y="213"/>
                      </a:lnTo>
                      <a:lnTo>
                        <a:pt x="2138" y="209"/>
                      </a:lnTo>
                      <a:lnTo>
                        <a:pt x="2112" y="210"/>
                      </a:lnTo>
                      <a:lnTo>
                        <a:pt x="2097" y="214"/>
                      </a:lnTo>
                      <a:lnTo>
                        <a:pt x="2070" y="208"/>
                      </a:lnTo>
                      <a:lnTo>
                        <a:pt x="2051" y="194"/>
                      </a:lnTo>
                      <a:lnTo>
                        <a:pt x="2027" y="185"/>
                      </a:lnTo>
                      <a:lnTo>
                        <a:pt x="1992" y="183"/>
                      </a:lnTo>
                      <a:lnTo>
                        <a:pt x="1937" y="186"/>
                      </a:lnTo>
                      <a:lnTo>
                        <a:pt x="1877" y="171"/>
                      </a:lnTo>
                      <a:lnTo>
                        <a:pt x="1848" y="160"/>
                      </a:lnTo>
                      <a:lnTo>
                        <a:pt x="1698" y="147"/>
                      </a:lnTo>
                      <a:lnTo>
                        <a:pt x="1691" y="155"/>
                      </a:lnTo>
                      <a:lnTo>
                        <a:pt x="1725" y="173"/>
                      </a:lnTo>
                      <a:lnTo>
                        <a:pt x="1697" y="170"/>
                      </a:lnTo>
                      <a:lnTo>
                        <a:pt x="1693" y="176"/>
                      </a:lnTo>
                      <a:lnTo>
                        <a:pt x="1657" y="170"/>
                      </a:lnTo>
                      <a:lnTo>
                        <a:pt x="1638" y="175"/>
                      </a:lnTo>
                      <a:lnTo>
                        <a:pt x="1604" y="167"/>
                      </a:lnTo>
                      <a:lnTo>
                        <a:pt x="1615" y="187"/>
                      </a:lnTo>
                      <a:lnTo>
                        <a:pt x="1581" y="179"/>
                      </a:lnTo>
                      <a:lnTo>
                        <a:pt x="1544" y="164"/>
                      </a:lnTo>
                      <a:lnTo>
                        <a:pt x="1543" y="155"/>
                      </a:lnTo>
                      <a:lnTo>
                        <a:pt x="1521" y="143"/>
                      </a:lnTo>
                      <a:lnTo>
                        <a:pt x="1484" y="134"/>
                      </a:lnTo>
                      <a:lnTo>
                        <a:pt x="1461" y="134"/>
                      </a:lnTo>
                      <a:lnTo>
                        <a:pt x="1426" y="130"/>
                      </a:lnTo>
                      <a:lnTo>
                        <a:pt x="1444" y="145"/>
                      </a:lnTo>
                      <a:lnTo>
                        <a:pt x="1380" y="141"/>
                      </a:lnTo>
                      <a:lnTo>
                        <a:pt x="1365" y="133"/>
                      </a:lnTo>
                      <a:lnTo>
                        <a:pt x="1315" y="130"/>
                      </a:lnTo>
                      <a:lnTo>
                        <a:pt x="1296" y="133"/>
                      </a:lnTo>
                      <a:lnTo>
                        <a:pt x="1296" y="138"/>
                      </a:lnTo>
                      <a:lnTo>
                        <a:pt x="1273" y="126"/>
                      </a:lnTo>
                      <a:lnTo>
                        <a:pt x="1265" y="129"/>
                      </a:lnTo>
                      <a:lnTo>
                        <a:pt x="1238" y="125"/>
                      </a:lnTo>
                      <a:lnTo>
                        <a:pt x="1217" y="122"/>
                      </a:lnTo>
                      <a:lnTo>
                        <a:pt x="1221" y="116"/>
                      </a:lnTo>
                      <a:lnTo>
                        <a:pt x="1246" y="106"/>
                      </a:lnTo>
                      <a:lnTo>
                        <a:pt x="1255" y="100"/>
                      </a:lnTo>
                      <a:lnTo>
                        <a:pt x="1245" y="91"/>
                      </a:lnTo>
                      <a:lnTo>
                        <a:pt x="1225" y="84"/>
                      </a:lnTo>
                      <a:lnTo>
                        <a:pt x="1182" y="75"/>
                      </a:lnTo>
                      <a:lnTo>
                        <a:pt x="1142" y="75"/>
                      </a:lnTo>
                      <a:lnTo>
                        <a:pt x="1135" y="80"/>
                      </a:lnTo>
                      <a:lnTo>
                        <a:pt x="1119" y="71"/>
                      </a:lnTo>
                      <a:lnTo>
                        <a:pt x="1119" y="71"/>
                      </a:lnTo>
                      <a:close/>
                      <a:moveTo>
                        <a:pt x="513" y="188"/>
                      </a:moveTo>
                      <a:lnTo>
                        <a:pt x="477" y="172"/>
                      </a:lnTo>
                      <a:lnTo>
                        <a:pt x="465" y="156"/>
                      </a:lnTo>
                      <a:lnTo>
                        <a:pt x="478" y="138"/>
                      </a:lnTo>
                      <a:lnTo>
                        <a:pt x="488" y="119"/>
                      </a:lnTo>
                      <a:lnTo>
                        <a:pt x="520" y="102"/>
                      </a:lnTo>
                      <a:lnTo>
                        <a:pt x="556" y="93"/>
                      </a:lnTo>
                      <a:lnTo>
                        <a:pt x="599" y="84"/>
                      </a:lnTo>
                      <a:lnTo>
                        <a:pt x="604" y="78"/>
                      </a:lnTo>
                      <a:lnTo>
                        <a:pt x="588" y="71"/>
                      </a:lnTo>
                      <a:lnTo>
                        <a:pt x="564" y="73"/>
                      </a:lnTo>
                      <a:lnTo>
                        <a:pt x="545" y="80"/>
                      </a:lnTo>
                      <a:lnTo>
                        <a:pt x="501" y="84"/>
                      </a:lnTo>
                      <a:lnTo>
                        <a:pt x="464" y="95"/>
                      </a:lnTo>
                      <a:lnTo>
                        <a:pt x="439" y="105"/>
                      </a:lnTo>
                      <a:lnTo>
                        <a:pt x="448" y="113"/>
                      </a:lnTo>
                      <a:lnTo>
                        <a:pt x="423" y="130"/>
                      </a:lnTo>
                      <a:lnTo>
                        <a:pt x="438" y="132"/>
                      </a:lnTo>
                      <a:lnTo>
                        <a:pt x="417" y="149"/>
                      </a:lnTo>
                      <a:lnTo>
                        <a:pt x="424" y="159"/>
                      </a:lnTo>
                      <a:lnTo>
                        <a:pt x="411" y="163"/>
                      </a:lnTo>
                      <a:lnTo>
                        <a:pt x="418" y="173"/>
                      </a:lnTo>
                      <a:lnTo>
                        <a:pt x="447" y="179"/>
                      </a:lnTo>
                      <a:lnTo>
                        <a:pt x="455" y="187"/>
                      </a:lnTo>
                      <a:lnTo>
                        <a:pt x="506" y="190"/>
                      </a:lnTo>
                      <a:lnTo>
                        <a:pt x="513" y="188"/>
                      </a:lnTo>
                      <a:lnTo>
                        <a:pt x="513" y="188"/>
                      </a:lnTo>
                      <a:close/>
                      <a:moveTo>
                        <a:pt x="1686" y="97"/>
                      </a:moveTo>
                      <a:lnTo>
                        <a:pt x="1620" y="86"/>
                      </a:lnTo>
                      <a:lnTo>
                        <a:pt x="1581" y="85"/>
                      </a:lnTo>
                      <a:lnTo>
                        <a:pt x="1568" y="89"/>
                      </a:lnTo>
                      <a:lnTo>
                        <a:pt x="1581" y="102"/>
                      </a:lnTo>
                      <a:lnTo>
                        <a:pt x="1628" y="113"/>
                      </a:lnTo>
                      <a:lnTo>
                        <a:pt x="1645" y="110"/>
                      </a:lnTo>
                      <a:lnTo>
                        <a:pt x="1697" y="110"/>
                      </a:lnTo>
                      <a:lnTo>
                        <a:pt x="1686" y="97"/>
                      </a:lnTo>
                      <a:close/>
                      <a:moveTo>
                        <a:pt x="1780" y="105"/>
                      </a:moveTo>
                      <a:lnTo>
                        <a:pt x="1736" y="100"/>
                      </a:lnTo>
                      <a:lnTo>
                        <a:pt x="1707" y="98"/>
                      </a:lnTo>
                      <a:lnTo>
                        <a:pt x="1712" y="103"/>
                      </a:lnTo>
                      <a:lnTo>
                        <a:pt x="1751" y="111"/>
                      </a:lnTo>
                      <a:lnTo>
                        <a:pt x="1777" y="113"/>
                      </a:lnTo>
                      <a:lnTo>
                        <a:pt x="1780" y="105"/>
                      </a:lnTo>
                      <a:lnTo>
                        <a:pt x="1780" y="105"/>
                      </a:lnTo>
                      <a:close/>
                      <a:moveTo>
                        <a:pt x="1734" y="141"/>
                      </a:moveTo>
                      <a:lnTo>
                        <a:pt x="1724" y="135"/>
                      </a:lnTo>
                      <a:lnTo>
                        <a:pt x="1693" y="128"/>
                      </a:lnTo>
                      <a:lnTo>
                        <a:pt x="1679" y="130"/>
                      </a:lnTo>
                      <a:lnTo>
                        <a:pt x="1675" y="138"/>
                      </a:lnTo>
                      <a:lnTo>
                        <a:pt x="1679" y="138"/>
                      </a:lnTo>
                      <a:lnTo>
                        <a:pt x="1712" y="141"/>
                      </a:lnTo>
                      <a:lnTo>
                        <a:pt x="1734" y="141"/>
                      </a:lnTo>
                      <a:close/>
                      <a:moveTo>
                        <a:pt x="2341" y="186"/>
                      </a:moveTo>
                      <a:lnTo>
                        <a:pt x="2319" y="173"/>
                      </a:lnTo>
                      <a:lnTo>
                        <a:pt x="2313" y="181"/>
                      </a:lnTo>
                      <a:lnTo>
                        <a:pt x="2327" y="187"/>
                      </a:lnTo>
                      <a:lnTo>
                        <a:pt x="2341" y="186"/>
                      </a:lnTo>
                      <a:close/>
                      <a:moveTo>
                        <a:pt x="54" y="537"/>
                      </a:moveTo>
                      <a:lnTo>
                        <a:pt x="52" y="532"/>
                      </a:lnTo>
                      <a:lnTo>
                        <a:pt x="52" y="525"/>
                      </a:lnTo>
                      <a:lnTo>
                        <a:pt x="45" y="521"/>
                      </a:lnTo>
                      <a:lnTo>
                        <a:pt x="26" y="518"/>
                      </a:lnTo>
                      <a:lnTo>
                        <a:pt x="2" y="525"/>
                      </a:lnTo>
                      <a:lnTo>
                        <a:pt x="0" y="535"/>
                      </a:lnTo>
                      <a:lnTo>
                        <a:pt x="21" y="537"/>
                      </a:lnTo>
                      <a:lnTo>
                        <a:pt x="54" y="537"/>
                      </a:lnTo>
                      <a:close/>
                      <a:moveTo>
                        <a:pt x="2256" y="619"/>
                      </a:moveTo>
                      <a:lnTo>
                        <a:pt x="2229" y="595"/>
                      </a:lnTo>
                      <a:lnTo>
                        <a:pt x="2211" y="573"/>
                      </a:lnTo>
                      <a:lnTo>
                        <a:pt x="2185" y="551"/>
                      </a:lnTo>
                      <a:lnTo>
                        <a:pt x="2167" y="536"/>
                      </a:lnTo>
                      <a:lnTo>
                        <a:pt x="2162" y="539"/>
                      </a:lnTo>
                      <a:lnTo>
                        <a:pt x="2178" y="549"/>
                      </a:lnTo>
                      <a:lnTo>
                        <a:pt x="2172" y="560"/>
                      </a:lnTo>
                      <a:lnTo>
                        <a:pt x="2197" y="592"/>
                      </a:lnTo>
                      <a:lnTo>
                        <a:pt x="2226" y="614"/>
                      </a:lnTo>
                      <a:lnTo>
                        <a:pt x="2250" y="645"/>
                      </a:lnTo>
                      <a:lnTo>
                        <a:pt x="2258" y="662"/>
                      </a:lnTo>
                      <a:lnTo>
                        <a:pt x="2279" y="687"/>
                      </a:lnTo>
                      <a:lnTo>
                        <a:pt x="2293" y="709"/>
                      </a:lnTo>
                      <a:lnTo>
                        <a:pt x="2311" y="729"/>
                      </a:lnTo>
                      <a:lnTo>
                        <a:pt x="2310" y="711"/>
                      </a:lnTo>
                      <a:lnTo>
                        <a:pt x="2334" y="725"/>
                      </a:lnTo>
                      <a:lnTo>
                        <a:pt x="2323" y="709"/>
                      </a:lnTo>
                      <a:lnTo>
                        <a:pt x="2287" y="685"/>
                      </a:lnTo>
                      <a:lnTo>
                        <a:pt x="2274" y="651"/>
                      </a:lnTo>
                      <a:lnTo>
                        <a:pt x="2307" y="659"/>
                      </a:lnTo>
                      <a:lnTo>
                        <a:pt x="2256" y="619"/>
                      </a:lnTo>
                      <a:lnTo>
                        <a:pt x="2256" y="619"/>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35"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46C14BAA-D3AE-AC69-C036-EC8FCCAE0C99}"/>
                    </a:ext>
                  </a:extLst>
                </p:cNvPr>
                <p:cNvSpPr>
                  <a:spLocks/>
                </p:cNvSpPr>
                <p:nvPr/>
              </p:nvSpPr>
              <p:spPr bwMode="auto">
                <a:xfrm>
                  <a:off x="7115175" y="3270251"/>
                  <a:ext cx="701675" cy="596900"/>
                </a:xfrm>
                <a:custGeom>
                  <a:avLst/>
                  <a:gdLst>
                    <a:gd name="T0" fmla="*/ 201 w 442"/>
                    <a:gd name="T1" fmla="*/ 71 h 376"/>
                    <a:gd name="T2" fmla="*/ 107 w 442"/>
                    <a:gd name="T3" fmla="*/ 6 h 376"/>
                    <a:gd name="T4" fmla="*/ 79 w 442"/>
                    <a:gd name="T5" fmla="*/ 3 h 376"/>
                    <a:gd name="T6" fmla="*/ 63 w 442"/>
                    <a:gd name="T7" fmla="*/ 39 h 376"/>
                    <a:gd name="T8" fmla="*/ 54 w 442"/>
                    <a:gd name="T9" fmla="*/ 51 h 376"/>
                    <a:gd name="T10" fmla="*/ 35 w 442"/>
                    <a:gd name="T11" fmla="*/ 63 h 376"/>
                    <a:gd name="T12" fmla="*/ 4 w 442"/>
                    <a:gd name="T13" fmla="*/ 67 h 376"/>
                    <a:gd name="T14" fmla="*/ 2 w 442"/>
                    <a:gd name="T15" fmla="*/ 84 h 376"/>
                    <a:gd name="T16" fmla="*/ 10 w 442"/>
                    <a:gd name="T17" fmla="*/ 97 h 376"/>
                    <a:gd name="T18" fmla="*/ 36 w 442"/>
                    <a:gd name="T19" fmla="*/ 132 h 376"/>
                    <a:gd name="T20" fmla="*/ 52 w 442"/>
                    <a:gd name="T21" fmla="*/ 156 h 376"/>
                    <a:gd name="T22" fmla="*/ 58 w 442"/>
                    <a:gd name="T23" fmla="*/ 173 h 376"/>
                    <a:gd name="T24" fmla="*/ 76 w 442"/>
                    <a:gd name="T25" fmla="*/ 192 h 376"/>
                    <a:gd name="T26" fmla="*/ 100 w 442"/>
                    <a:gd name="T27" fmla="*/ 227 h 376"/>
                    <a:gd name="T28" fmla="*/ 103 w 442"/>
                    <a:gd name="T29" fmla="*/ 258 h 376"/>
                    <a:gd name="T30" fmla="*/ 128 w 442"/>
                    <a:gd name="T31" fmla="*/ 284 h 376"/>
                    <a:gd name="T32" fmla="*/ 150 w 442"/>
                    <a:gd name="T33" fmla="*/ 321 h 376"/>
                    <a:gd name="T34" fmla="*/ 173 w 442"/>
                    <a:gd name="T35" fmla="*/ 349 h 376"/>
                    <a:gd name="T36" fmla="*/ 183 w 442"/>
                    <a:gd name="T37" fmla="*/ 366 h 376"/>
                    <a:gd name="T38" fmla="*/ 194 w 442"/>
                    <a:gd name="T39" fmla="*/ 367 h 376"/>
                    <a:gd name="T40" fmla="*/ 196 w 442"/>
                    <a:gd name="T41" fmla="*/ 346 h 376"/>
                    <a:gd name="T42" fmla="*/ 211 w 442"/>
                    <a:gd name="T43" fmla="*/ 351 h 376"/>
                    <a:gd name="T44" fmla="*/ 239 w 442"/>
                    <a:gd name="T45" fmla="*/ 353 h 376"/>
                    <a:gd name="T46" fmla="*/ 267 w 442"/>
                    <a:gd name="T47" fmla="*/ 353 h 376"/>
                    <a:gd name="T48" fmla="*/ 282 w 442"/>
                    <a:gd name="T49" fmla="*/ 357 h 376"/>
                    <a:gd name="T50" fmla="*/ 313 w 442"/>
                    <a:gd name="T51" fmla="*/ 322 h 376"/>
                    <a:gd name="T52" fmla="*/ 432 w 442"/>
                    <a:gd name="T53" fmla="*/ 289 h 376"/>
                    <a:gd name="T54" fmla="*/ 431 w 442"/>
                    <a:gd name="T55" fmla="*/ 225 h 376"/>
                    <a:gd name="T56" fmla="*/ 365 w 442"/>
                    <a:gd name="T57" fmla="*/ 217 h 376"/>
                    <a:gd name="T58" fmla="*/ 353 w 442"/>
                    <a:gd name="T59" fmla="*/ 188 h 376"/>
                    <a:gd name="T60" fmla="*/ 343 w 442"/>
                    <a:gd name="T61" fmla="*/ 181 h 376"/>
                    <a:gd name="T62" fmla="*/ 333 w 442"/>
                    <a:gd name="T63" fmla="*/ 170 h 376"/>
                    <a:gd name="T64" fmla="*/ 323 w 442"/>
                    <a:gd name="T65" fmla="*/ 156 h 376"/>
                    <a:gd name="T66" fmla="*/ 321 w 442"/>
                    <a:gd name="T67" fmla="*/ 140 h 376"/>
                    <a:gd name="T68" fmla="*/ 304 w 442"/>
                    <a:gd name="T69" fmla="*/ 120 h 376"/>
                    <a:gd name="T70" fmla="*/ 288 w 442"/>
                    <a:gd name="T71" fmla="*/ 106 h 376"/>
                    <a:gd name="T72" fmla="*/ 264 w 442"/>
                    <a:gd name="T73" fmla="*/ 86 h 376"/>
                    <a:gd name="T74" fmla="*/ 240 w 442"/>
                    <a:gd name="T75" fmla="*/ 72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2" h="376">
                      <a:moveTo>
                        <a:pt x="240" y="72"/>
                      </a:moveTo>
                      <a:lnTo>
                        <a:pt x="201" y="71"/>
                      </a:lnTo>
                      <a:lnTo>
                        <a:pt x="139" y="23"/>
                      </a:lnTo>
                      <a:lnTo>
                        <a:pt x="107" y="6"/>
                      </a:lnTo>
                      <a:lnTo>
                        <a:pt x="82" y="0"/>
                      </a:lnTo>
                      <a:lnTo>
                        <a:pt x="79" y="3"/>
                      </a:lnTo>
                      <a:lnTo>
                        <a:pt x="40" y="15"/>
                      </a:lnTo>
                      <a:lnTo>
                        <a:pt x="63" y="39"/>
                      </a:lnTo>
                      <a:lnTo>
                        <a:pt x="57" y="43"/>
                      </a:lnTo>
                      <a:lnTo>
                        <a:pt x="54" y="51"/>
                      </a:lnTo>
                      <a:lnTo>
                        <a:pt x="39" y="54"/>
                      </a:lnTo>
                      <a:lnTo>
                        <a:pt x="35" y="63"/>
                      </a:lnTo>
                      <a:lnTo>
                        <a:pt x="27" y="71"/>
                      </a:lnTo>
                      <a:lnTo>
                        <a:pt x="4" y="67"/>
                      </a:lnTo>
                      <a:lnTo>
                        <a:pt x="2" y="76"/>
                      </a:lnTo>
                      <a:lnTo>
                        <a:pt x="2" y="84"/>
                      </a:lnTo>
                      <a:lnTo>
                        <a:pt x="0" y="97"/>
                      </a:lnTo>
                      <a:lnTo>
                        <a:pt x="10" y="97"/>
                      </a:lnTo>
                      <a:lnTo>
                        <a:pt x="22" y="114"/>
                      </a:lnTo>
                      <a:lnTo>
                        <a:pt x="36" y="132"/>
                      </a:lnTo>
                      <a:lnTo>
                        <a:pt x="45" y="150"/>
                      </a:lnTo>
                      <a:lnTo>
                        <a:pt x="52" y="156"/>
                      </a:lnTo>
                      <a:lnTo>
                        <a:pt x="58" y="168"/>
                      </a:lnTo>
                      <a:lnTo>
                        <a:pt x="58" y="173"/>
                      </a:lnTo>
                      <a:lnTo>
                        <a:pt x="65" y="187"/>
                      </a:lnTo>
                      <a:lnTo>
                        <a:pt x="76" y="192"/>
                      </a:lnTo>
                      <a:lnTo>
                        <a:pt x="86" y="201"/>
                      </a:lnTo>
                      <a:lnTo>
                        <a:pt x="100" y="227"/>
                      </a:lnTo>
                      <a:lnTo>
                        <a:pt x="100" y="241"/>
                      </a:lnTo>
                      <a:lnTo>
                        <a:pt x="103" y="258"/>
                      </a:lnTo>
                      <a:lnTo>
                        <a:pt x="118" y="281"/>
                      </a:lnTo>
                      <a:lnTo>
                        <a:pt x="128" y="284"/>
                      </a:lnTo>
                      <a:lnTo>
                        <a:pt x="143" y="301"/>
                      </a:lnTo>
                      <a:lnTo>
                        <a:pt x="150" y="321"/>
                      </a:lnTo>
                      <a:lnTo>
                        <a:pt x="162" y="340"/>
                      </a:lnTo>
                      <a:lnTo>
                        <a:pt x="173" y="349"/>
                      </a:lnTo>
                      <a:lnTo>
                        <a:pt x="175" y="358"/>
                      </a:lnTo>
                      <a:lnTo>
                        <a:pt x="183" y="366"/>
                      </a:lnTo>
                      <a:lnTo>
                        <a:pt x="185" y="376"/>
                      </a:lnTo>
                      <a:lnTo>
                        <a:pt x="194" y="367"/>
                      </a:lnTo>
                      <a:lnTo>
                        <a:pt x="192" y="358"/>
                      </a:lnTo>
                      <a:lnTo>
                        <a:pt x="196" y="346"/>
                      </a:lnTo>
                      <a:lnTo>
                        <a:pt x="205" y="353"/>
                      </a:lnTo>
                      <a:lnTo>
                        <a:pt x="211" y="351"/>
                      </a:lnTo>
                      <a:lnTo>
                        <a:pt x="235" y="350"/>
                      </a:lnTo>
                      <a:lnTo>
                        <a:pt x="239" y="353"/>
                      </a:lnTo>
                      <a:lnTo>
                        <a:pt x="258" y="354"/>
                      </a:lnTo>
                      <a:lnTo>
                        <a:pt x="267" y="353"/>
                      </a:lnTo>
                      <a:lnTo>
                        <a:pt x="272" y="361"/>
                      </a:lnTo>
                      <a:lnTo>
                        <a:pt x="282" y="357"/>
                      </a:lnTo>
                      <a:lnTo>
                        <a:pt x="295" y="332"/>
                      </a:lnTo>
                      <a:lnTo>
                        <a:pt x="313" y="322"/>
                      </a:lnTo>
                      <a:lnTo>
                        <a:pt x="372" y="312"/>
                      </a:lnTo>
                      <a:lnTo>
                        <a:pt x="432" y="289"/>
                      </a:lnTo>
                      <a:lnTo>
                        <a:pt x="442" y="241"/>
                      </a:lnTo>
                      <a:lnTo>
                        <a:pt x="431" y="225"/>
                      </a:lnTo>
                      <a:lnTo>
                        <a:pt x="427" y="229"/>
                      </a:lnTo>
                      <a:lnTo>
                        <a:pt x="365" y="217"/>
                      </a:lnTo>
                      <a:lnTo>
                        <a:pt x="354" y="194"/>
                      </a:lnTo>
                      <a:lnTo>
                        <a:pt x="353" y="188"/>
                      </a:lnTo>
                      <a:lnTo>
                        <a:pt x="349" y="179"/>
                      </a:lnTo>
                      <a:lnTo>
                        <a:pt x="343" y="181"/>
                      </a:lnTo>
                      <a:lnTo>
                        <a:pt x="337" y="176"/>
                      </a:lnTo>
                      <a:lnTo>
                        <a:pt x="333" y="170"/>
                      </a:lnTo>
                      <a:lnTo>
                        <a:pt x="329" y="162"/>
                      </a:lnTo>
                      <a:lnTo>
                        <a:pt x="323" y="156"/>
                      </a:lnTo>
                      <a:lnTo>
                        <a:pt x="319" y="147"/>
                      </a:lnTo>
                      <a:lnTo>
                        <a:pt x="321" y="140"/>
                      </a:lnTo>
                      <a:lnTo>
                        <a:pt x="319" y="129"/>
                      </a:lnTo>
                      <a:lnTo>
                        <a:pt x="304" y="120"/>
                      </a:lnTo>
                      <a:lnTo>
                        <a:pt x="299" y="112"/>
                      </a:lnTo>
                      <a:lnTo>
                        <a:pt x="288" y="106"/>
                      </a:lnTo>
                      <a:lnTo>
                        <a:pt x="278" y="86"/>
                      </a:lnTo>
                      <a:lnTo>
                        <a:pt x="264" y="86"/>
                      </a:lnTo>
                      <a:lnTo>
                        <a:pt x="257" y="74"/>
                      </a:lnTo>
                      <a:lnTo>
                        <a:pt x="240" y="72"/>
                      </a:lnTo>
                      <a:lnTo>
                        <a:pt x="240" y="7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36"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610E42FB-3657-45AC-D5B4-B7BCDA986F3A}"/>
                    </a:ext>
                  </a:extLst>
                </p:cNvPr>
                <p:cNvSpPr>
                  <a:spLocks/>
                </p:cNvSpPr>
                <p:nvPr/>
              </p:nvSpPr>
              <p:spPr bwMode="auto">
                <a:xfrm>
                  <a:off x="7126287" y="3076576"/>
                  <a:ext cx="192087" cy="187325"/>
                </a:xfrm>
                <a:custGeom>
                  <a:avLst/>
                  <a:gdLst>
                    <a:gd name="T0" fmla="*/ 64 w 121"/>
                    <a:gd name="T1" fmla="*/ 94 h 118"/>
                    <a:gd name="T2" fmla="*/ 105 w 121"/>
                    <a:gd name="T3" fmla="*/ 68 h 118"/>
                    <a:gd name="T4" fmla="*/ 108 w 121"/>
                    <a:gd name="T5" fmla="*/ 39 h 118"/>
                    <a:gd name="T6" fmla="*/ 104 w 121"/>
                    <a:gd name="T7" fmla="*/ 22 h 118"/>
                    <a:gd name="T8" fmla="*/ 114 w 121"/>
                    <a:gd name="T9" fmla="*/ 15 h 118"/>
                    <a:gd name="T10" fmla="*/ 121 w 121"/>
                    <a:gd name="T11" fmla="*/ 0 h 118"/>
                    <a:gd name="T12" fmla="*/ 99 w 121"/>
                    <a:gd name="T13" fmla="*/ 4 h 118"/>
                    <a:gd name="T14" fmla="*/ 89 w 121"/>
                    <a:gd name="T15" fmla="*/ 4 h 118"/>
                    <a:gd name="T16" fmla="*/ 67 w 121"/>
                    <a:gd name="T17" fmla="*/ 13 h 118"/>
                    <a:gd name="T18" fmla="*/ 51 w 121"/>
                    <a:gd name="T19" fmla="*/ 13 h 118"/>
                    <a:gd name="T20" fmla="*/ 40 w 121"/>
                    <a:gd name="T21" fmla="*/ 9 h 118"/>
                    <a:gd name="T22" fmla="*/ 20 w 121"/>
                    <a:gd name="T23" fmla="*/ 15 h 118"/>
                    <a:gd name="T24" fmla="*/ 13 w 121"/>
                    <a:gd name="T25" fmla="*/ 11 h 118"/>
                    <a:gd name="T26" fmla="*/ 13 w 121"/>
                    <a:gd name="T27" fmla="*/ 24 h 118"/>
                    <a:gd name="T28" fmla="*/ 8 w 121"/>
                    <a:gd name="T29" fmla="*/ 29 h 118"/>
                    <a:gd name="T30" fmla="*/ 4 w 121"/>
                    <a:gd name="T31" fmla="*/ 35 h 118"/>
                    <a:gd name="T32" fmla="*/ 0 w 121"/>
                    <a:gd name="T33" fmla="*/ 44 h 118"/>
                    <a:gd name="T34" fmla="*/ 5 w 121"/>
                    <a:gd name="T35" fmla="*/ 63 h 118"/>
                    <a:gd name="T36" fmla="*/ 13 w 121"/>
                    <a:gd name="T37" fmla="*/ 64 h 118"/>
                    <a:gd name="T38" fmla="*/ 18 w 121"/>
                    <a:gd name="T39" fmla="*/ 73 h 118"/>
                    <a:gd name="T40" fmla="*/ 8 w 121"/>
                    <a:gd name="T41" fmla="*/ 82 h 118"/>
                    <a:gd name="T42" fmla="*/ 5 w 121"/>
                    <a:gd name="T43" fmla="*/ 95 h 118"/>
                    <a:gd name="T44" fmla="*/ 6 w 121"/>
                    <a:gd name="T45" fmla="*/ 105 h 118"/>
                    <a:gd name="T46" fmla="*/ 4 w 121"/>
                    <a:gd name="T47" fmla="*/ 109 h 118"/>
                    <a:gd name="T48" fmla="*/ 4 w 121"/>
                    <a:gd name="T49" fmla="*/ 109 h 118"/>
                    <a:gd name="T50" fmla="*/ 28 w 121"/>
                    <a:gd name="T51" fmla="*/ 118 h 118"/>
                    <a:gd name="T52" fmla="*/ 64 w 121"/>
                    <a:gd name="T53" fmla="*/ 94 h 118"/>
                    <a:gd name="T54" fmla="*/ 64 w 121"/>
                    <a:gd name="T55" fmla="*/ 9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1" h="118">
                      <a:moveTo>
                        <a:pt x="64" y="94"/>
                      </a:moveTo>
                      <a:lnTo>
                        <a:pt x="105" y="68"/>
                      </a:lnTo>
                      <a:lnTo>
                        <a:pt x="108" y="39"/>
                      </a:lnTo>
                      <a:lnTo>
                        <a:pt x="104" y="22"/>
                      </a:lnTo>
                      <a:lnTo>
                        <a:pt x="114" y="15"/>
                      </a:lnTo>
                      <a:lnTo>
                        <a:pt x="121" y="0"/>
                      </a:lnTo>
                      <a:lnTo>
                        <a:pt x="99" y="4"/>
                      </a:lnTo>
                      <a:lnTo>
                        <a:pt x="89" y="4"/>
                      </a:lnTo>
                      <a:lnTo>
                        <a:pt x="67" y="13"/>
                      </a:lnTo>
                      <a:lnTo>
                        <a:pt x="51" y="13"/>
                      </a:lnTo>
                      <a:lnTo>
                        <a:pt x="40" y="9"/>
                      </a:lnTo>
                      <a:lnTo>
                        <a:pt x="20" y="15"/>
                      </a:lnTo>
                      <a:lnTo>
                        <a:pt x="13" y="11"/>
                      </a:lnTo>
                      <a:lnTo>
                        <a:pt x="13" y="24"/>
                      </a:lnTo>
                      <a:lnTo>
                        <a:pt x="8" y="29"/>
                      </a:lnTo>
                      <a:lnTo>
                        <a:pt x="4" y="35"/>
                      </a:lnTo>
                      <a:lnTo>
                        <a:pt x="0" y="44"/>
                      </a:lnTo>
                      <a:lnTo>
                        <a:pt x="5" y="63"/>
                      </a:lnTo>
                      <a:lnTo>
                        <a:pt x="13" y="64"/>
                      </a:lnTo>
                      <a:lnTo>
                        <a:pt x="18" y="73"/>
                      </a:lnTo>
                      <a:lnTo>
                        <a:pt x="8" y="82"/>
                      </a:lnTo>
                      <a:lnTo>
                        <a:pt x="5" y="95"/>
                      </a:lnTo>
                      <a:lnTo>
                        <a:pt x="6" y="105"/>
                      </a:lnTo>
                      <a:lnTo>
                        <a:pt x="4" y="109"/>
                      </a:lnTo>
                      <a:lnTo>
                        <a:pt x="4" y="109"/>
                      </a:lnTo>
                      <a:lnTo>
                        <a:pt x="28" y="118"/>
                      </a:lnTo>
                      <a:lnTo>
                        <a:pt x="64" y="94"/>
                      </a:lnTo>
                      <a:lnTo>
                        <a:pt x="64" y="9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37"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D2813700-983C-CB6C-5964-34A0A6918DA0}"/>
                    </a:ext>
                  </a:extLst>
                </p:cNvPr>
                <p:cNvSpPr>
                  <a:spLocks/>
                </p:cNvSpPr>
                <p:nvPr/>
              </p:nvSpPr>
              <p:spPr bwMode="auto">
                <a:xfrm>
                  <a:off x="9194800" y="3713163"/>
                  <a:ext cx="290512" cy="555625"/>
                </a:xfrm>
                <a:custGeom>
                  <a:avLst/>
                  <a:gdLst>
                    <a:gd name="T0" fmla="*/ 183 w 183"/>
                    <a:gd name="T1" fmla="*/ 135 h 350"/>
                    <a:gd name="T2" fmla="*/ 161 w 183"/>
                    <a:gd name="T3" fmla="*/ 94 h 350"/>
                    <a:gd name="T4" fmla="*/ 138 w 183"/>
                    <a:gd name="T5" fmla="*/ 51 h 350"/>
                    <a:gd name="T6" fmla="*/ 119 w 183"/>
                    <a:gd name="T7" fmla="*/ 59 h 350"/>
                    <a:gd name="T8" fmla="*/ 100 w 183"/>
                    <a:gd name="T9" fmla="*/ 55 h 350"/>
                    <a:gd name="T10" fmla="*/ 77 w 183"/>
                    <a:gd name="T11" fmla="*/ 47 h 350"/>
                    <a:gd name="T12" fmla="*/ 64 w 183"/>
                    <a:gd name="T13" fmla="*/ 21 h 350"/>
                    <a:gd name="T14" fmla="*/ 51 w 183"/>
                    <a:gd name="T15" fmla="*/ 0 h 350"/>
                    <a:gd name="T16" fmla="*/ 29 w 183"/>
                    <a:gd name="T17" fmla="*/ 16 h 350"/>
                    <a:gd name="T18" fmla="*/ 9 w 183"/>
                    <a:gd name="T19" fmla="*/ 43 h 350"/>
                    <a:gd name="T20" fmla="*/ 14 w 183"/>
                    <a:gd name="T21" fmla="*/ 68 h 350"/>
                    <a:gd name="T22" fmla="*/ 40 w 183"/>
                    <a:gd name="T23" fmla="*/ 101 h 350"/>
                    <a:gd name="T24" fmla="*/ 28 w 183"/>
                    <a:gd name="T25" fmla="*/ 126 h 350"/>
                    <a:gd name="T26" fmla="*/ 51 w 183"/>
                    <a:gd name="T27" fmla="*/ 157 h 350"/>
                    <a:gd name="T28" fmla="*/ 55 w 183"/>
                    <a:gd name="T29" fmla="*/ 181 h 350"/>
                    <a:gd name="T30" fmla="*/ 56 w 183"/>
                    <a:gd name="T31" fmla="*/ 225 h 350"/>
                    <a:gd name="T32" fmla="*/ 42 w 183"/>
                    <a:gd name="T33" fmla="*/ 271 h 350"/>
                    <a:gd name="T34" fmla="*/ 46 w 183"/>
                    <a:gd name="T35" fmla="*/ 299 h 350"/>
                    <a:gd name="T36" fmla="*/ 59 w 183"/>
                    <a:gd name="T37" fmla="*/ 298 h 350"/>
                    <a:gd name="T38" fmla="*/ 75 w 183"/>
                    <a:gd name="T39" fmla="*/ 322 h 350"/>
                    <a:gd name="T40" fmla="*/ 88 w 183"/>
                    <a:gd name="T41" fmla="*/ 328 h 350"/>
                    <a:gd name="T42" fmla="*/ 108 w 183"/>
                    <a:gd name="T43" fmla="*/ 350 h 350"/>
                    <a:gd name="T44" fmla="*/ 127 w 183"/>
                    <a:gd name="T45" fmla="*/ 337 h 350"/>
                    <a:gd name="T46" fmla="*/ 103 w 183"/>
                    <a:gd name="T47" fmla="*/ 322 h 350"/>
                    <a:gd name="T48" fmla="*/ 86 w 183"/>
                    <a:gd name="T49" fmla="*/ 288 h 350"/>
                    <a:gd name="T50" fmla="*/ 62 w 183"/>
                    <a:gd name="T51" fmla="*/ 266 h 350"/>
                    <a:gd name="T52" fmla="*/ 65 w 183"/>
                    <a:gd name="T53" fmla="*/ 228 h 350"/>
                    <a:gd name="T54" fmla="*/ 72 w 183"/>
                    <a:gd name="T55" fmla="*/ 167 h 350"/>
                    <a:gd name="T56" fmla="*/ 90 w 183"/>
                    <a:gd name="T57" fmla="*/ 185 h 350"/>
                    <a:gd name="T58" fmla="*/ 127 w 183"/>
                    <a:gd name="T59" fmla="*/ 195 h 350"/>
                    <a:gd name="T60" fmla="*/ 130 w 183"/>
                    <a:gd name="T61" fmla="*/ 147 h 350"/>
                    <a:gd name="T62" fmla="*/ 177 w 183"/>
                    <a:gd name="T63" fmla="*/ 146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3" h="350">
                      <a:moveTo>
                        <a:pt x="177" y="146"/>
                      </a:moveTo>
                      <a:lnTo>
                        <a:pt x="183" y="135"/>
                      </a:lnTo>
                      <a:lnTo>
                        <a:pt x="181" y="115"/>
                      </a:lnTo>
                      <a:lnTo>
                        <a:pt x="161" y="94"/>
                      </a:lnTo>
                      <a:lnTo>
                        <a:pt x="156" y="71"/>
                      </a:lnTo>
                      <a:lnTo>
                        <a:pt x="138" y="51"/>
                      </a:lnTo>
                      <a:lnTo>
                        <a:pt x="122" y="50"/>
                      </a:lnTo>
                      <a:lnTo>
                        <a:pt x="119" y="59"/>
                      </a:lnTo>
                      <a:lnTo>
                        <a:pt x="107" y="59"/>
                      </a:lnTo>
                      <a:lnTo>
                        <a:pt x="100" y="55"/>
                      </a:lnTo>
                      <a:lnTo>
                        <a:pt x="81" y="69"/>
                      </a:lnTo>
                      <a:lnTo>
                        <a:pt x="77" y="47"/>
                      </a:lnTo>
                      <a:lnTo>
                        <a:pt x="78" y="22"/>
                      </a:lnTo>
                      <a:lnTo>
                        <a:pt x="64" y="21"/>
                      </a:lnTo>
                      <a:lnTo>
                        <a:pt x="60" y="7"/>
                      </a:lnTo>
                      <a:lnTo>
                        <a:pt x="51" y="0"/>
                      </a:lnTo>
                      <a:lnTo>
                        <a:pt x="40" y="5"/>
                      </a:lnTo>
                      <a:lnTo>
                        <a:pt x="29" y="16"/>
                      </a:lnTo>
                      <a:lnTo>
                        <a:pt x="14" y="17"/>
                      </a:lnTo>
                      <a:lnTo>
                        <a:pt x="9" y="43"/>
                      </a:lnTo>
                      <a:lnTo>
                        <a:pt x="0" y="46"/>
                      </a:lnTo>
                      <a:lnTo>
                        <a:pt x="14" y="68"/>
                      </a:lnTo>
                      <a:lnTo>
                        <a:pt x="29" y="85"/>
                      </a:lnTo>
                      <a:lnTo>
                        <a:pt x="40" y="101"/>
                      </a:lnTo>
                      <a:lnTo>
                        <a:pt x="35" y="121"/>
                      </a:lnTo>
                      <a:lnTo>
                        <a:pt x="28" y="126"/>
                      </a:lnTo>
                      <a:lnTo>
                        <a:pt x="35" y="137"/>
                      </a:lnTo>
                      <a:lnTo>
                        <a:pt x="51" y="157"/>
                      </a:lnTo>
                      <a:lnTo>
                        <a:pt x="55" y="170"/>
                      </a:lnTo>
                      <a:lnTo>
                        <a:pt x="55" y="181"/>
                      </a:lnTo>
                      <a:lnTo>
                        <a:pt x="66" y="202"/>
                      </a:lnTo>
                      <a:lnTo>
                        <a:pt x="56" y="225"/>
                      </a:lnTo>
                      <a:lnTo>
                        <a:pt x="47" y="249"/>
                      </a:lnTo>
                      <a:lnTo>
                        <a:pt x="42" y="271"/>
                      </a:lnTo>
                      <a:lnTo>
                        <a:pt x="42" y="286"/>
                      </a:lnTo>
                      <a:lnTo>
                        <a:pt x="46" y="299"/>
                      </a:lnTo>
                      <a:lnTo>
                        <a:pt x="49" y="285"/>
                      </a:lnTo>
                      <a:lnTo>
                        <a:pt x="59" y="298"/>
                      </a:lnTo>
                      <a:lnTo>
                        <a:pt x="71" y="311"/>
                      </a:lnTo>
                      <a:lnTo>
                        <a:pt x="75" y="322"/>
                      </a:lnTo>
                      <a:lnTo>
                        <a:pt x="85" y="331"/>
                      </a:lnTo>
                      <a:lnTo>
                        <a:pt x="88" y="328"/>
                      </a:lnTo>
                      <a:lnTo>
                        <a:pt x="105" y="338"/>
                      </a:lnTo>
                      <a:lnTo>
                        <a:pt x="108" y="350"/>
                      </a:lnTo>
                      <a:lnTo>
                        <a:pt x="122" y="347"/>
                      </a:lnTo>
                      <a:lnTo>
                        <a:pt x="127" y="337"/>
                      </a:lnTo>
                      <a:lnTo>
                        <a:pt x="116" y="325"/>
                      </a:lnTo>
                      <a:lnTo>
                        <a:pt x="103" y="322"/>
                      </a:lnTo>
                      <a:lnTo>
                        <a:pt x="91" y="309"/>
                      </a:lnTo>
                      <a:lnTo>
                        <a:pt x="86" y="288"/>
                      </a:lnTo>
                      <a:lnTo>
                        <a:pt x="76" y="266"/>
                      </a:lnTo>
                      <a:lnTo>
                        <a:pt x="62" y="266"/>
                      </a:lnTo>
                      <a:lnTo>
                        <a:pt x="60" y="248"/>
                      </a:lnTo>
                      <a:lnTo>
                        <a:pt x="65" y="228"/>
                      </a:lnTo>
                      <a:lnTo>
                        <a:pt x="73" y="193"/>
                      </a:lnTo>
                      <a:lnTo>
                        <a:pt x="72" y="167"/>
                      </a:lnTo>
                      <a:lnTo>
                        <a:pt x="91" y="166"/>
                      </a:lnTo>
                      <a:lnTo>
                        <a:pt x="90" y="185"/>
                      </a:lnTo>
                      <a:lnTo>
                        <a:pt x="107" y="185"/>
                      </a:lnTo>
                      <a:lnTo>
                        <a:pt x="127" y="195"/>
                      </a:lnTo>
                      <a:lnTo>
                        <a:pt x="119" y="167"/>
                      </a:lnTo>
                      <a:lnTo>
                        <a:pt x="130" y="147"/>
                      </a:lnTo>
                      <a:lnTo>
                        <a:pt x="157" y="143"/>
                      </a:lnTo>
                      <a:lnTo>
                        <a:pt x="177" y="146"/>
                      </a:lnTo>
                      <a:lnTo>
                        <a:pt x="177" y="14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38"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97CB62DE-D02B-11D1-A4B6-5180DE4E218E}"/>
                    </a:ext>
                  </a:extLst>
                </p:cNvPr>
                <p:cNvSpPr>
                  <a:spLocks/>
                </p:cNvSpPr>
                <p:nvPr/>
              </p:nvSpPr>
              <p:spPr bwMode="auto">
                <a:xfrm>
                  <a:off x="8080375" y="2936876"/>
                  <a:ext cx="252412" cy="158750"/>
                </a:xfrm>
                <a:custGeom>
                  <a:avLst/>
                  <a:gdLst>
                    <a:gd name="T0" fmla="*/ 62 w 159"/>
                    <a:gd name="T1" fmla="*/ 16 h 100"/>
                    <a:gd name="T2" fmla="*/ 55 w 159"/>
                    <a:gd name="T3" fmla="*/ 17 h 100"/>
                    <a:gd name="T4" fmla="*/ 50 w 159"/>
                    <a:gd name="T5" fmla="*/ 10 h 100"/>
                    <a:gd name="T6" fmla="*/ 51 w 159"/>
                    <a:gd name="T7" fmla="*/ 0 h 100"/>
                    <a:gd name="T8" fmla="*/ 27 w 159"/>
                    <a:gd name="T9" fmla="*/ 5 h 100"/>
                    <a:gd name="T10" fmla="*/ 25 w 159"/>
                    <a:gd name="T11" fmla="*/ 20 h 100"/>
                    <a:gd name="T12" fmla="*/ 19 w 159"/>
                    <a:gd name="T13" fmla="*/ 33 h 100"/>
                    <a:gd name="T14" fmla="*/ 2 w 159"/>
                    <a:gd name="T15" fmla="*/ 32 h 100"/>
                    <a:gd name="T16" fmla="*/ 0 w 159"/>
                    <a:gd name="T17" fmla="*/ 42 h 100"/>
                    <a:gd name="T18" fmla="*/ 16 w 159"/>
                    <a:gd name="T19" fmla="*/ 48 h 100"/>
                    <a:gd name="T20" fmla="*/ 25 w 159"/>
                    <a:gd name="T21" fmla="*/ 66 h 100"/>
                    <a:gd name="T22" fmla="*/ 20 w 159"/>
                    <a:gd name="T23" fmla="*/ 90 h 100"/>
                    <a:gd name="T24" fmla="*/ 27 w 159"/>
                    <a:gd name="T25" fmla="*/ 94 h 100"/>
                    <a:gd name="T26" fmla="*/ 40 w 159"/>
                    <a:gd name="T27" fmla="*/ 85 h 100"/>
                    <a:gd name="T28" fmla="*/ 47 w 159"/>
                    <a:gd name="T29" fmla="*/ 90 h 100"/>
                    <a:gd name="T30" fmla="*/ 51 w 159"/>
                    <a:gd name="T31" fmla="*/ 79 h 100"/>
                    <a:gd name="T32" fmla="*/ 62 w 159"/>
                    <a:gd name="T33" fmla="*/ 80 h 100"/>
                    <a:gd name="T34" fmla="*/ 65 w 159"/>
                    <a:gd name="T35" fmla="*/ 76 h 100"/>
                    <a:gd name="T36" fmla="*/ 64 w 159"/>
                    <a:gd name="T37" fmla="*/ 67 h 100"/>
                    <a:gd name="T38" fmla="*/ 70 w 159"/>
                    <a:gd name="T39" fmla="*/ 58 h 100"/>
                    <a:gd name="T40" fmla="*/ 83 w 159"/>
                    <a:gd name="T41" fmla="*/ 64 h 100"/>
                    <a:gd name="T42" fmla="*/ 83 w 159"/>
                    <a:gd name="T43" fmla="*/ 71 h 100"/>
                    <a:gd name="T44" fmla="*/ 88 w 159"/>
                    <a:gd name="T45" fmla="*/ 72 h 100"/>
                    <a:gd name="T46" fmla="*/ 92 w 159"/>
                    <a:gd name="T47" fmla="*/ 92 h 100"/>
                    <a:gd name="T48" fmla="*/ 101 w 159"/>
                    <a:gd name="T49" fmla="*/ 100 h 100"/>
                    <a:gd name="T50" fmla="*/ 107 w 159"/>
                    <a:gd name="T51" fmla="*/ 96 h 100"/>
                    <a:gd name="T52" fmla="*/ 115 w 159"/>
                    <a:gd name="T53" fmla="*/ 93 h 100"/>
                    <a:gd name="T54" fmla="*/ 125 w 159"/>
                    <a:gd name="T55" fmla="*/ 82 h 100"/>
                    <a:gd name="T56" fmla="*/ 139 w 159"/>
                    <a:gd name="T57" fmla="*/ 84 h 100"/>
                    <a:gd name="T58" fmla="*/ 159 w 159"/>
                    <a:gd name="T59" fmla="*/ 84 h 100"/>
                    <a:gd name="T60" fmla="*/ 152 w 159"/>
                    <a:gd name="T61" fmla="*/ 70 h 100"/>
                    <a:gd name="T62" fmla="*/ 150 w 159"/>
                    <a:gd name="T63" fmla="*/ 60 h 100"/>
                    <a:gd name="T64" fmla="*/ 137 w 159"/>
                    <a:gd name="T65" fmla="*/ 56 h 100"/>
                    <a:gd name="T66" fmla="*/ 131 w 159"/>
                    <a:gd name="T67" fmla="*/ 57 h 100"/>
                    <a:gd name="T68" fmla="*/ 120 w 159"/>
                    <a:gd name="T69" fmla="*/ 36 h 100"/>
                    <a:gd name="T70" fmla="*/ 84 w 159"/>
                    <a:gd name="T71" fmla="*/ 39 h 100"/>
                    <a:gd name="T72" fmla="*/ 57 w 159"/>
                    <a:gd name="T73" fmla="*/ 31 h 100"/>
                    <a:gd name="T74" fmla="*/ 38 w 159"/>
                    <a:gd name="T75" fmla="*/ 33 h 100"/>
                    <a:gd name="T76" fmla="*/ 35 w 159"/>
                    <a:gd name="T77" fmla="*/ 19 h 100"/>
                    <a:gd name="T78" fmla="*/ 57 w 159"/>
                    <a:gd name="T79" fmla="*/ 24 h 100"/>
                    <a:gd name="T80" fmla="*/ 62 w 159"/>
                    <a:gd name="T81" fmla="*/ 16 h 100"/>
                    <a:gd name="T82" fmla="*/ 62 w 159"/>
                    <a:gd name="T83" fmla="*/ 1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9" h="100">
                      <a:moveTo>
                        <a:pt x="62" y="16"/>
                      </a:moveTo>
                      <a:lnTo>
                        <a:pt x="55" y="17"/>
                      </a:lnTo>
                      <a:lnTo>
                        <a:pt x="50" y="10"/>
                      </a:lnTo>
                      <a:lnTo>
                        <a:pt x="51" y="0"/>
                      </a:lnTo>
                      <a:lnTo>
                        <a:pt x="27" y="5"/>
                      </a:lnTo>
                      <a:lnTo>
                        <a:pt x="25" y="20"/>
                      </a:lnTo>
                      <a:lnTo>
                        <a:pt x="19" y="33"/>
                      </a:lnTo>
                      <a:lnTo>
                        <a:pt x="2" y="32"/>
                      </a:lnTo>
                      <a:lnTo>
                        <a:pt x="0" y="42"/>
                      </a:lnTo>
                      <a:lnTo>
                        <a:pt x="16" y="48"/>
                      </a:lnTo>
                      <a:lnTo>
                        <a:pt x="25" y="66"/>
                      </a:lnTo>
                      <a:lnTo>
                        <a:pt x="20" y="90"/>
                      </a:lnTo>
                      <a:lnTo>
                        <a:pt x="27" y="94"/>
                      </a:lnTo>
                      <a:lnTo>
                        <a:pt x="40" y="85"/>
                      </a:lnTo>
                      <a:lnTo>
                        <a:pt x="47" y="90"/>
                      </a:lnTo>
                      <a:lnTo>
                        <a:pt x="51" y="79"/>
                      </a:lnTo>
                      <a:lnTo>
                        <a:pt x="62" y="80"/>
                      </a:lnTo>
                      <a:lnTo>
                        <a:pt x="65" y="76"/>
                      </a:lnTo>
                      <a:lnTo>
                        <a:pt x="64" y="67"/>
                      </a:lnTo>
                      <a:lnTo>
                        <a:pt x="70" y="58"/>
                      </a:lnTo>
                      <a:lnTo>
                        <a:pt x="83" y="64"/>
                      </a:lnTo>
                      <a:lnTo>
                        <a:pt x="83" y="71"/>
                      </a:lnTo>
                      <a:lnTo>
                        <a:pt x="88" y="72"/>
                      </a:lnTo>
                      <a:lnTo>
                        <a:pt x="92" y="92"/>
                      </a:lnTo>
                      <a:lnTo>
                        <a:pt x="101" y="100"/>
                      </a:lnTo>
                      <a:lnTo>
                        <a:pt x="107" y="96"/>
                      </a:lnTo>
                      <a:lnTo>
                        <a:pt x="115" y="93"/>
                      </a:lnTo>
                      <a:lnTo>
                        <a:pt x="125" y="82"/>
                      </a:lnTo>
                      <a:lnTo>
                        <a:pt x="139" y="84"/>
                      </a:lnTo>
                      <a:lnTo>
                        <a:pt x="159" y="84"/>
                      </a:lnTo>
                      <a:lnTo>
                        <a:pt x="152" y="70"/>
                      </a:lnTo>
                      <a:lnTo>
                        <a:pt x="150" y="60"/>
                      </a:lnTo>
                      <a:lnTo>
                        <a:pt x="137" y="56"/>
                      </a:lnTo>
                      <a:lnTo>
                        <a:pt x="131" y="57"/>
                      </a:lnTo>
                      <a:lnTo>
                        <a:pt x="120" y="36"/>
                      </a:lnTo>
                      <a:lnTo>
                        <a:pt x="84" y="39"/>
                      </a:lnTo>
                      <a:lnTo>
                        <a:pt x="57" y="31"/>
                      </a:lnTo>
                      <a:lnTo>
                        <a:pt x="38" y="33"/>
                      </a:lnTo>
                      <a:lnTo>
                        <a:pt x="35" y="19"/>
                      </a:lnTo>
                      <a:lnTo>
                        <a:pt x="57" y="24"/>
                      </a:lnTo>
                      <a:lnTo>
                        <a:pt x="62" y="16"/>
                      </a:lnTo>
                      <a:lnTo>
                        <a:pt x="62" y="1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39"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BCE241FE-F631-5EE3-E2C1-DB71D2651481}"/>
                    </a:ext>
                  </a:extLst>
                </p:cNvPr>
                <p:cNvSpPr>
                  <a:spLocks/>
                </p:cNvSpPr>
                <p:nvPr/>
              </p:nvSpPr>
              <p:spPr bwMode="auto">
                <a:xfrm>
                  <a:off x="7597775" y="2870201"/>
                  <a:ext cx="471487" cy="282575"/>
                </a:xfrm>
                <a:custGeom>
                  <a:avLst/>
                  <a:gdLst>
                    <a:gd name="T0" fmla="*/ 297 w 297"/>
                    <a:gd name="T1" fmla="*/ 127 h 178"/>
                    <a:gd name="T2" fmla="*/ 294 w 297"/>
                    <a:gd name="T3" fmla="*/ 112 h 178"/>
                    <a:gd name="T4" fmla="*/ 265 w 297"/>
                    <a:gd name="T5" fmla="*/ 102 h 178"/>
                    <a:gd name="T6" fmla="*/ 243 w 297"/>
                    <a:gd name="T7" fmla="*/ 90 h 178"/>
                    <a:gd name="T8" fmla="*/ 227 w 297"/>
                    <a:gd name="T9" fmla="*/ 79 h 178"/>
                    <a:gd name="T10" fmla="*/ 201 w 297"/>
                    <a:gd name="T11" fmla="*/ 63 h 178"/>
                    <a:gd name="T12" fmla="*/ 185 w 297"/>
                    <a:gd name="T13" fmla="*/ 39 h 178"/>
                    <a:gd name="T14" fmla="*/ 177 w 297"/>
                    <a:gd name="T15" fmla="*/ 34 h 178"/>
                    <a:gd name="T16" fmla="*/ 157 w 297"/>
                    <a:gd name="T17" fmla="*/ 35 h 178"/>
                    <a:gd name="T18" fmla="*/ 148 w 297"/>
                    <a:gd name="T19" fmla="*/ 30 h 178"/>
                    <a:gd name="T20" fmla="*/ 141 w 297"/>
                    <a:gd name="T21" fmla="*/ 13 h 178"/>
                    <a:gd name="T22" fmla="*/ 112 w 297"/>
                    <a:gd name="T23" fmla="*/ 0 h 178"/>
                    <a:gd name="T24" fmla="*/ 99 w 297"/>
                    <a:gd name="T25" fmla="*/ 14 h 178"/>
                    <a:gd name="T26" fmla="*/ 85 w 297"/>
                    <a:gd name="T27" fmla="*/ 22 h 178"/>
                    <a:gd name="T28" fmla="*/ 91 w 297"/>
                    <a:gd name="T29" fmla="*/ 33 h 178"/>
                    <a:gd name="T30" fmla="*/ 69 w 297"/>
                    <a:gd name="T31" fmla="*/ 33 h 178"/>
                    <a:gd name="T32" fmla="*/ 60 w 297"/>
                    <a:gd name="T33" fmla="*/ 35 h 178"/>
                    <a:gd name="T34" fmla="*/ 42 w 297"/>
                    <a:gd name="T35" fmla="*/ 16 h 178"/>
                    <a:gd name="T36" fmla="*/ 28 w 297"/>
                    <a:gd name="T37" fmla="*/ 10 h 178"/>
                    <a:gd name="T38" fmla="*/ 7 w 297"/>
                    <a:gd name="T39" fmla="*/ 14 h 178"/>
                    <a:gd name="T40" fmla="*/ 0 w 297"/>
                    <a:gd name="T41" fmla="*/ 22 h 178"/>
                    <a:gd name="T42" fmla="*/ 9 w 297"/>
                    <a:gd name="T43" fmla="*/ 37 h 178"/>
                    <a:gd name="T44" fmla="*/ 7 w 297"/>
                    <a:gd name="T45" fmla="*/ 20 h 178"/>
                    <a:gd name="T46" fmla="*/ 21 w 297"/>
                    <a:gd name="T47" fmla="*/ 14 h 178"/>
                    <a:gd name="T48" fmla="*/ 31 w 297"/>
                    <a:gd name="T49" fmla="*/ 28 h 178"/>
                    <a:gd name="T50" fmla="*/ 48 w 297"/>
                    <a:gd name="T51" fmla="*/ 42 h 178"/>
                    <a:gd name="T52" fmla="*/ 33 w 297"/>
                    <a:gd name="T53" fmla="*/ 49 h 178"/>
                    <a:gd name="T54" fmla="*/ 13 w 297"/>
                    <a:gd name="T55" fmla="*/ 43 h 178"/>
                    <a:gd name="T56" fmla="*/ 13 w 297"/>
                    <a:gd name="T57" fmla="*/ 63 h 178"/>
                    <a:gd name="T58" fmla="*/ 26 w 297"/>
                    <a:gd name="T59" fmla="*/ 65 h 178"/>
                    <a:gd name="T60" fmla="*/ 25 w 297"/>
                    <a:gd name="T61" fmla="*/ 81 h 178"/>
                    <a:gd name="T62" fmla="*/ 42 w 297"/>
                    <a:gd name="T63" fmla="*/ 89 h 178"/>
                    <a:gd name="T64" fmla="*/ 45 w 297"/>
                    <a:gd name="T65" fmla="*/ 114 h 178"/>
                    <a:gd name="T66" fmla="*/ 51 w 297"/>
                    <a:gd name="T67" fmla="*/ 131 h 178"/>
                    <a:gd name="T68" fmla="*/ 67 w 297"/>
                    <a:gd name="T69" fmla="*/ 127 h 178"/>
                    <a:gd name="T70" fmla="*/ 78 w 297"/>
                    <a:gd name="T71" fmla="*/ 112 h 178"/>
                    <a:gd name="T72" fmla="*/ 91 w 297"/>
                    <a:gd name="T73" fmla="*/ 113 h 178"/>
                    <a:gd name="T74" fmla="*/ 100 w 297"/>
                    <a:gd name="T75" fmla="*/ 109 h 178"/>
                    <a:gd name="T76" fmla="*/ 114 w 297"/>
                    <a:gd name="T77" fmla="*/ 112 h 178"/>
                    <a:gd name="T78" fmla="*/ 138 w 297"/>
                    <a:gd name="T79" fmla="*/ 124 h 178"/>
                    <a:gd name="T80" fmla="*/ 154 w 297"/>
                    <a:gd name="T81" fmla="*/ 127 h 178"/>
                    <a:gd name="T82" fmla="*/ 181 w 297"/>
                    <a:gd name="T83" fmla="*/ 147 h 178"/>
                    <a:gd name="T84" fmla="*/ 196 w 297"/>
                    <a:gd name="T85" fmla="*/ 148 h 178"/>
                    <a:gd name="T86" fmla="*/ 202 w 297"/>
                    <a:gd name="T87" fmla="*/ 169 h 178"/>
                    <a:gd name="T88" fmla="*/ 224 w 297"/>
                    <a:gd name="T89" fmla="*/ 178 h 178"/>
                    <a:gd name="T90" fmla="*/ 239 w 297"/>
                    <a:gd name="T91" fmla="*/ 175 h 178"/>
                    <a:gd name="T92" fmla="*/ 240 w 297"/>
                    <a:gd name="T93" fmla="*/ 164 h 178"/>
                    <a:gd name="T94" fmla="*/ 255 w 297"/>
                    <a:gd name="T95" fmla="*/ 160 h 178"/>
                    <a:gd name="T96" fmla="*/ 264 w 297"/>
                    <a:gd name="T97" fmla="*/ 153 h 178"/>
                    <a:gd name="T98" fmla="*/ 264 w 297"/>
                    <a:gd name="T99" fmla="*/ 133 h 178"/>
                    <a:gd name="T100" fmla="*/ 279 w 297"/>
                    <a:gd name="T101" fmla="*/ 128 h 178"/>
                    <a:gd name="T102" fmla="*/ 280 w 297"/>
                    <a:gd name="T103" fmla="*/ 120 h 178"/>
                    <a:gd name="T104" fmla="*/ 291 w 297"/>
                    <a:gd name="T105" fmla="*/ 127 h 178"/>
                    <a:gd name="T106" fmla="*/ 297 w 297"/>
                    <a:gd name="T107" fmla="*/ 127 h 178"/>
                    <a:gd name="T108" fmla="*/ 297 w 297"/>
                    <a:gd name="T109" fmla="*/ 12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7" h="178">
                      <a:moveTo>
                        <a:pt x="297" y="127"/>
                      </a:moveTo>
                      <a:lnTo>
                        <a:pt x="294" y="112"/>
                      </a:lnTo>
                      <a:lnTo>
                        <a:pt x="265" y="102"/>
                      </a:lnTo>
                      <a:lnTo>
                        <a:pt x="243" y="90"/>
                      </a:lnTo>
                      <a:lnTo>
                        <a:pt x="227" y="79"/>
                      </a:lnTo>
                      <a:lnTo>
                        <a:pt x="201" y="63"/>
                      </a:lnTo>
                      <a:lnTo>
                        <a:pt x="185" y="39"/>
                      </a:lnTo>
                      <a:lnTo>
                        <a:pt x="177" y="34"/>
                      </a:lnTo>
                      <a:lnTo>
                        <a:pt x="157" y="35"/>
                      </a:lnTo>
                      <a:lnTo>
                        <a:pt x="148" y="30"/>
                      </a:lnTo>
                      <a:lnTo>
                        <a:pt x="141" y="13"/>
                      </a:lnTo>
                      <a:lnTo>
                        <a:pt x="112" y="0"/>
                      </a:lnTo>
                      <a:lnTo>
                        <a:pt x="99" y="14"/>
                      </a:lnTo>
                      <a:lnTo>
                        <a:pt x="85" y="22"/>
                      </a:lnTo>
                      <a:lnTo>
                        <a:pt x="91" y="33"/>
                      </a:lnTo>
                      <a:lnTo>
                        <a:pt x="69" y="33"/>
                      </a:lnTo>
                      <a:lnTo>
                        <a:pt x="60" y="35"/>
                      </a:lnTo>
                      <a:lnTo>
                        <a:pt x="42" y="16"/>
                      </a:lnTo>
                      <a:lnTo>
                        <a:pt x="28" y="10"/>
                      </a:lnTo>
                      <a:lnTo>
                        <a:pt x="7" y="14"/>
                      </a:lnTo>
                      <a:lnTo>
                        <a:pt x="0" y="22"/>
                      </a:lnTo>
                      <a:lnTo>
                        <a:pt x="9" y="37"/>
                      </a:lnTo>
                      <a:lnTo>
                        <a:pt x="7" y="20"/>
                      </a:lnTo>
                      <a:lnTo>
                        <a:pt x="21" y="14"/>
                      </a:lnTo>
                      <a:lnTo>
                        <a:pt x="31" y="28"/>
                      </a:lnTo>
                      <a:lnTo>
                        <a:pt x="48" y="42"/>
                      </a:lnTo>
                      <a:lnTo>
                        <a:pt x="33" y="49"/>
                      </a:lnTo>
                      <a:lnTo>
                        <a:pt x="13" y="43"/>
                      </a:lnTo>
                      <a:lnTo>
                        <a:pt x="13" y="63"/>
                      </a:lnTo>
                      <a:lnTo>
                        <a:pt x="26" y="65"/>
                      </a:lnTo>
                      <a:lnTo>
                        <a:pt x="25" y="81"/>
                      </a:lnTo>
                      <a:lnTo>
                        <a:pt x="42" y="89"/>
                      </a:lnTo>
                      <a:lnTo>
                        <a:pt x="45" y="114"/>
                      </a:lnTo>
                      <a:lnTo>
                        <a:pt x="51" y="131"/>
                      </a:lnTo>
                      <a:lnTo>
                        <a:pt x="67" y="127"/>
                      </a:lnTo>
                      <a:lnTo>
                        <a:pt x="78" y="112"/>
                      </a:lnTo>
                      <a:lnTo>
                        <a:pt x="91" y="113"/>
                      </a:lnTo>
                      <a:lnTo>
                        <a:pt x="100" y="109"/>
                      </a:lnTo>
                      <a:lnTo>
                        <a:pt x="114" y="112"/>
                      </a:lnTo>
                      <a:lnTo>
                        <a:pt x="138" y="124"/>
                      </a:lnTo>
                      <a:lnTo>
                        <a:pt x="154" y="127"/>
                      </a:lnTo>
                      <a:lnTo>
                        <a:pt x="181" y="147"/>
                      </a:lnTo>
                      <a:lnTo>
                        <a:pt x="196" y="148"/>
                      </a:lnTo>
                      <a:lnTo>
                        <a:pt x="202" y="169"/>
                      </a:lnTo>
                      <a:lnTo>
                        <a:pt x="224" y="178"/>
                      </a:lnTo>
                      <a:lnTo>
                        <a:pt x="239" y="175"/>
                      </a:lnTo>
                      <a:lnTo>
                        <a:pt x="240" y="164"/>
                      </a:lnTo>
                      <a:lnTo>
                        <a:pt x="255" y="160"/>
                      </a:lnTo>
                      <a:lnTo>
                        <a:pt x="264" y="153"/>
                      </a:lnTo>
                      <a:lnTo>
                        <a:pt x="264" y="133"/>
                      </a:lnTo>
                      <a:lnTo>
                        <a:pt x="279" y="128"/>
                      </a:lnTo>
                      <a:lnTo>
                        <a:pt x="280" y="120"/>
                      </a:lnTo>
                      <a:lnTo>
                        <a:pt x="291" y="127"/>
                      </a:lnTo>
                      <a:lnTo>
                        <a:pt x="297" y="127"/>
                      </a:lnTo>
                      <a:lnTo>
                        <a:pt x="297" y="127"/>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40"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5254624D-20FD-1012-9FB2-96DAB0FA2A62}"/>
                    </a:ext>
                  </a:extLst>
                </p:cNvPr>
                <p:cNvSpPr>
                  <a:spLocks/>
                </p:cNvSpPr>
                <p:nvPr/>
              </p:nvSpPr>
              <p:spPr bwMode="auto">
                <a:xfrm>
                  <a:off x="10150475" y="4794251"/>
                  <a:ext cx="79375" cy="42863"/>
                </a:xfrm>
                <a:custGeom>
                  <a:avLst/>
                  <a:gdLst>
                    <a:gd name="T0" fmla="*/ 1 w 50"/>
                    <a:gd name="T1" fmla="*/ 27 h 27"/>
                    <a:gd name="T2" fmla="*/ 19 w 50"/>
                    <a:gd name="T3" fmla="*/ 20 h 27"/>
                    <a:gd name="T4" fmla="*/ 42 w 50"/>
                    <a:gd name="T5" fmla="*/ 10 h 27"/>
                    <a:gd name="T6" fmla="*/ 50 w 50"/>
                    <a:gd name="T7" fmla="*/ 3 h 27"/>
                    <a:gd name="T8" fmla="*/ 43 w 50"/>
                    <a:gd name="T9" fmla="*/ 0 h 27"/>
                    <a:gd name="T10" fmla="*/ 35 w 50"/>
                    <a:gd name="T11" fmla="*/ 3 h 27"/>
                    <a:gd name="T12" fmla="*/ 20 w 50"/>
                    <a:gd name="T13" fmla="*/ 4 h 27"/>
                    <a:gd name="T14" fmla="*/ 3 w 50"/>
                    <a:gd name="T15" fmla="*/ 10 h 27"/>
                    <a:gd name="T16" fmla="*/ 0 w 50"/>
                    <a:gd name="T17" fmla="*/ 15 h 27"/>
                    <a:gd name="T18" fmla="*/ 2 w 50"/>
                    <a:gd name="T19" fmla="*/ 20 h 27"/>
                    <a:gd name="T20" fmla="*/ 1 w 50"/>
                    <a:gd name="T21" fmla="*/ 27 h 27"/>
                    <a:gd name="T22" fmla="*/ 1 w 50"/>
                    <a:gd name="T23"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27">
                      <a:moveTo>
                        <a:pt x="1" y="27"/>
                      </a:moveTo>
                      <a:lnTo>
                        <a:pt x="19" y="20"/>
                      </a:lnTo>
                      <a:lnTo>
                        <a:pt x="42" y="10"/>
                      </a:lnTo>
                      <a:lnTo>
                        <a:pt x="50" y="3"/>
                      </a:lnTo>
                      <a:lnTo>
                        <a:pt x="43" y="0"/>
                      </a:lnTo>
                      <a:lnTo>
                        <a:pt x="35" y="3"/>
                      </a:lnTo>
                      <a:lnTo>
                        <a:pt x="20" y="4"/>
                      </a:lnTo>
                      <a:lnTo>
                        <a:pt x="3" y="10"/>
                      </a:lnTo>
                      <a:lnTo>
                        <a:pt x="0" y="15"/>
                      </a:lnTo>
                      <a:lnTo>
                        <a:pt x="2" y="20"/>
                      </a:lnTo>
                      <a:lnTo>
                        <a:pt x="1" y="27"/>
                      </a:lnTo>
                      <a:lnTo>
                        <a:pt x="1" y="27"/>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41"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5190B19D-15A8-B0A0-E2D1-4F048137AC07}"/>
                    </a:ext>
                  </a:extLst>
                </p:cNvPr>
                <p:cNvSpPr>
                  <a:spLocks noEditPoints="1"/>
                </p:cNvSpPr>
                <p:nvPr/>
              </p:nvSpPr>
              <p:spPr bwMode="auto">
                <a:xfrm>
                  <a:off x="6796087" y="2892426"/>
                  <a:ext cx="598487" cy="239713"/>
                </a:xfrm>
                <a:custGeom>
                  <a:avLst/>
                  <a:gdLst>
                    <a:gd name="T0" fmla="*/ 173 w 377"/>
                    <a:gd name="T1" fmla="*/ 2 h 151"/>
                    <a:gd name="T2" fmla="*/ 119 w 377"/>
                    <a:gd name="T3" fmla="*/ 10 h 151"/>
                    <a:gd name="T4" fmla="*/ 62 w 377"/>
                    <a:gd name="T5" fmla="*/ 21 h 151"/>
                    <a:gd name="T6" fmla="*/ 26 w 377"/>
                    <a:gd name="T7" fmla="*/ 40 h 151"/>
                    <a:gd name="T8" fmla="*/ 20 w 377"/>
                    <a:gd name="T9" fmla="*/ 74 h 151"/>
                    <a:gd name="T10" fmla="*/ 29 w 377"/>
                    <a:gd name="T11" fmla="*/ 106 h 151"/>
                    <a:gd name="T12" fmla="*/ 64 w 377"/>
                    <a:gd name="T13" fmla="*/ 129 h 151"/>
                    <a:gd name="T14" fmla="*/ 98 w 377"/>
                    <a:gd name="T15" fmla="*/ 140 h 151"/>
                    <a:gd name="T16" fmla="*/ 122 w 377"/>
                    <a:gd name="T17" fmla="*/ 130 h 151"/>
                    <a:gd name="T18" fmla="*/ 169 w 377"/>
                    <a:gd name="T19" fmla="*/ 141 h 151"/>
                    <a:gd name="T20" fmla="*/ 198 w 377"/>
                    <a:gd name="T21" fmla="*/ 133 h 151"/>
                    <a:gd name="T22" fmla="*/ 203 w 377"/>
                    <a:gd name="T23" fmla="*/ 140 h 151"/>
                    <a:gd name="T24" fmla="*/ 216 w 377"/>
                    <a:gd name="T25" fmla="*/ 145 h 151"/>
                    <a:gd name="T26" fmla="*/ 221 w 377"/>
                    <a:gd name="T27" fmla="*/ 127 h 151"/>
                    <a:gd name="T28" fmla="*/ 248 w 377"/>
                    <a:gd name="T29" fmla="*/ 125 h 151"/>
                    <a:gd name="T30" fmla="*/ 275 w 377"/>
                    <a:gd name="T31" fmla="*/ 129 h 151"/>
                    <a:gd name="T32" fmla="*/ 307 w 377"/>
                    <a:gd name="T33" fmla="*/ 120 h 151"/>
                    <a:gd name="T34" fmla="*/ 337 w 377"/>
                    <a:gd name="T35" fmla="*/ 113 h 151"/>
                    <a:gd name="T36" fmla="*/ 369 w 377"/>
                    <a:gd name="T37" fmla="*/ 122 h 151"/>
                    <a:gd name="T38" fmla="*/ 377 w 377"/>
                    <a:gd name="T39" fmla="*/ 118 h 151"/>
                    <a:gd name="T40" fmla="*/ 366 w 377"/>
                    <a:gd name="T41" fmla="*/ 91 h 151"/>
                    <a:gd name="T42" fmla="*/ 367 w 377"/>
                    <a:gd name="T43" fmla="*/ 56 h 151"/>
                    <a:gd name="T44" fmla="*/ 343 w 377"/>
                    <a:gd name="T45" fmla="*/ 44 h 151"/>
                    <a:gd name="T46" fmla="*/ 338 w 377"/>
                    <a:gd name="T47" fmla="*/ 25 h 151"/>
                    <a:gd name="T48" fmla="*/ 297 w 377"/>
                    <a:gd name="T49" fmla="*/ 14 h 151"/>
                    <a:gd name="T50" fmla="*/ 259 w 377"/>
                    <a:gd name="T51" fmla="*/ 24 h 151"/>
                    <a:gd name="T52" fmla="*/ 208 w 377"/>
                    <a:gd name="T53" fmla="*/ 19 h 151"/>
                    <a:gd name="T54" fmla="*/ 23 w 377"/>
                    <a:gd name="T55" fmla="*/ 34 h 151"/>
                    <a:gd name="T56" fmla="*/ 53 w 377"/>
                    <a:gd name="T57" fmla="*/ 25 h 151"/>
                    <a:gd name="T58" fmla="*/ 38 w 377"/>
                    <a:gd name="T59" fmla="*/ 12 h 151"/>
                    <a:gd name="T60" fmla="*/ 19 w 377"/>
                    <a:gd name="T61" fmla="*/ 0 h 151"/>
                    <a:gd name="T62" fmla="*/ 10 w 377"/>
                    <a:gd name="T63" fmla="*/ 14 h 151"/>
                    <a:gd name="T64" fmla="*/ 1 w 377"/>
                    <a:gd name="T65" fmla="*/ 30 h 151"/>
                    <a:gd name="T66" fmla="*/ 8 w 377"/>
                    <a:gd name="T67" fmla="*/ 46 h 151"/>
                    <a:gd name="T68" fmla="*/ 23 w 377"/>
                    <a:gd name="T69" fmla="*/ 3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7" h="151">
                      <a:moveTo>
                        <a:pt x="208" y="19"/>
                      </a:moveTo>
                      <a:lnTo>
                        <a:pt x="173" y="2"/>
                      </a:lnTo>
                      <a:lnTo>
                        <a:pt x="141" y="3"/>
                      </a:lnTo>
                      <a:lnTo>
                        <a:pt x="119" y="10"/>
                      </a:lnTo>
                      <a:lnTo>
                        <a:pt x="98" y="25"/>
                      </a:lnTo>
                      <a:lnTo>
                        <a:pt x="62" y="21"/>
                      </a:lnTo>
                      <a:lnTo>
                        <a:pt x="55" y="40"/>
                      </a:lnTo>
                      <a:lnTo>
                        <a:pt x="26" y="40"/>
                      </a:lnTo>
                      <a:lnTo>
                        <a:pt x="6" y="63"/>
                      </a:lnTo>
                      <a:lnTo>
                        <a:pt x="20" y="74"/>
                      </a:lnTo>
                      <a:lnTo>
                        <a:pt x="13" y="93"/>
                      </a:lnTo>
                      <a:lnTo>
                        <a:pt x="29" y="106"/>
                      </a:lnTo>
                      <a:lnTo>
                        <a:pt x="42" y="130"/>
                      </a:lnTo>
                      <a:lnTo>
                        <a:pt x="64" y="129"/>
                      </a:lnTo>
                      <a:lnTo>
                        <a:pt x="84" y="142"/>
                      </a:lnTo>
                      <a:lnTo>
                        <a:pt x="98" y="140"/>
                      </a:lnTo>
                      <a:lnTo>
                        <a:pt x="101" y="129"/>
                      </a:lnTo>
                      <a:lnTo>
                        <a:pt x="122" y="130"/>
                      </a:lnTo>
                      <a:lnTo>
                        <a:pt x="139" y="143"/>
                      </a:lnTo>
                      <a:lnTo>
                        <a:pt x="169" y="141"/>
                      </a:lnTo>
                      <a:lnTo>
                        <a:pt x="181" y="127"/>
                      </a:lnTo>
                      <a:lnTo>
                        <a:pt x="198" y="133"/>
                      </a:lnTo>
                      <a:lnTo>
                        <a:pt x="210" y="130"/>
                      </a:lnTo>
                      <a:lnTo>
                        <a:pt x="203" y="140"/>
                      </a:lnTo>
                      <a:lnTo>
                        <a:pt x="212" y="151"/>
                      </a:lnTo>
                      <a:lnTo>
                        <a:pt x="216" y="145"/>
                      </a:lnTo>
                      <a:lnTo>
                        <a:pt x="221" y="140"/>
                      </a:lnTo>
                      <a:lnTo>
                        <a:pt x="221" y="127"/>
                      </a:lnTo>
                      <a:lnTo>
                        <a:pt x="228" y="131"/>
                      </a:lnTo>
                      <a:lnTo>
                        <a:pt x="248" y="125"/>
                      </a:lnTo>
                      <a:lnTo>
                        <a:pt x="259" y="129"/>
                      </a:lnTo>
                      <a:lnTo>
                        <a:pt x="275" y="129"/>
                      </a:lnTo>
                      <a:lnTo>
                        <a:pt x="297" y="120"/>
                      </a:lnTo>
                      <a:lnTo>
                        <a:pt x="307" y="120"/>
                      </a:lnTo>
                      <a:lnTo>
                        <a:pt x="329" y="116"/>
                      </a:lnTo>
                      <a:lnTo>
                        <a:pt x="337" y="113"/>
                      </a:lnTo>
                      <a:lnTo>
                        <a:pt x="360" y="116"/>
                      </a:lnTo>
                      <a:lnTo>
                        <a:pt x="369" y="122"/>
                      </a:lnTo>
                      <a:lnTo>
                        <a:pt x="377" y="118"/>
                      </a:lnTo>
                      <a:lnTo>
                        <a:pt x="377" y="118"/>
                      </a:lnTo>
                      <a:lnTo>
                        <a:pt x="363" y="98"/>
                      </a:lnTo>
                      <a:lnTo>
                        <a:pt x="366" y="91"/>
                      </a:lnTo>
                      <a:lnTo>
                        <a:pt x="355" y="64"/>
                      </a:lnTo>
                      <a:lnTo>
                        <a:pt x="367" y="56"/>
                      </a:lnTo>
                      <a:lnTo>
                        <a:pt x="358" y="50"/>
                      </a:lnTo>
                      <a:lnTo>
                        <a:pt x="343" y="44"/>
                      </a:lnTo>
                      <a:lnTo>
                        <a:pt x="343" y="32"/>
                      </a:lnTo>
                      <a:lnTo>
                        <a:pt x="338" y="25"/>
                      </a:lnTo>
                      <a:lnTo>
                        <a:pt x="316" y="14"/>
                      </a:lnTo>
                      <a:lnTo>
                        <a:pt x="297" y="14"/>
                      </a:lnTo>
                      <a:lnTo>
                        <a:pt x="276" y="27"/>
                      </a:lnTo>
                      <a:lnTo>
                        <a:pt x="259" y="24"/>
                      </a:lnTo>
                      <a:lnTo>
                        <a:pt x="238" y="28"/>
                      </a:lnTo>
                      <a:lnTo>
                        <a:pt x="208" y="19"/>
                      </a:lnTo>
                      <a:lnTo>
                        <a:pt x="208" y="19"/>
                      </a:lnTo>
                      <a:close/>
                      <a:moveTo>
                        <a:pt x="23" y="34"/>
                      </a:moveTo>
                      <a:lnTo>
                        <a:pt x="31" y="27"/>
                      </a:lnTo>
                      <a:lnTo>
                        <a:pt x="53" y="25"/>
                      </a:lnTo>
                      <a:lnTo>
                        <a:pt x="56" y="19"/>
                      </a:lnTo>
                      <a:lnTo>
                        <a:pt x="38" y="12"/>
                      </a:lnTo>
                      <a:lnTo>
                        <a:pt x="35" y="3"/>
                      </a:lnTo>
                      <a:lnTo>
                        <a:pt x="19" y="0"/>
                      </a:lnTo>
                      <a:lnTo>
                        <a:pt x="0" y="8"/>
                      </a:lnTo>
                      <a:lnTo>
                        <a:pt x="10" y="14"/>
                      </a:lnTo>
                      <a:lnTo>
                        <a:pt x="5" y="28"/>
                      </a:lnTo>
                      <a:lnTo>
                        <a:pt x="1" y="30"/>
                      </a:lnTo>
                      <a:lnTo>
                        <a:pt x="2" y="36"/>
                      </a:lnTo>
                      <a:lnTo>
                        <a:pt x="8" y="46"/>
                      </a:lnTo>
                      <a:lnTo>
                        <a:pt x="23" y="34"/>
                      </a:lnTo>
                      <a:lnTo>
                        <a:pt x="23" y="3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42"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175A41F1-F1F7-6721-6271-1B30A22E8477}"/>
                    </a:ext>
                  </a:extLst>
                </p:cNvPr>
                <p:cNvSpPr>
                  <a:spLocks/>
                </p:cNvSpPr>
                <p:nvPr/>
              </p:nvSpPr>
              <p:spPr bwMode="auto">
                <a:xfrm>
                  <a:off x="9907587" y="3529013"/>
                  <a:ext cx="47625" cy="125413"/>
                </a:xfrm>
                <a:custGeom>
                  <a:avLst/>
                  <a:gdLst>
                    <a:gd name="T0" fmla="*/ 25 w 30"/>
                    <a:gd name="T1" fmla="*/ 60 h 79"/>
                    <a:gd name="T2" fmla="*/ 30 w 30"/>
                    <a:gd name="T3" fmla="*/ 21 h 79"/>
                    <a:gd name="T4" fmla="*/ 30 w 30"/>
                    <a:gd name="T5" fmla="*/ 7 h 79"/>
                    <a:gd name="T6" fmla="*/ 19 w 30"/>
                    <a:gd name="T7" fmla="*/ 0 h 79"/>
                    <a:gd name="T8" fmla="*/ 7 w 30"/>
                    <a:gd name="T9" fmla="*/ 18 h 79"/>
                    <a:gd name="T10" fmla="*/ 0 w 30"/>
                    <a:gd name="T11" fmla="*/ 41 h 79"/>
                    <a:gd name="T12" fmla="*/ 5 w 30"/>
                    <a:gd name="T13" fmla="*/ 59 h 79"/>
                    <a:gd name="T14" fmla="*/ 20 w 30"/>
                    <a:gd name="T15" fmla="*/ 79 h 79"/>
                    <a:gd name="T16" fmla="*/ 25 w 30"/>
                    <a:gd name="T17" fmla="*/ 60 h 79"/>
                    <a:gd name="T18" fmla="*/ 25 w 30"/>
                    <a:gd name="T1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79">
                      <a:moveTo>
                        <a:pt x="25" y="60"/>
                      </a:moveTo>
                      <a:lnTo>
                        <a:pt x="30" y="21"/>
                      </a:lnTo>
                      <a:lnTo>
                        <a:pt x="30" y="7"/>
                      </a:lnTo>
                      <a:lnTo>
                        <a:pt x="19" y="0"/>
                      </a:lnTo>
                      <a:lnTo>
                        <a:pt x="7" y="18"/>
                      </a:lnTo>
                      <a:lnTo>
                        <a:pt x="0" y="41"/>
                      </a:lnTo>
                      <a:lnTo>
                        <a:pt x="5" y="59"/>
                      </a:lnTo>
                      <a:lnTo>
                        <a:pt x="20" y="79"/>
                      </a:lnTo>
                      <a:lnTo>
                        <a:pt x="25" y="60"/>
                      </a:lnTo>
                      <a:lnTo>
                        <a:pt x="25" y="6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43"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0DE0B268-6A53-41B2-2544-BB85F2F2B76A}"/>
                    </a:ext>
                  </a:extLst>
                </p:cNvPr>
                <p:cNvSpPr>
                  <a:spLocks/>
                </p:cNvSpPr>
                <p:nvPr/>
              </p:nvSpPr>
              <p:spPr bwMode="auto">
                <a:xfrm>
                  <a:off x="7672387" y="2767013"/>
                  <a:ext cx="561975" cy="312738"/>
                </a:xfrm>
                <a:custGeom>
                  <a:avLst/>
                  <a:gdLst>
                    <a:gd name="T0" fmla="*/ 303 w 354"/>
                    <a:gd name="T1" fmla="*/ 76 h 197"/>
                    <a:gd name="T2" fmla="*/ 294 w 354"/>
                    <a:gd name="T3" fmla="*/ 80 h 197"/>
                    <a:gd name="T4" fmla="*/ 274 w 354"/>
                    <a:gd name="T5" fmla="*/ 96 h 197"/>
                    <a:gd name="T6" fmla="*/ 270 w 354"/>
                    <a:gd name="T7" fmla="*/ 113 h 197"/>
                    <a:gd name="T8" fmla="*/ 263 w 354"/>
                    <a:gd name="T9" fmla="*/ 113 h 197"/>
                    <a:gd name="T10" fmla="*/ 255 w 354"/>
                    <a:gd name="T11" fmla="*/ 102 h 197"/>
                    <a:gd name="T12" fmla="*/ 230 w 354"/>
                    <a:gd name="T13" fmla="*/ 102 h 197"/>
                    <a:gd name="T14" fmla="*/ 220 w 354"/>
                    <a:gd name="T15" fmla="*/ 83 h 197"/>
                    <a:gd name="T16" fmla="*/ 211 w 354"/>
                    <a:gd name="T17" fmla="*/ 82 h 197"/>
                    <a:gd name="T18" fmla="*/ 205 w 354"/>
                    <a:gd name="T19" fmla="*/ 59 h 197"/>
                    <a:gd name="T20" fmla="*/ 177 w 354"/>
                    <a:gd name="T21" fmla="*/ 42 h 197"/>
                    <a:gd name="T22" fmla="*/ 145 w 354"/>
                    <a:gd name="T23" fmla="*/ 44 h 197"/>
                    <a:gd name="T24" fmla="*/ 124 w 354"/>
                    <a:gd name="T25" fmla="*/ 48 h 197"/>
                    <a:gd name="T26" fmla="*/ 100 w 354"/>
                    <a:gd name="T27" fmla="*/ 27 h 197"/>
                    <a:gd name="T28" fmla="*/ 82 w 354"/>
                    <a:gd name="T29" fmla="*/ 19 h 197"/>
                    <a:gd name="T30" fmla="*/ 48 w 354"/>
                    <a:gd name="T31" fmla="*/ 2 h 197"/>
                    <a:gd name="T32" fmla="*/ 44 w 354"/>
                    <a:gd name="T33" fmla="*/ 0 h 197"/>
                    <a:gd name="T34" fmla="*/ 0 w 354"/>
                    <a:gd name="T35" fmla="*/ 13 h 197"/>
                    <a:gd name="T36" fmla="*/ 22 w 354"/>
                    <a:gd name="T37" fmla="*/ 98 h 197"/>
                    <a:gd name="T38" fmla="*/ 44 w 354"/>
                    <a:gd name="T39" fmla="*/ 98 h 197"/>
                    <a:gd name="T40" fmla="*/ 38 w 354"/>
                    <a:gd name="T41" fmla="*/ 87 h 197"/>
                    <a:gd name="T42" fmla="*/ 52 w 354"/>
                    <a:gd name="T43" fmla="*/ 79 h 197"/>
                    <a:gd name="T44" fmla="*/ 65 w 354"/>
                    <a:gd name="T45" fmla="*/ 65 h 197"/>
                    <a:gd name="T46" fmla="*/ 94 w 354"/>
                    <a:gd name="T47" fmla="*/ 78 h 197"/>
                    <a:gd name="T48" fmla="*/ 101 w 354"/>
                    <a:gd name="T49" fmla="*/ 95 h 197"/>
                    <a:gd name="T50" fmla="*/ 110 w 354"/>
                    <a:gd name="T51" fmla="*/ 100 h 197"/>
                    <a:gd name="T52" fmla="*/ 130 w 354"/>
                    <a:gd name="T53" fmla="*/ 99 h 197"/>
                    <a:gd name="T54" fmla="*/ 138 w 354"/>
                    <a:gd name="T55" fmla="*/ 104 h 197"/>
                    <a:gd name="T56" fmla="*/ 154 w 354"/>
                    <a:gd name="T57" fmla="*/ 128 h 197"/>
                    <a:gd name="T58" fmla="*/ 180 w 354"/>
                    <a:gd name="T59" fmla="*/ 144 h 197"/>
                    <a:gd name="T60" fmla="*/ 196 w 354"/>
                    <a:gd name="T61" fmla="*/ 155 h 197"/>
                    <a:gd name="T62" fmla="*/ 218 w 354"/>
                    <a:gd name="T63" fmla="*/ 167 h 197"/>
                    <a:gd name="T64" fmla="*/ 247 w 354"/>
                    <a:gd name="T65" fmla="*/ 177 h 197"/>
                    <a:gd name="T66" fmla="*/ 250 w 354"/>
                    <a:gd name="T67" fmla="*/ 192 h 197"/>
                    <a:gd name="T68" fmla="*/ 261 w 354"/>
                    <a:gd name="T69" fmla="*/ 192 h 197"/>
                    <a:gd name="T70" fmla="*/ 277 w 354"/>
                    <a:gd name="T71" fmla="*/ 197 h 197"/>
                    <a:gd name="T72" fmla="*/ 282 w 354"/>
                    <a:gd name="T73" fmla="*/ 173 h 197"/>
                    <a:gd name="T74" fmla="*/ 273 w 354"/>
                    <a:gd name="T75" fmla="*/ 155 h 197"/>
                    <a:gd name="T76" fmla="*/ 257 w 354"/>
                    <a:gd name="T77" fmla="*/ 149 h 197"/>
                    <a:gd name="T78" fmla="*/ 259 w 354"/>
                    <a:gd name="T79" fmla="*/ 139 h 197"/>
                    <a:gd name="T80" fmla="*/ 276 w 354"/>
                    <a:gd name="T81" fmla="*/ 140 h 197"/>
                    <a:gd name="T82" fmla="*/ 282 w 354"/>
                    <a:gd name="T83" fmla="*/ 127 h 197"/>
                    <a:gd name="T84" fmla="*/ 284 w 354"/>
                    <a:gd name="T85" fmla="*/ 112 h 197"/>
                    <a:gd name="T86" fmla="*/ 308 w 354"/>
                    <a:gd name="T87" fmla="*/ 107 h 197"/>
                    <a:gd name="T88" fmla="*/ 307 w 354"/>
                    <a:gd name="T89" fmla="*/ 117 h 197"/>
                    <a:gd name="T90" fmla="*/ 312 w 354"/>
                    <a:gd name="T91" fmla="*/ 124 h 197"/>
                    <a:gd name="T92" fmla="*/ 319 w 354"/>
                    <a:gd name="T93" fmla="*/ 123 h 197"/>
                    <a:gd name="T94" fmla="*/ 335 w 354"/>
                    <a:gd name="T95" fmla="*/ 125 h 197"/>
                    <a:gd name="T96" fmla="*/ 354 w 354"/>
                    <a:gd name="T97" fmla="*/ 108 h 197"/>
                    <a:gd name="T98" fmla="*/ 327 w 354"/>
                    <a:gd name="T99" fmla="*/ 96 h 197"/>
                    <a:gd name="T100" fmla="*/ 315 w 354"/>
                    <a:gd name="T101" fmla="*/ 102 h 197"/>
                    <a:gd name="T102" fmla="*/ 298 w 354"/>
                    <a:gd name="T103" fmla="*/ 93 h 197"/>
                    <a:gd name="T104" fmla="*/ 310 w 354"/>
                    <a:gd name="T105" fmla="*/ 79 h 197"/>
                    <a:gd name="T106" fmla="*/ 303 w 354"/>
                    <a:gd name="T107" fmla="*/ 76 h 197"/>
                    <a:gd name="T108" fmla="*/ 303 w 354"/>
                    <a:gd name="T109" fmla="*/ 7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4" h="197">
                      <a:moveTo>
                        <a:pt x="303" y="76"/>
                      </a:moveTo>
                      <a:lnTo>
                        <a:pt x="294" y="80"/>
                      </a:lnTo>
                      <a:lnTo>
                        <a:pt x="274" y="96"/>
                      </a:lnTo>
                      <a:lnTo>
                        <a:pt x="270" y="113"/>
                      </a:lnTo>
                      <a:lnTo>
                        <a:pt x="263" y="113"/>
                      </a:lnTo>
                      <a:lnTo>
                        <a:pt x="255" y="102"/>
                      </a:lnTo>
                      <a:lnTo>
                        <a:pt x="230" y="102"/>
                      </a:lnTo>
                      <a:lnTo>
                        <a:pt x="220" y="83"/>
                      </a:lnTo>
                      <a:lnTo>
                        <a:pt x="211" y="82"/>
                      </a:lnTo>
                      <a:lnTo>
                        <a:pt x="205" y="59"/>
                      </a:lnTo>
                      <a:lnTo>
                        <a:pt x="177" y="42"/>
                      </a:lnTo>
                      <a:lnTo>
                        <a:pt x="145" y="44"/>
                      </a:lnTo>
                      <a:lnTo>
                        <a:pt x="124" y="48"/>
                      </a:lnTo>
                      <a:lnTo>
                        <a:pt x="100" y="27"/>
                      </a:lnTo>
                      <a:lnTo>
                        <a:pt x="82" y="19"/>
                      </a:lnTo>
                      <a:lnTo>
                        <a:pt x="48" y="2"/>
                      </a:lnTo>
                      <a:lnTo>
                        <a:pt x="44" y="0"/>
                      </a:lnTo>
                      <a:lnTo>
                        <a:pt x="0" y="13"/>
                      </a:lnTo>
                      <a:lnTo>
                        <a:pt x="22" y="98"/>
                      </a:lnTo>
                      <a:lnTo>
                        <a:pt x="44" y="98"/>
                      </a:lnTo>
                      <a:lnTo>
                        <a:pt x="38" y="87"/>
                      </a:lnTo>
                      <a:lnTo>
                        <a:pt x="52" y="79"/>
                      </a:lnTo>
                      <a:lnTo>
                        <a:pt x="65" y="65"/>
                      </a:lnTo>
                      <a:lnTo>
                        <a:pt x="94" y="78"/>
                      </a:lnTo>
                      <a:lnTo>
                        <a:pt x="101" y="95"/>
                      </a:lnTo>
                      <a:lnTo>
                        <a:pt x="110" y="100"/>
                      </a:lnTo>
                      <a:lnTo>
                        <a:pt x="130" y="99"/>
                      </a:lnTo>
                      <a:lnTo>
                        <a:pt x="138" y="104"/>
                      </a:lnTo>
                      <a:lnTo>
                        <a:pt x="154" y="128"/>
                      </a:lnTo>
                      <a:lnTo>
                        <a:pt x="180" y="144"/>
                      </a:lnTo>
                      <a:lnTo>
                        <a:pt x="196" y="155"/>
                      </a:lnTo>
                      <a:lnTo>
                        <a:pt x="218" y="167"/>
                      </a:lnTo>
                      <a:lnTo>
                        <a:pt x="247" y="177"/>
                      </a:lnTo>
                      <a:lnTo>
                        <a:pt x="250" y="192"/>
                      </a:lnTo>
                      <a:lnTo>
                        <a:pt x="261" y="192"/>
                      </a:lnTo>
                      <a:lnTo>
                        <a:pt x="277" y="197"/>
                      </a:lnTo>
                      <a:lnTo>
                        <a:pt x="282" y="173"/>
                      </a:lnTo>
                      <a:lnTo>
                        <a:pt x="273" y="155"/>
                      </a:lnTo>
                      <a:lnTo>
                        <a:pt x="257" y="149"/>
                      </a:lnTo>
                      <a:lnTo>
                        <a:pt x="259" y="139"/>
                      </a:lnTo>
                      <a:lnTo>
                        <a:pt x="276" y="140"/>
                      </a:lnTo>
                      <a:lnTo>
                        <a:pt x="282" y="127"/>
                      </a:lnTo>
                      <a:lnTo>
                        <a:pt x="284" y="112"/>
                      </a:lnTo>
                      <a:lnTo>
                        <a:pt x="308" y="107"/>
                      </a:lnTo>
                      <a:lnTo>
                        <a:pt x="307" y="117"/>
                      </a:lnTo>
                      <a:lnTo>
                        <a:pt x="312" y="124"/>
                      </a:lnTo>
                      <a:lnTo>
                        <a:pt x="319" y="123"/>
                      </a:lnTo>
                      <a:lnTo>
                        <a:pt x="335" y="125"/>
                      </a:lnTo>
                      <a:lnTo>
                        <a:pt x="354" y="108"/>
                      </a:lnTo>
                      <a:lnTo>
                        <a:pt x="327" y="96"/>
                      </a:lnTo>
                      <a:lnTo>
                        <a:pt x="315" y="102"/>
                      </a:lnTo>
                      <a:lnTo>
                        <a:pt x="298" y="93"/>
                      </a:lnTo>
                      <a:lnTo>
                        <a:pt x="310" y="79"/>
                      </a:lnTo>
                      <a:lnTo>
                        <a:pt x="303" y="76"/>
                      </a:lnTo>
                      <a:lnTo>
                        <a:pt x="303" y="7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44"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EACA8442-B24C-58E7-FB02-2151B3A9EEE4}"/>
                    </a:ext>
                  </a:extLst>
                </p:cNvPr>
                <p:cNvSpPr>
                  <a:spLocks/>
                </p:cNvSpPr>
                <p:nvPr/>
              </p:nvSpPr>
              <p:spPr bwMode="auto">
                <a:xfrm>
                  <a:off x="9329737" y="3602038"/>
                  <a:ext cx="288925" cy="557213"/>
                </a:xfrm>
                <a:custGeom>
                  <a:avLst/>
                  <a:gdLst>
                    <a:gd name="T0" fmla="*/ 125 w 182"/>
                    <a:gd name="T1" fmla="*/ 43 h 351"/>
                    <a:gd name="T2" fmla="*/ 103 w 182"/>
                    <a:gd name="T3" fmla="*/ 37 h 351"/>
                    <a:gd name="T4" fmla="*/ 92 w 182"/>
                    <a:gd name="T5" fmla="*/ 27 h 351"/>
                    <a:gd name="T6" fmla="*/ 93 w 182"/>
                    <a:gd name="T7" fmla="*/ 13 h 351"/>
                    <a:gd name="T8" fmla="*/ 73 w 182"/>
                    <a:gd name="T9" fmla="*/ 9 h 351"/>
                    <a:gd name="T10" fmla="*/ 62 w 182"/>
                    <a:gd name="T11" fmla="*/ 0 h 351"/>
                    <a:gd name="T12" fmla="*/ 46 w 182"/>
                    <a:gd name="T13" fmla="*/ 13 h 351"/>
                    <a:gd name="T14" fmla="*/ 27 w 182"/>
                    <a:gd name="T15" fmla="*/ 16 h 351"/>
                    <a:gd name="T16" fmla="*/ 11 w 182"/>
                    <a:gd name="T17" fmla="*/ 16 h 351"/>
                    <a:gd name="T18" fmla="*/ 0 w 182"/>
                    <a:gd name="T19" fmla="*/ 21 h 351"/>
                    <a:gd name="T20" fmla="*/ 15 w 182"/>
                    <a:gd name="T21" fmla="*/ 40 h 351"/>
                    <a:gd name="T22" fmla="*/ 28 w 182"/>
                    <a:gd name="T23" fmla="*/ 61 h 351"/>
                    <a:gd name="T24" fmla="*/ 54 w 182"/>
                    <a:gd name="T25" fmla="*/ 61 h 351"/>
                    <a:gd name="T26" fmla="*/ 65 w 182"/>
                    <a:gd name="T27" fmla="*/ 82 h 351"/>
                    <a:gd name="T28" fmla="*/ 53 w 182"/>
                    <a:gd name="T29" fmla="*/ 88 h 351"/>
                    <a:gd name="T30" fmla="*/ 48 w 182"/>
                    <a:gd name="T31" fmla="*/ 97 h 351"/>
                    <a:gd name="T32" fmla="*/ 75 w 182"/>
                    <a:gd name="T33" fmla="*/ 112 h 351"/>
                    <a:gd name="T34" fmla="*/ 97 w 182"/>
                    <a:gd name="T35" fmla="*/ 140 h 351"/>
                    <a:gd name="T36" fmla="*/ 112 w 182"/>
                    <a:gd name="T37" fmla="*/ 160 h 351"/>
                    <a:gd name="T38" fmla="*/ 130 w 182"/>
                    <a:gd name="T39" fmla="*/ 177 h 351"/>
                    <a:gd name="T40" fmla="*/ 138 w 182"/>
                    <a:gd name="T41" fmla="*/ 194 h 351"/>
                    <a:gd name="T42" fmla="*/ 137 w 182"/>
                    <a:gd name="T43" fmla="*/ 217 h 351"/>
                    <a:gd name="T44" fmla="*/ 143 w 182"/>
                    <a:gd name="T45" fmla="*/ 233 h 351"/>
                    <a:gd name="T46" fmla="*/ 144 w 182"/>
                    <a:gd name="T47" fmla="*/ 262 h 351"/>
                    <a:gd name="T48" fmla="*/ 111 w 182"/>
                    <a:gd name="T49" fmla="*/ 280 h 351"/>
                    <a:gd name="T50" fmla="*/ 121 w 182"/>
                    <a:gd name="T51" fmla="*/ 295 h 351"/>
                    <a:gd name="T52" fmla="*/ 99 w 182"/>
                    <a:gd name="T53" fmla="*/ 297 h 351"/>
                    <a:gd name="T54" fmla="*/ 82 w 182"/>
                    <a:gd name="T55" fmla="*/ 306 h 351"/>
                    <a:gd name="T56" fmla="*/ 98 w 182"/>
                    <a:gd name="T57" fmla="*/ 319 h 351"/>
                    <a:gd name="T58" fmla="*/ 94 w 182"/>
                    <a:gd name="T59" fmla="*/ 336 h 351"/>
                    <a:gd name="T60" fmla="*/ 102 w 182"/>
                    <a:gd name="T61" fmla="*/ 351 h 351"/>
                    <a:gd name="T62" fmla="*/ 127 w 182"/>
                    <a:gd name="T63" fmla="*/ 328 h 351"/>
                    <a:gd name="T64" fmla="*/ 142 w 182"/>
                    <a:gd name="T65" fmla="*/ 309 h 351"/>
                    <a:gd name="T66" fmla="*/ 166 w 182"/>
                    <a:gd name="T67" fmla="*/ 293 h 351"/>
                    <a:gd name="T68" fmla="*/ 182 w 182"/>
                    <a:gd name="T69" fmla="*/ 278 h 351"/>
                    <a:gd name="T70" fmla="*/ 180 w 182"/>
                    <a:gd name="T71" fmla="*/ 236 h 351"/>
                    <a:gd name="T72" fmla="*/ 165 w 182"/>
                    <a:gd name="T73" fmla="*/ 192 h 351"/>
                    <a:gd name="T74" fmla="*/ 150 w 182"/>
                    <a:gd name="T75" fmla="*/ 173 h 351"/>
                    <a:gd name="T76" fmla="*/ 128 w 182"/>
                    <a:gd name="T77" fmla="*/ 158 h 351"/>
                    <a:gd name="T78" fmla="*/ 105 w 182"/>
                    <a:gd name="T79" fmla="*/ 127 h 351"/>
                    <a:gd name="T80" fmla="*/ 85 w 182"/>
                    <a:gd name="T81" fmla="*/ 102 h 351"/>
                    <a:gd name="T82" fmla="*/ 87 w 182"/>
                    <a:gd name="T83" fmla="*/ 86 h 351"/>
                    <a:gd name="T84" fmla="*/ 100 w 182"/>
                    <a:gd name="T85" fmla="*/ 63 h 351"/>
                    <a:gd name="T86" fmla="*/ 125 w 182"/>
                    <a:gd name="T87" fmla="*/ 43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2" h="351">
                      <a:moveTo>
                        <a:pt x="125" y="43"/>
                      </a:moveTo>
                      <a:lnTo>
                        <a:pt x="103" y="37"/>
                      </a:lnTo>
                      <a:lnTo>
                        <a:pt x="92" y="27"/>
                      </a:lnTo>
                      <a:lnTo>
                        <a:pt x="93" y="13"/>
                      </a:lnTo>
                      <a:lnTo>
                        <a:pt x="73" y="9"/>
                      </a:lnTo>
                      <a:lnTo>
                        <a:pt x="62" y="0"/>
                      </a:lnTo>
                      <a:lnTo>
                        <a:pt x="46" y="13"/>
                      </a:lnTo>
                      <a:lnTo>
                        <a:pt x="27" y="16"/>
                      </a:lnTo>
                      <a:lnTo>
                        <a:pt x="11" y="16"/>
                      </a:lnTo>
                      <a:lnTo>
                        <a:pt x="0" y="21"/>
                      </a:lnTo>
                      <a:lnTo>
                        <a:pt x="15" y="40"/>
                      </a:lnTo>
                      <a:lnTo>
                        <a:pt x="28" y="61"/>
                      </a:lnTo>
                      <a:lnTo>
                        <a:pt x="54" y="61"/>
                      </a:lnTo>
                      <a:lnTo>
                        <a:pt x="65" y="82"/>
                      </a:lnTo>
                      <a:lnTo>
                        <a:pt x="53" y="88"/>
                      </a:lnTo>
                      <a:lnTo>
                        <a:pt x="48" y="97"/>
                      </a:lnTo>
                      <a:lnTo>
                        <a:pt x="75" y="112"/>
                      </a:lnTo>
                      <a:lnTo>
                        <a:pt x="97" y="140"/>
                      </a:lnTo>
                      <a:lnTo>
                        <a:pt x="112" y="160"/>
                      </a:lnTo>
                      <a:lnTo>
                        <a:pt x="130" y="177"/>
                      </a:lnTo>
                      <a:lnTo>
                        <a:pt x="138" y="194"/>
                      </a:lnTo>
                      <a:lnTo>
                        <a:pt x="137" y="217"/>
                      </a:lnTo>
                      <a:lnTo>
                        <a:pt x="143" y="233"/>
                      </a:lnTo>
                      <a:lnTo>
                        <a:pt x="144" y="262"/>
                      </a:lnTo>
                      <a:lnTo>
                        <a:pt x="111" y="280"/>
                      </a:lnTo>
                      <a:lnTo>
                        <a:pt x="121" y="295"/>
                      </a:lnTo>
                      <a:lnTo>
                        <a:pt x="99" y="297"/>
                      </a:lnTo>
                      <a:lnTo>
                        <a:pt x="82" y="306"/>
                      </a:lnTo>
                      <a:lnTo>
                        <a:pt x="98" y="319"/>
                      </a:lnTo>
                      <a:lnTo>
                        <a:pt x="94" y="336"/>
                      </a:lnTo>
                      <a:lnTo>
                        <a:pt x="102" y="351"/>
                      </a:lnTo>
                      <a:lnTo>
                        <a:pt x="127" y="328"/>
                      </a:lnTo>
                      <a:lnTo>
                        <a:pt x="142" y="309"/>
                      </a:lnTo>
                      <a:lnTo>
                        <a:pt x="166" y="293"/>
                      </a:lnTo>
                      <a:lnTo>
                        <a:pt x="182" y="278"/>
                      </a:lnTo>
                      <a:lnTo>
                        <a:pt x="180" y="236"/>
                      </a:lnTo>
                      <a:lnTo>
                        <a:pt x="165" y="192"/>
                      </a:lnTo>
                      <a:lnTo>
                        <a:pt x="150" y="173"/>
                      </a:lnTo>
                      <a:lnTo>
                        <a:pt x="128" y="158"/>
                      </a:lnTo>
                      <a:lnTo>
                        <a:pt x="105" y="127"/>
                      </a:lnTo>
                      <a:lnTo>
                        <a:pt x="85" y="102"/>
                      </a:lnTo>
                      <a:lnTo>
                        <a:pt x="87" y="86"/>
                      </a:lnTo>
                      <a:lnTo>
                        <a:pt x="100" y="63"/>
                      </a:lnTo>
                      <a:lnTo>
                        <a:pt x="125" y="4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45"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99FF84F4-8BA9-7CFE-B873-80EA09A42A43}"/>
                    </a:ext>
                  </a:extLst>
                </p:cNvPr>
                <p:cNvSpPr>
                  <a:spLocks/>
                </p:cNvSpPr>
                <p:nvPr/>
              </p:nvSpPr>
              <p:spPr bwMode="auto">
                <a:xfrm>
                  <a:off x="7407275" y="3765551"/>
                  <a:ext cx="341312" cy="242888"/>
                </a:xfrm>
                <a:custGeom>
                  <a:avLst/>
                  <a:gdLst>
                    <a:gd name="T0" fmla="*/ 215 w 215"/>
                    <a:gd name="T1" fmla="*/ 56 h 153"/>
                    <a:gd name="T2" fmla="*/ 208 w 215"/>
                    <a:gd name="T3" fmla="*/ 40 h 153"/>
                    <a:gd name="T4" fmla="*/ 188 w 215"/>
                    <a:gd name="T5" fmla="*/ 0 h 153"/>
                    <a:gd name="T6" fmla="*/ 129 w 215"/>
                    <a:gd name="T7" fmla="*/ 10 h 153"/>
                    <a:gd name="T8" fmla="*/ 111 w 215"/>
                    <a:gd name="T9" fmla="*/ 20 h 153"/>
                    <a:gd name="T10" fmla="*/ 98 w 215"/>
                    <a:gd name="T11" fmla="*/ 45 h 153"/>
                    <a:gd name="T12" fmla="*/ 88 w 215"/>
                    <a:gd name="T13" fmla="*/ 49 h 153"/>
                    <a:gd name="T14" fmla="*/ 83 w 215"/>
                    <a:gd name="T15" fmla="*/ 41 h 153"/>
                    <a:gd name="T16" fmla="*/ 74 w 215"/>
                    <a:gd name="T17" fmla="*/ 42 h 153"/>
                    <a:gd name="T18" fmla="*/ 55 w 215"/>
                    <a:gd name="T19" fmla="*/ 41 h 153"/>
                    <a:gd name="T20" fmla="*/ 51 w 215"/>
                    <a:gd name="T21" fmla="*/ 38 h 153"/>
                    <a:gd name="T22" fmla="*/ 27 w 215"/>
                    <a:gd name="T23" fmla="*/ 39 h 153"/>
                    <a:gd name="T24" fmla="*/ 21 w 215"/>
                    <a:gd name="T25" fmla="*/ 41 h 153"/>
                    <a:gd name="T26" fmla="*/ 12 w 215"/>
                    <a:gd name="T27" fmla="*/ 34 h 153"/>
                    <a:gd name="T28" fmla="*/ 8 w 215"/>
                    <a:gd name="T29" fmla="*/ 46 h 153"/>
                    <a:gd name="T30" fmla="*/ 10 w 215"/>
                    <a:gd name="T31" fmla="*/ 55 h 153"/>
                    <a:gd name="T32" fmla="*/ 1 w 215"/>
                    <a:gd name="T33" fmla="*/ 64 h 153"/>
                    <a:gd name="T34" fmla="*/ 3 w 215"/>
                    <a:gd name="T35" fmla="*/ 74 h 153"/>
                    <a:gd name="T36" fmla="*/ 0 w 215"/>
                    <a:gd name="T37" fmla="*/ 79 h 153"/>
                    <a:gd name="T38" fmla="*/ 3 w 215"/>
                    <a:gd name="T39" fmla="*/ 89 h 153"/>
                    <a:gd name="T40" fmla="*/ 0 w 215"/>
                    <a:gd name="T41" fmla="*/ 91 h 153"/>
                    <a:gd name="T42" fmla="*/ 6 w 215"/>
                    <a:gd name="T43" fmla="*/ 100 h 153"/>
                    <a:gd name="T44" fmla="*/ 11 w 215"/>
                    <a:gd name="T45" fmla="*/ 118 h 153"/>
                    <a:gd name="T46" fmla="*/ 14 w 215"/>
                    <a:gd name="T47" fmla="*/ 125 h 153"/>
                    <a:gd name="T48" fmla="*/ 14 w 215"/>
                    <a:gd name="T49" fmla="*/ 138 h 153"/>
                    <a:gd name="T50" fmla="*/ 20 w 215"/>
                    <a:gd name="T51" fmla="*/ 152 h 153"/>
                    <a:gd name="T52" fmla="*/ 35 w 215"/>
                    <a:gd name="T53" fmla="*/ 153 h 153"/>
                    <a:gd name="T54" fmla="*/ 42 w 215"/>
                    <a:gd name="T55" fmla="*/ 150 h 153"/>
                    <a:gd name="T56" fmla="*/ 52 w 215"/>
                    <a:gd name="T57" fmla="*/ 151 h 153"/>
                    <a:gd name="T58" fmla="*/ 55 w 215"/>
                    <a:gd name="T59" fmla="*/ 144 h 153"/>
                    <a:gd name="T60" fmla="*/ 60 w 215"/>
                    <a:gd name="T61" fmla="*/ 142 h 153"/>
                    <a:gd name="T62" fmla="*/ 64 w 215"/>
                    <a:gd name="T63" fmla="*/ 136 h 153"/>
                    <a:gd name="T64" fmla="*/ 70 w 215"/>
                    <a:gd name="T65" fmla="*/ 135 h 153"/>
                    <a:gd name="T66" fmla="*/ 87 w 215"/>
                    <a:gd name="T67" fmla="*/ 134 h 153"/>
                    <a:gd name="T68" fmla="*/ 100 w 215"/>
                    <a:gd name="T69" fmla="*/ 129 h 153"/>
                    <a:gd name="T70" fmla="*/ 112 w 215"/>
                    <a:gd name="T71" fmla="*/ 119 h 153"/>
                    <a:gd name="T72" fmla="*/ 118 w 215"/>
                    <a:gd name="T73" fmla="*/ 121 h 153"/>
                    <a:gd name="T74" fmla="*/ 127 w 215"/>
                    <a:gd name="T75" fmla="*/ 119 h 153"/>
                    <a:gd name="T76" fmla="*/ 144 w 215"/>
                    <a:gd name="T77" fmla="*/ 102 h 153"/>
                    <a:gd name="T78" fmla="*/ 178 w 215"/>
                    <a:gd name="T79" fmla="*/ 91 h 153"/>
                    <a:gd name="T80" fmla="*/ 197 w 215"/>
                    <a:gd name="T81" fmla="*/ 82 h 153"/>
                    <a:gd name="T82" fmla="*/ 197 w 215"/>
                    <a:gd name="T83" fmla="*/ 73 h 153"/>
                    <a:gd name="T84" fmla="*/ 200 w 215"/>
                    <a:gd name="T85" fmla="*/ 63 h 153"/>
                    <a:gd name="T86" fmla="*/ 215 w 215"/>
                    <a:gd name="T87" fmla="*/ 56 h 153"/>
                    <a:gd name="T88" fmla="*/ 215 w 215"/>
                    <a:gd name="T89" fmla="*/ 5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5" h="153">
                      <a:moveTo>
                        <a:pt x="215" y="56"/>
                      </a:moveTo>
                      <a:lnTo>
                        <a:pt x="208" y="40"/>
                      </a:lnTo>
                      <a:lnTo>
                        <a:pt x="188" y="0"/>
                      </a:lnTo>
                      <a:lnTo>
                        <a:pt x="129" y="10"/>
                      </a:lnTo>
                      <a:lnTo>
                        <a:pt x="111" y="20"/>
                      </a:lnTo>
                      <a:lnTo>
                        <a:pt x="98" y="45"/>
                      </a:lnTo>
                      <a:lnTo>
                        <a:pt x="88" y="49"/>
                      </a:lnTo>
                      <a:lnTo>
                        <a:pt x="83" y="41"/>
                      </a:lnTo>
                      <a:lnTo>
                        <a:pt x="74" y="42"/>
                      </a:lnTo>
                      <a:lnTo>
                        <a:pt x="55" y="41"/>
                      </a:lnTo>
                      <a:lnTo>
                        <a:pt x="51" y="38"/>
                      </a:lnTo>
                      <a:lnTo>
                        <a:pt x="27" y="39"/>
                      </a:lnTo>
                      <a:lnTo>
                        <a:pt x="21" y="41"/>
                      </a:lnTo>
                      <a:lnTo>
                        <a:pt x="12" y="34"/>
                      </a:lnTo>
                      <a:lnTo>
                        <a:pt x="8" y="46"/>
                      </a:lnTo>
                      <a:lnTo>
                        <a:pt x="10" y="55"/>
                      </a:lnTo>
                      <a:lnTo>
                        <a:pt x="1" y="64"/>
                      </a:lnTo>
                      <a:lnTo>
                        <a:pt x="3" y="74"/>
                      </a:lnTo>
                      <a:lnTo>
                        <a:pt x="0" y="79"/>
                      </a:lnTo>
                      <a:lnTo>
                        <a:pt x="3" y="89"/>
                      </a:lnTo>
                      <a:lnTo>
                        <a:pt x="0" y="91"/>
                      </a:lnTo>
                      <a:lnTo>
                        <a:pt x="6" y="100"/>
                      </a:lnTo>
                      <a:lnTo>
                        <a:pt x="11" y="118"/>
                      </a:lnTo>
                      <a:lnTo>
                        <a:pt x="14" y="125"/>
                      </a:lnTo>
                      <a:lnTo>
                        <a:pt x="14" y="138"/>
                      </a:lnTo>
                      <a:lnTo>
                        <a:pt x="20" y="152"/>
                      </a:lnTo>
                      <a:lnTo>
                        <a:pt x="35" y="153"/>
                      </a:lnTo>
                      <a:lnTo>
                        <a:pt x="42" y="150"/>
                      </a:lnTo>
                      <a:lnTo>
                        <a:pt x="52" y="151"/>
                      </a:lnTo>
                      <a:lnTo>
                        <a:pt x="55" y="144"/>
                      </a:lnTo>
                      <a:lnTo>
                        <a:pt x="60" y="142"/>
                      </a:lnTo>
                      <a:lnTo>
                        <a:pt x="64" y="136"/>
                      </a:lnTo>
                      <a:lnTo>
                        <a:pt x="70" y="135"/>
                      </a:lnTo>
                      <a:lnTo>
                        <a:pt x="87" y="134"/>
                      </a:lnTo>
                      <a:lnTo>
                        <a:pt x="100" y="129"/>
                      </a:lnTo>
                      <a:lnTo>
                        <a:pt x="112" y="119"/>
                      </a:lnTo>
                      <a:lnTo>
                        <a:pt x="118" y="121"/>
                      </a:lnTo>
                      <a:lnTo>
                        <a:pt x="127" y="119"/>
                      </a:lnTo>
                      <a:lnTo>
                        <a:pt x="144" y="102"/>
                      </a:lnTo>
                      <a:lnTo>
                        <a:pt x="178" y="91"/>
                      </a:lnTo>
                      <a:lnTo>
                        <a:pt x="197" y="82"/>
                      </a:lnTo>
                      <a:lnTo>
                        <a:pt x="197" y="73"/>
                      </a:lnTo>
                      <a:lnTo>
                        <a:pt x="200" y="63"/>
                      </a:lnTo>
                      <a:lnTo>
                        <a:pt x="215" y="56"/>
                      </a:lnTo>
                      <a:lnTo>
                        <a:pt x="215" y="5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46"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BF75A5F4-AEAC-A8E6-58F8-904D0441C7FD}"/>
                    </a:ext>
                  </a:extLst>
                </p:cNvPr>
                <p:cNvSpPr>
                  <a:spLocks noEditPoints="1"/>
                </p:cNvSpPr>
                <p:nvPr/>
              </p:nvSpPr>
              <p:spPr bwMode="auto">
                <a:xfrm>
                  <a:off x="9712325" y="3630613"/>
                  <a:ext cx="15875" cy="15875"/>
                </a:xfrm>
                <a:custGeom>
                  <a:avLst/>
                  <a:gdLst>
                    <a:gd name="T0" fmla="*/ 9 w 10"/>
                    <a:gd name="T1" fmla="*/ 10 h 10"/>
                    <a:gd name="T2" fmla="*/ 9 w 10"/>
                    <a:gd name="T3" fmla="*/ 9 h 10"/>
                    <a:gd name="T4" fmla="*/ 9 w 10"/>
                    <a:gd name="T5" fmla="*/ 8 h 10"/>
                    <a:gd name="T6" fmla="*/ 7 w 10"/>
                    <a:gd name="T7" fmla="*/ 7 h 10"/>
                    <a:gd name="T8" fmla="*/ 6 w 10"/>
                    <a:gd name="T9" fmla="*/ 7 h 10"/>
                    <a:gd name="T10" fmla="*/ 6 w 10"/>
                    <a:gd name="T11" fmla="*/ 8 h 10"/>
                    <a:gd name="T12" fmla="*/ 8 w 10"/>
                    <a:gd name="T13" fmla="*/ 10 h 10"/>
                    <a:gd name="T14" fmla="*/ 9 w 10"/>
                    <a:gd name="T15" fmla="*/ 10 h 10"/>
                    <a:gd name="T16" fmla="*/ 9 w 10"/>
                    <a:gd name="T17" fmla="*/ 10 h 10"/>
                    <a:gd name="T18" fmla="*/ 3 w 10"/>
                    <a:gd name="T19" fmla="*/ 10 h 10"/>
                    <a:gd name="T20" fmla="*/ 3 w 10"/>
                    <a:gd name="T21" fmla="*/ 8 h 10"/>
                    <a:gd name="T22" fmla="*/ 4 w 10"/>
                    <a:gd name="T23" fmla="*/ 6 h 10"/>
                    <a:gd name="T24" fmla="*/ 0 w 10"/>
                    <a:gd name="T25" fmla="*/ 8 h 10"/>
                    <a:gd name="T26" fmla="*/ 0 w 10"/>
                    <a:gd name="T27" fmla="*/ 9 h 10"/>
                    <a:gd name="T28" fmla="*/ 0 w 10"/>
                    <a:gd name="T29" fmla="*/ 9 h 10"/>
                    <a:gd name="T30" fmla="*/ 1 w 10"/>
                    <a:gd name="T31" fmla="*/ 10 h 10"/>
                    <a:gd name="T32" fmla="*/ 3 w 10"/>
                    <a:gd name="T33" fmla="*/ 10 h 10"/>
                    <a:gd name="T34" fmla="*/ 3 w 10"/>
                    <a:gd name="T35" fmla="*/ 10 h 10"/>
                    <a:gd name="T36" fmla="*/ 10 w 10"/>
                    <a:gd name="T37" fmla="*/ 5 h 10"/>
                    <a:gd name="T38" fmla="*/ 9 w 10"/>
                    <a:gd name="T39" fmla="*/ 4 h 10"/>
                    <a:gd name="T40" fmla="*/ 9 w 10"/>
                    <a:gd name="T41" fmla="*/ 3 h 10"/>
                    <a:gd name="T42" fmla="*/ 8 w 10"/>
                    <a:gd name="T43" fmla="*/ 2 h 10"/>
                    <a:gd name="T44" fmla="*/ 8 w 10"/>
                    <a:gd name="T45" fmla="*/ 1 h 10"/>
                    <a:gd name="T46" fmla="*/ 8 w 10"/>
                    <a:gd name="T47" fmla="*/ 1 h 10"/>
                    <a:gd name="T48" fmla="*/ 7 w 10"/>
                    <a:gd name="T49" fmla="*/ 1 h 10"/>
                    <a:gd name="T50" fmla="*/ 6 w 10"/>
                    <a:gd name="T51" fmla="*/ 0 h 10"/>
                    <a:gd name="T52" fmla="*/ 4 w 10"/>
                    <a:gd name="T53" fmla="*/ 0 h 10"/>
                    <a:gd name="T54" fmla="*/ 4 w 10"/>
                    <a:gd name="T55" fmla="*/ 1 h 10"/>
                    <a:gd name="T56" fmla="*/ 3 w 10"/>
                    <a:gd name="T57" fmla="*/ 1 h 10"/>
                    <a:gd name="T58" fmla="*/ 2 w 10"/>
                    <a:gd name="T59" fmla="*/ 2 h 10"/>
                    <a:gd name="T60" fmla="*/ 2 w 10"/>
                    <a:gd name="T61" fmla="*/ 2 h 10"/>
                    <a:gd name="T62" fmla="*/ 2 w 10"/>
                    <a:gd name="T63" fmla="*/ 2 h 10"/>
                    <a:gd name="T64" fmla="*/ 0 w 10"/>
                    <a:gd name="T65" fmla="*/ 4 h 10"/>
                    <a:gd name="T66" fmla="*/ 0 w 10"/>
                    <a:gd name="T67" fmla="*/ 5 h 10"/>
                    <a:gd name="T68" fmla="*/ 1 w 10"/>
                    <a:gd name="T69" fmla="*/ 6 h 10"/>
                    <a:gd name="T70" fmla="*/ 3 w 10"/>
                    <a:gd name="T71" fmla="*/ 5 h 10"/>
                    <a:gd name="T72" fmla="*/ 6 w 10"/>
                    <a:gd name="T73" fmla="*/ 6 h 10"/>
                    <a:gd name="T74" fmla="*/ 9 w 10"/>
                    <a:gd name="T75" fmla="*/ 7 h 10"/>
                    <a:gd name="T76" fmla="*/ 9 w 10"/>
                    <a:gd name="T77" fmla="*/ 6 h 10"/>
                    <a:gd name="T78" fmla="*/ 9 w 10"/>
                    <a:gd name="T79" fmla="*/ 5 h 10"/>
                    <a:gd name="T80" fmla="*/ 10 w 10"/>
                    <a:gd name="T81" fmla="*/ 5 h 10"/>
                    <a:gd name="T82" fmla="*/ 10 w 10"/>
                    <a:gd name="T83"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 h="10">
                      <a:moveTo>
                        <a:pt x="9" y="10"/>
                      </a:moveTo>
                      <a:lnTo>
                        <a:pt x="9" y="9"/>
                      </a:lnTo>
                      <a:lnTo>
                        <a:pt x="9" y="8"/>
                      </a:lnTo>
                      <a:lnTo>
                        <a:pt x="7" y="7"/>
                      </a:lnTo>
                      <a:lnTo>
                        <a:pt x="6" y="7"/>
                      </a:lnTo>
                      <a:lnTo>
                        <a:pt x="6" y="8"/>
                      </a:lnTo>
                      <a:lnTo>
                        <a:pt x="8" y="10"/>
                      </a:lnTo>
                      <a:lnTo>
                        <a:pt x="9" y="10"/>
                      </a:lnTo>
                      <a:lnTo>
                        <a:pt x="9" y="10"/>
                      </a:lnTo>
                      <a:close/>
                      <a:moveTo>
                        <a:pt x="3" y="10"/>
                      </a:moveTo>
                      <a:lnTo>
                        <a:pt x="3" y="8"/>
                      </a:lnTo>
                      <a:lnTo>
                        <a:pt x="4" y="6"/>
                      </a:lnTo>
                      <a:lnTo>
                        <a:pt x="0" y="8"/>
                      </a:lnTo>
                      <a:lnTo>
                        <a:pt x="0" y="9"/>
                      </a:lnTo>
                      <a:lnTo>
                        <a:pt x="0" y="9"/>
                      </a:lnTo>
                      <a:lnTo>
                        <a:pt x="1" y="10"/>
                      </a:lnTo>
                      <a:lnTo>
                        <a:pt x="3" y="10"/>
                      </a:lnTo>
                      <a:lnTo>
                        <a:pt x="3" y="10"/>
                      </a:lnTo>
                      <a:close/>
                      <a:moveTo>
                        <a:pt x="10" y="5"/>
                      </a:moveTo>
                      <a:lnTo>
                        <a:pt x="9" y="4"/>
                      </a:lnTo>
                      <a:lnTo>
                        <a:pt x="9" y="3"/>
                      </a:lnTo>
                      <a:lnTo>
                        <a:pt x="8" y="2"/>
                      </a:lnTo>
                      <a:lnTo>
                        <a:pt x="8" y="1"/>
                      </a:lnTo>
                      <a:lnTo>
                        <a:pt x="8" y="1"/>
                      </a:lnTo>
                      <a:lnTo>
                        <a:pt x="7" y="1"/>
                      </a:lnTo>
                      <a:lnTo>
                        <a:pt x="6" y="0"/>
                      </a:lnTo>
                      <a:lnTo>
                        <a:pt x="4" y="0"/>
                      </a:lnTo>
                      <a:lnTo>
                        <a:pt x="4" y="1"/>
                      </a:lnTo>
                      <a:lnTo>
                        <a:pt x="3" y="1"/>
                      </a:lnTo>
                      <a:lnTo>
                        <a:pt x="2" y="2"/>
                      </a:lnTo>
                      <a:lnTo>
                        <a:pt x="2" y="2"/>
                      </a:lnTo>
                      <a:lnTo>
                        <a:pt x="2" y="2"/>
                      </a:lnTo>
                      <a:lnTo>
                        <a:pt x="0" y="4"/>
                      </a:lnTo>
                      <a:lnTo>
                        <a:pt x="0" y="5"/>
                      </a:lnTo>
                      <a:lnTo>
                        <a:pt x="1" y="6"/>
                      </a:lnTo>
                      <a:lnTo>
                        <a:pt x="3" y="5"/>
                      </a:lnTo>
                      <a:lnTo>
                        <a:pt x="6" y="6"/>
                      </a:lnTo>
                      <a:lnTo>
                        <a:pt x="9" y="7"/>
                      </a:lnTo>
                      <a:lnTo>
                        <a:pt x="9" y="6"/>
                      </a:lnTo>
                      <a:lnTo>
                        <a:pt x="9" y="5"/>
                      </a:lnTo>
                      <a:lnTo>
                        <a:pt x="10" y="5"/>
                      </a:lnTo>
                      <a:lnTo>
                        <a:pt x="10" y="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47"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0379EF95-8A3D-2E29-04E7-385FADA5E17F}"/>
                    </a:ext>
                  </a:extLst>
                </p:cNvPr>
                <p:cNvSpPr>
                  <a:spLocks noEditPoints="1"/>
                </p:cNvSpPr>
                <p:nvPr/>
              </p:nvSpPr>
              <p:spPr bwMode="auto">
                <a:xfrm>
                  <a:off x="8445500" y="4322763"/>
                  <a:ext cx="3175" cy="38100"/>
                </a:xfrm>
                <a:custGeom>
                  <a:avLst/>
                  <a:gdLst>
                    <a:gd name="T0" fmla="*/ 0 w 2"/>
                    <a:gd name="T1" fmla="*/ 24 h 24"/>
                    <a:gd name="T2" fmla="*/ 1 w 2"/>
                    <a:gd name="T3" fmla="*/ 24 h 24"/>
                    <a:gd name="T4" fmla="*/ 1 w 2"/>
                    <a:gd name="T5" fmla="*/ 23 h 24"/>
                    <a:gd name="T6" fmla="*/ 0 w 2"/>
                    <a:gd name="T7" fmla="*/ 23 h 24"/>
                    <a:gd name="T8" fmla="*/ 0 w 2"/>
                    <a:gd name="T9" fmla="*/ 23 h 24"/>
                    <a:gd name="T10" fmla="*/ 0 w 2"/>
                    <a:gd name="T11" fmla="*/ 24 h 24"/>
                    <a:gd name="T12" fmla="*/ 0 w 2"/>
                    <a:gd name="T13" fmla="*/ 24 h 24"/>
                    <a:gd name="T14" fmla="*/ 0 w 2"/>
                    <a:gd name="T15" fmla="*/ 24 h 24"/>
                    <a:gd name="T16" fmla="*/ 0 w 2"/>
                    <a:gd name="T17" fmla="*/ 24 h 24"/>
                    <a:gd name="T18" fmla="*/ 2 w 2"/>
                    <a:gd name="T19" fmla="*/ 2 h 24"/>
                    <a:gd name="T20" fmla="*/ 2 w 2"/>
                    <a:gd name="T21" fmla="*/ 1 h 24"/>
                    <a:gd name="T22" fmla="*/ 2 w 2"/>
                    <a:gd name="T23" fmla="*/ 1 h 24"/>
                    <a:gd name="T24" fmla="*/ 2 w 2"/>
                    <a:gd name="T25" fmla="*/ 0 h 24"/>
                    <a:gd name="T26" fmla="*/ 2 w 2"/>
                    <a:gd name="T27" fmla="*/ 0 h 24"/>
                    <a:gd name="T28" fmla="*/ 2 w 2"/>
                    <a:gd name="T29" fmla="*/ 0 h 24"/>
                    <a:gd name="T30" fmla="*/ 2 w 2"/>
                    <a:gd name="T31" fmla="*/ 0 h 24"/>
                    <a:gd name="T32" fmla="*/ 1 w 2"/>
                    <a:gd name="T33" fmla="*/ 1 h 24"/>
                    <a:gd name="T34" fmla="*/ 1 w 2"/>
                    <a:gd name="T35" fmla="*/ 1 h 24"/>
                    <a:gd name="T36" fmla="*/ 1 w 2"/>
                    <a:gd name="T37" fmla="*/ 1 h 24"/>
                    <a:gd name="T38" fmla="*/ 1 w 2"/>
                    <a:gd name="T39" fmla="*/ 2 h 24"/>
                    <a:gd name="T40" fmla="*/ 1 w 2"/>
                    <a:gd name="T41" fmla="*/ 2 h 24"/>
                    <a:gd name="T42" fmla="*/ 2 w 2"/>
                    <a:gd name="T43" fmla="*/ 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24">
                      <a:moveTo>
                        <a:pt x="0" y="24"/>
                      </a:moveTo>
                      <a:lnTo>
                        <a:pt x="1" y="24"/>
                      </a:lnTo>
                      <a:lnTo>
                        <a:pt x="1" y="23"/>
                      </a:lnTo>
                      <a:lnTo>
                        <a:pt x="0" y="23"/>
                      </a:lnTo>
                      <a:lnTo>
                        <a:pt x="0" y="23"/>
                      </a:lnTo>
                      <a:lnTo>
                        <a:pt x="0" y="24"/>
                      </a:lnTo>
                      <a:lnTo>
                        <a:pt x="0" y="24"/>
                      </a:lnTo>
                      <a:lnTo>
                        <a:pt x="0" y="24"/>
                      </a:lnTo>
                      <a:lnTo>
                        <a:pt x="0" y="24"/>
                      </a:lnTo>
                      <a:close/>
                      <a:moveTo>
                        <a:pt x="2" y="2"/>
                      </a:moveTo>
                      <a:lnTo>
                        <a:pt x="2" y="1"/>
                      </a:lnTo>
                      <a:lnTo>
                        <a:pt x="2" y="1"/>
                      </a:lnTo>
                      <a:lnTo>
                        <a:pt x="2" y="0"/>
                      </a:lnTo>
                      <a:lnTo>
                        <a:pt x="2" y="0"/>
                      </a:lnTo>
                      <a:lnTo>
                        <a:pt x="2" y="0"/>
                      </a:lnTo>
                      <a:lnTo>
                        <a:pt x="2" y="0"/>
                      </a:lnTo>
                      <a:lnTo>
                        <a:pt x="1" y="1"/>
                      </a:lnTo>
                      <a:lnTo>
                        <a:pt x="1" y="1"/>
                      </a:lnTo>
                      <a:lnTo>
                        <a:pt x="1" y="1"/>
                      </a:lnTo>
                      <a:lnTo>
                        <a:pt x="1" y="2"/>
                      </a:lnTo>
                      <a:lnTo>
                        <a:pt x="1" y="2"/>
                      </a:lnTo>
                      <a:lnTo>
                        <a:pt x="2" y="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48"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67C6EE3F-00C4-33D1-F427-6053ECDEE1E9}"/>
                    </a:ext>
                  </a:extLst>
                </p:cNvPr>
                <p:cNvSpPr>
                  <a:spLocks/>
                </p:cNvSpPr>
                <p:nvPr/>
              </p:nvSpPr>
              <p:spPr bwMode="auto">
                <a:xfrm>
                  <a:off x="9455150" y="4429126"/>
                  <a:ext cx="9525" cy="4763"/>
                </a:xfrm>
                <a:custGeom>
                  <a:avLst/>
                  <a:gdLst>
                    <a:gd name="T0" fmla="*/ 6 w 6"/>
                    <a:gd name="T1" fmla="*/ 3 h 3"/>
                    <a:gd name="T2" fmla="*/ 6 w 6"/>
                    <a:gd name="T3" fmla="*/ 2 h 3"/>
                    <a:gd name="T4" fmla="*/ 6 w 6"/>
                    <a:gd name="T5" fmla="*/ 1 h 3"/>
                    <a:gd name="T6" fmla="*/ 5 w 6"/>
                    <a:gd name="T7" fmla="*/ 1 h 3"/>
                    <a:gd name="T8" fmla="*/ 3 w 6"/>
                    <a:gd name="T9" fmla="*/ 0 h 3"/>
                    <a:gd name="T10" fmla="*/ 1 w 6"/>
                    <a:gd name="T11" fmla="*/ 0 h 3"/>
                    <a:gd name="T12" fmla="*/ 0 w 6"/>
                    <a:gd name="T13" fmla="*/ 3 h 3"/>
                    <a:gd name="T14" fmla="*/ 3 w 6"/>
                    <a:gd name="T15" fmla="*/ 3 h 3"/>
                    <a:gd name="T16" fmla="*/ 6 w 6"/>
                    <a:gd name="T17" fmla="*/ 3 h 3"/>
                    <a:gd name="T18" fmla="*/ 6 w 6"/>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6" y="3"/>
                      </a:moveTo>
                      <a:lnTo>
                        <a:pt x="6" y="2"/>
                      </a:lnTo>
                      <a:lnTo>
                        <a:pt x="6" y="1"/>
                      </a:lnTo>
                      <a:lnTo>
                        <a:pt x="5" y="1"/>
                      </a:lnTo>
                      <a:lnTo>
                        <a:pt x="3" y="0"/>
                      </a:lnTo>
                      <a:lnTo>
                        <a:pt x="1" y="0"/>
                      </a:lnTo>
                      <a:lnTo>
                        <a:pt x="0" y="3"/>
                      </a:lnTo>
                      <a:lnTo>
                        <a:pt x="3" y="3"/>
                      </a:lnTo>
                      <a:lnTo>
                        <a:pt x="6" y="3"/>
                      </a:lnTo>
                      <a:lnTo>
                        <a:pt x="6" y="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49"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3EFC11D4-A2ED-DB53-34A9-B148A7B1EFAE}"/>
                    </a:ext>
                  </a:extLst>
                </p:cNvPr>
                <p:cNvSpPr>
                  <a:spLocks/>
                </p:cNvSpPr>
                <p:nvPr/>
              </p:nvSpPr>
              <p:spPr bwMode="auto">
                <a:xfrm>
                  <a:off x="7092950" y="3227388"/>
                  <a:ext cx="42862" cy="142875"/>
                </a:xfrm>
                <a:custGeom>
                  <a:avLst/>
                  <a:gdLst>
                    <a:gd name="T0" fmla="*/ 26 w 27"/>
                    <a:gd name="T1" fmla="*/ 0 h 90"/>
                    <a:gd name="T2" fmla="*/ 21 w 27"/>
                    <a:gd name="T3" fmla="*/ 0 h 90"/>
                    <a:gd name="T4" fmla="*/ 19 w 27"/>
                    <a:gd name="T5" fmla="*/ 5 h 90"/>
                    <a:gd name="T6" fmla="*/ 13 w 27"/>
                    <a:gd name="T7" fmla="*/ 5 h 90"/>
                    <a:gd name="T8" fmla="*/ 12 w 27"/>
                    <a:gd name="T9" fmla="*/ 5 h 90"/>
                    <a:gd name="T10" fmla="*/ 10 w 27"/>
                    <a:gd name="T11" fmla="*/ 12 h 90"/>
                    <a:gd name="T12" fmla="*/ 8 w 27"/>
                    <a:gd name="T13" fmla="*/ 29 h 90"/>
                    <a:gd name="T14" fmla="*/ 3 w 27"/>
                    <a:gd name="T15" fmla="*/ 40 h 90"/>
                    <a:gd name="T16" fmla="*/ 5 w 27"/>
                    <a:gd name="T17" fmla="*/ 42 h 90"/>
                    <a:gd name="T18" fmla="*/ 0 w 27"/>
                    <a:gd name="T19" fmla="*/ 49 h 90"/>
                    <a:gd name="T20" fmla="*/ 0 w 27"/>
                    <a:gd name="T21" fmla="*/ 49 h 90"/>
                    <a:gd name="T22" fmla="*/ 15 w 27"/>
                    <a:gd name="T23" fmla="*/ 84 h 90"/>
                    <a:gd name="T24" fmla="*/ 17 w 27"/>
                    <a:gd name="T25" fmla="*/ 90 h 90"/>
                    <a:gd name="T26" fmla="*/ 23 w 27"/>
                    <a:gd name="T27" fmla="*/ 52 h 90"/>
                    <a:gd name="T28" fmla="*/ 22 w 27"/>
                    <a:gd name="T29" fmla="*/ 43 h 90"/>
                    <a:gd name="T30" fmla="*/ 13 w 27"/>
                    <a:gd name="T31" fmla="*/ 46 h 90"/>
                    <a:gd name="T32" fmla="*/ 14 w 27"/>
                    <a:gd name="T33" fmla="*/ 40 h 90"/>
                    <a:gd name="T34" fmla="*/ 17 w 27"/>
                    <a:gd name="T35" fmla="*/ 37 h 90"/>
                    <a:gd name="T36" fmla="*/ 13 w 27"/>
                    <a:gd name="T37" fmla="*/ 34 h 90"/>
                    <a:gd name="T38" fmla="*/ 15 w 27"/>
                    <a:gd name="T39" fmla="*/ 18 h 90"/>
                    <a:gd name="T40" fmla="*/ 23 w 27"/>
                    <a:gd name="T41" fmla="*/ 21 h 90"/>
                    <a:gd name="T42" fmla="*/ 25 w 27"/>
                    <a:gd name="T43" fmla="*/ 14 h 90"/>
                    <a:gd name="T44" fmla="*/ 25 w 27"/>
                    <a:gd name="T45" fmla="*/ 14 h 90"/>
                    <a:gd name="T46" fmla="*/ 27 w 27"/>
                    <a:gd name="T47" fmla="*/ 10 h 90"/>
                    <a:gd name="T48" fmla="*/ 26 w 27"/>
                    <a:gd name="T49" fmla="*/ 0 h 90"/>
                    <a:gd name="T50" fmla="*/ 26 w 27"/>
                    <a:gd name="T51"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90">
                      <a:moveTo>
                        <a:pt x="26" y="0"/>
                      </a:moveTo>
                      <a:lnTo>
                        <a:pt x="21" y="0"/>
                      </a:lnTo>
                      <a:lnTo>
                        <a:pt x="19" y="5"/>
                      </a:lnTo>
                      <a:lnTo>
                        <a:pt x="13" y="5"/>
                      </a:lnTo>
                      <a:lnTo>
                        <a:pt x="12" y="5"/>
                      </a:lnTo>
                      <a:lnTo>
                        <a:pt x="10" y="12"/>
                      </a:lnTo>
                      <a:lnTo>
                        <a:pt x="8" y="29"/>
                      </a:lnTo>
                      <a:lnTo>
                        <a:pt x="3" y="40"/>
                      </a:lnTo>
                      <a:lnTo>
                        <a:pt x="5" y="42"/>
                      </a:lnTo>
                      <a:lnTo>
                        <a:pt x="0" y="49"/>
                      </a:lnTo>
                      <a:lnTo>
                        <a:pt x="0" y="49"/>
                      </a:lnTo>
                      <a:lnTo>
                        <a:pt x="15" y="84"/>
                      </a:lnTo>
                      <a:lnTo>
                        <a:pt x="17" y="90"/>
                      </a:lnTo>
                      <a:lnTo>
                        <a:pt x="23" y="52"/>
                      </a:lnTo>
                      <a:lnTo>
                        <a:pt x="22" y="43"/>
                      </a:lnTo>
                      <a:lnTo>
                        <a:pt x="13" y="46"/>
                      </a:lnTo>
                      <a:lnTo>
                        <a:pt x="14" y="40"/>
                      </a:lnTo>
                      <a:lnTo>
                        <a:pt x="17" y="37"/>
                      </a:lnTo>
                      <a:lnTo>
                        <a:pt x="13" y="34"/>
                      </a:lnTo>
                      <a:lnTo>
                        <a:pt x="15" y="18"/>
                      </a:lnTo>
                      <a:lnTo>
                        <a:pt x="23" y="21"/>
                      </a:lnTo>
                      <a:lnTo>
                        <a:pt x="25" y="14"/>
                      </a:lnTo>
                      <a:lnTo>
                        <a:pt x="25" y="14"/>
                      </a:lnTo>
                      <a:lnTo>
                        <a:pt x="27" y="10"/>
                      </a:lnTo>
                      <a:lnTo>
                        <a:pt x="26" y="0"/>
                      </a:lnTo>
                      <a:lnTo>
                        <a:pt x="26"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50"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4B4E2C90-A89D-4990-C215-503431EA846A}"/>
                    </a:ext>
                  </a:extLst>
                </p:cNvPr>
                <p:cNvSpPr>
                  <a:spLocks/>
                </p:cNvSpPr>
                <p:nvPr/>
              </p:nvSpPr>
              <p:spPr bwMode="auto">
                <a:xfrm>
                  <a:off x="7113587" y="3176588"/>
                  <a:ext cx="41275" cy="58738"/>
                </a:xfrm>
                <a:custGeom>
                  <a:avLst/>
                  <a:gdLst>
                    <a:gd name="T0" fmla="*/ 13 w 26"/>
                    <a:gd name="T1" fmla="*/ 32 h 37"/>
                    <a:gd name="T2" fmla="*/ 16 w 26"/>
                    <a:gd name="T3" fmla="*/ 19 h 37"/>
                    <a:gd name="T4" fmla="*/ 26 w 26"/>
                    <a:gd name="T5" fmla="*/ 10 h 37"/>
                    <a:gd name="T6" fmla="*/ 21 w 26"/>
                    <a:gd name="T7" fmla="*/ 1 h 37"/>
                    <a:gd name="T8" fmla="*/ 13 w 26"/>
                    <a:gd name="T9" fmla="*/ 0 h 37"/>
                    <a:gd name="T10" fmla="*/ 12 w 26"/>
                    <a:gd name="T11" fmla="*/ 1 h 37"/>
                    <a:gd name="T12" fmla="*/ 4 w 26"/>
                    <a:gd name="T13" fmla="*/ 18 h 37"/>
                    <a:gd name="T14" fmla="*/ 0 w 26"/>
                    <a:gd name="T15" fmla="*/ 37 h 37"/>
                    <a:gd name="T16" fmla="*/ 6 w 26"/>
                    <a:gd name="T17" fmla="*/ 37 h 37"/>
                    <a:gd name="T18" fmla="*/ 8 w 26"/>
                    <a:gd name="T19" fmla="*/ 32 h 37"/>
                    <a:gd name="T20" fmla="*/ 13 w 26"/>
                    <a:gd name="T21" fmla="*/ 32 h 37"/>
                    <a:gd name="T22" fmla="*/ 13 w 26"/>
                    <a:gd name="T23" fmla="*/ 3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37">
                      <a:moveTo>
                        <a:pt x="13" y="32"/>
                      </a:moveTo>
                      <a:lnTo>
                        <a:pt x="16" y="19"/>
                      </a:lnTo>
                      <a:lnTo>
                        <a:pt x="26" y="10"/>
                      </a:lnTo>
                      <a:lnTo>
                        <a:pt x="21" y="1"/>
                      </a:lnTo>
                      <a:lnTo>
                        <a:pt x="13" y="0"/>
                      </a:lnTo>
                      <a:lnTo>
                        <a:pt x="12" y="1"/>
                      </a:lnTo>
                      <a:lnTo>
                        <a:pt x="4" y="18"/>
                      </a:lnTo>
                      <a:lnTo>
                        <a:pt x="0" y="37"/>
                      </a:lnTo>
                      <a:lnTo>
                        <a:pt x="6" y="37"/>
                      </a:lnTo>
                      <a:lnTo>
                        <a:pt x="8" y="32"/>
                      </a:lnTo>
                      <a:lnTo>
                        <a:pt x="13" y="32"/>
                      </a:lnTo>
                      <a:lnTo>
                        <a:pt x="13" y="3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51" name="Asia" descr="{&quot;Key&quot;:&quot;asia&quot;,&quot;Name&quot;:&quot;Asia&quot;,&quot;Value&quot;:1.0,&quot;Formula&quot;:&quot;&quot;,&quot;Text&quot;:&quot;&quot;,&quot;OfficeApplication&quot;:1,&quot;HasValue&quot;:true}">
                  <a:extLst>
                    <a:ext uri="{FF2B5EF4-FFF2-40B4-BE49-F238E27FC236}">
                      <a16:creationId xmlns:a16="http://schemas.microsoft.com/office/drawing/2014/main" id="{8F4FCE8F-C766-B1AC-A139-85B2EC37D14D}"/>
                    </a:ext>
                  </a:extLst>
                </p:cNvPr>
                <p:cNvSpPr>
                  <a:spLocks/>
                </p:cNvSpPr>
                <p:nvPr/>
              </p:nvSpPr>
              <p:spPr bwMode="auto">
                <a:xfrm>
                  <a:off x="7113587" y="3255963"/>
                  <a:ext cx="17462" cy="44450"/>
                </a:xfrm>
                <a:custGeom>
                  <a:avLst/>
                  <a:gdLst>
                    <a:gd name="T0" fmla="*/ 10 w 11"/>
                    <a:gd name="T1" fmla="*/ 3 h 28"/>
                    <a:gd name="T2" fmla="*/ 2 w 11"/>
                    <a:gd name="T3" fmla="*/ 0 h 28"/>
                    <a:gd name="T4" fmla="*/ 0 w 11"/>
                    <a:gd name="T5" fmla="*/ 16 h 28"/>
                    <a:gd name="T6" fmla="*/ 4 w 11"/>
                    <a:gd name="T7" fmla="*/ 19 h 28"/>
                    <a:gd name="T8" fmla="*/ 1 w 11"/>
                    <a:gd name="T9" fmla="*/ 22 h 28"/>
                    <a:gd name="T10" fmla="*/ 0 w 11"/>
                    <a:gd name="T11" fmla="*/ 28 h 28"/>
                    <a:gd name="T12" fmla="*/ 9 w 11"/>
                    <a:gd name="T13" fmla="*/ 25 h 28"/>
                    <a:gd name="T14" fmla="*/ 11 w 11"/>
                    <a:gd name="T15" fmla="*/ 18 h 28"/>
                    <a:gd name="T16" fmla="*/ 10 w 11"/>
                    <a:gd name="T17" fmla="*/ 3 h 28"/>
                    <a:gd name="T18" fmla="*/ 10 w 11"/>
                    <a:gd name="T19"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8">
                      <a:moveTo>
                        <a:pt x="10" y="3"/>
                      </a:moveTo>
                      <a:lnTo>
                        <a:pt x="2" y="0"/>
                      </a:lnTo>
                      <a:lnTo>
                        <a:pt x="0" y="16"/>
                      </a:lnTo>
                      <a:lnTo>
                        <a:pt x="4" y="19"/>
                      </a:lnTo>
                      <a:lnTo>
                        <a:pt x="1" y="22"/>
                      </a:lnTo>
                      <a:lnTo>
                        <a:pt x="0" y="28"/>
                      </a:lnTo>
                      <a:lnTo>
                        <a:pt x="9" y="25"/>
                      </a:lnTo>
                      <a:lnTo>
                        <a:pt x="11" y="18"/>
                      </a:lnTo>
                      <a:lnTo>
                        <a:pt x="10" y="3"/>
                      </a:lnTo>
                      <a:lnTo>
                        <a:pt x="10" y="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grpSp>
          <p:grpSp>
            <p:nvGrpSpPr>
              <p:cNvPr id="198" name="Africa">
                <a:extLst>
                  <a:ext uri="{FF2B5EF4-FFF2-40B4-BE49-F238E27FC236}">
                    <a16:creationId xmlns:a16="http://schemas.microsoft.com/office/drawing/2014/main" id="{A0E75455-6DEA-0040-AAB9-18C927A40A75}"/>
                  </a:ext>
                </a:extLst>
              </p:cNvPr>
              <p:cNvGrpSpPr/>
              <p:nvPr/>
            </p:nvGrpSpPr>
            <p:grpSpPr>
              <a:xfrm>
                <a:off x="3435141" y="3102448"/>
                <a:ext cx="1675830" cy="1728408"/>
                <a:chOff x="5167312" y="3073134"/>
                <a:chExt cx="2724150" cy="2809617"/>
              </a:xfrm>
              <a:grpFill/>
            </p:grpSpPr>
            <p:sp>
              <p:nvSpPr>
                <p:cNvPr id="242"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5A2A8A72-B819-F414-5FA3-CEC4F7BE0203}"/>
                    </a:ext>
                  </a:extLst>
                </p:cNvPr>
                <p:cNvSpPr>
                  <a:spLocks noEditPoints="1"/>
                </p:cNvSpPr>
                <p:nvPr/>
              </p:nvSpPr>
              <p:spPr bwMode="auto">
                <a:xfrm>
                  <a:off x="5167312" y="3833813"/>
                  <a:ext cx="87312" cy="90488"/>
                </a:xfrm>
                <a:custGeom>
                  <a:avLst/>
                  <a:gdLst>
                    <a:gd name="T0" fmla="*/ 20 w 55"/>
                    <a:gd name="T1" fmla="*/ 55 h 57"/>
                    <a:gd name="T2" fmla="*/ 18 w 55"/>
                    <a:gd name="T3" fmla="*/ 52 h 57"/>
                    <a:gd name="T4" fmla="*/ 16 w 55"/>
                    <a:gd name="T5" fmla="*/ 55 h 57"/>
                    <a:gd name="T6" fmla="*/ 18 w 55"/>
                    <a:gd name="T7" fmla="*/ 56 h 57"/>
                    <a:gd name="T8" fmla="*/ 20 w 55"/>
                    <a:gd name="T9" fmla="*/ 55 h 57"/>
                    <a:gd name="T10" fmla="*/ 44 w 55"/>
                    <a:gd name="T11" fmla="*/ 50 h 57"/>
                    <a:gd name="T12" fmla="*/ 45 w 55"/>
                    <a:gd name="T13" fmla="*/ 46 h 57"/>
                    <a:gd name="T14" fmla="*/ 43 w 55"/>
                    <a:gd name="T15" fmla="*/ 45 h 57"/>
                    <a:gd name="T16" fmla="*/ 43 w 55"/>
                    <a:gd name="T17" fmla="*/ 47 h 57"/>
                    <a:gd name="T18" fmla="*/ 43 w 55"/>
                    <a:gd name="T19" fmla="*/ 50 h 57"/>
                    <a:gd name="T20" fmla="*/ 44 w 55"/>
                    <a:gd name="T21" fmla="*/ 50 h 57"/>
                    <a:gd name="T22" fmla="*/ 36 w 55"/>
                    <a:gd name="T23" fmla="*/ 49 h 57"/>
                    <a:gd name="T24" fmla="*/ 33 w 55"/>
                    <a:gd name="T25" fmla="*/ 46 h 57"/>
                    <a:gd name="T26" fmla="*/ 32 w 55"/>
                    <a:gd name="T27" fmla="*/ 44 h 57"/>
                    <a:gd name="T28" fmla="*/ 32 w 55"/>
                    <a:gd name="T29" fmla="*/ 47 h 57"/>
                    <a:gd name="T30" fmla="*/ 32 w 55"/>
                    <a:gd name="T31" fmla="*/ 51 h 57"/>
                    <a:gd name="T32" fmla="*/ 34 w 55"/>
                    <a:gd name="T33" fmla="*/ 55 h 57"/>
                    <a:gd name="T34" fmla="*/ 38 w 55"/>
                    <a:gd name="T35" fmla="*/ 53 h 57"/>
                    <a:gd name="T36" fmla="*/ 50 w 55"/>
                    <a:gd name="T37" fmla="*/ 24 h 57"/>
                    <a:gd name="T38" fmla="*/ 48 w 55"/>
                    <a:gd name="T39" fmla="*/ 27 h 57"/>
                    <a:gd name="T40" fmla="*/ 52 w 55"/>
                    <a:gd name="T41" fmla="*/ 29 h 57"/>
                    <a:gd name="T42" fmla="*/ 55 w 55"/>
                    <a:gd name="T43" fmla="*/ 26 h 57"/>
                    <a:gd name="T44" fmla="*/ 53 w 55"/>
                    <a:gd name="T45" fmla="*/ 24 h 57"/>
                    <a:gd name="T46" fmla="*/ 52 w 55"/>
                    <a:gd name="T47" fmla="*/ 24 h 57"/>
                    <a:gd name="T48" fmla="*/ 50 w 55"/>
                    <a:gd name="T49" fmla="*/ 24 h 57"/>
                    <a:gd name="T50" fmla="*/ 22 w 55"/>
                    <a:gd name="T51" fmla="*/ 13 h 57"/>
                    <a:gd name="T52" fmla="*/ 19 w 55"/>
                    <a:gd name="T53" fmla="*/ 12 h 57"/>
                    <a:gd name="T54" fmla="*/ 21 w 55"/>
                    <a:gd name="T55" fmla="*/ 17 h 57"/>
                    <a:gd name="T56" fmla="*/ 22 w 55"/>
                    <a:gd name="T57" fmla="*/ 14 h 57"/>
                    <a:gd name="T58" fmla="*/ 27 w 55"/>
                    <a:gd name="T59" fmla="*/ 15 h 57"/>
                    <a:gd name="T60" fmla="*/ 26 w 55"/>
                    <a:gd name="T61" fmla="*/ 14 h 57"/>
                    <a:gd name="T62" fmla="*/ 51 w 55"/>
                    <a:gd name="T63" fmla="*/ 13 h 57"/>
                    <a:gd name="T64" fmla="*/ 50 w 55"/>
                    <a:gd name="T65" fmla="*/ 9 h 57"/>
                    <a:gd name="T66" fmla="*/ 48 w 55"/>
                    <a:gd name="T67" fmla="*/ 10 h 57"/>
                    <a:gd name="T68" fmla="*/ 49 w 55"/>
                    <a:gd name="T69" fmla="*/ 12 h 57"/>
                    <a:gd name="T70" fmla="*/ 51 w 55"/>
                    <a:gd name="T71" fmla="*/ 13 h 57"/>
                    <a:gd name="T72" fmla="*/ 9 w 55"/>
                    <a:gd name="T73" fmla="*/ 10 h 57"/>
                    <a:gd name="T74" fmla="*/ 8 w 55"/>
                    <a:gd name="T75" fmla="*/ 7 h 57"/>
                    <a:gd name="T76" fmla="*/ 5 w 55"/>
                    <a:gd name="T77" fmla="*/ 8 h 57"/>
                    <a:gd name="T78" fmla="*/ 7 w 55"/>
                    <a:gd name="T79" fmla="*/ 10 h 57"/>
                    <a:gd name="T80" fmla="*/ 9 w 55"/>
                    <a:gd name="T81" fmla="*/ 10 h 57"/>
                    <a:gd name="T82" fmla="*/ 4 w 55"/>
                    <a:gd name="T83" fmla="*/ 6 h 57"/>
                    <a:gd name="T84" fmla="*/ 7 w 55"/>
                    <a:gd name="T85" fmla="*/ 3 h 57"/>
                    <a:gd name="T86" fmla="*/ 5 w 55"/>
                    <a:gd name="T87" fmla="*/ 0 h 57"/>
                    <a:gd name="T88" fmla="*/ 0 w 55"/>
                    <a:gd name="T89" fmla="*/ 3 h 57"/>
                    <a:gd name="T90" fmla="*/ 1 w 55"/>
                    <a:gd name="T91" fmla="*/ 7 h 57"/>
                    <a:gd name="T92" fmla="*/ 4 w 55"/>
                    <a:gd name="T93" fmla="*/ 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5" h="57">
                      <a:moveTo>
                        <a:pt x="20" y="55"/>
                      </a:moveTo>
                      <a:lnTo>
                        <a:pt x="20" y="55"/>
                      </a:lnTo>
                      <a:lnTo>
                        <a:pt x="19" y="52"/>
                      </a:lnTo>
                      <a:lnTo>
                        <a:pt x="18" y="52"/>
                      </a:lnTo>
                      <a:lnTo>
                        <a:pt x="17" y="54"/>
                      </a:lnTo>
                      <a:lnTo>
                        <a:pt x="16" y="55"/>
                      </a:lnTo>
                      <a:lnTo>
                        <a:pt x="17" y="55"/>
                      </a:lnTo>
                      <a:lnTo>
                        <a:pt x="18" y="56"/>
                      </a:lnTo>
                      <a:lnTo>
                        <a:pt x="18" y="57"/>
                      </a:lnTo>
                      <a:lnTo>
                        <a:pt x="20" y="55"/>
                      </a:lnTo>
                      <a:lnTo>
                        <a:pt x="20" y="55"/>
                      </a:lnTo>
                      <a:close/>
                      <a:moveTo>
                        <a:pt x="44" y="50"/>
                      </a:moveTo>
                      <a:lnTo>
                        <a:pt x="45" y="49"/>
                      </a:lnTo>
                      <a:lnTo>
                        <a:pt x="45" y="46"/>
                      </a:lnTo>
                      <a:lnTo>
                        <a:pt x="45" y="45"/>
                      </a:lnTo>
                      <a:lnTo>
                        <a:pt x="43" y="45"/>
                      </a:lnTo>
                      <a:lnTo>
                        <a:pt x="43" y="46"/>
                      </a:lnTo>
                      <a:lnTo>
                        <a:pt x="43" y="47"/>
                      </a:lnTo>
                      <a:lnTo>
                        <a:pt x="43" y="48"/>
                      </a:lnTo>
                      <a:lnTo>
                        <a:pt x="43" y="50"/>
                      </a:lnTo>
                      <a:lnTo>
                        <a:pt x="44" y="50"/>
                      </a:lnTo>
                      <a:lnTo>
                        <a:pt x="44" y="50"/>
                      </a:lnTo>
                      <a:close/>
                      <a:moveTo>
                        <a:pt x="38" y="53"/>
                      </a:moveTo>
                      <a:lnTo>
                        <a:pt x="36" y="49"/>
                      </a:lnTo>
                      <a:lnTo>
                        <a:pt x="35" y="49"/>
                      </a:lnTo>
                      <a:lnTo>
                        <a:pt x="33" y="46"/>
                      </a:lnTo>
                      <a:lnTo>
                        <a:pt x="33" y="45"/>
                      </a:lnTo>
                      <a:lnTo>
                        <a:pt x="32" y="44"/>
                      </a:lnTo>
                      <a:lnTo>
                        <a:pt x="32" y="45"/>
                      </a:lnTo>
                      <a:lnTo>
                        <a:pt x="32" y="47"/>
                      </a:lnTo>
                      <a:lnTo>
                        <a:pt x="32" y="49"/>
                      </a:lnTo>
                      <a:lnTo>
                        <a:pt x="32" y="51"/>
                      </a:lnTo>
                      <a:lnTo>
                        <a:pt x="32" y="54"/>
                      </a:lnTo>
                      <a:lnTo>
                        <a:pt x="34" y="55"/>
                      </a:lnTo>
                      <a:lnTo>
                        <a:pt x="37" y="55"/>
                      </a:lnTo>
                      <a:lnTo>
                        <a:pt x="38" y="53"/>
                      </a:lnTo>
                      <a:lnTo>
                        <a:pt x="38" y="53"/>
                      </a:lnTo>
                      <a:close/>
                      <a:moveTo>
                        <a:pt x="50" y="24"/>
                      </a:moveTo>
                      <a:lnTo>
                        <a:pt x="50" y="26"/>
                      </a:lnTo>
                      <a:lnTo>
                        <a:pt x="48" y="27"/>
                      </a:lnTo>
                      <a:lnTo>
                        <a:pt x="50" y="29"/>
                      </a:lnTo>
                      <a:lnTo>
                        <a:pt x="52" y="29"/>
                      </a:lnTo>
                      <a:lnTo>
                        <a:pt x="54" y="27"/>
                      </a:lnTo>
                      <a:lnTo>
                        <a:pt x="55" y="26"/>
                      </a:lnTo>
                      <a:lnTo>
                        <a:pt x="54" y="25"/>
                      </a:lnTo>
                      <a:lnTo>
                        <a:pt x="53" y="24"/>
                      </a:lnTo>
                      <a:lnTo>
                        <a:pt x="52" y="24"/>
                      </a:lnTo>
                      <a:lnTo>
                        <a:pt x="52" y="24"/>
                      </a:lnTo>
                      <a:lnTo>
                        <a:pt x="50" y="24"/>
                      </a:lnTo>
                      <a:lnTo>
                        <a:pt x="50" y="24"/>
                      </a:lnTo>
                      <a:close/>
                      <a:moveTo>
                        <a:pt x="26" y="14"/>
                      </a:moveTo>
                      <a:lnTo>
                        <a:pt x="22" y="13"/>
                      </a:lnTo>
                      <a:lnTo>
                        <a:pt x="20" y="12"/>
                      </a:lnTo>
                      <a:lnTo>
                        <a:pt x="19" y="12"/>
                      </a:lnTo>
                      <a:lnTo>
                        <a:pt x="19" y="14"/>
                      </a:lnTo>
                      <a:lnTo>
                        <a:pt x="21" y="17"/>
                      </a:lnTo>
                      <a:lnTo>
                        <a:pt x="22" y="15"/>
                      </a:lnTo>
                      <a:lnTo>
                        <a:pt x="22" y="14"/>
                      </a:lnTo>
                      <a:lnTo>
                        <a:pt x="26" y="15"/>
                      </a:lnTo>
                      <a:lnTo>
                        <a:pt x="27" y="15"/>
                      </a:lnTo>
                      <a:lnTo>
                        <a:pt x="27" y="14"/>
                      </a:lnTo>
                      <a:lnTo>
                        <a:pt x="26" y="14"/>
                      </a:lnTo>
                      <a:lnTo>
                        <a:pt x="26" y="14"/>
                      </a:lnTo>
                      <a:close/>
                      <a:moveTo>
                        <a:pt x="51" y="13"/>
                      </a:moveTo>
                      <a:lnTo>
                        <a:pt x="50" y="12"/>
                      </a:lnTo>
                      <a:lnTo>
                        <a:pt x="50" y="9"/>
                      </a:lnTo>
                      <a:lnTo>
                        <a:pt x="50" y="9"/>
                      </a:lnTo>
                      <a:lnTo>
                        <a:pt x="48" y="10"/>
                      </a:lnTo>
                      <a:lnTo>
                        <a:pt x="49" y="12"/>
                      </a:lnTo>
                      <a:lnTo>
                        <a:pt x="49" y="12"/>
                      </a:lnTo>
                      <a:lnTo>
                        <a:pt x="50" y="14"/>
                      </a:lnTo>
                      <a:lnTo>
                        <a:pt x="51" y="13"/>
                      </a:lnTo>
                      <a:lnTo>
                        <a:pt x="51" y="13"/>
                      </a:lnTo>
                      <a:close/>
                      <a:moveTo>
                        <a:pt x="9" y="10"/>
                      </a:moveTo>
                      <a:lnTo>
                        <a:pt x="9" y="9"/>
                      </a:lnTo>
                      <a:lnTo>
                        <a:pt x="8" y="7"/>
                      </a:lnTo>
                      <a:lnTo>
                        <a:pt x="7" y="7"/>
                      </a:lnTo>
                      <a:lnTo>
                        <a:pt x="5" y="8"/>
                      </a:lnTo>
                      <a:lnTo>
                        <a:pt x="5" y="9"/>
                      </a:lnTo>
                      <a:lnTo>
                        <a:pt x="7" y="10"/>
                      </a:lnTo>
                      <a:lnTo>
                        <a:pt x="7" y="10"/>
                      </a:lnTo>
                      <a:lnTo>
                        <a:pt x="9" y="10"/>
                      </a:lnTo>
                      <a:lnTo>
                        <a:pt x="9" y="10"/>
                      </a:lnTo>
                      <a:close/>
                      <a:moveTo>
                        <a:pt x="4" y="6"/>
                      </a:moveTo>
                      <a:lnTo>
                        <a:pt x="7" y="4"/>
                      </a:lnTo>
                      <a:lnTo>
                        <a:pt x="7" y="3"/>
                      </a:lnTo>
                      <a:lnTo>
                        <a:pt x="7" y="1"/>
                      </a:lnTo>
                      <a:lnTo>
                        <a:pt x="5" y="0"/>
                      </a:lnTo>
                      <a:lnTo>
                        <a:pt x="1" y="3"/>
                      </a:lnTo>
                      <a:lnTo>
                        <a:pt x="0" y="3"/>
                      </a:lnTo>
                      <a:lnTo>
                        <a:pt x="1" y="5"/>
                      </a:lnTo>
                      <a:lnTo>
                        <a:pt x="1" y="7"/>
                      </a:lnTo>
                      <a:lnTo>
                        <a:pt x="2" y="7"/>
                      </a:lnTo>
                      <a:lnTo>
                        <a:pt x="4" y="6"/>
                      </a:lnTo>
                      <a:lnTo>
                        <a:pt x="4" y="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43"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69A6D0C6-E815-D7F8-7798-86A8CFE930F5}"/>
                    </a:ext>
                  </a:extLst>
                </p:cNvPr>
                <p:cNvSpPr/>
                <p:nvPr/>
              </p:nvSpPr>
              <p:spPr>
                <a:xfrm>
                  <a:off x="6982194" y="5882751"/>
                  <a:ext cx="0" cy="0"/>
                </a:xfrm>
                <a:prstGeom prst="rect">
                  <a:avLst/>
                </a:prstGeom>
                <a:grpFill/>
                <a:ln w="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200" dirty="0"/>
                </a:p>
              </p:txBody>
            </p:sp>
            <p:sp>
              <p:nvSpPr>
                <p:cNvPr id="244"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734DE149-397E-AC8D-7240-49436BB5885A}"/>
                    </a:ext>
                  </a:extLst>
                </p:cNvPr>
                <p:cNvSpPr/>
                <p:nvPr/>
              </p:nvSpPr>
              <p:spPr>
                <a:xfrm>
                  <a:off x="6982194" y="5882751"/>
                  <a:ext cx="0" cy="0"/>
                </a:xfrm>
                <a:prstGeom prst="rect">
                  <a:avLst/>
                </a:prstGeom>
                <a:grpFill/>
                <a:ln w="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200" dirty="0"/>
                </a:p>
              </p:txBody>
            </p:sp>
            <p:sp>
              <p:nvSpPr>
                <p:cNvPr id="245"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90B099B2-522A-E34F-CF51-C2893C50A851}"/>
                    </a:ext>
                  </a:extLst>
                </p:cNvPr>
                <p:cNvSpPr>
                  <a:spLocks noEditPoints="1"/>
                </p:cNvSpPr>
                <p:nvPr/>
              </p:nvSpPr>
              <p:spPr bwMode="auto">
                <a:xfrm>
                  <a:off x="6383337" y="4651376"/>
                  <a:ext cx="414337" cy="508000"/>
                </a:xfrm>
                <a:custGeom>
                  <a:avLst/>
                  <a:gdLst>
                    <a:gd name="T0" fmla="*/ 40 w 261"/>
                    <a:gd name="T1" fmla="*/ 33 h 320"/>
                    <a:gd name="T2" fmla="*/ 26 w 261"/>
                    <a:gd name="T3" fmla="*/ 35 h 320"/>
                    <a:gd name="T4" fmla="*/ 15 w 261"/>
                    <a:gd name="T5" fmla="*/ 44 h 320"/>
                    <a:gd name="T6" fmla="*/ 30 w 261"/>
                    <a:gd name="T7" fmla="*/ 75 h 320"/>
                    <a:gd name="T8" fmla="*/ 29 w 261"/>
                    <a:gd name="T9" fmla="*/ 107 h 320"/>
                    <a:gd name="T10" fmla="*/ 33 w 261"/>
                    <a:gd name="T11" fmla="*/ 126 h 320"/>
                    <a:gd name="T12" fmla="*/ 45 w 261"/>
                    <a:gd name="T13" fmla="*/ 149 h 320"/>
                    <a:gd name="T14" fmla="*/ 43 w 261"/>
                    <a:gd name="T15" fmla="*/ 180 h 320"/>
                    <a:gd name="T16" fmla="*/ 25 w 261"/>
                    <a:gd name="T17" fmla="*/ 206 h 320"/>
                    <a:gd name="T18" fmla="*/ 12 w 261"/>
                    <a:gd name="T19" fmla="*/ 237 h 320"/>
                    <a:gd name="T20" fmla="*/ 4 w 261"/>
                    <a:gd name="T21" fmla="*/ 270 h 320"/>
                    <a:gd name="T22" fmla="*/ 2 w 261"/>
                    <a:gd name="T23" fmla="*/ 305 h 320"/>
                    <a:gd name="T24" fmla="*/ 25 w 261"/>
                    <a:gd name="T25" fmla="*/ 297 h 320"/>
                    <a:gd name="T26" fmla="*/ 50 w 261"/>
                    <a:gd name="T27" fmla="*/ 308 h 320"/>
                    <a:gd name="T28" fmla="*/ 138 w 261"/>
                    <a:gd name="T29" fmla="*/ 305 h 320"/>
                    <a:gd name="T30" fmla="*/ 201 w 261"/>
                    <a:gd name="T31" fmla="*/ 320 h 320"/>
                    <a:gd name="T32" fmla="*/ 227 w 261"/>
                    <a:gd name="T33" fmla="*/ 296 h 320"/>
                    <a:gd name="T34" fmla="*/ 216 w 261"/>
                    <a:gd name="T35" fmla="*/ 201 h 320"/>
                    <a:gd name="T36" fmla="*/ 258 w 261"/>
                    <a:gd name="T37" fmla="*/ 192 h 320"/>
                    <a:gd name="T38" fmla="*/ 258 w 261"/>
                    <a:gd name="T39" fmla="*/ 173 h 320"/>
                    <a:gd name="T40" fmla="*/ 259 w 261"/>
                    <a:gd name="T41" fmla="*/ 154 h 320"/>
                    <a:gd name="T42" fmla="*/ 236 w 261"/>
                    <a:gd name="T43" fmla="*/ 156 h 320"/>
                    <a:gd name="T44" fmla="*/ 222 w 261"/>
                    <a:gd name="T45" fmla="*/ 158 h 320"/>
                    <a:gd name="T46" fmla="*/ 216 w 261"/>
                    <a:gd name="T47" fmla="*/ 120 h 320"/>
                    <a:gd name="T48" fmla="*/ 219 w 261"/>
                    <a:gd name="T49" fmla="*/ 91 h 320"/>
                    <a:gd name="T50" fmla="*/ 214 w 261"/>
                    <a:gd name="T51" fmla="*/ 67 h 320"/>
                    <a:gd name="T52" fmla="*/ 191 w 261"/>
                    <a:gd name="T53" fmla="*/ 59 h 320"/>
                    <a:gd name="T54" fmla="*/ 179 w 261"/>
                    <a:gd name="T55" fmla="*/ 63 h 320"/>
                    <a:gd name="T56" fmla="*/ 160 w 261"/>
                    <a:gd name="T57" fmla="*/ 78 h 320"/>
                    <a:gd name="T58" fmla="*/ 146 w 261"/>
                    <a:gd name="T59" fmla="*/ 80 h 320"/>
                    <a:gd name="T60" fmla="*/ 124 w 261"/>
                    <a:gd name="T61" fmla="*/ 86 h 320"/>
                    <a:gd name="T62" fmla="*/ 112 w 261"/>
                    <a:gd name="T63" fmla="*/ 65 h 320"/>
                    <a:gd name="T64" fmla="*/ 101 w 261"/>
                    <a:gd name="T65" fmla="*/ 33 h 320"/>
                    <a:gd name="T66" fmla="*/ 20 w 261"/>
                    <a:gd name="T67" fmla="*/ 29 h 320"/>
                    <a:gd name="T68" fmla="*/ 24 w 261"/>
                    <a:gd name="T69" fmla="*/ 13 h 320"/>
                    <a:gd name="T70" fmla="*/ 24 w 261"/>
                    <a:gd name="T71" fmla="*/ 0 h 320"/>
                    <a:gd name="T72" fmla="*/ 9 w 261"/>
                    <a:gd name="T73" fmla="*/ 14 h 320"/>
                    <a:gd name="T74" fmla="*/ 20 w 261"/>
                    <a:gd name="T75" fmla="*/ 2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1" h="320">
                      <a:moveTo>
                        <a:pt x="101" y="33"/>
                      </a:moveTo>
                      <a:lnTo>
                        <a:pt x="40" y="33"/>
                      </a:lnTo>
                      <a:lnTo>
                        <a:pt x="32" y="36"/>
                      </a:lnTo>
                      <a:lnTo>
                        <a:pt x="26" y="35"/>
                      </a:lnTo>
                      <a:lnTo>
                        <a:pt x="17" y="39"/>
                      </a:lnTo>
                      <a:lnTo>
                        <a:pt x="15" y="44"/>
                      </a:lnTo>
                      <a:lnTo>
                        <a:pt x="26" y="59"/>
                      </a:lnTo>
                      <a:lnTo>
                        <a:pt x="30" y="75"/>
                      </a:lnTo>
                      <a:lnTo>
                        <a:pt x="36" y="97"/>
                      </a:lnTo>
                      <a:lnTo>
                        <a:pt x="29" y="107"/>
                      </a:lnTo>
                      <a:lnTo>
                        <a:pt x="28" y="112"/>
                      </a:lnTo>
                      <a:lnTo>
                        <a:pt x="33" y="126"/>
                      </a:lnTo>
                      <a:lnTo>
                        <a:pt x="39" y="141"/>
                      </a:lnTo>
                      <a:lnTo>
                        <a:pt x="45" y="149"/>
                      </a:lnTo>
                      <a:lnTo>
                        <a:pt x="46" y="162"/>
                      </a:lnTo>
                      <a:lnTo>
                        <a:pt x="43" y="180"/>
                      </a:lnTo>
                      <a:lnTo>
                        <a:pt x="37" y="190"/>
                      </a:lnTo>
                      <a:lnTo>
                        <a:pt x="25" y="206"/>
                      </a:lnTo>
                      <a:lnTo>
                        <a:pt x="20" y="216"/>
                      </a:lnTo>
                      <a:lnTo>
                        <a:pt x="12" y="237"/>
                      </a:lnTo>
                      <a:lnTo>
                        <a:pt x="12" y="247"/>
                      </a:lnTo>
                      <a:lnTo>
                        <a:pt x="4" y="270"/>
                      </a:lnTo>
                      <a:lnTo>
                        <a:pt x="0" y="290"/>
                      </a:lnTo>
                      <a:lnTo>
                        <a:pt x="2" y="305"/>
                      </a:lnTo>
                      <a:lnTo>
                        <a:pt x="12" y="300"/>
                      </a:lnTo>
                      <a:lnTo>
                        <a:pt x="25" y="297"/>
                      </a:lnTo>
                      <a:lnTo>
                        <a:pt x="39" y="297"/>
                      </a:lnTo>
                      <a:lnTo>
                        <a:pt x="50" y="308"/>
                      </a:lnTo>
                      <a:lnTo>
                        <a:pt x="54" y="306"/>
                      </a:lnTo>
                      <a:lnTo>
                        <a:pt x="138" y="305"/>
                      </a:lnTo>
                      <a:lnTo>
                        <a:pt x="152" y="316"/>
                      </a:lnTo>
                      <a:lnTo>
                        <a:pt x="201" y="320"/>
                      </a:lnTo>
                      <a:lnTo>
                        <a:pt x="240" y="311"/>
                      </a:lnTo>
                      <a:lnTo>
                        <a:pt x="227" y="296"/>
                      </a:lnTo>
                      <a:lnTo>
                        <a:pt x="213" y="276"/>
                      </a:lnTo>
                      <a:lnTo>
                        <a:pt x="216" y="201"/>
                      </a:lnTo>
                      <a:lnTo>
                        <a:pt x="260" y="201"/>
                      </a:lnTo>
                      <a:lnTo>
                        <a:pt x="258" y="192"/>
                      </a:lnTo>
                      <a:lnTo>
                        <a:pt x="261" y="184"/>
                      </a:lnTo>
                      <a:lnTo>
                        <a:pt x="258" y="173"/>
                      </a:lnTo>
                      <a:lnTo>
                        <a:pt x="261" y="161"/>
                      </a:lnTo>
                      <a:lnTo>
                        <a:pt x="259" y="154"/>
                      </a:lnTo>
                      <a:lnTo>
                        <a:pt x="249" y="152"/>
                      </a:lnTo>
                      <a:lnTo>
                        <a:pt x="236" y="156"/>
                      </a:lnTo>
                      <a:lnTo>
                        <a:pt x="227" y="155"/>
                      </a:lnTo>
                      <a:lnTo>
                        <a:pt x="222" y="158"/>
                      </a:lnTo>
                      <a:lnTo>
                        <a:pt x="223" y="129"/>
                      </a:lnTo>
                      <a:lnTo>
                        <a:pt x="216" y="120"/>
                      </a:lnTo>
                      <a:lnTo>
                        <a:pt x="215" y="105"/>
                      </a:lnTo>
                      <a:lnTo>
                        <a:pt x="219" y="91"/>
                      </a:lnTo>
                      <a:lnTo>
                        <a:pt x="214" y="82"/>
                      </a:lnTo>
                      <a:lnTo>
                        <a:pt x="214" y="67"/>
                      </a:lnTo>
                      <a:lnTo>
                        <a:pt x="189" y="67"/>
                      </a:lnTo>
                      <a:lnTo>
                        <a:pt x="191" y="59"/>
                      </a:lnTo>
                      <a:lnTo>
                        <a:pt x="180" y="59"/>
                      </a:lnTo>
                      <a:lnTo>
                        <a:pt x="179" y="63"/>
                      </a:lnTo>
                      <a:lnTo>
                        <a:pt x="166" y="64"/>
                      </a:lnTo>
                      <a:lnTo>
                        <a:pt x="160" y="78"/>
                      </a:lnTo>
                      <a:lnTo>
                        <a:pt x="157" y="84"/>
                      </a:lnTo>
                      <a:lnTo>
                        <a:pt x="146" y="80"/>
                      </a:lnTo>
                      <a:lnTo>
                        <a:pt x="139" y="84"/>
                      </a:lnTo>
                      <a:lnTo>
                        <a:pt x="124" y="86"/>
                      </a:lnTo>
                      <a:lnTo>
                        <a:pt x="117" y="74"/>
                      </a:lnTo>
                      <a:lnTo>
                        <a:pt x="112" y="65"/>
                      </a:lnTo>
                      <a:lnTo>
                        <a:pt x="106" y="51"/>
                      </a:lnTo>
                      <a:lnTo>
                        <a:pt x="101" y="33"/>
                      </a:lnTo>
                      <a:lnTo>
                        <a:pt x="101" y="33"/>
                      </a:lnTo>
                      <a:close/>
                      <a:moveTo>
                        <a:pt x="20" y="29"/>
                      </a:moveTo>
                      <a:lnTo>
                        <a:pt x="21" y="18"/>
                      </a:lnTo>
                      <a:lnTo>
                        <a:pt x="24" y="13"/>
                      </a:lnTo>
                      <a:lnTo>
                        <a:pt x="31" y="7"/>
                      </a:lnTo>
                      <a:lnTo>
                        <a:pt x="24" y="0"/>
                      </a:lnTo>
                      <a:lnTo>
                        <a:pt x="17" y="4"/>
                      </a:lnTo>
                      <a:lnTo>
                        <a:pt x="9" y="14"/>
                      </a:lnTo>
                      <a:lnTo>
                        <a:pt x="14" y="32"/>
                      </a:lnTo>
                      <a:lnTo>
                        <a:pt x="20" y="29"/>
                      </a:lnTo>
                      <a:lnTo>
                        <a:pt x="20" y="29"/>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46"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550C9177-2304-1577-8B4F-9D110F539C96}"/>
                    </a:ext>
                  </a:extLst>
                </p:cNvPr>
                <p:cNvSpPr>
                  <a:spLocks/>
                </p:cNvSpPr>
                <p:nvPr/>
              </p:nvSpPr>
              <p:spPr bwMode="auto">
                <a:xfrm>
                  <a:off x="6967537" y="4570413"/>
                  <a:ext cx="58737" cy="80963"/>
                </a:xfrm>
                <a:custGeom>
                  <a:avLst/>
                  <a:gdLst>
                    <a:gd name="T0" fmla="*/ 32 w 37"/>
                    <a:gd name="T1" fmla="*/ 12 h 51"/>
                    <a:gd name="T2" fmla="*/ 31 w 37"/>
                    <a:gd name="T3" fmla="*/ 2 h 51"/>
                    <a:gd name="T4" fmla="*/ 31 w 37"/>
                    <a:gd name="T5" fmla="*/ 2 h 51"/>
                    <a:gd name="T6" fmla="*/ 20 w 37"/>
                    <a:gd name="T7" fmla="*/ 0 h 51"/>
                    <a:gd name="T8" fmla="*/ 13 w 37"/>
                    <a:gd name="T9" fmla="*/ 14 h 51"/>
                    <a:gd name="T10" fmla="*/ 0 w 37"/>
                    <a:gd name="T11" fmla="*/ 13 h 51"/>
                    <a:gd name="T12" fmla="*/ 5 w 37"/>
                    <a:gd name="T13" fmla="*/ 23 h 51"/>
                    <a:gd name="T14" fmla="*/ 6 w 37"/>
                    <a:gd name="T15" fmla="*/ 27 h 51"/>
                    <a:gd name="T16" fmla="*/ 13 w 37"/>
                    <a:gd name="T17" fmla="*/ 50 h 51"/>
                    <a:gd name="T18" fmla="*/ 12 w 37"/>
                    <a:gd name="T19" fmla="*/ 51 h 51"/>
                    <a:gd name="T20" fmla="*/ 15 w 37"/>
                    <a:gd name="T21" fmla="*/ 51 h 51"/>
                    <a:gd name="T22" fmla="*/ 23 w 37"/>
                    <a:gd name="T23" fmla="*/ 42 h 51"/>
                    <a:gd name="T24" fmla="*/ 31 w 37"/>
                    <a:gd name="T25" fmla="*/ 30 h 51"/>
                    <a:gd name="T26" fmla="*/ 37 w 37"/>
                    <a:gd name="T27" fmla="*/ 25 h 51"/>
                    <a:gd name="T28" fmla="*/ 37 w 37"/>
                    <a:gd name="T29" fmla="*/ 17 h 51"/>
                    <a:gd name="T30" fmla="*/ 32 w 37"/>
                    <a:gd name="T31" fmla="*/ 12 h 51"/>
                    <a:gd name="T32" fmla="*/ 32 w 37"/>
                    <a:gd name="T33" fmla="*/ 1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51">
                      <a:moveTo>
                        <a:pt x="32" y="12"/>
                      </a:moveTo>
                      <a:lnTo>
                        <a:pt x="31" y="2"/>
                      </a:lnTo>
                      <a:lnTo>
                        <a:pt x="31" y="2"/>
                      </a:lnTo>
                      <a:lnTo>
                        <a:pt x="20" y="0"/>
                      </a:lnTo>
                      <a:lnTo>
                        <a:pt x="13" y="14"/>
                      </a:lnTo>
                      <a:lnTo>
                        <a:pt x="0" y="13"/>
                      </a:lnTo>
                      <a:lnTo>
                        <a:pt x="5" y="23"/>
                      </a:lnTo>
                      <a:lnTo>
                        <a:pt x="6" y="27"/>
                      </a:lnTo>
                      <a:lnTo>
                        <a:pt x="13" y="50"/>
                      </a:lnTo>
                      <a:lnTo>
                        <a:pt x="12" y="51"/>
                      </a:lnTo>
                      <a:lnTo>
                        <a:pt x="15" y="51"/>
                      </a:lnTo>
                      <a:lnTo>
                        <a:pt x="23" y="42"/>
                      </a:lnTo>
                      <a:lnTo>
                        <a:pt x="31" y="30"/>
                      </a:lnTo>
                      <a:lnTo>
                        <a:pt x="37" y="25"/>
                      </a:lnTo>
                      <a:lnTo>
                        <a:pt x="37" y="17"/>
                      </a:lnTo>
                      <a:lnTo>
                        <a:pt x="32" y="12"/>
                      </a:lnTo>
                      <a:lnTo>
                        <a:pt x="32" y="1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47"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498E319E-BD2D-B9D2-1312-366B4FA5ECB4}"/>
                    </a:ext>
                  </a:extLst>
                </p:cNvPr>
                <p:cNvSpPr>
                  <a:spLocks/>
                </p:cNvSpPr>
                <p:nvPr/>
              </p:nvSpPr>
              <p:spPr bwMode="auto">
                <a:xfrm>
                  <a:off x="6026150" y="4021138"/>
                  <a:ext cx="101600" cy="230188"/>
                </a:xfrm>
                <a:custGeom>
                  <a:avLst/>
                  <a:gdLst>
                    <a:gd name="T0" fmla="*/ 60 w 64"/>
                    <a:gd name="T1" fmla="*/ 14 h 145"/>
                    <a:gd name="T2" fmla="*/ 43 w 64"/>
                    <a:gd name="T3" fmla="*/ 0 h 145"/>
                    <a:gd name="T4" fmla="*/ 36 w 64"/>
                    <a:gd name="T5" fmla="*/ 0 h 145"/>
                    <a:gd name="T6" fmla="*/ 29 w 64"/>
                    <a:gd name="T7" fmla="*/ 7 h 145"/>
                    <a:gd name="T8" fmla="*/ 25 w 64"/>
                    <a:gd name="T9" fmla="*/ 14 h 145"/>
                    <a:gd name="T10" fmla="*/ 14 w 64"/>
                    <a:gd name="T11" fmla="*/ 17 h 145"/>
                    <a:gd name="T12" fmla="*/ 10 w 64"/>
                    <a:gd name="T13" fmla="*/ 27 h 145"/>
                    <a:gd name="T14" fmla="*/ 3 w 64"/>
                    <a:gd name="T15" fmla="*/ 30 h 145"/>
                    <a:gd name="T16" fmla="*/ 0 w 64"/>
                    <a:gd name="T17" fmla="*/ 42 h 145"/>
                    <a:gd name="T18" fmla="*/ 7 w 64"/>
                    <a:gd name="T19" fmla="*/ 49 h 145"/>
                    <a:gd name="T20" fmla="*/ 14 w 64"/>
                    <a:gd name="T21" fmla="*/ 58 h 145"/>
                    <a:gd name="T22" fmla="*/ 15 w 64"/>
                    <a:gd name="T23" fmla="*/ 69 h 145"/>
                    <a:gd name="T24" fmla="*/ 19 w 64"/>
                    <a:gd name="T25" fmla="*/ 74 h 145"/>
                    <a:gd name="T26" fmla="*/ 18 w 64"/>
                    <a:gd name="T27" fmla="*/ 129 h 145"/>
                    <a:gd name="T28" fmla="*/ 24 w 64"/>
                    <a:gd name="T29" fmla="*/ 145 h 145"/>
                    <a:gd name="T30" fmla="*/ 40 w 64"/>
                    <a:gd name="T31" fmla="*/ 142 h 145"/>
                    <a:gd name="T32" fmla="*/ 41 w 64"/>
                    <a:gd name="T33" fmla="*/ 104 h 145"/>
                    <a:gd name="T34" fmla="*/ 41 w 64"/>
                    <a:gd name="T35" fmla="*/ 89 h 145"/>
                    <a:gd name="T36" fmla="*/ 45 w 64"/>
                    <a:gd name="T37" fmla="*/ 74 h 145"/>
                    <a:gd name="T38" fmla="*/ 52 w 64"/>
                    <a:gd name="T39" fmla="*/ 66 h 145"/>
                    <a:gd name="T40" fmla="*/ 62 w 64"/>
                    <a:gd name="T41" fmla="*/ 51 h 145"/>
                    <a:gd name="T42" fmla="*/ 59 w 64"/>
                    <a:gd name="T43" fmla="*/ 46 h 145"/>
                    <a:gd name="T44" fmla="*/ 64 w 64"/>
                    <a:gd name="T45" fmla="*/ 36 h 145"/>
                    <a:gd name="T46" fmla="*/ 59 w 64"/>
                    <a:gd name="T47" fmla="*/ 21 h 145"/>
                    <a:gd name="T48" fmla="*/ 60 w 64"/>
                    <a:gd name="T49" fmla="*/ 14 h 145"/>
                    <a:gd name="T50" fmla="*/ 60 w 64"/>
                    <a:gd name="T51" fmla="*/ 14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145">
                      <a:moveTo>
                        <a:pt x="60" y="14"/>
                      </a:moveTo>
                      <a:lnTo>
                        <a:pt x="43" y="0"/>
                      </a:lnTo>
                      <a:lnTo>
                        <a:pt x="36" y="0"/>
                      </a:lnTo>
                      <a:lnTo>
                        <a:pt x="29" y="7"/>
                      </a:lnTo>
                      <a:lnTo>
                        <a:pt x="25" y="14"/>
                      </a:lnTo>
                      <a:lnTo>
                        <a:pt x="14" y="17"/>
                      </a:lnTo>
                      <a:lnTo>
                        <a:pt x="10" y="27"/>
                      </a:lnTo>
                      <a:lnTo>
                        <a:pt x="3" y="30"/>
                      </a:lnTo>
                      <a:lnTo>
                        <a:pt x="0" y="42"/>
                      </a:lnTo>
                      <a:lnTo>
                        <a:pt x="7" y="49"/>
                      </a:lnTo>
                      <a:lnTo>
                        <a:pt x="14" y="58"/>
                      </a:lnTo>
                      <a:lnTo>
                        <a:pt x="15" y="69"/>
                      </a:lnTo>
                      <a:lnTo>
                        <a:pt x="19" y="74"/>
                      </a:lnTo>
                      <a:lnTo>
                        <a:pt x="18" y="129"/>
                      </a:lnTo>
                      <a:lnTo>
                        <a:pt x="24" y="145"/>
                      </a:lnTo>
                      <a:lnTo>
                        <a:pt x="40" y="142"/>
                      </a:lnTo>
                      <a:lnTo>
                        <a:pt x="41" y="104"/>
                      </a:lnTo>
                      <a:lnTo>
                        <a:pt x="41" y="89"/>
                      </a:lnTo>
                      <a:lnTo>
                        <a:pt x="45" y="74"/>
                      </a:lnTo>
                      <a:lnTo>
                        <a:pt x="52" y="66"/>
                      </a:lnTo>
                      <a:lnTo>
                        <a:pt x="62" y="51"/>
                      </a:lnTo>
                      <a:lnTo>
                        <a:pt x="59" y="46"/>
                      </a:lnTo>
                      <a:lnTo>
                        <a:pt x="64" y="36"/>
                      </a:lnTo>
                      <a:lnTo>
                        <a:pt x="59" y="21"/>
                      </a:lnTo>
                      <a:lnTo>
                        <a:pt x="60" y="14"/>
                      </a:lnTo>
                      <a:lnTo>
                        <a:pt x="60" y="1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48"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FCF88A39-2F51-8117-19FA-9462427BF142}"/>
                    </a:ext>
                  </a:extLst>
                </p:cNvPr>
                <p:cNvSpPr>
                  <a:spLocks/>
                </p:cNvSpPr>
                <p:nvPr/>
              </p:nvSpPr>
              <p:spPr bwMode="auto">
                <a:xfrm>
                  <a:off x="5819775" y="3913188"/>
                  <a:ext cx="252412" cy="207963"/>
                </a:xfrm>
                <a:custGeom>
                  <a:avLst/>
                  <a:gdLst>
                    <a:gd name="T0" fmla="*/ 122 w 159"/>
                    <a:gd name="T1" fmla="*/ 5 h 131"/>
                    <a:gd name="T2" fmla="*/ 109 w 159"/>
                    <a:gd name="T3" fmla="*/ 5 h 131"/>
                    <a:gd name="T4" fmla="*/ 103 w 159"/>
                    <a:gd name="T5" fmla="*/ 0 h 131"/>
                    <a:gd name="T6" fmla="*/ 92 w 159"/>
                    <a:gd name="T7" fmla="*/ 4 h 131"/>
                    <a:gd name="T8" fmla="*/ 72 w 159"/>
                    <a:gd name="T9" fmla="*/ 13 h 131"/>
                    <a:gd name="T10" fmla="*/ 69 w 159"/>
                    <a:gd name="T11" fmla="*/ 20 h 131"/>
                    <a:gd name="T12" fmla="*/ 53 w 159"/>
                    <a:gd name="T13" fmla="*/ 32 h 131"/>
                    <a:gd name="T14" fmla="*/ 50 w 159"/>
                    <a:gd name="T15" fmla="*/ 37 h 131"/>
                    <a:gd name="T16" fmla="*/ 41 w 159"/>
                    <a:gd name="T17" fmla="*/ 42 h 131"/>
                    <a:gd name="T18" fmla="*/ 31 w 159"/>
                    <a:gd name="T19" fmla="*/ 39 h 131"/>
                    <a:gd name="T20" fmla="*/ 25 w 159"/>
                    <a:gd name="T21" fmla="*/ 45 h 131"/>
                    <a:gd name="T22" fmla="*/ 22 w 159"/>
                    <a:gd name="T23" fmla="*/ 61 h 131"/>
                    <a:gd name="T24" fmla="*/ 5 w 159"/>
                    <a:gd name="T25" fmla="*/ 80 h 131"/>
                    <a:gd name="T26" fmla="*/ 6 w 159"/>
                    <a:gd name="T27" fmla="*/ 89 h 131"/>
                    <a:gd name="T28" fmla="*/ 0 w 159"/>
                    <a:gd name="T29" fmla="*/ 99 h 131"/>
                    <a:gd name="T30" fmla="*/ 1 w 159"/>
                    <a:gd name="T31" fmla="*/ 113 h 131"/>
                    <a:gd name="T32" fmla="*/ 11 w 159"/>
                    <a:gd name="T33" fmla="*/ 117 h 131"/>
                    <a:gd name="T34" fmla="*/ 15 w 159"/>
                    <a:gd name="T35" fmla="*/ 126 h 131"/>
                    <a:gd name="T36" fmla="*/ 24 w 159"/>
                    <a:gd name="T37" fmla="*/ 131 h 131"/>
                    <a:gd name="T38" fmla="*/ 31 w 159"/>
                    <a:gd name="T39" fmla="*/ 125 h 131"/>
                    <a:gd name="T40" fmla="*/ 41 w 159"/>
                    <a:gd name="T41" fmla="*/ 124 h 131"/>
                    <a:gd name="T42" fmla="*/ 56 w 159"/>
                    <a:gd name="T43" fmla="*/ 130 h 131"/>
                    <a:gd name="T44" fmla="*/ 52 w 159"/>
                    <a:gd name="T45" fmla="*/ 112 h 131"/>
                    <a:gd name="T46" fmla="*/ 53 w 159"/>
                    <a:gd name="T47" fmla="*/ 99 h 131"/>
                    <a:gd name="T48" fmla="*/ 89 w 159"/>
                    <a:gd name="T49" fmla="*/ 97 h 131"/>
                    <a:gd name="T50" fmla="*/ 99 w 159"/>
                    <a:gd name="T51" fmla="*/ 99 h 131"/>
                    <a:gd name="T52" fmla="*/ 105 w 159"/>
                    <a:gd name="T53" fmla="*/ 95 h 131"/>
                    <a:gd name="T54" fmla="*/ 114 w 159"/>
                    <a:gd name="T55" fmla="*/ 97 h 131"/>
                    <a:gd name="T56" fmla="*/ 133 w 159"/>
                    <a:gd name="T57" fmla="*/ 98 h 131"/>
                    <a:gd name="T58" fmla="*/ 140 w 159"/>
                    <a:gd name="T59" fmla="*/ 95 h 131"/>
                    <a:gd name="T60" fmla="*/ 144 w 159"/>
                    <a:gd name="T61" fmla="*/ 85 h 131"/>
                    <a:gd name="T62" fmla="*/ 155 w 159"/>
                    <a:gd name="T63" fmla="*/ 82 h 131"/>
                    <a:gd name="T64" fmla="*/ 159 w 159"/>
                    <a:gd name="T65" fmla="*/ 75 h 131"/>
                    <a:gd name="T66" fmla="*/ 159 w 159"/>
                    <a:gd name="T67" fmla="*/ 59 h 131"/>
                    <a:gd name="T68" fmla="*/ 136 w 159"/>
                    <a:gd name="T69" fmla="*/ 54 h 131"/>
                    <a:gd name="T70" fmla="*/ 135 w 159"/>
                    <a:gd name="T71" fmla="*/ 42 h 131"/>
                    <a:gd name="T72" fmla="*/ 123 w 159"/>
                    <a:gd name="T73" fmla="*/ 27 h 131"/>
                    <a:gd name="T74" fmla="*/ 120 w 159"/>
                    <a:gd name="T75" fmla="*/ 16 h 131"/>
                    <a:gd name="T76" fmla="*/ 122 w 159"/>
                    <a:gd name="T77" fmla="*/ 5 h 131"/>
                    <a:gd name="T78" fmla="*/ 122 w 159"/>
                    <a:gd name="T79" fmla="*/ 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9" h="131">
                      <a:moveTo>
                        <a:pt x="122" y="5"/>
                      </a:moveTo>
                      <a:lnTo>
                        <a:pt x="109" y="5"/>
                      </a:lnTo>
                      <a:lnTo>
                        <a:pt x="103" y="0"/>
                      </a:lnTo>
                      <a:lnTo>
                        <a:pt x="92" y="4"/>
                      </a:lnTo>
                      <a:lnTo>
                        <a:pt x="72" y="13"/>
                      </a:lnTo>
                      <a:lnTo>
                        <a:pt x="69" y="20"/>
                      </a:lnTo>
                      <a:lnTo>
                        <a:pt x="53" y="32"/>
                      </a:lnTo>
                      <a:lnTo>
                        <a:pt x="50" y="37"/>
                      </a:lnTo>
                      <a:lnTo>
                        <a:pt x="41" y="42"/>
                      </a:lnTo>
                      <a:lnTo>
                        <a:pt x="31" y="39"/>
                      </a:lnTo>
                      <a:lnTo>
                        <a:pt x="25" y="45"/>
                      </a:lnTo>
                      <a:lnTo>
                        <a:pt x="22" y="61"/>
                      </a:lnTo>
                      <a:lnTo>
                        <a:pt x="5" y="80"/>
                      </a:lnTo>
                      <a:lnTo>
                        <a:pt x="6" y="89"/>
                      </a:lnTo>
                      <a:lnTo>
                        <a:pt x="0" y="99"/>
                      </a:lnTo>
                      <a:lnTo>
                        <a:pt x="1" y="113"/>
                      </a:lnTo>
                      <a:lnTo>
                        <a:pt x="11" y="117"/>
                      </a:lnTo>
                      <a:lnTo>
                        <a:pt x="15" y="126"/>
                      </a:lnTo>
                      <a:lnTo>
                        <a:pt x="24" y="131"/>
                      </a:lnTo>
                      <a:lnTo>
                        <a:pt x="31" y="125"/>
                      </a:lnTo>
                      <a:lnTo>
                        <a:pt x="41" y="124"/>
                      </a:lnTo>
                      <a:lnTo>
                        <a:pt x="56" y="130"/>
                      </a:lnTo>
                      <a:lnTo>
                        <a:pt x="52" y="112"/>
                      </a:lnTo>
                      <a:lnTo>
                        <a:pt x="53" y="99"/>
                      </a:lnTo>
                      <a:lnTo>
                        <a:pt x="89" y="97"/>
                      </a:lnTo>
                      <a:lnTo>
                        <a:pt x="99" y="99"/>
                      </a:lnTo>
                      <a:lnTo>
                        <a:pt x="105" y="95"/>
                      </a:lnTo>
                      <a:lnTo>
                        <a:pt x="114" y="97"/>
                      </a:lnTo>
                      <a:lnTo>
                        <a:pt x="133" y="98"/>
                      </a:lnTo>
                      <a:lnTo>
                        <a:pt x="140" y="95"/>
                      </a:lnTo>
                      <a:lnTo>
                        <a:pt x="144" y="85"/>
                      </a:lnTo>
                      <a:lnTo>
                        <a:pt x="155" y="82"/>
                      </a:lnTo>
                      <a:lnTo>
                        <a:pt x="159" y="75"/>
                      </a:lnTo>
                      <a:lnTo>
                        <a:pt x="159" y="59"/>
                      </a:lnTo>
                      <a:lnTo>
                        <a:pt x="136" y="54"/>
                      </a:lnTo>
                      <a:lnTo>
                        <a:pt x="135" y="42"/>
                      </a:lnTo>
                      <a:lnTo>
                        <a:pt x="123" y="27"/>
                      </a:lnTo>
                      <a:lnTo>
                        <a:pt x="120" y="16"/>
                      </a:lnTo>
                      <a:lnTo>
                        <a:pt x="122" y="5"/>
                      </a:lnTo>
                      <a:lnTo>
                        <a:pt x="122" y="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49"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AAA20D48-A211-46B8-9E06-64611EF681DC}"/>
                    </a:ext>
                  </a:extLst>
                </p:cNvPr>
                <p:cNvSpPr>
                  <a:spLocks/>
                </p:cNvSpPr>
                <p:nvPr/>
              </p:nvSpPr>
              <p:spPr bwMode="auto">
                <a:xfrm>
                  <a:off x="6646862" y="5149851"/>
                  <a:ext cx="314325" cy="346075"/>
                </a:xfrm>
                <a:custGeom>
                  <a:avLst/>
                  <a:gdLst>
                    <a:gd name="T0" fmla="*/ 116 w 198"/>
                    <a:gd name="T1" fmla="*/ 1 h 218"/>
                    <a:gd name="T2" fmla="*/ 113 w 198"/>
                    <a:gd name="T3" fmla="*/ 0 h 218"/>
                    <a:gd name="T4" fmla="*/ 100 w 198"/>
                    <a:gd name="T5" fmla="*/ 5 h 218"/>
                    <a:gd name="T6" fmla="*/ 95 w 198"/>
                    <a:gd name="T7" fmla="*/ 5 h 218"/>
                    <a:gd name="T8" fmla="*/ 81 w 198"/>
                    <a:gd name="T9" fmla="*/ 14 h 218"/>
                    <a:gd name="T10" fmla="*/ 73 w 198"/>
                    <a:gd name="T11" fmla="*/ 5 h 218"/>
                    <a:gd name="T12" fmla="*/ 41 w 198"/>
                    <a:gd name="T13" fmla="*/ 13 h 218"/>
                    <a:gd name="T14" fmla="*/ 26 w 198"/>
                    <a:gd name="T15" fmla="*/ 14 h 218"/>
                    <a:gd name="T16" fmla="*/ 22 w 198"/>
                    <a:gd name="T17" fmla="*/ 98 h 218"/>
                    <a:gd name="T18" fmla="*/ 2 w 198"/>
                    <a:gd name="T19" fmla="*/ 99 h 218"/>
                    <a:gd name="T20" fmla="*/ 0 w 198"/>
                    <a:gd name="T21" fmla="*/ 169 h 218"/>
                    <a:gd name="T22" fmla="*/ 5 w 198"/>
                    <a:gd name="T23" fmla="*/ 172 h 218"/>
                    <a:gd name="T24" fmla="*/ 16 w 198"/>
                    <a:gd name="T25" fmla="*/ 195 h 218"/>
                    <a:gd name="T26" fmla="*/ 14 w 198"/>
                    <a:gd name="T27" fmla="*/ 209 h 218"/>
                    <a:gd name="T28" fmla="*/ 18 w 198"/>
                    <a:gd name="T29" fmla="*/ 218 h 218"/>
                    <a:gd name="T30" fmla="*/ 33 w 198"/>
                    <a:gd name="T31" fmla="*/ 215 h 218"/>
                    <a:gd name="T32" fmla="*/ 43 w 198"/>
                    <a:gd name="T33" fmla="*/ 205 h 218"/>
                    <a:gd name="T34" fmla="*/ 54 w 198"/>
                    <a:gd name="T35" fmla="*/ 197 h 218"/>
                    <a:gd name="T36" fmla="*/ 59 w 198"/>
                    <a:gd name="T37" fmla="*/ 186 h 218"/>
                    <a:gd name="T38" fmla="*/ 69 w 198"/>
                    <a:gd name="T39" fmla="*/ 181 h 218"/>
                    <a:gd name="T40" fmla="*/ 78 w 198"/>
                    <a:gd name="T41" fmla="*/ 183 h 218"/>
                    <a:gd name="T42" fmla="*/ 87 w 198"/>
                    <a:gd name="T43" fmla="*/ 190 h 218"/>
                    <a:gd name="T44" fmla="*/ 103 w 198"/>
                    <a:gd name="T45" fmla="*/ 191 h 218"/>
                    <a:gd name="T46" fmla="*/ 117 w 198"/>
                    <a:gd name="T47" fmla="*/ 185 h 218"/>
                    <a:gd name="T48" fmla="*/ 119 w 198"/>
                    <a:gd name="T49" fmla="*/ 178 h 218"/>
                    <a:gd name="T50" fmla="*/ 124 w 198"/>
                    <a:gd name="T51" fmla="*/ 167 h 218"/>
                    <a:gd name="T52" fmla="*/ 135 w 198"/>
                    <a:gd name="T53" fmla="*/ 165 h 218"/>
                    <a:gd name="T54" fmla="*/ 141 w 198"/>
                    <a:gd name="T55" fmla="*/ 156 h 218"/>
                    <a:gd name="T56" fmla="*/ 149 w 198"/>
                    <a:gd name="T57" fmla="*/ 140 h 218"/>
                    <a:gd name="T58" fmla="*/ 168 w 198"/>
                    <a:gd name="T59" fmla="*/ 123 h 218"/>
                    <a:gd name="T60" fmla="*/ 198 w 198"/>
                    <a:gd name="T61" fmla="*/ 105 h 218"/>
                    <a:gd name="T62" fmla="*/ 185 w 198"/>
                    <a:gd name="T63" fmla="*/ 94 h 218"/>
                    <a:gd name="T64" fmla="*/ 170 w 198"/>
                    <a:gd name="T65" fmla="*/ 91 h 218"/>
                    <a:gd name="T66" fmla="*/ 164 w 198"/>
                    <a:gd name="T67" fmla="*/ 75 h 218"/>
                    <a:gd name="T68" fmla="*/ 164 w 198"/>
                    <a:gd name="T69" fmla="*/ 67 h 218"/>
                    <a:gd name="T70" fmla="*/ 156 w 198"/>
                    <a:gd name="T71" fmla="*/ 65 h 218"/>
                    <a:gd name="T72" fmla="*/ 133 w 198"/>
                    <a:gd name="T73" fmla="*/ 39 h 218"/>
                    <a:gd name="T74" fmla="*/ 127 w 198"/>
                    <a:gd name="T75" fmla="*/ 25 h 218"/>
                    <a:gd name="T76" fmla="*/ 123 w 198"/>
                    <a:gd name="T77" fmla="*/ 20 h 218"/>
                    <a:gd name="T78" fmla="*/ 116 w 198"/>
                    <a:gd name="T79" fmla="*/ 1 h 218"/>
                    <a:gd name="T80" fmla="*/ 116 w 198"/>
                    <a:gd name="T81" fmla="*/ 1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8" h="218">
                      <a:moveTo>
                        <a:pt x="116" y="1"/>
                      </a:moveTo>
                      <a:lnTo>
                        <a:pt x="113" y="0"/>
                      </a:lnTo>
                      <a:lnTo>
                        <a:pt x="100" y="5"/>
                      </a:lnTo>
                      <a:lnTo>
                        <a:pt x="95" y="5"/>
                      </a:lnTo>
                      <a:lnTo>
                        <a:pt x="81" y="14"/>
                      </a:lnTo>
                      <a:lnTo>
                        <a:pt x="73" y="5"/>
                      </a:lnTo>
                      <a:lnTo>
                        <a:pt x="41" y="13"/>
                      </a:lnTo>
                      <a:lnTo>
                        <a:pt x="26" y="14"/>
                      </a:lnTo>
                      <a:lnTo>
                        <a:pt x="22" y="98"/>
                      </a:lnTo>
                      <a:lnTo>
                        <a:pt x="2" y="99"/>
                      </a:lnTo>
                      <a:lnTo>
                        <a:pt x="0" y="169"/>
                      </a:lnTo>
                      <a:lnTo>
                        <a:pt x="5" y="172"/>
                      </a:lnTo>
                      <a:lnTo>
                        <a:pt x="16" y="195"/>
                      </a:lnTo>
                      <a:lnTo>
                        <a:pt x="14" y="209"/>
                      </a:lnTo>
                      <a:lnTo>
                        <a:pt x="18" y="218"/>
                      </a:lnTo>
                      <a:lnTo>
                        <a:pt x="33" y="215"/>
                      </a:lnTo>
                      <a:lnTo>
                        <a:pt x="43" y="205"/>
                      </a:lnTo>
                      <a:lnTo>
                        <a:pt x="54" y="197"/>
                      </a:lnTo>
                      <a:lnTo>
                        <a:pt x="59" y="186"/>
                      </a:lnTo>
                      <a:lnTo>
                        <a:pt x="69" y="181"/>
                      </a:lnTo>
                      <a:lnTo>
                        <a:pt x="78" y="183"/>
                      </a:lnTo>
                      <a:lnTo>
                        <a:pt x="87" y="190"/>
                      </a:lnTo>
                      <a:lnTo>
                        <a:pt x="103" y="191"/>
                      </a:lnTo>
                      <a:lnTo>
                        <a:pt x="117" y="185"/>
                      </a:lnTo>
                      <a:lnTo>
                        <a:pt x="119" y="178"/>
                      </a:lnTo>
                      <a:lnTo>
                        <a:pt x="124" y="167"/>
                      </a:lnTo>
                      <a:lnTo>
                        <a:pt x="135" y="165"/>
                      </a:lnTo>
                      <a:lnTo>
                        <a:pt x="141" y="156"/>
                      </a:lnTo>
                      <a:lnTo>
                        <a:pt x="149" y="140"/>
                      </a:lnTo>
                      <a:lnTo>
                        <a:pt x="168" y="123"/>
                      </a:lnTo>
                      <a:lnTo>
                        <a:pt x="198" y="105"/>
                      </a:lnTo>
                      <a:lnTo>
                        <a:pt x="185" y="94"/>
                      </a:lnTo>
                      <a:lnTo>
                        <a:pt x="170" y="91"/>
                      </a:lnTo>
                      <a:lnTo>
                        <a:pt x="164" y="75"/>
                      </a:lnTo>
                      <a:lnTo>
                        <a:pt x="164" y="67"/>
                      </a:lnTo>
                      <a:lnTo>
                        <a:pt x="156" y="65"/>
                      </a:lnTo>
                      <a:lnTo>
                        <a:pt x="133" y="39"/>
                      </a:lnTo>
                      <a:lnTo>
                        <a:pt x="127" y="25"/>
                      </a:lnTo>
                      <a:lnTo>
                        <a:pt x="123" y="20"/>
                      </a:lnTo>
                      <a:lnTo>
                        <a:pt x="116" y="1"/>
                      </a:lnTo>
                      <a:lnTo>
                        <a:pt x="116" y="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50"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E5AC6FFB-ADEE-B672-1272-348C2C07BF8F}"/>
                    </a:ext>
                  </a:extLst>
                </p:cNvPr>
                <p:cNvSpPr>
                  <a:spLocks/>
                </p:cNvSpPr>
                <p:nvPr/>
              </p:nvSpPr>
              <p:spPr bwMode="auto">
                <a:xfrm>
                  <a:off x="6481762" y="4062413"/>
                  <a:ext cx="430212" cy="334963"/>
                </a:xfrm>
                <a:custGeom>
                  <a:avLst/>
                  <a:gdLst>
                    <a:gd name="T0" fmla="*/ 195 w 271"/>
                    <a:gd name="T1" fmla="*/ 59 h 211"/>
                    <a:gd name="T2" fmla="*/ 187 w 271"/>
                    <a:gd name="T3" fmla="*/ 45 h 211"/>
                    <a:gd name="T4" fmla="*/ 189 w 271"/>
                    <a:gd name="T5" fmla="*/ 25 h 211"/>
                    <a:gd name="T6" fmla="*/ 175 w 271"/>
                    <a:gd name="T7" fmla="*/ 0 h 211"/>
                    <a:gd name="T8" fmla="*/ 151 w 271"/>
                    <a:gd name="T9" fmla="*/ 14 h 211"/>
                    <a:gd name="T10" fmla="*/ 117 w 271"/>
                    <a:gd name="T11" fmla="*/ 51 h 211"/>
                    <a:gd name="T12" fmla="*/ 91 w 271"/>
                    <a:gd name="T13" fmla="*/ 51 h 211"/>
                    <a:gd name="T14" fmla="*/ 82 w 271"/>
                    <a:gd name="T15" fmla="*/ 68 h 211"/>
                    <a:gd name="T16" fmla="*/ 47 w 271"/>
                    <a:gd name="T17" fmla="*/ 87 h 211"/>
                    <a:gd name="T18" fmla="*/ 38 w 271"/>
                    <a:gd name="T19" fmla="*/ 80 h 211"/>
                    <a:gd name="T20" fmla="*/ 17 w 271"/>
                    <a:gd name="T21" fmla="*/ 89 h 211"/>
                    <a:gd name="T22" fmla="*/ 2 w 271"/>
                    <a:gd name="T23" fmla="*/ 117 h 211"/>
                    <a:gd name="T24" fmla="*/ 3 w 271"/>
                    <a:gd name="T25" fmla="*/ 146 h 211"/>
                    <a:gd name="T26" fmla="*/ 10 w 271"/>
                    <a:gd name="T27" fmla="*/ 165 h 211"/>
                    <a:gd name="T28" fmla="*/ 20 w 271"/>
                    <a:gd name="T29" fmla="*/ 186 h 211"/>
                    <a:gd name="T30" fmla="*/ 31 w 271"/>
                    <a:gd name="T31" fmla="*/ 205 h 211"/>
                    <a:gd name="T32" fmla="*/ 44 w 271"/>
                    <a:gd name="T33" fmla="*/ 189 h 211"/>
                    <a:gd name="T34" fmla="*/ 71 w 271"/>
                    <a:gd name="T35" fmla="*/ 180 h 211"/>
                    <a:gd name="T36" fmla="*/ 86 w 271"/>
                    <a:gd name="T37" fmla="*/ 165 h 211"/>
                    <a:gd name="T38" fmla="*/ 105 w 271"/>
                    <a:gd name="T39" fmla="*/ 146 h 211"/>
                    <a:gd name="T40" fmla="*/ 136 w 271"/>
                    <a:gd name="T41" fmla="*/ 163 h 211"/>
                    <a:gd name="T42" fmla="*/ 167 w 271"/>
                    <a:gd name="T43" fmla="*/ 169 h 211"/>
                    <a:gd name="T44" fmla="*/ 176 w 271"/>
                    <a:gd name="T45" fmla="*/ 153 h 211"/>
                    <a:gd name="T46" fmla="*/ 209 w 271"/>
                    <a:gd name="T47" fmla="*/ 144 h 211"/>
                    <a:gd name="T48" fmla="*/ 224 w 271"/>
                    <a:gd name="T49" fmla="*/ 148 h 211"/>
                    <a:gd name="T50" fmla="*/ 234 w 271"/>
                    <a:gd name="T51" fmla="*/ 140 h 211"/>
                    <a:gd name="T52" fmla="*/ 264 w 271"/>
                    <a:gd name="T53" fmla="*/ 143 h 211"/>
                    <a:gd name="T54" fmla="*/ 268 w 271"/>
                    <a:gd name="T55" fmla="*/ 133 h 211"/>
                    <a:gd name="T56" fmla="*/ 246 w 271"/>
                    <a:gd name="T57" fmla="*/ 109 h 211"/>
                    <a:gd name="T58" fmla="*/ 223 w 271"/>
                    <a:gd name="T59" fmla="*/ 87 h 211"/>
                    <a:gd name="T60" fmla="*/ 211 w 271"/>
                    <a:gd name="T61" fmla="*/ 69 h 211"/>
                    <a:gd name="T62" fmla="*/ 197 w 271"/>
                    <a:gd name="T63" fmla="*/ 6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1" h="211">
                      <a:moveTo>
                        <a:pt x="197" y="60"/>
                      </a:moveTo>
                      <a:lnTo>
                        <a:pt x="195" y="59"/>
                      </a:lnTo>
                      <a:lnTo>
                        <a:pt x="188" y="52"/>
                      </a:lnTo>
                      <a:lnTo>
                        <a:pt x="187" y="45"/>
                      </a:lnTo>
                      <a:lnTo>
                        <a:pt x="189" y="35"/>
                      </a:lnTo>
                      <a:lnTo>
                        <a:pt x="189" y="25"/>
                      </a:lnTo>
                      <a:lnTo>
                        <a:pt x="177" y="10"/>
                      </a:lnTo>
                      <a:lnTo>
                        <a:pt x="175" y="0"/>
                      </a:lnTo>
                      <a:lnTo>
                        <a:pt x="161" y="5"/>
                      </a:lnTo>
                      <a:lnTo>
                        <a:pt x="151" y="14"/>
                      </a:lnTo>
                      <a:lnTo>
                        <a:pt x="136" y="40"/>
                      </a:lnTo>
                      <a:lnTo>
                        <a:pt x="117" y="51"/>
                      </a:lnTo>
                      <a:lnTo>
                        <a:pt x="96" y="50"/>
                      </a:lnTo>
                      <a:lnTo>
                        <a:pt x="91" y="51"/>
                      </a:lnTo>
                      <a:lnTo>
                        <a:pt x="92" y="60"/>
                      </a:lnTo>
                      <a:lnTo>
                        <a:pt x="82" y="68"/>
                      </a:lnTo>
                      <a:lnTo>
                        <a:pt x="74" y="78"/>
                      </a:lnTo>
                      <a:lnTo>
                        <a:pt x="47" y="87"/>
                      </a:lnTo>
                      <a:lnTo>
                        <a:pt x="42" y="81"/>
                      </a:lnTo>
                      <a:lnTo>
                        <a:pt x="38" y="80"/>
                      </a:lnTo>
                      <a:lnTo>
                        <a:pt x="34" y="87"/>
                      </a:lnTo>
                      <a:lnTo>
                        <a:pt x="17" y="89"/>
                      </a:lnTo>
                      <a:lnTo>
                        <a:pt x="6" y="113"/>
                      </a:lnTo>
                      <a:lnTo>
                        <a:pt x="2" y="117"/>
                      </a:lnTo>
                      <a:lnTo>
                        <a:pt x="0" y="136"/>
                      </a:lnTo>
                      <a:lnTo>
                        <a:pt x="3" y="146"/>
                      </a:lnTo>
                      <a:lnTo>
                        <a:pt x="1" y="152"/>
                      </a:lnTo>
                      <a:lnTo>
                        <a:pt x="10" y="165"/>
                      </a:lnTo>
                      <a:lnTo>
                        <a:pt x="12" y="174"/>
                      </a:lnTo>
                      <a:lnTo>
                        <a:pt x="20" y="186"/>
                      </a:lnTo>
                      <a:lnTo>
                        <a:pt x="30" y="193"/>
                      </a:lnTo>
                      <a:lnTo>
                        <a:pt x="31" y="205"/>
                      </a:lnTo>
                      <a:lnTo>
                        <a:pt x="34" y="211"/>
                      </a:lnTo>
                      <a:lnTo>
                        <a:pt x="44" y="189"/>
                      </a:lnTo>
                      <a:lnTo>
                        <a:pt x="57" y="177"/>
                      </a:lnTo>
                      <a:lnTo>
                        <a:pt x="71" y="180"/>
                      </a:lnTo>
                      <a:lnTo>
                        <a:pt x="84" y="182"/>
                      </a:lnTo>
                      <a:lnTo>
                        <a:pt x="86" y="165"/>
                      </a:lnTo>
                      <a:lnTo>
                        <a:pt x="94" y="153"/>
                      </a:lnTo>
                      <a:lnTo>
                        <a:pt x="105" y="146"/>
                      </a:lnTo>
                      <a:lnTo>
                        <a:pt x="122" y="153"/>
                      </a:lnTo>
                      <a:lnTo>
                        <a:pt x="136" y="163"/>
                      </a:lnTo>
                      <a:lnTo>
                        <a:pt x="151" y="164"/>
                      </a:lnTo>
                      <a:lnTo>
                        <a:pt x="167" y="169"/>
                      </a:lnTo>
                      <a:lnTo>
                        <a:pt x="173" y="155"/>
                      </a:lnTo>
                      <a:lnTo>
                        <a:pt x="176" y="153"/>
                      </a:lnTo>
                      <a:lnTo>
                        <a:pt x="186" y="155"/>
                      </a:lnTo>
                      <a:lnTo>
                        <a:pt x="209" y="144"/>
                      </a:lnTo>
                      <a:lnTo>
                        <a:pt x="217" y="149"/>
                      </a:lnTo>
                      <a:lnTo>
                        <a:pt x="224" y="148"/>
                      </a:lnTo>
                      <a:lnTo>
                        <a:pt x="227" y="142"/>
                      </a:lnTo>
                      <a:lnTo>
                        <a:pt x="234" y="140"/>
                      </a:lnTo>
                      <a:lnTo>
                        <a:pt x="251" y="143"/>
                      </a:lnTo>
                      <a:lnTo>
                        <a:pt x="264" y="143"/>
                      </a:lnTo>
                      <a:lnTo>
                        <a:pt x="271" y="141"/>
                      </a:lnTo>
                      <a:lnTo>
                        <a:pt x="268" y="133"/>
                      </a:lnTo>
                      <a:lnTo>
                        <a:pt x="252" y="123"/>
                      </a:lnTo>
                      <a:lnTo>
                        <a:pt x="246" y="109"/>
                      </a:lnTo>
                      <a:lnTo>
                        <a:pt x="237" y="99"/>
                      </a:lnTo>
                      <a:lnTo>
                        <a:pt x="223" y="87"/>
                      </a:lnTo>
                      <a:lnTo>
                        <a:pt x="223" y="79"/>
                      </a:lnTo>
                      <a:lnTo>
                        <a:pt x="211" y="69"/>
                      </a:lnTo>
                      <a:lnTo>
                        <a:pt x="197" y="60"/>
                      </a:lnTo>
                      <a:lnTo>
                        <a:pt x="197" y="6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51"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FF5BFA60-1BA3-6BCC-4458-322E2A039525}"/>
                    </a:ext>
                  </a:extLst>
                </p:cNvPr>
                <p:cNvSpPr>
                  <a:spLocks/>
                </p:cNvSpPr>
                <p:nvPr/>
              </p:nvSpPr>
              <p:spPr bwMode="auto">
                <a:xfrm>
                  <a:off x="5715000" y="4086226"/>
                  <a:ext cx="200025" cy="233363"/>
                </a:xfrm>
                <a:custGeom>
                  <a:avLst/>
                  <a:gdLst>
                    <a:gd name="T0" fmla="*/ 67 w 126"/>
                    <a:gd name="T1" fmla="*/ 4 h 147"/>
                    <a:gd name="T2" fmla="*/ 59 w 126"/>
                    <a:gd name="T3" fmla="*/ 7 h 147"/>
                    <a:gd name="T4" fmla="*/ 54 w 126"/>
                    <a:gd name="T5" fmla="*/ 10 h 147"/>
                    <a:gd name="T6" fmla="*/ 51 w 126"/>
                    <a:gd name="T7" fmla="*/ 0 h 147"/>
                    <a:gd name="T8" fmla="*/ 45 w 126"/>
                    <a:gd name="T9" fmla="*/ 3 h 147"/>
                    <a:gd name="T10" fmla="*/ 41 w 126"/>
                    <a:gd name="T11" fmla="*/ 2 h 147"/>
                    <a:gd name="T12" fmla="*/ 38 w 126"/>
                    <a:gd name="T13" fmla="*/ 9 h 147"/>
                    <a:gd name="T14" fmla="*/ 21 w 126"/>
                    <a:gd name="T15" fmla="*/ 8 h 147"/>
                    <a:gd name="T16" fmla="*/ 15 w 126"/>
                    <a:gd name="T17" fmla="*/ 5 h 147"/>
                    <a:gd name="T18" fmla="*/ 12 w 126"/>
                    <a:gd name="T19" fmla="*/ 8 h 147"/>
                    <a:gd name="T20" fmla="*/ 9 w 126"/>
                    <a:gd name="T21" fmla="*/ 9 h 147"/>
                    <a:gd name="T22" fmla="*/ 7 w 126"/>
                    <a:gd name="T23" fmla="*/ 18 h 147"/>
                    <a:gd name="T24" fmla="*/ 11 w 126"/>
                    <a:gd name="T25" fmla="*/ 27 h 147"/>
                    <a:gd name="T26" fmla="*/ 16 w 126"/>
                    <a:gd name="T27" fmla="*/ 46 h 147"/>
                    <a:gd name="T28" fmla="*/ 9 w 126"/>
                    <a:gd name="T29" fmla="*/ 50 h 147"/>
                    <a:gd name="T30" fmla="*/ 7 w 126"/>
                    <a:gd name="T31" fmla="*/ 52 h 147"/>
                    <a:gd name="T32" fmla="*/ 8 w 126"/>
                    <a:gd name="T33" fmla="*/ 57 h 147"/>
                    <a:gd name="T34" fmla="*/ 7 w 126"/>
                    <a:gd name="T35" fmla="*/ 67 h 147"/>
                    <a:gd name="T36" fmla="*/ 4 w 126"/>
                    <a:gd name="T37" fmla="*/ 67 h 147"/>
                    <a:gd name="T38" fmla="*/ 2 w 126"/>
                    <a:gd name="T39" fmla="*/ 74 h 147"/>
                    <a:gd name="T40" fmla="*/ 5 w 126"/>
                    <a:gd name="T41" fmla="*/ 86 h 147"/>
                    <a:gd name="T42" fmla="*/ 0 w 126"/>
                    <a:gd name="T43" fmla="*/ 96 h 147"/>
                    <a:gd name="T44" fmla="*/ 6 w 126"/>
                    <a:gd name="T45" fmla="*/ 103 h 147"/>
                    <a:gd name="T46" fmla="*/ 13 w 126"/>
                    <a:gd name="T47" fmla="*/ 105 h 147"/>
                    <a:gd name="T48" fmla="*/ 22 w 126"/>
                    <a:gd name="T49" fmla="*/ 115 h 147"/>
                    <a:gd name="T50" fmla="*/ 23 w 126"/>
                    <a:gd name="T51" fmla="*/ 124 h 147"/>
                    <a:gd name="T52" fmla="*/ 21 w 126"/>
                    <a:gd name="T53" fmla="*/ 127 h 147"/>
                    <a:gd name="T54" fmla="*/ 19 w 126"/>
                    <a:gd name="T55" fmla="*/ 147 h 147"/>
                    <a:gd name="T56" fmla="*/ 23 w 126"/>
                    <a:gd name="T57" fmla="*/ 147 h 147"/>
                    <a:gd name="T58" fmla="*/ 43 w 126"/>
                    <a:gd name="T59" fmla="*/ 138 h 147"/>
                    <a:gd name="T60" fmla="*/ 58 w 126"/>
                    <a:gd name="T61" fmla="*/ 132 h 147"/>
                    <a:gd name="T62" fmla="*/ 82 w 126"/>
                    <a:gd name="T63" fmla="*/ 127 h 147"/>
                    <a:gd name="T64" fmla="*/ 96 w 126"/>
                    <a:gd name="T65" fmla="*/ 127 h 147"/>
                    <a:gd name="T66" fmla="*/ 110 w 126"/>
                    <a:gd name="T67" fmla="*/ 132 h 147"/>
                    <a:gd name="T68" fmla="*/ 121 w 126"/>
                    <a:gd name="T69" fmla="*/ 132 h 147"/>
                    <a:gd name="T70" fmla="*/ 122 w 126"/>
                    <a:gd name="T71" fmla="*/ 122 h 147"/>
                    <a:gd name="T72" fmla="*/ 112 w 126"/>
                    <a:gd name="T73" fmla="*/ 102 h 147"/>
                    <a:gd name="T74" fmla="*/ 118 w 126"/>
                    <a:gd name="T75" fmla="*/ 75 h 147"/>
                    <a:gd name="T76" fmla="*/ 126 w 126"/>
                    <a:gd name="T77" fmla="*/ 55 h 147"/>
                    <a:gd name="T78" fmla="*/ 122 w 126"/>
                    <a:gd name="T79" fmla="*/ 21 h 147"/>
                    <a:gd name="T80" fmla="*/ 107 w 126"/>
                    <a:gd name="T81" fmla="*/ 15 h 147"/>
                    <a:gd name="T82" fmla="*/ 97 w 126"/>
                    <a:gd name="T83" fmla="*/ 16 h 147"/>
                    <a:gd name="T84" fmla="*/ 90 w 126"/>
                    <a:gd name="T85" fmla="*/ 22 h 147"/>
                    <a:gd name="T86" fmla="*/ 81 w 126"/>
                    <a:gd name="T87" fmla="*/ 17 h 147"/>
                    <a:gd name="T88" fmla="*/ 77 w 126"/>
                    <a:gd name="T89" fmla="*/ 8 h 147"/>
                    <a:gd name="T90" fmla="*/ 67 w 126"/>
                    <a:gd name="T91" fmla="*/ 4 h 147"/>
                    <a:gd name="T92" fmla="*/ 67 w 126"/>
                    <a:gd name="T93" fmla="*/ 4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6" h="147">
                      <a:moveTo>
                        <a:pt x="67" y="4"/>
                      </a:moveTo>
                      <a:lnTo>
                        <a:pt x="59" y="7"/>
                      </a:lnTo>
                      <a:lnTo>
                        <a:pt x="54" y="10"/>
                      </a:lnTo>
                      <a:lnTo>
                        <a:pt x="51" y="0"/>
                      </a:lnTo>
                      <a:lnTo>
                        <a:pt x="45" y="3"/>
                      </a:lnTo>
                      <a:lnTo>
                        <a:pt x="41" y="2"/>
                      </a:lnTo>
                      <a:lnTo>
                        <a:pt x="38" y="9"/>
                      </a:lnTo>
                      <a:lnTo>
                        <a:pt x="21" y="8"/>
                      </a:lnTo>
                      <a:lnTo>
                        <a:pt x="15" y="5"/>
                      </a:lnTo>
                      <a:lnTo>
                        <a:pt x="12" y="8"/>
                      </a:lnTo>
                      <a:lnTo>
                        <a:pt x="9" y="9"/>
                      </a:lnTo>
                      <a:lnTo>
                        <a:pt x="7" y="18"/>
                      </a:lnTo>
                      <a:lnTo>
                        <a:pt x="11" y="27"/>
                      </a:lnTo>
                      <a:lnTo>
                        <a:pt x="16" y="46"/>
                      </a:lnTo>
                      <a:lnTo>
                        <a:pt x="9" y="50"/>
                      </a:lnTo>
                      <a:lnTo>
                        <a:pt x="7" y="52"/>
                      </a:lnTo>
                      <a:lnTo>
                        <a:pt x="8" y="57"/>
                      </a:lnTo>
                      <a:lnTo>
                        <a:pt x="7" y="67"/>
                      </a:lnTo>
                      <a:lnTo>
                        <a:pt x="4" y="67"/>
                      </a:lnTo>
                      <a:lnTo>
                        <a:pt x="2" y="74"/>
                      </a:lnTo>
                      <a:lnTo>
                        <a:pt x="5" y="86"/>
                      </a:lnTo>
                      <a:lnTo>
                        <a:pt x="0" y="96"/>
                      </a:lnTo>
                      <a:lnTo>
                        <a:pt x="6" y="103"/>
                      </a:lnTo>
                      <a:lnTo>
                        <a:pt x="13" y="105"/>
                      </a:lnTo>
                      <a:lnTo>
                        <a:pt x="22" y="115"/>
                      </a:lnTo>
                      <a:lnTo>
                        <a:pt x="23" y="124"/>
                      </a:lnTo>
                      <a:lnTo>
                        <a:pt x="21" y="127"/>
                      </a:lnTo>
                      <a:lnTo>
                        <a:pt x="19" y="147"/>
                      </a:lnTo>
                      <a:lnTo>
                        <a:pt x="23" y="147"/>
                      </a:lnTo>
                      <a:lnTo>
                        <a:pt x="43" y="138"/>
                      </a:lnTo>
                      <a:lnTo>
                        <a:pt x="58" y="132"/>
                      </a:lnTo>
                      <a:lnTo>
                        <a:pt x="82" y="127"/>
                      </a:lnTo>
                      <a:lnTo>
                        <a:pt x="96" y="127"/>
                      </a:lnTo>
                      <a:lnTo>
                        <a:pt x="110" y="132"/>
                      </a:lnTo>
                      <a:lnTo>
                        <a:pt x="121" y="132"/>
                      </a:lnTo>
                      <a:lnTo>
                        <a:pt x="122" y="122"/>
                      </a:lnTo>
                      <a:lnTo>
                        <a:pt x="112" y="102"/>
                      </a:lnTo>
                      <a:lnTo>
                        <a:pt x="118" y="75"/>
                      </a:lnTo>
                      <a:lnTo>
                        <a:pt x="126" y="55"/>
                      </a:lnTo>
                      <a:lnTo>
                        <a:pt x="122" y="21"/>
                      </a:lnTo>
                      <a:lnTo>
                        <a:pt x="107" y="15"/>
                      </a:lnTo>
                      <a:lnTo>
                        <a:pt x="97" y="16"/>
                      </a:lnTo>
                      <a:lnTo>
                        <a:pt x="90" y="22"/>
                      </a:lnTo>
                      <a:lnTo>
                        <a:pt x="81" y="17"/>
                      </a:lnTo>
                      <a:lnTo>
                        <a:pt x="77" y="8"/>
                      </a:lnTo>
                      <a:lnTo>
                        <a:pt x="67" y="4"/>
                      </a:lnTo>
                      <a:lnTo>
                        <a:pt x="67" y="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52"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2EF00FDD-80DD-85FC-2C83-5C0B6E2DB068}"/>
                    </a:ext>
                  </a:extLst>
                </p:cNvPr>
                <p:cNvSpPr>
                  <a:spLocks/>
                </p:cNvSpPr>
                <p:nvPr/>
              </p:nvSpPr>
              <p:spPr bwMode="auto">
                <a:xfrm>
                  <a:off x="6284912" y="3997326"/>
                  <a:ext cx="250825" cy="420688"/>
                </a:xfrm>
                <a:custGeom>
                  <a:avLst/>
                  <a:gdLst>
                    <a:gd name="T0" fmla="*/ 132 w 158"/>
                    <a:gd name="T1" fmla="*/ 48 h 265"/>
                    <a:gd name="T2" fmla="*/ 133 w 158"/>
                    <a:gd name="T3" fmla="*/ 31 h 265"/>
                    <a:gd name="T4" fmla="*/ 131 w 158"/>
                    <a:gd name="T5" fmla="*/ 16 h 265"/>
                    <a:gd name="T6" fmla="*/ 123 w 158"/>
                    <a:gd name="T7" fmla="*/ 0 h 265"/>
                    <a:gd name="T8" fmla="*/ 117 w 158"/>
                    <a:gd name="T9" fmla="*/ 2 h 265"/>
                    <a:gd name="T10" fmla="*/ 116 w 158"/>
                    <a:gd name="T11" fmla="*/ 9 h 265"/>
                    <a:gd name="T12" fmla="*/ 125 w 158"/>
                    <a:gd name="T13" fmla="*/ 19 h 265"/>
                    <a:gd name="T14" fmla="*/ 123 w 158"/>
                    <a:gd name="T15" fmla="*/ 23 h 265"/>
                    <a:gd name="T16" fmla="*/ 122 w 158"/>
                    <a:gd name="T17" fmla="*/ 31 h 265"/>
                    <a:gd name="T18" fmla="*/ 104 w 158"/>
                    <a:gd name="T19" fmla="*/ 50 h 265"/>
                    <a:gd name="T20" fmla="*/ 99 w 158"/>
                    <a:gd name="T21" fmla="*/ 64 h 265"/>
                    <a:gd name="T22" fmla="*/ 97 w 158"/>
                    <a:gd name="T23" fmla="*/ 77 h 265"/>
                    <a:gd name="T24" fmla="*/ 92 w 158"/>
                    <a:gd name="T25" fmla="*/ 82 h 265"/>
                    <a:gd name="T26" fmla="*/ 88 w 158"/>
                    <a:gd name="T27" fmla="*/ 99 h 265"/>
                    <a:gd name="T28" fmla="*/ 76 w 158"/>
                    <a:gd name="T29" fmla="*/ 108 h 265"/>
                    <a:gd name="T30" fmla="*/ 74 w 158"/>
                    <a:gd name="T31" fmla="*/ 120 h 265"/>
                    <a:gd name="T32" fmla="*/ 69 w 158"/>
                    <a:gd name="T33" fmla="*/ 130 h 265"/>
                    <a:gd name="T34" fmla="*/ 67 w 158"/>
                    <a:gd name="T35" fmla="*/ 140 h 265"/>
                    <a:gd name="T36" fmla="*/ 53 w 158"/>
                    <a:gd name="T37" fmla="*/ 149 h 265"/>
                    <a:gd name="T38" fmla="*/ 41 w 158"/>
                    <a:gd name="T39" fmla="*/ 138 h 265"/>
                    <a:gd name="T40" fmla="*/ 33 w 158"/>
                    <a:gd name="T41" fmla="*/ 139 h 265"/>
                    <a:gd name="T42" fmla="*/ 20 w 158"/>
                    <a:gd name="T43" fmla="*/ 152 h 265"/>
                    <a:gd name="T44" fmla="*/ 15 w 158"/>
                    <a:gd name="T45" fmla="*/ 153 h 265"/>
                    <a:gd name="T46" fmla="*/ 4 w 158"/>
                    <a:gd name="T47" fmla="*/ 176 h 265"/>
                    <a:gd name="T48" fmla="*/ 0 w 158"/>
                    <a:gd name="T49" fmla="*/ 192 h 265"/>
                    <a:gd name="T50" fmla="*/ 0 w 158"/>
                    <a:gd name="T51" fmla="*/ 199 h 265"/>
                    <a:gd name="T52" fmla="*/ 4 w 158"/>
                    <a:gd name="T53" fmla="*/ 203 h 265"/>
                    <a:gd name="T54" fmla="*/ 9 w 158"/>
                    <a:gd name="T55" fmla="*/ 213 h 265"/>
                    <a:gd name="T56" fmla="*/ 18 w 158"/>
                    <a:gd name="T57" fmla="*/ 218 h 265"/>
                    <a:gd name="T58" fmla="*/ 27 w 158"/>
                    <a:gd name="T59" fmla="*/ 233 h 265"/>
                    <a:gd name="T60" fmla="*/ 24 w 158"/>
                    <a:gd name="T61" fmla="*/ 251 h 265"/>
                    <a:gd name="T62" fmla="*/ 58 w 158"/>
                    <a:gd name="T63" fmla="*/ 252 h 265"/>
                    <a:gd name="T64" fmla="*/ 68 w 158"/>
                    <a:gd name="T65" fmla="*/ 251 h 265"/>
                    <a:gd name="T66" fmla="*/ 80 w 158"/>
                    <a:gd name="T67" fmla="*/ 254 h 265"/>
                    <a:gd name="T68" fmla="*/ 93 w 158"/>
                    <a:gd name="T69" fmla="*/ 251 h 265"/>
                    <a:gd name="T70" fmla="*/ 96 w 158"/>
                    <a:gd name="T71" fmla="*/ 252 h 265"/>
                    <a:gd name="T72" fmla="*/ 122 w 158"/>
                    <a:gd name="T73" fmla="*/ 253 h 265"/>
                    <a:gd name="T74" fmla="*/ 139 w 158"/>
                    <a:gd name="T75" fmla="*/ 260 h 265"/>
                    <a:gd name="T76" fmla="*/ 156 w 158"/>
                    <a:gd name="T77" fmla="*/ 265 h 265"/>
                    <a:gd name="T78" fmla="*/ 158 w 158"/>
                    <a:gd name="T79" fmla="*/ 252 h 265"/>
                    <a:gd name="T80" fmla="*/ 155 w 158"/>
                    <a:gd name="T81" fmla="*/ 246 h 265"/>
                    <a:gd name="T82" fmla="*/ 154 w 158"/>
                    <a:gd name="T83" fmla="*/ 234 h 265"/>
                    <a:gd name="T84" fmla="*/ 144 w 158"/>
                    <a:gd name="T85" fmla="*/ 227 h 265"/>
                    <a:gd name="T86" fmla="*/ 136 w 158"/>
                    <a:gd name="T87" fmla="*/ 215 h 265"/>
                    <a:gd name="T88" fmla="*/ 134 w 158"/>
                    <a:gd name="T89" fmla="*/ 206 h 265"/>
                    <a:gd name="T90" fmla="*/ 125 w 158"/>
                    <a:gd name="T91" fmla="*/ 193 h 265"/>
                    <a:gd name="T92" fmla="*/ 127 w 158"/>
                    <a:gd name="T93" fmla="*/ 187 h 265"/>
                    <a:gd name="T94" fmla="*/ 124 w 158"/>
                    <a:gd name="T95" fmla="*/ 177 h 265"/>
                    <a:gd name="T96" fmla="*/ 126 w 158"/>
                    <a:gd name="T97" fmla="*/ 158 h 265"/>
                    <a:gd name="T98" fmla="*/ 130 w 158"/>
                    <a:gd name="T99" fmla="*/ 154 h 265"/>
                    <a:gd name="T100" fmla="*/ 141 w 158"/>
                    <a:gd name="T101" fmla="*/ 130 h 265"/>
                    <a:gd name="T102" fmla="*/ 144 w 158"/>
                    <a:gd name="T103" fmla="*/ 123 h 265"/>
                    <a:gd name="T104" fmla="*/ 138 w 158"/>
                    <a:gd name="T105" fmla="*/ 106 h 265"/>
                    <a:gd name="T106" fmla="*/ 134 w 158"/>
                    <a:gd name="T107" fmla="*/ 97 h 265"/>
                    <a:gd name="T108" fmla="*/ 125 w 158"/>
                    <a:gd name="T109" fmla="*/ 92 h 265"/>
                    <a:gd name="T110" fmla="*/ 113 w 158"/>
                    <a:gd name="T111" fmla="*/ 79 h 265"/>
                    <a:gd name="T112" fmla="*/ 117 w 158"/>
                    <a:gd name="T113" fmla="*/ 68 h 265"/>
                    <a:gd name="T114" fmla="*/ 127 w 158"/>
                    <a:gd name="T115" fmla="*/ 70 h 265"/>
                    <a:gd name="T116" fmla="*/ 132 w 158"/>
                    <a:gd name="T117" fmla="*/ 68 h 265"/>
                    <a:gd name="T118" fmla="*/ 144 w 158"/>
                    <a:gd name="T119" fmla="*/ 69 h 265"/>
                    <a:gd name="T120" fmla="*/ 132 w 158"/>
                    <a:gd name="T121" fmla="*/ 48 h 265"/>
                    <a:gd name="T122" fmla="*/ 132 w 158"/>
                    <a:gd name="T123" fmla="*/ 48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8" h="265">
                      <a:moveTo>
                        <a:pt x="132" y="48"/>
                      </a:moveTo>
                      <a:lnTo>
                        <a:pt x="133" y="31"/>
                      </a:lnTo>
                      <a:lnTo>
                        <a:pt x="131" y="16"/>
                      </a:lnTo>
                      <a:lnTo>
                        <a:pt x="123" y="0"/>
                      </a:lnTo>
                      <a:lnTo>
                        <a:pt x="117" y="2"/>
                      </a:lnTo>
                      <a:lnTo>
                        <a:pt x="116" y="9"/>
                      </a:lnTo>
                      <a:lnTo>
                        <a:pt x="125" y="19"/>
                      </a:lnTo>
                      <a:lnTo>
                        <a:pt x="123" y="23"/>
                      </a:lnTo>
                      <a:lnTo>
                        <a:pt x="122" y="31"/>
                      </a:lnTo>
                      <a:lnTo>
                        <a:pt x="104" y="50"/>
                      </a:lnTo>
                      <a:lnTo>
                        <a:pt x="99" y="64"/>
                      </a:lnTo>
                      <a:lnTo>
                        <a:pt x="97" y="77"/>
                      </a:lnTo>
                      <a:lnTo>
                        <a:pt x="92" y="82"/>
                      </a:lnTo>
                      <a:lnTo>
                        <a:pt x="88" y="99"/>
                      </a:lnTo>
                      <a:lnTo>
                        <a:pt x="76" y="108"/>
                      </a:lnTo>
                      <a:lnTo>
                        <a:pt x="74" y="120"/>
                      </a:lnTo>
                      <a:lnTo>
                        <a:pt x="69" y="130"/>
                      </a:lnTo>
                      <a:lnTo>
                        <a:pt x="67" y="140"/>
                      </a:lnTo>
                      <a:lnTo>
                        <a:pt x="53" y="149"/>
                      </a:lnTo>
                      <a:lnTo>
                        <a:pt x="41" y="138"/>
                      </a:lnTo>
                      <a:lnTo>
                        <a:pt x="33" y="139"/>
                      </a:lnTo>
                      <a:lnTo>
                        <a:pt x="20" y="152"/>
                      </a:lnTo>
                      <a:lnTo>
                        <a:pt x="15" y="153"/>
                      </a:lnTo>
                      <a:lnTo>
                        <a:pt x="4" y="176"/>
                      </a:lnTo>
                      <a:lnTo>
                        <a:pt x="0" y="192"/>
                      </a:lnTo>
                      <a:lnTo>
                        <a:pt x="0" y="199"/>
                      </a:lnTo>
                      <a:lnTo>
                        <a:pt x="4" y="203"/>
                      </a:lnTo>
                      <a:lnTo>
                        <a:pt x="9" y="213"/>
                      </a:lnTo>
                      <a:lnTo>
                        <a:pt x="18" y="218"/>
                      </a:lnTo>
                      <a:lnTo>
                        <a:pt x="27" y="233"/>
                      </a:lnTo>
                      <a:lnTo>
                        <a:pt x="24" y="251"/>
                      </a:lnTo>
                      <a:lnTo>
                        <a:pt x="58" y="252"/>
                      </a:lnTo>
                      <a:lnTo>
                        <a:pt x="68" y="251"/>
                      </a:lnTo>
                      <a:lnTo>
                        <a:pt x="80" y="254"/>
                      </a:lnTo>
                      <a:lnTo>
                        <a:pt x="93" y="251"/>
                      </a:lnTo>
                      <a:lnTo>
                        <a:pt x="96" y="252"/>
                      </a:lnTo>
                      <a:lnTo>
                        <a:pt x="122" y="253"/>
                      </a:lnTo>
                      <a:lnTo>
                        <a:pt x="139" y="260"/>
                      </a:lnTo>
                      <a:lnTo>
                        <a:pt x="156" y="265"/>
                      </a:lnTo>
                      <a:lnTo>
                        <a:pt x="158" y="252"/>
                      </a:lnTo>
                      <a:lnTo>
                        <a:pt x="155" y="246"/>
                      </a:lnTo>
                      <a:lnTo>
                        <a:pt x="154" y="234"/>
                      </a:lnTo>
                      <a:lnTo>
                        <a:pt x="144" y="227"/>
                      </a:lnTo>
                      <a:lnTo>
                        <a:pt x="136" y="215"/>
                      </a:lnTo>
                      <a:lnTo>
                        <a:pt x="134" y="206"/>
                      </a:lnTo>
                      <a:lnTo>
                        <a:pt x="125" y="193"/>
                      </a:lnTo>
                      <a:lnTo>
                        <a:pt x="127" y="187"/>
                      </a:lnTo>
                      <a:lnTo>
                        <a:pt x="124" y="177"/>
                      </a:lnTo>
                      <a:lnTo>
                        <a:pt x="126" y="158"/>
                      </a:lnTo>
                      <a:lnTo>
                        <a:pt x="130" y="154"/>
                      </a:lnTo>
                      <a:lnTo>
                        <a:pt x="141" y="130"/>
                      </a:lnTo>
                      <a:lnTo>
                        <a:pt x="144" y="123"/>
                      </a:lnTo>
                      <a:lnTo>
                        <a:pt x="138" y="106"/>
                      </a:lnTo>
                      <a:lnTo>
                        <a:pt x="134" y="97"/>
                      </a:lnTo>
                      <a:lnTo>
                        <a:pt x="125" y="92"/>
                      </a:lnTo>
                      <a:lnTo>
                        <a:pt x="113" y="79"/>
                      </a:lnTo>
                      <a:lnTo>
                        <a:pt x="117" y="68"/>
                      </a:lnTo>
                      <a:lnTo>
                        <a:pt x="127" y="70"/>
                      </a:lnTo>
                      <a:lnTo>
                        <a:pt x="132" y="68"/>
                      </a:lnTo>
                      <a:lnTo>
                        <a:pt x="144" y="69"/>
                      </a:lnTo>
                      <a:lnTo>
                        <a:pt x="132" y="48"/>
                      </a:lnTo>
                      <a:lnTo>
                        <a:pt x="132" y="4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53"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2B6A25C3-EB2F-D642-22AD-9A6A5C48FDCF}"/>
                    </a:ext>
                  </a:extLst>
                </p:cNvPr>
                <p:cNvSpPr>
                  <a:spLocks/>
                </p:cNvSpPr>
                <p:nvPr/>
              </p:nvSpPr>
              <p:spPr bwMode="auto">
                <a:xfrm>
                  <a:off x="6405562" y="4284663"/>
                  <a:ext cx="635000" cy="698500"/>
                </a:xfrm>
                <a:custGeom>
                  <a:avLst/>
                  <a:gdLst>
                    <a:gd name="T0" fmla="*/ 275 w 400"/>
                    <a:gd name="T1" fmla="*/ 2 h 440"/>
                    <a:gd name="T2" fmla="*/ 257 w 400"/>
                    <a:gd name="T3" fmla="*/ 4 h 440"/>
                    <a:gd name="T4" fmla="*/ 221 w 400"/>
                    <a:gd name="T5" fmla="*/ 15 h 440"/>
                    <a:gd name="T6" fmla="*/ 184 w 400"/>
                    <a:gd name="T7" fmla="*/ 23 h 440"/>
                    <a:gd name="T8" fmla="*/ 142 w 400"/>
                    <a:gd name="T9" fmla="*/ 13 h 440"/>
                    <a:gd name="T10" fmla="*/ 131 w 400"/>
                    <a:gd name="T11" fmla="*/ 56 h 440"/>
                    <a:gd name="T12" fmla="*/ 118 w 400"/>
                    <a:gd name="T13" fmla="*/ 105 h 440"/>
                    <a:gd name="T14" fmla="*/ 115 w 400"/>
                    <a:gd name="T15" fmla="*/ 136 h 440"/>
                    <a:gd name="T16" fmla="*/ 90 w 400"/>
                    <a:gd name="T17" fmla="*/ 166 h 440"/>
                    <a:gd name="T18" fmla="*/ 76 w 400"/>
                    <a:gd name="T19" fmla="*/ 217 h 440"/>
                    <a:gd name="T20" fmla="*/ 43 w 400"/>
                    <a:gd name="T21" fmla="*/ 239 h 440"/>
                    <a:gd name="T22" fmla="*/ 23 w 400"/>
                    <a:gd name="T23" fmla="*/ 241 h 440"/>
                    <a:gd name="T24" fmla="*/ 7 w 400"/>
                    <a:gd name="T25" fmla="*/ 249 h 440"/>
                    <a:gd name="T26" fmla="*/ 3 w 400"/>
                    <a:gd name="T27" fmla="*/ 270 h 440"/>
                    <a:gd name="T28" fmla="*/ 26 w 400"/>
                    <a:gd name="T29" fmla="*/ 264 h 440"/>
                    <a:gd name="T30" fmla="*/ 98 w 400"/>
                    <a:gd name="T31" fmla="*/ 296 h 440"/>
                    <a:gd name="T32" fmla="*/ 125 w 400"/>
                    <a:gd name="T33" fmla="*/ 315 h 440"/>
                    <a:gd name="T34" fmla="*/ 146 w 400"/>
                    <a:gd name="T35" fmla="*/ 309 h 440"/>
                    <a:gd name="T36" fmla="*/ 166 w 400"/>
                    <a:gd name="T37" fmla="*/ 290 h 440"/>
                    <a:gd name="T38" fmla="*/ 200 w 400"/>
                    <a:gd name="T39" fmla="*/ 298 h 440"/>
                    <a:gd name="T40" fmla="*/ 201 w 400"/>
                    <a:gd name="T41" fmla="*/ 336 h 440"/>
                    <a:gd name="T42" fmla="*/ 208 w 400"/>
                    <a:gd name="T43" fmla="*/ 389 h 440"/>
                    <a:gd name="T44" fmla="*/ 235 w 400"/>
                    <a:gd name="T45" fmla="*/ 383 h 440"/>
                    <a:gd name="T46" fmla="*/ 252 w 400"/>
                    <a:gd name="T47" fmla="*/ 392 h 440"/>
                    <a:gd name="T48" fmla="*/ 282 w 400"/>
                    <a:gd name="T49" fmla="*/ 404 h 440"/>
                    <a:gd name="T50" fmla="*/ 316 w 400"/>
                    <a:gd name="T51" fmla="*/ 414 h 440"/>
                    <a:gd name="T52" fmla="*/ 348 w 400"/>
                    <a:gd name="T53" fmla="*/ 440 h 440"/>
                    <a:gd name="T54" fmla="*/ 357 w 400"/>
                    <a:gd name="T55" fmla="*/ 418 h 440"/>
                    <a:gd name="T56" fmla="*/ 340 w 400"/>
                    <a:gd name="T57" fmla="*/ 381 h 440"/>
                    <a:gd name="T58" fmla="*/ 346 w 400"/>
                    <a:gd name="T59" fmla="*/ 328 h 440"/>
                    <a:gd name="T60" fmla="*/ 384 w 400"/>
                    <a:gd name="T61" fmla="*/ 322 h 440"/>
                    <a:gd name="T62" fmla="*/ 377 w 400"/>
                    <a:gd name="T63" fmla="*/ 298 h 440"/>
                    <a:gd name="T64" fmla="*/ 361 w 400"/>
                    <a:gd name="T65" fmla="*/ 259 h 440"/>
                    <a:gd name="T66" fmla="*/ 360 w 400"/>
                    <a:gd name="T67" fmla="*/ 207 h 440"/>
                    <a:gd name="T68" fmla="*/ 356 w 400"/>
                    <a:gd name="T69" fmla="*/ 179 h 440"/>
                    <a:gd name="T70" fmla="*/ 366 w 400"/>
                    <a:gd name="T71" fmla="*/ 157 h 440"/>
                    <a:gd name="T72" fmla="*/ 372 w 400"/>
                    <a:gd name="T73" fmla="*/ 111 h 440"/>
                    <a:gd name="T74" fmla="*/ 392 w 400"/>
                    <a:gd name="T75" fmla="*/ 81 h 440"/>
                    <a:gd name="T76" fmla="*/ 392 w 400"/>
                    <a:gd name="T77" fmla="*/ 41 h 440"/>
                    <a:gd name="T78" fmla="*/ 368 w 400"/>
                    <a:gd name="T79" fmla="*/ 16 h 440"/>
                    <a:gd name="T80" fmla="*/ 341 w 400"/>
                    <a:gd name="T81" fmla="*/ 24 h 440"/>
                    <a:gd name="T82" fmla="*/ 312 w 400"/>
                    <a:gd name="T83" fmla="*/ 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0" h="440">
                      <a:moveTo>
                        <a:pt x="299" y="3"/>
                      </a:moveTo>
                      <a:lnTo>
                        <a:pt x="282" y="0"/>
                      </a:lnTo>
                      <a:lnTo>
                        <a:pt x="275" y="2"/>
                      </a:lnTo>
                      <a:lnTo>
                        <a:pt x="272" y="8"/>
                      </a:lnTo>
                      <a:lnTo>
                        <a:pt x="265" y="9"/>
                      </a:lnTo>
                      <a:lnTo>
                        <a:pt x="257" y="4"/>
                      </a:lnTo>
                      <a:lnTo>
                        <a:pt x="234" y="15"/>
                      </a:lnTo>
                      <a:lnTo>
                        <a:pt x="224" y="13"/>
                      </a:lnTo>
                      <a:lnTo>
                        <a:pt x="221" y="15"/>
                      </a:lnTo>
                      <a:lnTo>
                        <a:pt x="215" y="29"/>
                      </a:lnTo>
                      <a:lnTo>
                        <a:pt x="199" y="24"/>
                      </a:lnTo>
                      <a:lnTo>
                        <a:pt x="184" y="23"/>
                      </a:lnTo>
                      <a:lnTo>
                        <a:pt x="170" y="13"/>
                      </a:lnTo>
                      <a:lnTo>
                        <a:pt x="153" y="6"/>
                      </a:lnTo>
                      <a:lnTo>
                        <a:pt x="142" y="13"/>
                      </a:lnTo>
                      <a:lnTo>
                        <a:pt x="134" y="25"/>
                      </a:lnTo>
                      <a:lnTo>
                        <a:pt x="132" y="42"/>
                      </a:lnTo>
                      <a:lnTo>
                        <a:pt x="131" y="56"/>
                      </a:lnTo>
                      <a:lnTo>
                        <a:pt x="125" y="68"/>
                      </a:lnTo>
                      <a:lnTo>
                        <a:pt x="121" y="83"/>
                      </a:lnTo>
                      <a:lnTo>
                        <a:pt x="118" y="105"/>
                      </a:lnTo>
                      <a:lnTo>
                        <a:pt x="120" y="118"/>
                      </a:lnTo>
                      <a:lnTo>
                        <a:pt x="116" y="126"/>
                      </a:lnTo>
                      <a:lnTo>
                        <a:pt x="115" y="136"/>
                      </a:lnTo>
                      <a:lnTo>
                        <a:pt x="113" y="143"/>
                      </a:lnTo>
                      <a:lnTo>
                        <a:pt x="99" y="154"/>
                      </a:lnTo>
                      <a:lnTo>
                        <a:pt x="90" y="166"/>
                      </a:lnTo>
                      <a:lnTo>
                        <a:pt x="81" y="190"/>
                      </a:lnTo>
                      <a:lnTo>
                        <a:pt x="81" y="209"/>
                      </a:lnTo>
                      <a:lnTo>
                        <a:pt x="76" y="217"/>
                      </a:lnTo>
                      <a:lnTo>
                        <a:pt x="64" y="228"/>
                      </a:lnTo>
                      <a:lnTo>
                        <a:pt x="51" y="243"/>
                      </a:lnTo>
                      <a:lnTo>
                        <a:pt x="43" y="239"/>
                      </a:lnTo>
                      <a:lnTo>
                        <a:pt x="41" y="233"/>
                      </a:lnTo>
                      <a:lnTo>
                        <a:pt x="30" y="232"/>
                      </a:lnTo>
                      <a:lnTo>
                        <a:pt x="23" y="241"/>
                      </a:lnTo>
                      <a:lnTo>
                        <a:pt x="17" y="238"/>
                      </a:lnTo>
                      <a:lnTo>
                        <a:pt x="10" y="244"/>
                      </a:lnTo>
                      <a:lnTo>
                        <a:pt x="7" y="249"/>
                      </a:lnTo>
                      <a:lnTo>
                        <a:pt x="6" y="260"/>
                      </a:lnTo>
                      <a:lnTo>
                        <a:pt x="0" y="263"/>
                      </a:lnTo>
                      <a:lnTo>
                        <a:pt x="3" y="270"/>
                      </a:lnTo>
                      <a:lnTo>
                        <a:pt x="12" y="266"/>
                      </a:lnTo>
                      <a:lnTo>
                        <a:pt x="18" y="267"/>
                      </a:lnTo>
                      <a:lnTo>
                        <a:pt x="26" y="264"/>
                      </a:lnTo>
                      <a:lnTo>
                        <a:pt x="87" y="264"/>
                      </a:lnTo>
                      <a:lnTo>
                        <a:pt x="92" y="282"/>
                      </a:lnTo>
                      <a:lnTo>
                        <a:pt x="98" y="296"/>
                      </a:lnTo>
                      <a:lnTo>
                        <a:pt x="103" y="305"/>
                      </a:lnTo>
                      <a:lnTo>
                        <a:pt x="110" y="317"/>
                      </a:lnTo>
                      <a:lnTo>
                        <a:pt x="125" y="315"/>
                      </a:lnTo>
                      <a:lnTo>
                        <a:pt x="132" y="311"/>
                      </a:lnTo>
                      <a:lnTo>
                        <a:pt x="143" y="315"/>
                      </a:lnTo>
                      <a:lnTo>
                        <a:pt x="146" y="309"/>
                      </a:lnTo>
                      <a:lnTo>
                        <a:pt x="152" y="295"/>
                      </a:lnTo>
                      <a:lnTo>
                        <a:pt x="165" y="294"/>
                      </a:lnTo>
                      <a:lnTo>
                        <a:pt x="166" y="290"/>
                      </a:lnTo>
                      <a:lnTo>
                        <a:pt x="177" y="290"/>
                      </a:lnTo>
                      <a:lnTo>
                        <a:pt x="175" y="298"/>
                      </a:lnTo>
                      <a:lnTo>
                        <a:pt x="200" y="298"/>
                      </a:lnTo>
                      <a:lnTo>
                        <a:pt x="200" y="313"/>
                      </a:lnTo>
                      <a:lnTo>
                        <a:pt x="205" y="322"/>
                      </a:lnTo>
                      <a:lnTo>
                        <a:pt x="201" y="336"/>
                      </a:lnTo>
                      <a:lnTo>
                        <a:pt x="202" y="351"/>
                      </a:lnTo>
                      <a:lnTo>
                        <a:pt x="209" y="360"/>
                      </a:lnTo>
                      <a:lnTo>
                        <a:pt x="208" y="389"/>
                      </a:lnTo>
                      <a:lnTo>
                        <a:pt x="213" y="386"/>
                      </a:lnTo>
                      <a:lnTo>
                        <a:pt x="222" y="387"/>
                      </a:lnTo>
                      <a:lnTo>
                        <a:pt x="235" y="383"/>
                      </a:lnTo>
                      <a:lnTo>
                        <a:pt x="245" y="385"/>
                      </a:lnTo>
                      <a:lnTo>
                        <a:pt x="251" y="385"/>
                      </a:lnTo>
                      <a:lnTo>
                        <a:pt x="252" y="392"/>
                      </a:lnTo>
                      <a:lnTo>
                        <a:pt x="263" y="392"/>
                      </a:lnTo>
                      <a:lnTo>
                        <a:pt x="276" y="394"/>
                      </a:lnTo>
                      <a:lnTo>
                        <a:pt x="282" y="404"/>
                      </a:lnTo>
                      <a:lnTo>
                        <a:pt x="299" y="408"/>
                      </a:lnTo>
                      <a:lnTo>
                        <a:pt x="312" y="401"/>
                      </a:lnTo>
                      <a:lnTo>
                        <a:pt x="316" y="414"/>
                      </a:lnTo>
                      <a:lnTo>
                        <a:pt x="333" y="417"/>
                      </a:lnTo>
                      <a:lnTo>
                        <a:pt x="340" y="427"/>
                      </a:lnTo>
                      <a:lnTo>
                        <a:pt x="348" y="440"/>
                      </a:lnTo>
                      <a:lnTo>
                        <a:pt x="364" y="440"/>
                      </a:lnTo>
                      <a:lnTo>
                        <a:pt x="363" y="414"/>
                      </a:lnTo>
                      <a:lnTo>
                        <a:pt x="357" y="418"/>
                      </a:lnTo>
                      <a:lnTo>
                        <a:pt x="342" y="409"/>
                      </a:lnTo>
                      <a:lnTo>
                        <a:pt x="337" y="405"/>
                      </a:lnTo>
                      <a:lnTo>
                        <a:pt x="340" y="381"/>
                      </a:lnTo>
                      <a:lnTo>
                        <a:pt x="345" y="353"/>
                      </a:lnTo>
                      <a:lnTo>
                        <a:pt x="340" y="343"/>
                      </a:lnTo>
                      <a:lnTo>
                        <a:pt x="346" y="328"/>
                      </a:lnTo>
                      <a:lnTo>
                        <a:pt x="352" y="325"/>
                      </a:lnTo>
                      <a:lnTo>
                        <a:pt x="380" y="320"/>
                      </a:lnTo>
                      <a:lnTo>
                        <a:pt x="384" y="322"/>
                      </a:lnTo>
                      <a:lnTo>
                        <a:pt x="385" y="318"/>
                      </a:lnTo>
                      <a:lnTo>
                        <a:pt x="379" y="311"/>
                      </a:lnTo>
                      <a:lnTo>
                        <a:pt x="377" y="298"/>
                      </a:lnTo>
                      <a:lnTo>
                        <a:pt x="364" y="285"/>
                      </a:lnTo>
                      <a:lnTo>
                        <a:pt x="357" y="268"/>
                      </a:lnTo>
                      <a:lnTo>
                        <a:pt x="361" y="259"/>
                      </a:lnTo>
                      <a:lnTo>
                        <a:pt x="355" y="245"/>
                      </a:lnTo>
                      <a:lnTo>
                        <a:pt x="359" y="207"/>
                      </a:lnTo>
                      <a:lnTo>
                        <a:pt x="360" y="207"/>
                      </a:lnTo>
                      <a:lnTo>
                        <a:pt x="359" y="203"/>
                      </a:lnTo>
                      <a:lnTo>
                        <a:pt x="354" y="193"/>
                      </a:lnTo>
                      <a:lnTo>
                        <a:pt x="356" y="179"/>
                      </a:lnTo>
                      <a:lnTo>
                        <a:pt x="359" y="178"/>
                      </a:lnTo>
                      <a:lnTo>
                        <a:pt x="360" y="164"/>
                      </a:lnTo>
                      <a:lnTo>
                        <a:pt x="366" y="157"/>
                      </a:lnTo>
                      <a:lnTo>
                        <a:pt x="366" y="139"/>
                      </a:lnTo>
                      <a:lnTo>
                        <a:pt x="371" y="130"/>
                      </a:lnTo>
                      <a:lnTo>
                        <a:pt x="372" y="111"/>
                      </a:lnTo>
                      <a:lnTo>
                        <a:pt x="377" y="100"/>
                      </a:lnTo>
                      <a:lnTo>
                        <a:pt x="385" y="87"/>
                      </a:lnTo>
                      <a:lnTo>
                        <a:pt x="392" y="81"/>
                      </a:lnTo>
                      <a:lnTo>
                        <a:pt x="400" y="72"/>
                      </a:lnTo>
                      <a:lnTo>
                        <a:pt x="391" y="69"/>
                      </a:lnTo>
                      <a:lnTo>
                        <a:pt x="392" y="41"/>
                      </a:lnTo>
                      <a:lnTo>
                        <a:pt x="392" y="41"/>
                      </a:lnTo>
                      <a:lnTo>
                        <a:pt x="374" y="25"/>
                      </a:lnTo>
                      <a:lnTo>
                        <a:pt x="368" y="16"/>
                      </a:lnTo>
                      <a:lnTo>
                        <a:pt x="357" y="21"/>
                      </a:lnTo>
                      <a:lnTo>
                        <a:pt x="347" y="19"/>
                      </a:lnTo>
                      <a:lnTo>
                        <a:pt x="341" y="24"/>
                      </a:lnTo>
                      <a:lnTo>
                        <a:pt x="332" y="20"/>
                      </a:lnTo>
                      <a:lnTo>
                        <a:pt x="319" y="1"/>
                      </a:lnTo>
                      <a:lnTo>
                        <a:pt x="312" y="3"/>
                      </a:lnTo>
                      <a:lnTo>
                        <a:pt x="299" y="3"/>
                      </a:lnTo>
                      <a:lnTo>
                        <a:pt x="299" y="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54"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7723E959-EEB0-2E0F-E689-1F04C6AA3557}"/>
                    </a:ext>
                  </a:extLst>
                </p:cNvPr>
                <p:cNvSpPr>
                  <a:spLocks/>
                </p:cNvSpPr>
                <p:nvPr/>
              </p:nvSpPr>
              <p:spPr bwMode="auto">
                <a:xfrm>
                  <a:off x="6370637" y="4343401"/>
                  <a:ext cx="244475" cy="330200"/>
                </a:xfrm>
                <a:custGeom>
                  <a:avLst/>
                  <a:gdLst>
                    <a:gd name="T0" fmla="*/ 154 w 154"/>
                    <a:gd name="T1" fmla="*/ 5 h 208"/>
                    <a:gd name="T2" fmla="*/ 141 w 154"/>
                    <a:gd name="T3" fmla="*/ 3 h 208"/>
                    <a:gd name="T4" fmla="*/ 127 w 154"/>
                    <a:gd name="T5" fmla="*/ 0 h 208"/>
                    <a:gd name="T6" fmla="*/ 114 w 154"/>
                    <a:gd name="T7" fmla="*/ 12 h 208"/>
                    <a:gd name="T8" fmla="*/ 104 w 154"/>
                    <a:gd name="T9" fmla="*/ 34 h 208"/>
                    <a:gd name="T10" fmla="*/ 102 w 154"/>
                    <a:gd name="T11" fmla="*/ 47 h 208"/>
                    <a:gd name="T12" fmla="*/ 85 w 154"/>
                    <a:gd name="T13" fmla="*/ 42 h 208"/>
                    <a:gd name="T14" fmla="*/ 68 w 154"/>
                    <a:gd name="T15" fmla="*/ 35 h 208"/>
                    <a:gd name="T16" fmla="*/ 42 w 154"/>
                    <a:gd name="T17" fmla="*/ 34 h 208"/>
                    <a:gd name="T18" fmla="*/ 40 w 154"/>
                    <a:gd name="T19" fmla="*/ 44 h 208"/>
                    <a:gd name="T20" fmla="*/ 46 w 154"/>
                    <a:gd name="T21" fmla="*/ 57 h 208"/>
                    <a:gd name="T22" fmla="*/ 62 w 154"/>
                    <a:gd name="T23" fmla="*/ 55 h 208"/>
                    <a:gd name="T24" fmla="*/ 67 w 154"/>
                    <a:gd name="T25" fmla="*/ 59 h 208"/>
                    <a:gd name="T26" fmla="*/ 58 w 154"/>
                    <a:gd name="T27" fmla="*/ 87 h 208"/>
                    <a:gd name="T28" fmla="*/ 68 w 154"/>
                    <a:gd name="T29" fmla="*/ 101 h 208"/>
                    <a:gd name="T30" fmla="*/ 70 w 154"/>
                    <a:gd name="T31" fmla="*/ 119 h 208"/>
                    <a:gd name="T32" fmla="*/ 67 w 154"/>
                    <a:gd name="T33" fmla="*/ 136 h 208"/>
                    <a:gd name="T34" fmla="*/ 61 w 154"/>
                    <a:gd name="T35" fmla="*/ 147 h 208"/>
                    <a:gd name="T36" fmla="*/ 43 w 154"/>
                    <a:gd name="T37" fmla="*/ 145 h 208"/>
                    <a:gd name="T38" fmla="*/ 32 w 154"/>
                    <a:gd name="T39" fmla="*/ 134 h 208"/>
                    <a:gd name="T40" fmla="*/ 30 w 154"/>
                    <a:gd name="T41" fmla="*/ 145 h 208"/>
                    <a:gd name="T42" fmla="*/ 15 w 154"/>
                    <a:gd name="T43" fmla="*/ 148 h 208"/>
                    <a:gd name="T44" fmla="*/ 8 w 154"/>
                    <a:gd name="T45" fmla="*/ 154 h 208"/>
                    <a:gd name="T46" fmla="*/ 16 w 154"/>
                    <a:gd name="T47" fmla="*/ 170 h 208"/>
                    <a:gd name="T48" fmla="*/ 0 w 154"/>
                    <a:gd name="T49" fmla="*/ 183 h 208"/>
                    <a:gd name="T50" fmla="*/ 17 w 154"/>
                    <a:gd name="T51" fmla="*/ 208 h 208"/>
                    <a:gd name="T52" fmla="*/ 25 w 154"/>
                    <a:gd name="T53" fmla="*/ 198 h 208"/>
                    <a:gd name="T54" fmla="*/ 32 w 154"/>
                    <a:gd name="T55" fmla="*/ 194 h 208"/>
                    <a:gd name="T56" fmla="*/ 39 w 154"/>
                    <a:gd name="T57" fmla="*/ 201 h 208"/>
                    <a:gd name="T58" fmla="*/ 45 w 154"/>
                    <a:gd name="T59" fmla="*/ 204 h 208"/>
                    <a:gd name="T60" fmla="*/ 52 w 154"/>
                    <a:gd name="T61" fmla="*/ 195 h 208"/>
                    <a:gd name="T62" fmla="*/ 63 w 154"/>
                    <a:gd name="T63" fmla="*/ 196 h 208"/>
                    <a:gd name="T64" fmla="*/ 65 w 154"/>
                    <a:gd name="T65" fmla="*/ 202 h 208"/>
                    <a:gd name="T66" fmla="*/ 73 w 154"/>
                    <a:gd name="T67" fmla="*/ 206 h 208"/>
                    <a:gd name="T68" fmla="*/ 86 w 154"/>
                    <a:gd name="T69" fmla="*/ 191 h 208"/>
                    <a:gd name="T70" fmla="*/ 98 w 154"/>
                    <a:gd name="T71" fmla="*/ 180 h 208"/>
                    <a:gd name="T72" fmla="*/ 103 w 154"/>
                    <a:gd name="T73" fmla="*/ 172 h 208"/>
                    <a:gd name="T74" fmla="*/ 103 w 154"/>
                    <a:gd name="T75" fmla="*/ 153 h 208"/>
                    <a:gd name="T76" fmla="*/ 112 w 154"/>
                    <a:gd name="T77" fmla="*/ 129 h 208"/>
                    <a:gd name="T78" fmla="*/ 121 w 154"/>
                    <a:gd name="T79" fmla="*/ 117 h 208"/>
                    <a:gd name="T80" fmla="*/ 135 w 154"/>
                    <a:gd name="T81" fmla="*/ 106 h 208"/>
                    <a:gd name="T82" fmla="*/ 137 w 154"/>
                    <a:gd name="T83" fmla="*/ 99 h 208"/>
                    <a:gd name="T84" fmla="*/ 138 w 154"/>
                    <a:gd name="T85" fmla="*/ 89 h 208"/>
                    <a:gd name="T86" fmla="*/ 142 w 154"/>
                    <a:gd name="T87" fmla="*/ 81 h 208"/>
                    <a:gd name="T88" fmla="*/ 140 w 154"/>
                    <a:gd name="T89" fmla="*/ 68 h 208"/>
                    <a:gd name="T90" fmla="*/ 143 w 154"/>
                    <a:gd name="T91" fmla="*/ 46 h 208"/>
                    <a:gd name="T92" fmla="*/ 147 w 154"/>
                    <a:gd name="T93" fmla="*/ 31 h 208"/>
                    <a:gd name="T94" fmla="*/ 153 w 154"/>
                    <a:gd name="T95" fmla="*/ 19 h 208"/>
                    <a:gd name="T96" fmla="*/ 154 w 154"/>
                    <a:gd name="T97" fmla="*/ 5 h 208"/>
                    <a:gd name="T98" fmla="*/ 154 w 154"/>
                    <a:gd name="T99" fmla="*/ 5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4" h="208">
                      <a:moveTo>
                        <a:pt x="154" y="5"/>
                      </a:moveTo>
                      <a:lnTo>
                        <a:pt x="141" y="3"/>
                      </a:lnTo>
                      <a:lnTo>
                        <a:pt x="127" y="0"/>
                      </a:lnTo>
                      <a:lnTo>
                        <a:pt x="114" y="12"/>
                      </a:lnTo>
                      <a:lnTo>
                        <a:pt x="104" y="34"/>
                      </a:lnTo>
                      <a:lnTo>
                        <a:pt x="102" y="47"/>
                      </a:lnTo>
                      <a:lnTo>
                        <a:pt x="85" y="42"/>
                      </a:lnTo>
                      <a:lnTo>
                        <a:pt x="68" y="35"/>
                      </a:lnTo>
                      <a:lnTo>
                        <a:pt x="42" y="34"/>
                      </a:lnTo>
                      <a:lnTo>
                        <a:pt x="40" y="44"/>
                      </a:lnTo>
                      <a:lnTo>
                        <a:pt x="46" y="57"/>
                      </a:lnTo>
                      <a:lnTo>
                        <a:pt x="62" y="55"/>
                      </a:lnTo>
                      <a:lnTo>
                        <a:pt x="67" y="59"/>
                      </a:lnTo>
                      <a:lnTo>
                        <a:pt x="58" y="87"/>
                      </a:lnTo>
                      <a:lnTo>
                        <a:pt x="68" y="101"/>
                      </a:lnTo>
                      <a:lnTo>
                        <a:pt x="70" y="119"/>
                      </a:lnTo>
                      <a:lnTo>
                        <a:pt x="67" y="136"/>
                      </a:lnTo>
                      <a:lnTo>
                        <a:pt x="61" y="147"/>
                      </a:lnTo>
                      <a:lnTo>
                        <a:pt x="43" y="145"/>
                      </a:lnTo>
                      <a:lnTo>
                        <a:pt x="32" y="134"/>
                      </a:lnTo>
                      <a:lnTo>
                        <a:pt x="30" y="145"/>
                      </a:lnTo>
                      <a:lnTo>
                        <a:pt x="15" y="148"/>
                      </a:lnTo>
                      <a:lnTo>
                        <a:pt x="8" y="154"/>
                      </a:lnTo>
                      <a:lnTo>
                        <a:pt x="16" y="170"/>
                      </a:lnTo>
                      <a:lnTo>
                        <a:pt x="0" y="183"/>
                      </a:lnTo>
                      <a:lnTo>
                        <a:pt x="17" y="208"/>
                      </a:lnTo>
                      <a:lnTo>
                        <a:pt x="25" y="198"/>
                      </a:lnTo>
                      <a:lnTo>
                        <a:pt x="32" y="194"/>
                      </a:lnTo>
                      <a:lnTo>
                        <a:pt x="39" y="201"/>
                      </a:lnTo>
                      <a:lnTo>
                        <a:pt x="45" y="204"/>
                      </a:lnTo>
                      <a:lnTo>
                        <a:pt x="52" y="195"/>
                      </a:lnTo>
                      <a:lnTo>
                        <a:pt x="63" y="196"/>
                      </a:lnTo>
                      <a:lnTo>
                        <a:pt x="65" y="202"/>
                      </a:lnTo>
                      <a:lnTo>
                        <a:pt x="73" y="206"/>
                      </a:lnTo>
                      <a:lnTo>
                        <a:pt x="86" y="191"/>
                      </a:lnTo>
                      <a:lnTo>
                        <a:pt x="98" y="180"/>
                      </a:lnTo>
                      <a:lnTo>
                        <a:pt x="103" y="172"/>
                      </a:lnTo>
                      <a:lnTo>
                        <a:pt x="103" y="153"/>
                      </a:lnTo>
                      <a:lnTo>
                        <a:pt x="112" y="129"/>
                      </a:lnTo>
                      <a:lnTo>
                        <a:pt x="121" y="117"/>
                      </a:lnTo>
                      <a:lnTo>
                        <a:pt x="135" y="106"/>
                      </a:lnTo>
                      <a:lnTo>
                        <a:pt x="137" y="99"/>
                      </a:lnTo>
                      <a:lnTo>
                        <a:pt x="138" y="89"/>
                      </a:lnTo>
                      <a:lnTo>
                        <a:pt x="142" y="81"/>
                      </a:lnTo>
                      <a:lnTo>
                        <a:pt x="140" y="68"/>
                      </a:lnTo>
                      <a:lnTo>
                        <a:pt x="143" y="46"/>
                      </a:lnTo>
                      <a:lnTo>
                        <a:pt x="147" y="31"/>
                      </a:lnTo>
                      <a:lnTo>
                        <a:pt x="153" y="19"/>
                      </a:lnTo>
                      <a:lnTo>
                        <a:pt x="154" y="5"/>
                      </a:lnTo>
                      <a:lnTo>
                        <a:pt x="154" y="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55"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7A845E3D-9BDD-C178-9F80-70E9C47F98B8}"/>
                    </a:ext>
                  </a:extLst>
                </p:cNvPr>
                <p:cNvSpPr>
                  <a:spLocks/>
                </p:cNvSpPr>
                <p:nvPr/>
              </p:nvSpPr>
              <p:spPr bwMode="auto">
                <a:xfrm>
                  <a:off x="7381875" y="4005263"/>
                  <a:ext cx="52387" cy="65088"/>
                </a:xfrm>
                <a:custGeom>
                  <a:avLst/>
                  <a:gdLst>
                    <a:gd name="T0" fmla="*/ 30 w 33"/>
                    <a:gd name="T1" fmla="*/ 29 h 41"/>
                    <a:gd name="T2" fmla="*/ 21 w 33"/>
                    <a:gd name="T3" fmla="*/ 22 h 41"/>
                    <a:gd name="T4" fmla="*/ 33 w 33"/>
                    <a:gd name="T5" fmla="*/ 17 h 41"/>
                    <a:gd name="T6" fmla="*/ 33 w 33"/>
                    <a:gd name="T7" fmla="*/ 6 h 41"/>
                    <a:gd name="T8" fmla="*/ 28 w 33"/>
                    <a:gd name="T9" fmla="*/ 0 h 41"/>
                    <a:gd name="T10" fmla="*/ 22 w 33"/>
                    <a:gd name="T11" fmla="*/ 5 h 41"/>
                    <a:gd name="T12" fmla="*/ 13 w 33"/>
                    <a:gd name="T13" fmla="*/ 3 h 41"/>
                    <a:gd name="T14" fmla="*/ 6 w 33"/>
                    <a:gd name="T15" fmla="*/ 14 h 41"/>
                    <a:gd name="T16" fmla="*/ 0 w 33"/>
                    <a:gd name="T17" fmla="*/ 25 h 41"/>
                    <a:gd name="T18" fmla="*/ 2 w 33"/>
                    <a:gd name="T19" fmla="*/ 31 h 41"/>
                    <a:gd name="T20" fmla="*/ 2 w 33"/>
                    <a:gd name="T21" fmla="*/ 39 h 41"/>
                    <a:gd name="T22" fmla="*/ 14 w 33"/>
                    <a:gd name="T23" fmla="*/ 39 h 41"/>
                    <a:gd name="T24" fmla="*/ 18 w 33"/>
                    <a:gd name="T25" fmla="*/ 37 h 41"/>
                    <a:gd name="T26" fmla="*/ 23 w 33"/>
                    <a:gd name="T27" fmla="*/ 41 h 41"/>
                    <a:gd name="T28" fmla="*/ 30 w 33"/>
                    <a:gd name="T29" fmla="*/ 29 h 41"/>
                    <a:gd name="T30" fmla="*/ 30 w 33"/>
                    <a:gd name="T31" fmla="*/ 2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 h="41">
                      <a:moveTo>
                        <a:pt x="30" y="29"/>
                      </a:moveTo>
                      <a:lnTo>
                        <a:pt x="21" y="22"/>
                      </a:lnTo>
                      <a:lnTo>
                        <a:pt x="33" y="17"/>
                      </a:lnTo>
                      <a:lnTo>
                        <a:pt x="33" y="6"/>
                      </a:lnTo>
                      <a:lnTo>
                        <a:pt x="28" y="0"/>
                      </a:lnTo>
                      <a:lnTo>
                        <a:pt x="22" y="5"/>
                      </a:lnTo>
                      <a:lnTo>
                        <a:pt x="13" y="3"/>
                      </a:lnTo>
                      <a:lnTo>
                        <a:pt x="6" y="14"/>
                      </a:lnTo>
                      <a:lnTo>
                        <a:pt x="0" y="25"/>
                      </a:lnTo>
                      <a:lnTo>
                        <a:pt x="2" y="31"/>
                      </a:lnTo>
                      <a:lnTo>
                        <a:pt x="2" y="39"/>
                      </a:lnTo>
                      <a:lnTo>
                        <a:pt x="14" y="39"/>
                      </a:lnTo>
                      <a:lnTo>
                        <a:pt x="18" y="37"/>
                      </a:lnTo>
                      <a:lnTo>
                        <a:pt x="23" y="41"/>
                      </a:lnTo>
                      <a:lnTo>
                        <a:pt x="30" y="29"/>
                      </a:lnTo>
                      <a:lnTo>
                        <a:pt x="30" y="29"/>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56"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36FBFE31-05DC-3E46-85DE-5163D9CB4893}"/>
                    </a:ext>
                  </a:extLst>
                </p:cNvPr>
                <p:cNvSpPr>
                  <a:spLocks/>
                </p:cNvSpPr>
                <p:nvPr/>
              </p:nvSpPr>
              <p:spPr bwMode="auto">
                <a:xfrm>
                  <a:off x="5721350" y="3081338"/>
                  <a:ext cx="669925" cy="682625"/>
                </a:xfrm>
                <a:custGeom>
                  <a:avLst/>
                  <a:gdLst>
                    <a:gd name="T0" fmla="*/ 342 w 422"/>
                    <a:gd name="T1" fmla="*/ 5 h 430"/>
                    <a:gd name="T2" fmla="*/ 329 w 422"/>
                    <a:gd name="T3" fmla="*/ 6 h 430"/>
                    <a:gd name="T4" fmla="*/ 320 w 422"/>
                    <a:gd name="T5" fmla="*/ 0 h 430"/>
                    <a:gd name="T6" fmla="*/ 299 w 422"/>
                    <a:gd name="T7" fmla="*/ 0 h 430"/>
                    <a:gd name="T8" fmla="*/ 281 w 422"/>
                    <a:gd name="T9" fmla="*/ 10 h 430"/>
                    <a:gd name="T10" fmla="*/ 271 w 422"/>
                    <a:gd name="T11" fmla="*/ 7 h 430"/>
                    <a:gd name="T12" fmla="*/ 238 w 422"/>
                    <a:gd name="T13" fmla="*/ 8 h 430"/>
                    <a:gd name="T14" fmla="*/ 205 w 422"/>
                    <a:gd name="T15" fmla="*/ 12 h 430"/>
                    <a:gd name="T16" fmla="*/ 187 w 422"/>
                    <a:gd name="T17" fmla="*/ 20 h 430"/>
                    <a:gd name="T18" fmla="*/ 174 w 422"/>
                    <a:gd name="T19" fmla="*/ 30 h 430"/>
                    <a:gd name="T20" fmla="*/ 152 w 422"/>
                    <a:gd name="T21" fmla="*/ 35 h 430"/>
                    <a:gd name="T22" fmla="*/ 133 w 422"/>
                    <a:gd name="T23" fmla="*/ 48 h 430"/>
                    <a:gd name="T24" fmla="*/ 141 w 422"/>
                    <a:gd name="T25" fmla="*/ 63 h 430"/>
                    <a:gd name="T26" fmla="*/ 142 w 422"/>
                    <a:gd name="T27" fmla="*/ 78 h 430"/>
                    <a:gd name="T28" fmla="*/ 148 w 422"/>
                    <a:gd name="T29" fmla="*/ 102 h 430"/>
                    <a:gd name="T30" fmla="*/ 154 w 422"/>
                    <a:gd name="T31" fmla="*/ 107 h 430"/>
                    <a:gd name="T32" fmla="*/ 150 w 422"/>
                    <a:gd name="T33" fmla="*/ 117 h 430"/>
                    <a:gd name="T34" fmla="*/ 124 w 422"/>
                    <a:gd name="T35" fmla="*/ 120 h 430"/>
                    <a:gd name="T36" fmla="*/ 115 w 422"/>
                    <a:gd name="T37" fmla="*/ 130 h 430"/>
                    <a:gd name="T38" fmla="*/ 103 w 422"/>
                    <a:gd name="T39" fmla="*/ 132 h 430"/>
                    <a:gd name="T40" fmla="*/ 102 w 422"/>
                    <a:gd name="T41" fmla="*/ 148 h 430"/>
                    <a:gd name="T42" fmla="*/ 78 w 422"/>
                    <a:gd name="T43" fmla="*/ 158 h 430"/>
                    <a:gd name="T44" fmla="*/ 71 w 422"/>
                    <a:gd name="T45" fmla="*/ 170 h 430"/>
                    <a:gd name="T46" fmla="*/ 54 w 422"/>
                    <a:gd name="T47" fmla="*/ 177 h 430"/>
                    <a:gd name="T48" fmla="*/ 34 w 422"/>
                    <a:gd name="T49" fmla="*/ 180 h 430"/>
                    <a:gd name="T50" fmla="*/ 1 w 422"/>
                    <a:gd name="T51" fmla="*/ 198 h 430"/>
                    <a:gd name="T52" fmla="*/ 0 w 422"/>
                    <a:gd name="T53" fmla="*/ 226 h 430"/>
                    <a:gd name="T54" fmla="*/ 0 w 422"/>
                    <a:gd name="T55" fmla="*/ 227 h 430"/>
                    <a:gd name="T56" fmla="*/ 0 w 422"/>
                    <a:gd name="T57" fmla="*/ 232 h 430"/>
                    <a:gd name="T58" fmla="*/ 76 w 422"/>
                    <a:gd name="T59" fmla="*/ 289 h 430"/>
                    <a:gd name="T60" fmla="*/ 145 w 422"/>
                    <a:gd name="T61" fmla="*/ 342 h 430"/>
                    <a:gd name="T62" fmla="*/ 214 w 422"/>
                    <a:gd name="T63" fmla="*/ 393 h 430"/>
                    <a:gd name="T64" fmla="*/ 218 w 422"/>
                    <a:gd name="T65" fmla="*/ 404 h 430"/>
                    <a:gd name="T66" fmla="*/ 232 w 422"/>
                    <a:gd name="T67" fmla="*/ 411 h 430"/>
                    <a:gd name="T68" fmla="*/ 241 w 422"/>
                    <a:gd name="T69" fmla="*/ 416 h 430"/>
                    <a:gd name="T70" fmla="*/ 242 w 422"/>
                    <a:gd name="T71" fmla="*/ 430 h 430"/>
                    <a:gd name="T72" fmla="*/ 264 w 422"/>
                    <a:gd name="T73" fmla="*/ 428 h 430"/>
                    <a:gd name="T74" fmla="*/ 293 w 422"/>
                    <a:gd name="T75" fmla="*/ 417 h 430"/>
                    <a:gd name="T76" fmla="*/ 353 w 422"/>
                    <a:gd name="T77" fmla="*/ 371 h 430"/>
                    <a:gd name="T78" fmla="*/ 422 w 422"/>
                    <a:gd name="T79" fmla="*/ 325 h 430"/>
                    <a:gd name="T80" fmla="*/ 413 w 422"/>
                    <a:gd name="T81" fmla="*/ 310 h 430"/>
                    <a:gd name="T82" fmla="*/ 397 w 422"/>
                    <a:gd name="T83" fmla="*/ 300 h 430"/>
                    <a:gd name="T84" fmla="*/ 387 w 422"/>
                    <a:gd name="T85" fmla="*/ 303 h 430"/>
                    <a:gd name="T86" fmla="*/ 379 w 422"/>
                    <a:gd name="T87" fmla="*/ 290 h 430"/>
                    <a:gd name="T88" fmla="*/ 379 w 422"/>
                    <a:gd name="T89" fmla="*/ 280 h 430"/>
                    <a:gd name="T90" fmla="*/ 366 w 422"/>
                    <a:gd name="T91" fmla="*/ 262 h 430"/>
                    <a:gd name="T92" fmla="*/ 373 w 422"/>
                    <a:gd name="T93" fmla="*/ 253 h 430"/>
                    <a:gd name="T94" fmla="*/ 372 w 422"/>
                    <a:gd name="T95" fmla="*/ 238 h 430"/>
                    <a:gd name="T96" fmla="*/ 374 w 422"/>
                    <a:gd name="T97" fmla="*/ 225 h 430"/>
                    <a:gd name="T98" fmla="*/ 373 w 422"/>
                    <a:gd name="T99" fmla="*/ 214 h 430"/>
                    <a:gd name="T100" fmla="*/ 375 w 422"/>
                    <a:gd name="T101" fmla="*/ 195 h 430"/>
                    <a:gd name="T102" fmla="*/ 374 w 422"/>
                    <a:gd name="T103" fmla="*/ 184 h 430"/>
                    <a:gd name="T104" fmla="*/ 367 w 422"/>
                    <a:gd name="T105" fmla="*/ 162 h 430"/>
                    <a:gd name="T106" fmla="*/ 358 w 422"/>
                    <a:gd name="T107" fmla="*/ 120 h 430"/>
                    <a:gd name="T108" fmla="*/ 344 w 422"/>
                    <a:gd name="T109" fmla="*/ 111 h 430"/>
                    <a:gd name="T110" fmla="*/ 344 w 422"/>
                    <a:gd name="T111" fmla="*/ 106 h 430"/>
                    <a:gd name="T112" fmla="*/ 328 w 422"/>
                    <a:gd name="T113" fmla="*/ 91 h 430"/>
                    <a:gd name="T114" fmla="*/ 326 w 422"/>
                    <a:gd name="T115" fmla="*/ 73 h 430"/>
                    <a:gd name="T116" fmla="*/ 338 w 422"/>
                    <a:gd name="T117" fmla="*/ 60 h 430"/>
                    <a:gd name="T118" fmla="*/ 342 w 422"/>
                    <a:gd name="T119" fmla="*/ 40 h 430"/>
                    <a:gd name="T120" fmla="*/ 338 w 422"/>
                    <a:gd name="T121" fmla="*/ 17 h 430"/>
                    <a:gd name="T122" fmla="*/ 342 w 422"/>
                    <a:gd name="T123" fmla="*/ 5 h 430"/>
                    <a:gd name="T124" fmla="*/ 342 w 422"/>
                    <a:gd name="T125" fmla="*/ 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2" h="430">
                      <a:moveTo>
                        <a:pt x="342" y="5"/>
                      </a:moveTo>
                      <a:lnTo>
                        <a:pt x="329" y="6"/>
                      </a:lnTo>
                      <a:lnTo>
                        <a:pt x="320" y="0"/>
                      </a:lnTo>
                      <a:lnTo>
                        <a:pt x="299" y="0"/>
                      </a:lnTo>
                      <a:lnTo>
                        <a:pt x="281" y="10"/>
                      </a:lnTo>
                      <a:lnTo>
                        <a:pt x="271" y="7"/>
                      </a:lnTo>
                      <a:lnTo>
                        <a:pt x="238" y="8"/>
                      </a:lnTo>
                      <a:lnTo>
                        <a:pt x="205" y="12"/>
                      </a:lnTo>
                      <a:lnTo>
                        <a:pt x="187" y="20"/>
                      </a:lnTo>
                      <a:lnTo>
                        <a:pt x="174" y="30"/>
                      </a:lnTo>
                      <a:lnTo>
                        <a:pt x="152" y="35"/>
                      </a:lnTo>
                      <a:lnTo>
                        <a:pt x="133" y="48"/>
                      </a:lnTo>
                      <a:lnTo>
                        <a:pt x="141" y="63"/>
                      </a:lnTo>
                      <a:lnTo>
                        <a:pt x="142" y="78"/>
                      </a:lnTo>
                      <a:lnTo>
                        <a:pt x="148" y="102"/>
                      </a:lnTo>
                      <a:lnTo>
                        <a:pt x="154" y="107"/>
                      </a:lnTo>
                      <a:lnTo>
                        <a:pt x="150" y="117"/>
                      </a:lnTo>
                      <a:lnTo>
                        <a:pt x="124" y="120"/>
                      </a:lnTo>
                      <a:lnTo>
                        <a:pt x="115" y="130"/>
                      </a:lnTo>
                      <a:lnTo>
                        <a:pt x="103" y="132"/>
                      </a:lnTo>
                      <a:lnTo>
                        <a:pt x="102" y="148"/>
                      </a:lnTo>
                      <a:lnTo>
                        <a:pt x="78" y="158"/>
                      </a:lnTo>
                      <a:lnTo>
                        <a:pt x="71" y="170"/>
                      </a:lnTo>
                      <a:lnTo>
                        <a:pt x="54" y="177"/>
                      </a:lnTo>
                      <a:lnTo>
                        <a:pt x="34" y="180"/>
                      </a:lnTo>
                      <a:lnTo>
                        <a:pt x="1" y="198"/>
                      </a:lnTo>
                      <a:lnTo>
                        <a:pt x="0" y="226"/>
                      </a:lnTo>
                      <a:lnTo>
                        <a:pt x="0" y="227"/>
                      </a:lnTo>
                      <a:lnTo>
                        <a:pt x="0" y="232"/>
                      </a:lnTo>
                      <a:lnTo>
                        <a:pt x="76" y="289"/>
                      </a:lnTo>
                      <a:lnTo>
                        <a:pt x="145" y="342"/>
                      </a:lnTo>
                      <a:lnTo>
                        <a:pt x="214" y="393"/>
                      </a:lnTo>
                      <a:lnTo>
                        <a:pt x="218" y="404"/>
                      </a:lnTo>
                      <a:lnTo>
                        <a:pt x="232" y="411"/>
                      </a:lnTo>
                      <a:lnTo>
                        <a:pt x="241" y="416"/>
                      </a:lnTo>
                      <a:lnTo>
                        <a:pt x="242" y="430"/>
                      </a:lnTo>
                      <a:lnTo>
                        <a:pt x="264" y="428"/>
                      </a:lnTo>
                      <a:lnTo>
                        <a:pt x="293" y="417"/>
                      </a:lnTo>
                      <a:lnTo>
                        <a:pt x="353" y="371"/>
                      </a:lnTo>
                      <a:lnTo>
                        <a:pt x="422" y="325"/>
                      </a:lnTo>
                      <a:lnTo>
                        <a:pt x="413" y="310"/>
                      </a:lnTo>
                      <a:lnTo>
                        <a:pt x="397" y="300"/>
                      </a:lnTo>
                      <a:lnTo>
                        <a:pt x="387" y="303"/>
                      </a:lnTo>
                      <a:lnTo>
                        <a:pt x="379" y="290"/>
                      </a:lnTo>
                      <a:lnTo>
                        <a:pt x="379" y="280"/>
                      </a:lnTo>
                      <a:lnTo>
                        <a:pt x="366" y="262"/>
                      </a:lnTo>
                      <a:lnTo>
                        <a:pt x="373" y="253"/>
                      </a:lnTo>
                      <a:lnTo>
                        <a:pt x="372" y="238"/>
                      </a:lnTo>
                      <a:lnTo>
                        <a:pt x="374" y="225"/>
                      </a:lnTo>
                      <a:lnTo>
                        <a:pt x="373" y="214"/>
                      </a:lnTo>
                      <a:lnTo>
                        <a:pt x="375" y="195"/>
                      </a:lnTo>
                      <a:lnTo>
                        <a:pt x="374" y="184"/>
                      </a:lnTo>
                      <a:lnTo>
                        <a:pt x="367" y="162"/>
                      </a:lnTo>
                      <a:lnTo>
                        <a:pt x="358" y="120"/>
                      </a:lnTo>
                      <a:lnTo>
                        <a:pt x="344" y="111"/>
                      </a:lnTo>
                      <a:lnTo>
                        <a:pt x="344" y="106"/>
                      </a:lnTo>
                      <a:lnTo>
                        <a:pt x="328" y="91"/>
                      </a:lnTo>
                      <a:lnTo>
                        <a:pt x="326" y="73"/>
                      </a:lnTo>
                      <a:lnTo>
                        <a:pt x="338" y="60"/>
                      </a:lnTo>
                      <a:lnTo>
                        <a:pt x="342" y="40"/>
                      </a:lnTo>
                      <a:lnTo>
                        <a:pt x="338" y="17"/>
                      </a:lnTo>
                      <a:lnTo>
                        <a:pt x="342" y="5"/>
                      </a:lnTo>
                      <a:lnTo>
                        <a:pt x="342" y="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57"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54A179F0-8CC8-2272-8CBF-166438F7D791}"/>
                    </a:ext>
                  </a:extLst>
                </p:cNvPr>
                <p:cNvSpPr>
                  <a:spLocks/>
                </p:cNvSpPr>
                <p:nvPr/>
              </p:nvSpPr>
              <p:spPr bwMode="auto">
                <a:xfrm>
                  <a:off x="6791325" y="3292476"/>
                  <a:ext cx="412750" cy="360363"/>
                </a:xfrm>
                <a:custGeom>
                  <a:avLst/>
                  <a:gdLst>
                    <a:gd name="T0" fmla="*/ 74 w 260"/>
                    <a:gd name="T1" fmla="*/ 13 h 227"/>
                    <a:gd name="T2" fmla="*/ 53 w 260"/>
                    <a:gd name="T3" fmla="*/ 6 h 227"/>
                    <a:gd name="T4" fmla="*/ 34 w 260"/>
                    <a:gd name="T5" fmla="*/ 0 h 227"/>
                    <a:gd name="T6" fmla="*/ 7 w 260"/>
                    <a:gd name="T7" fmla="*/ 1 h 227"/>
                    <a:gd name="T8" fmla="*/ 0 w 260"/>
                    <a:gd name="T9" fmla="*/ 12 h 227"/>
                    <a:gd name="T10" fmla="*/ 4 w 260"/>
                    <a:gd name="T11" fmla="*/ 21 h 227"/>
                    <a:gd name="T12" fmla="*/ 0 w 260"/>
                    <a:gd name="T13" fmla="*/ 36 h 227"/>
                    <a:gd name="T14" fmla="*/ 8 w 260"/>
                    <a:gd name="T15" fmla="*/ 55 h 227"/>
                    <a:gd name="T16" fmla="*/ 12 w 260"/>
                    <a:gd name="T17" fmla="*/ 140 h 227"/>
                    <a:gd name="T18" fmla="*/ 16 w 260"/>
                    <a:gd name="T19" fmla="*/ 227 h 227"/>
                    <a:gd name="T20" fmla="*/ 98 w 260"/>
                    <a:gd name="T21" fmla="*/ 227 h 227"/>
                    <a:gd name="T22" fmla="*/ 178 w 260"/>
                    <a:gd name="T23" fmla="*/ 227 h 227"/>
                    <a:gd name="T24" fmla="*/ 260 w 260"/>
                    <a:gd name="T25" fmla="*/ 227 h 227"/>
                    <a:gd name="T26" fmla="*/ 256 w 260"/>
                    <a:gd name="T27" fmla="*/ 223 h 227"/>
                    <a:gd name="T28" fmla="*/ 231 w 260"/>
                    <a:gd name="T29" fmla="*/ 201 h 227"/>
                    <a:gd name="T30" fmla="*/ 229 w 260"/>
                    <a:gd name="T31" fmla="*/ 185 h 227"/>
                    <a:gd name="T32" fmla="*/ 233 w 260"/>
                    <a:gd name="T33" fmla="*/ 182 h 227"/>
                    <a:gd name="T34" fmla="*/ 213 w 260"/>
                    <a:gd name="T35" fmla="*/ 156 h 227"/>
                    <a:gd name="T36" fmla="*/ 205 w 260"/>
                    <a:gd name="T37" fmla="*/ 142 h 227"/>
                    <a:gd name="T38" fmla="*/ 197 w 260"/>
                    <a:gd name="T39" fmla="*/ 128 h 227"/>
                    <a:gd name="T40" fmla="*/ 179 w 260"/>
                    <a:gd name="T41" fmla="*/ 92 h 227"/>
                    <a:gd name="T42" fmla="*/ 164 w 260"/>
                    <a:gd name="T43" fmla="*/ 68 h 227"/>
                    <a:gd name="T44" fmla="*/ 154 w 260"/>
                    <a:gd name="T45" fmla="*/ 43 h 227"/>
                    <a:gd name="T46" fmla="*/ 156 w 260"/>
                    <a:gd name="T47" fmla="*/ 41 h 227"/>
                    <a:gd name="T48" fmla="*/ 173 w 260"/>
                    <a:gd name="T49" fmla="*/ 74 h 227"/>
                    <a:gd name="T50" fmla="*/ 183 w 260"/>
                    <a:gd name="T51" fmla="*/ 86 h 227"/>
                    <a:gd name="T52" fmla="*/ 191 w 260"/>
                    <a:gd name="T53" fmla="*/ 93 h 227"/>
                    <a:gd name="T54" fmla="*/ 195 w 260"/>
                    <a:gd name="T55" fmla="*/ 88 h 227"/>
                    <a:gd name="T56" fmla="*/ 200 w 260"/>
                    <a:gd name="T57" fmla="*/ 76 h 227"/>
                    <a:gd name="T58" fmla="*/ 202 w 260"/>
                    <a:gd name="T59" fmla="*/ 58 h 227"/>
                    <a:gd name="T60" fmla="*/ 207 w 260"/>
                    <a:gd name="T61" fmla="*/ 49 h 227"/>
                    <a:gd name="T62" fmla="*/ 205 w 260"/>
                    <a:gd name="T63" fmla="*/ 43 h 227"/>
                    <a:gd name="T64" fmla="*/ 190 w 260"/>
                    <a:gd name="T65" fmla="*/ 8 h 227"/>
                    <a:gd name="T66" fmla="*/ 190 w 260"/>
                    <a:gd name="T67" fmla="*/ 8 h 227"/>
                    <a:gd name="T68" fmla="*/ 180 w 260"/>
                    <a:gd name="T69" fmla="*/ 15 h 227"/>
                    <a:gd name="T70" fmla="*/ 164 w 260"/>
                    <a:gd name="T71" fmla="*/ 13 h 227"/>
                    <a:gd name="T72" fmla="*/ 149 w 260"/>
                    <a:gd name="T73" fmla="*/ 7 h 227"/>
                    <a:gd name="T74" fmla="*/ 144 w 260"/>
                    <a:gd name="T75" fmla="*/ 15 h 227"/>
                    <a:gd name="T76" fmla="*/ 138 w 260"/>
                    <a:gd name="T77" fmla="*/ 3 h 227"/>
                    <a:gd name="T78" fmla="*/ 123 w 260"/>
                    <a:gd name="T79" fmla="*/ 1 h 227"/>
                    <a:gd name="T80" fmla="*/ 106 w 260"/>
                    <a:gd name="T81" fmla="*/ 2 h 227"/>
                    <a:gd name="T82" fmla="*/ 98 w 260"/>
                    <a:gd name="T83" fmla="*/ 9 h 227"/>
                    <a:gd name="T84" fmla="*/ 83 w 260"/>
                    <a:gd name="T85" fmla="*/ 16 h 227"/>
                    <a:gd name="T86" fmla="*/ 74 w 260"/>
                    <a:gd name="T87" fmla="*/ 13 h 227"/>
                    <a:gd name="T88" fmla="*/ 74 w 260"/>
                    <a:gd name="T89" fmla="*/ 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0" h="227">
                      <a:moveTo>
                        <a:pt x="74" y="13"/>
                      </a:moveTo>
                      <a:lnTo>
                        <a:pt x="53" y="6"/>
                      </a:lnTo>
                      <a:lnTo>
                        <a:pt x="34" y="0"/>
                      </a:lnTo>
                      <a:lnTo>
                        <a:pt x="7" y="1"/>
                      </a:lnTo>
                      <a:lnTo>
                        <a:pt x="0" y="12"/>
                      </a:lnTo>
                      <a:lnTo>
                        <a:pt x="4" y="21"/>
                      </a:lnTo>
                      <a:lnTo>
                        <a:pt x="0" y="36"/>
                      </a:lnTo>
                      <a:lnTo>
                        <a:pt x="8" y="55"/>
                      </a:lnTo>
                      <a:lnTo>
                        <a:pt x="12" y="140"/>
                      </a:lnTo>
                      <a:lnTo>
                        <a:pt x="16" y="227"/>
                      </a:lnTo>
                      <a:lnTo>
                        <a:pt x="98" y="227"/>
                      </a:lnTo>
                      <a:lnTo>
                        <a:pt x="178" y="227"/>
                      </a:lnTo>
                      <a:lnTo>
                        <a:pt x="260" y="227"/>
                      </a:lnTo>
                      <a:lnTo>
                        <a:pt x="256" y="223"/>
                      </a:lnTo>
                      <a:lnTo>
                        <a:pt x="231" y="201"/>
                      </a:lnTo>
                      <a:lnTo>
                        <a:pt x="229" y="185"/>
                      </a:lnTo>
                      <a:lnTo>
                        <a:pt x="233" y="182"/>
                      </a:lnTo>
                      <a:lnTo>
                        <a:pt x="213" y="156"/>
                      </a:lnTo>
                      <a:lnTo>
                        <a:pt x="205" y="142"/>
                      </a:lnTo>
                      <a:lnTo>
                        <a:pt x="197" y="128"/>
                      </a:lnTo>
                      <a:lnTo>
                        <a:pt x="179" y="92"/>
                      </a:lnTo>
                      <a:lnTo>
                        <a:pt x="164" y="68"/>
                      </a:lnTo>
                      <a:lnTo>
                        <a:pt x="154" y="43"/>
                      </a:lnTo>
                      <a:lnTo>
                        <a:pt x="156" y="41"/>
                      </a:lnTo>
                      <a:lnTo>
                        <a:pt x="173" y="74"/>
                      </a:lnTo>
                      <a:lnTo>
                        <a:pt x="183" y="86"/>
                      </a:lnTo>
                      <a:lnTo>
                        <a:pt x="191" y="93"/>
                      </a:lnTo>
                      <a:lnTo>
                        <a:pt x="195" y="88"/>
                      </a:lnTo>
                      <a:lnTo>
                        <a:pt x="200" y="76"/>
                      </a:lnTo>
                      <a:lnTo>
                        <a:pt x="202" y="58"/>
                      </a:lnTo>
                      <a:lnTo>
                        <a:pt x="207" y="49"/>
                      </a:lnTo>
                      <a:lnTo>
                        <a:pt x="205" y="43"/>
                      </a:lnTo>
                      <a:lnTo>
                        <a:pt x="190" y="8"/>
                      </a:lnTo>
                      <a:lnTo>
                        <a:pt x="190" y="8"/>
                      </a:lnTo>
                      <a:lnTo>
                        <a:pt x="180" y="15"/>
                      </a:lnTo>
                      <a:lnTo>
                        <a:pt x="164" y="13"/>
                      </a:lnTo>
                      <a:lnTo>
                        <a:pt x="149" y="7"/>
                      </a:lnTo>
                      <a:lnTo>
                        <a:pt x="144" y="15"/>
                      </a:lnTo>
                      <a:lnTo>
                        <a:pt x="138" y="3"/>
                      </a:lnTo>
                      <a:lnTo>
                        <a:pt x="123" y="1"/>
                      </a:lnTo>
                      <a:lnTo>
                        <a:pt x="106" y="2"/>
                      </a:lnTo>
                      <a:lnTo>
                        <a:pt x="98" y="9"/>
                      </a:lnTo>
                      <a:lnTo>
                        <a:pt x="83" y="16"/>
                      </a:lnTo>
                      <a:lnTo>
                        <a:pt x="74" y="13"/>
                      </a:lnTo>
                      <a:lnTo>
                        <a:pt x="74" y="1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58"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C60301FE-AC55-77B1-A064-015B9635066A}"/>
                    </a:ext>
                  </a:extLst>
                </p:cNvPr>
                <p:cNvSpPr>
                  <a:spLocks/>
                </p:cNvSpPr>
                <p:nvPr/>
              </p:nvSpPr>
              <p:spPr bwMode="auto">
                <a:xfrm>
                  <a:off x="7200900" y="3805238"/>
                  <a:ext cx="225425" cy="207963"/>
                </a:xfrm>
                <a:custGeom>
                  <a:avLst/>
                  <a:gdLst>
                    <a:gd name="T0" fmla="*/ 71 w 142"/>
                    <a:gd name="T1" fmla="*/ 60 h 131"/>
                    <a:gd name="T2" fmla="*/ 60 w 142"/>
                    <a:gd name="T3" fmla="*/ 49 h 131"/>
                    <a:gd name="T4" fmla="*/ 52 w 142"/>
                    <a:gd name="T5" fmla="*/ 27 h 131"/>
                    <a:gd name="T6" fmla="*/ 39 w 142"/>
                    <a:gd name="T7" fmla="*/ 0 h 131"/>
                    <a:gd name="T8" fmla="*/ 29 w 142"/>
                    <a:gd name="T9" fmla="*/ 13 h 131"/>
                    <a:gd name="T10" fmla="*/ 14 w 142"/>
                    <a:gd name="T11" fmla="*/ 16 h 131"/>
                    <a:gd name="T12" fmla="*/ 8 w 142"/>
                    <a:gd name="T13" fmla="*/ 24 h 131"/>
                    <a:gd name="T14" fmla="*/ 6 w 142"/>
                    <a:gd name="T15" fmla="*/ 40 h 131"/>
                    <a:gd name="T16" fmla="*/ 0 w 142"/>
                    <a:gd name="T17" fmla="*/ 75 h 131"/>
                    <a:gd name="T18" fmla="*/ 2 w 142"/>
                    <a:gd name="T19" fmla="*/ 85 h 131"/>
                    <a:gd name="T20" fmla="*/ 26 w 142"/>
                    <a:gd name="T21" fmla="*/ 89 h 131"/>
                    <a:gd name="T22" fmla="*/ 32 w 142"/>
                    <a:gd name="T23" fmla="*/ 72 h 131"/>
                    <a:gd name="T24" fmla="*/ 45 w 142"/>
                    <a:gd name="T25" fmla="*/ 83 h 131"/>
                    <a:gd name="T26" fmla="*/ 57 w 142"/>
                    <a:gd name="T27" fmla="*/ 77 h 131"/>
                    <a:gd name="T28" fmla="*/ 62 w 142"/>
                    <a:gd name="T29" fmla="*/ 82 h 131"/>
                    <a:gd name="T30" fmla="*/ 76 w 142"/>
                    <a:gd name="T31" fmla="*/ 82 h 131"/>
                    <a:gd name="T32" fmla="*/ 95 w 142"/>
                    <a:gd name="T33" fmla="*/ 91 h 131"/>
                    <a:gd name="T34" fmla="*/ 101 w 142"/>
                    <a:gd name="T35" fmla="*/ 100 h 131"/>
                    <a:gd name="T36" fmla="*/ 110 w 142"/>
                    <a:gd name="T37" fmla="*/ 107 h 131"/>
                    <a:gd name="T38" fmla="*/ 119 w 142"/>
                    <a:gd name="T39" fmla="*/ 121 h 131"/>
                    <a:gd name="T40" fmla="*/ 127 w 142"/>
                    <a:gd name="T41" fmla="*/ 129 h 131"/>
                    <a:gd name="T42" fmla="*/ 136 w 142"/>
                    <a:gd name="T43" fmla="*/ 131 h 131"/>
                    <a:gd name="T44" fmla="*/ 142 w 142"/>
                    <a:gd name="T45" fmla="*/ 126 h 131"/>
                    <a:gd name="T46" fmla="*/ 131 w 142"/>
                    <a:gd name="T47" fmla="*/ 118 h 131"/>
                    <a:gd name="T48" fmla="*/ 125 w 142"/>
                    <a:gd name="T49" fmla="*/ 110 h 131"/>
                    <a:gd name="T50" fmla="*/ 113 w 142"/>
                    <a:gd name="T51" fmla="*/ 96 h 131"/>
                    <a:gd name="T52" fmla="*/ 101 w 142"/>
                    <a:gd name="T53" fmla="*/ 83 h 131"/>
                    <a:gd name="T54" fmla="*/ 71 w 142"/>
                    <a:gd name="T55" fmla="*/ 6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2" h="131">
                      <a:moveTo>
                        <a:pt x="71" y="60"/>
                      </a:moveTo>
                      <a:lnTo>
                        <a:pt x="60" y="49"/>
                      </a:lnTo>
                      <a:lnTo>
                        <a:pt x="52" y="27"/>
                      </a:lnTo>
                      <a:lnTo>
                        <a:pt x="39" y="0"/>
                      </a:lnTo>
                      <a:lnTo>
                        <a:pt x="29" y="13"/>
                      </a:lnTo>
                      <a:lnTo>
                        <a:pt x="14" y="16"/>
                      </a:lnTo>
                      <a:lnTo>
                        <a:pt x="8" y="24"/>
                      </a:lnTo>
                      <a:lnTo>
                        <a:pt x="6" y="40"/>
                      </a:lnTo>
                      <a:lnTo>
                        <a:pt x="0" y="75"/>
                      </a:lnTo>
                      <a:lnTo>
                        <a:pt x="2" y="85"/>
                      </a:lnTo>
                      <a:lnTo>
                        <a:pt x="26" y="89"/>
                      </a:lnTo>
                      <a:lnTo>
                        <a:pt x="32" y="72"/>
                      </a:lnTo>
                      <a:lnTo>
                        <a:pt x="45" y="83"/>
                      </a:lnTo>
                      <a:lnTo>
                        <a:pt x="57" y="77"/>
                      </a:lnTo>
                      <a:lnTo>
                        <a:pt x="62" y="82"/>
                      </a:lnTo>
                      <a:lnTo>
                        <a:pt x="76" y="82"/>
                      </a:lnTo>
                      <a:lnTo>
                        <a:pt x="95" y="91"/>
                      </a:lnTo>
                      <a:lnTo>
                        <a:pt x="101" y="100"/>
                      </a:lnTo>
                      <a:lnTo>
                        <a:pt x="110" y="107"/>
                      </a:lnTo>
                      <a:lnTo>
                        <a:pt x="119" y="121"/>
                      </a:lnTo>
                      <a:lnTo>
                        <a:pt x="127" y="129"/>
                      </a:lnTo>
                      <a:lnTo>
                        <a:pt x="136" y="131"/>
                      </a:lnTo>
                      <a:lnTo>
                        <a:pt x="142" y="126"/>
                      </a:lnTo>
                      <a:lnTo>
                        <a:pt x="131" y="118"/>
                      </a:lnTo>
                      <a:lnTo>
                        <a:pt x="125" y="110"/>
                      </a:lnTo>
                      <a:lnTo>
                        <a:pt x="113" y="96"/>
                      </a:lnTo>
                      <a:lnTo>
                        <a:pt x="101" y="83"/>
                      </a:lnTo>
                      <a:lnTo>
                        <a:pt x="71" y="6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59"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42E0F475-9714-F964-511F-C7580EB6677C}"/>
                    </a:ext>
                  </a:extLst>
                </p:cNvPr>
                <p:cNvSpPr>
                  <a:spLocks/>
                </p:cNvSpPr>
                <p:nvPr/>
              </p:nvSpPr>
              <p:spPr bwMode="auto">
                <a:xfrm>
                  <a:off x="7096125" y="3919538"/>
                  <a:ext cx="492125" cy="434975"/>
                </a:xfrm>
                <a:custGeom>
                  <a:avLst/>
                  <a:gdLst>
                    <a:gd name="T0" fmla="*/ 98 w 310"/>
                    <a:gd name="T1" fmla="*/ 0 h 274"/>
                    <a:gd name="T2" fmla="*/ 92 w 310"/>
                    <a:gd name="T3" fmla="*/ 17 h 274"/>
                    <a:gd name="T4" fmla="*/ 68 w 310"/>
                    <a:gd name="T5" fmla="*/ 13 h 274"/>
                    <a:gd name="T6" fmla="*/ 66 w 310"/>
                    <a:gd name="T7" fmla="*/ 33 h 274"/>
                    <a:gd name="T8" fmla="*/ 57 w 310"/>
                    <a:gd name="T9" fmla="*/ 56 h 274"/>
                    <a:gd name="T10" fmla="*/ 45 w 310"/>
                    <a:gd name="T11" fmla="*/ 68 h 274"/>
                    <a:gd name="T12" fmla="*/ 37 w 310"/>
                    <a:gd name="T13" fmla="*/ 85 h 274"/>
                    <a:gd name="T14" fmla="*/ 35 w 310"/>
                    <a:gd name="T15" fmla="*/ 96 h 274"/>
                    <a:gd name="T16" fmla="*/ 26 w 310"/>
                    <a:gd name="T17" fmla="*/ 102 h 274"/>
                    <a:gd name="T18" fmla="*/ 20 w 310"/>
                    <a:gd name="T19" fmla="*/ 127 h 274"/>
                    <a:gd name="T20" fmla="*/ 20 w 310"/>
                    <a:gd name="T21" fmla="*/ 130 h 274"/>
                    <a:gd name="T22" fmla="*/ 21 w 310"/>
                    <a:gd name="T23" fmla="*/ 149 h 274"/>
                    <a:gd name="T24" fmla="*/ 18 w 310"/>
                    <a:gd name="T25" fmla="*/ 156 h 274"/>
                    <a:gd name="T26" fmla="*/ 7 w 310"/>
                    <a:gd name="T27" fmla="*/ 156 h 274"/>
                    <a:gd name="T28" fmla="*/ 0 w 310"/>
                    <a:gd name="T29" fmla="*/ 169 h 274"/>
                    <a:gd name="T30" fmla="*/ 13 w 310"/>
                    <a:gd name="T31" fmla="*/ 171 h 274"/>
                    <a:gd name="T32" fmla="*/ 24 w 310"/>
                    <a:gd name="T33" fmla="*/ 184 h 274"/>
                    <a:gd name="T34" fmla="*/ 27 w 310"/>
                    <a:gd name="T35" fmla="*/ 193 h 274"/>
                    <a:gd name="T36" fmla="*/ 37 w 310"/>
                    <a:gd name="T37" fmla="*/ 198 h 274"/>
                    <a:gd name="T38" fmla="*/ 50 w 310"/>
                    <a:gd name="T39" fmla="*/ 224 h 274"/>
                    <a:gd name="T40" fmla="*/ 61 w 310"/>
                    <a:gd name="T41" fmla="*/ 228 h 274"/>
                    <a:gd name="T42" fmla="*/ 61 w 310"/>
                    <a:gd name="T43" fmla="*/ 241 h 274"/>
                    <a:gd name="T44" fmla="*/ 69 w 310"/>
                    <a:gd name="T45" fmla="*/ 250 h 274"/>
                    <a:gd name="T46" fmla="*/ 83 w 310"/>
                    <a:gd name="T47" fmla="*/ 250 h 274"/>
                    <a:gd name="T48" fmla="*/ 110 w 310"/>
                    <a:gd name="T49" fmla="*/ 269 h 274"/>
                    <a:gd name="T50" fmla="*/ 116 w 310"/>
                    <a:gd name="T51" fmla="*/ 269 h 274"/>
                    <a:gd name="T52" fmla="*/ 122 w 310"/>
                    <a:gd name="T53" fmla="*/ 269 h 274"/>
                    <a:gd name="T54" fmla="*/ 126 w 310"/>
                    <a:gd name="T55" fmla="*/ 272 h 274"/>
                    <a:gd name="T56" fmla="*/ 140 w 310"/>
                    <a:gd name="T57" fmla="*/ 274 h 274"/>
                    <a:gd name="T58" fmla="*/ 146 w 310"/>
                    <a:gd name="T59" fmla="*/ 264 h 274"/>
                    <a:gd name="T60" fmla="*/ 165 w 310"/>
                    <a:gd name="T61" fmla="*/ 254 h 274"/>
                    <a:gd name="T62" fmla="*/ 174 w 310"/>
                    <a:gd name="T63" fmla="*/ 262 h 274"/>
                    <a:gd name="T64" fmla="*/ 188 w 310"/>
                    <a:gd name="T65" fmla="*/ 262 h 274"/>
                    <a:gd name="T66" fmla="*/ 194 w 310"/>
                    <a:gd name="T67" fmla="*/ 254 h 274"/>
                    <a:gd name="T68" fmla="*/ 207 w 310"/>
                    <a:gd name="T69" fmla="*/ 254 h 274"/>
                    <a:gd name="T70" fmla="*/ 225 w 310"/>
                    <a:gd name="T71" fmla="*/ 237 h 274"/>
                    <a:gd name="T72" fmla="*/ 253 w 310"/>
                    <a:gd name="T73" fmla="*/ 236 h 274"/>
                    <a:gd name="T74" fmla="*/ 310 w 310"/>
                    <a:gd name="T75" fmla="*/ 165 h 274"/>
                    <a:gd name="T76" fmla="*/ 293 w 310"/>
                    <a:gd name="T77" fmla="*/ 165 h 274"/>
                    <a:gd name="T78" fmla="*/ 224 w 310"/>
                    <a:gd name="T79" fmla="*/ 137 h 274"/>
                    <a:gd name="T80" fmla="*/ 215 w 310"/>
                    <a:gd name="T81" fmla="*/ 128 h 274"/>
                    <a:gd name="T82" fmla="*/ 208 w 310"/>
                    <a:gd name="T83" fmla="*/ 117 h 274"/>
                    <a:gd name="T84" fmla="*/ 199 w 310"/>
                    <a:gd name="T85" fmla="*/ 104 h 274"/>
                    <a:gd name="T86" fmla="*/ 203 w 310"/>
                    <a:gd name="T87" fmla="*/ 95 h 274"/>
                    <a:gd name="T88" fmla="*/ 198 w 310"/>
                    <a:gd name="T89" fmla="*/ 91 h 274"/>
                    <a:gd name="T90" fmla="*/ 194 w 310"/>
                    <a:gd name="T91" fmla="*/ 93 h 274"/>
                    <a:gd name="T92" fmla="*/ 182 w 310"/>
                    <a:gd name="T93" fmla="*/ 93 h 274"/>
                    <a:gd name="T94" fmla="*/ 182 w 310"/>
                    <a:gd name="T95" fmla="*/ 85 h 274"/>
                    <a:gd name="T96" fmla="*/ 180 w 310"/>
                    <a:gd name="T97" fmla="*/ 79 h 274"/>
                    <a:gd name="T98" fmla="*/ 186 w 310"/>
                    <a:gd name="T99" fmla="*/ 68 h 274"/>
                    <a:gd name="T100" fmla="*/ 193 w 310"/>
                    <a:gd name="T101" fmla="*/ 57 h 274"/>
                    <a:gd name="T102" fmla="*/ 185 w 310"/>
                    <a:gd name="T103" fmla="*/ 49 h 274"/>
                    <a:gd name="T104" fmla="*/ 176 w 310"/>
                    <a:gd name="T105" fmla="*/ 35 h 274"/>
                    <a:gd name="T106" fmla="*/ 167 w 310"/>
                    <a:gd name="T107" fmla="*/ 28 h 274"/>
                    <a:gd name="T108" fmla="*/ 161 w 310"/>
                    <a:gd name="T109" fmla="*/ 19 h 274"/>
                    <a:gd name="T110" fmla="*/ 142 w 310"/>
                    <a:gd name="T111" fmla="*/ 10 h 274"/>
                    <a:gd name="T112" fmla="*/ 128 w 310"/>
                    <a:gd name="T113" fmla="*/ 10 h 274"/>
                    <a:gd name="T114" fmla="*/ 123 w 310"/>
                    <a:gd name="T115" fmla="*/ 5 h 274"/>
                    <a:gd name="T116" fmla="*/ 111 w 310"/>
                    <a:gd name="T117" fmla="*/ 11 h 274"/>
                    <a:gd name="T118" fmla="*/ 98 w 310"/>
                    <a:gd name="T119" fmla="*/ 0 h 274"/>
                    <a:gd name="T120" fmla="*/ 98 w 310"/>
                    <a:gd name="T121"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0" h="274">
                      <a:moveTo>
                        <a:pt x="98" y="0"/>
                      </a:moveTo>
                      <a:lnTo>
                        <a:pt x="92" y="17"/>
                      </a:lnTo>
                      <a:lnTo>
                        <a:pt x="68" y="13"/>
                      </a:lnTo>
                      <a:lnTo>
                        <a:pt x="66" y="33"/>
                      </a:lnTo>
                      <a:lnTo>
                        <a:pt x="57" y="56"/>
                      </a:lnTo>
                      <a:lnTo>
                        <a:pt x="45" y="68"/>
                      </a:lnTo>
                      <a:lnTo>
                        <a:pt x="37" y="85"/>
                      </a:lnTo>
                      <a:lnTo>
                        <a:pt x="35" y="96"/>
                      </a:lnTo>
                      <a:lnTo>
                        <a:pt x="26" y="102"/>
                      </a:lnTo>
                      <a:lnTo>
                        <a:pt x="20" y="127"/>
                      </a:lnTo>
                      <a:lnTo>
                        <a:pt x="20" y="130"/>
                      </a:lnTo>
                      <a:lnTo>
                        <a:pt x="21" y="149"/>
                      </a:lnTo>
                      <a:lnTo>
                        <a:pt x="18" y="156"/>
                      </a:lnTo>
                      <a:lnTo>
                        <a:pt x="7" y="156"/>
                      </a:lnTo>
                      <a:lnTo>
                        <a:pt x="0" y="169"/>
                      </a:lnTo>
                      <a:lnTo>
                        <a:pt x="13" y="171"/>
                      </a:lnTo>
                      <a:lnTo>
                        <a:pt x="24" y="184"/>
                      </a:lnTo>
                      <a:lnTo>
                        <a:pt x="27" y="193"/>
                      </a:lnTo>
                      <a:lnTo>
                        <a:pt x="37" y="198"/>
                      </a:lnTo>
                      <a:lnTo>
                        <a:pt x="50" y="224"/>
                      </a:lnTo>
                      <a:lnTo>
                        <a:pt x="61" y="228"/>
                      </a:lnTo>
                      <a:lnTo>
                        <a:pt x="61" y="241"/>
                      </a:lnTo>
                      <a:lnTo>
                        <a:pt x="69" y="250"/>
                      </a:lnTo>
                      <a:lnTo>
                        <a:pt x="83" y="250"/>
                      </a:lnTo>
                      <a:lnTo>
                        <a:pt x="110" y="269"/>
                      </a:lnTo>
                      <a:lnTo>
                        <a:pt x="116" y="269"/>
                      </a:lnTo>
                      <a:lnTo>
                        <a:pt x="122" y="269"/>
                      </a:lnTo>
                      <a:lnTo>
                        <a:pt x="126" y="272"/>
                      </a:lnTo>
                      <a:lnTo>
                        <a:pt x="140" y="274"/>
                      </a:lnTo>
                      <a:lnTo>
                        <a:pt x="146" y="264"/>
                      </a:lnTo>
                      <a:lnTo>
                        <a:pt x="165" y="254"/>
                      </a:lnTo>
                      <a:lnTo>
                        <a:pt x="174" y="262"/>
                      </a:lnTo>
                      <a:lnTo>
                        <a:pt x="188" y="262"/>
                      </a:lnTo>
                      <a:lnTo>
                        <a:pt x="194" y="254"/>
                      </a:lnTo>
                      <a:lnTo>
                        <a:pt x="207" y="254"/>
                      </a:lnTo>
                      <a:lnTo>
                        <a:pt x="225" y="237"/>
                      </a:lnTo>
                      <a:lnTo>
                        <a:pt x="253" y="236"/>
                      </a:lnTo>
                      <a:lnTo>
                        <a:pt x="310" y="165"/>
                      </a:lnTo>
                      <a:lnTo>
                        <a:pt x="293" y="165"/>
                      </a:lnTo>
                      <a:lnTo>
                        <a:pt x="224" y="137"/>
                      </a:lnTo>
                      <a:lnTo>
                        <a:pt x="215" y="128"/>
                      </a:lnTo>
                      <a:lnTo>
                        <a:pt x="208" y="117"/>
                      </a:lnTo>
                      <a:lnTo>
                        <a:pt x="199" y="104"/>
                      </a:lnTo>
                      <a:lnTo>
                        <a:pt x="203" y="95"/>
                      </a:lnTo>
                      <a:lnTo>
                        <a:pt x="198" y="91"/>
                      </a:lnTo>
                      <a:lnTo>
                        <a:pt x="194" y="93"/>
                      </a:lnTo>
                      <a:lnTo>
                        <a:pt x="182" y="93"/>
                      </a:lnTo>
                      <a:lnTo>
                        <a:pt x="182" y="85"/>
                      </a:lnTo>
                      <a:lnTo>
                        <a:pt x="180" y="79"/>
                      </a:lnTo>
                      <a:lnTo>
                        <a:pt x="186" y="68"/>
                      </a:lnTo>
                      <a:lnTo>
                        <a:pt x="193" y="57"/>
                      </a:lnTo>
                      <a:lnTo>
                        <a:pt x="185" y="49"/>
                      </a:lnTo>
                      <a:lnTo>
                        <a:pt x="176" y="35"/>
                      </a:lnTo>
                      <a:lnTo>
                        <a:pt x="167" y="28"/>
                      </a:lnTo>
                      <a:lnTo>
                        <a:pt x="161" y="19"/>
                      </a:lnTo>
                      <a:lnTo>
                        <a:pt x="142" y="10"/>
                      </a:lnTo>
                      <a:lnTo>
                        <a:pt x="128" y="10"/>
                      </a:lnTo>
                      <a:lnTo>
                        <a:pt x="123" y="5"/>
                      </a:lnTo>
                      <a:lnTo>
                        <a:pt x="111" y="11"/>
                      </a:lnTo>
                      <a:lnTo>
                        <a:pt x="98" y="0"/>
                      </a:lnTo>
                      <a:lnTo>
                        <a:pt x="98"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60"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1E68FD43-6281-3333-2E71-792A7A0178AC}"/>
                    </a:ext>
                  </a:extLst>
                </p:cNvPr>
                <p:cNvSpPr>
                  <a:spLocks/>
                </p:cNvSpPr>
                <p:nvPr/>
              </p:nvSpPr>
              <p:spPr bwMode="auto">
                <a:xfrm>
                  <a:off x="6292850" y="4395788"/>
                  <a:ext cx="188912" cy="238125"/>
                </a:xfrm>
                <a:custGeom>
                  <a:avLst/>
                  <a:gdLst>
                    <a:gd name="T0" fmla="*/ 91 w 119"/>
                    <a:gd name="T1" fmla="*/ 1 h 150"/>
                    <a:gd name="T2" fmla="*/ 88 w 119"/>
                    <a:gd name="T3" fmla="*/ 0 h 150"/>
                    <a:gd name="T4" fmla="*/ 75 w 119"/>
                    <a:gd name="T5" fmla="*/ 3 h 150"/>
                    <a:gd name="T6" fmla="*/ 63 w 119"/>
                    <a:gd name="T7" fmla="*/ 0 h 150"/>
                    <a:gd name="T8" fmla="*/ 53 w 119"/>
                    <a:gd name="T9" fmla="*/ 1 h 150"/>
                    <a:gd name="T10" fmla="*/ 53 w 119"/>
                    <a:gd name="T11" fmla="*/ 30 h 150"/>
                    <a:gd name="T12" fmla="*/ 23 w 119"/>
                    <a:gd name="T13" fmla="*/ 30 h 150"/>
                    <a:gd name="T14" fmla="*/ 15 w 119"/>
                    <a:gd name="T15" fmla="*/ 31 h 150"/>
                    <a:gd name="T16" fmla="*/ 12 w 119"/>
                    <a:gd name="T17" fmla="*/ 49 h 150"/>
                    <a:gd name="T18" fmla="*/ 6 w 119"/>
                    <a:gd name="T19" fmla="*/ 66 h 150"/>
                    <a:gd name="T20" fmla="*/ 1 w 119"/>
                    <a:gd name="T21" fmla="*/ 73 h 150"/>
                    <a:gd name="T22" fmla="*/ 0 w 119"/>
                    <a:gd name="T23" fmla="*/ 81 h 150"/>
                    <a:gd name="T24" fmla="*/ 13 w 119"/>
                    <a:gd name="T25" fmla="*/ 106 h 150"/>
                    <a:gd name="T26" fmla="*/ 27 w 119"/>
                    <a:gd name="T27" fmla="*/ 125 h 150"/>
                    <a:gd name="T28" fmla="*/ 49 w 119"/>
                    <a:gd name="T29" fmla="*/ 150 h 150"/>
                    <a:gd name="T30" fmla="*/ 65 w 119"/>
                    <a:gd name="T31" fmla="*/ 137 h 150"/>
                    <a:gd name="T32" fmla="*/ 57 w 119"/>
                    <a:gd name="T33" fmla="*/ 121 h 150"/>
                    <a:gd name="T34" fmla="*/ 64 w 119"/>
                    <a:gd name="T35" fmla="*/ 115 h 150"/>
                    <a:gd name="T36" fmla="*/ 79 w 119"/>
                    <a:gd name="T37" fmla="*/ 112 h 150"/>
                    <a:gd name="T38" fmla="*/ 81 w 119"/>
                    <a:gd name="T39" fmla="*/ 101 h 150"/>
                    <a:gd name="T40" fmla="*/ 92 w 119"/>
                    <a:gd name="T41" fmla="*/ 112 h 150"/>
                    <a:gd name="T42" fmla="*/ 110 w 119"/>
                    <a:gd name="T43" fmla="*/ 114 h 150"/>
                    <a:gd name="T44" fmla="*/ 116 w 119"/>
                    <a:gd name="T45" fmla="*/ 103 h 150"/>
                    <a:gd name="T46" fmla="*/ 119 w 119"/>
                    <a:gd name="T47" fmla="*/ 86 h 150"/>
                    <a:gd name="T48" fmla="*/ 117 w 119"/>
                    <a:gd name="T49" fmla="*/ 68 h 150"/>
                    <a:gd name="T50" fmla="*/ 107 w 119"/>
                    <a:gd name="T51" fmla="*/ 54 h 150"/>
                    <a:gd name="T52" fmla="*/ 116 w 119"/>
                    <a:gd name="T53" fmla="*/ 26 h 150"/>
                    <a:gd name="T54" fmla="*/ 111 w 119"/>
                    <a:gd name="T55" fmla="*/ 22 h 150"/>
                    <a:gd name="T56" fmla="*/ 95 w 119"/>
                    <a:gd name="T57" fmla="*/ 24 h 150"/>
                    <a:gd name="T58" fmla="*/ 89 w 119"/>
                    <a:gd name="T59" fmla="*/ 11 h 150"/>
                    <a:gd name="T60" fmla="*/ 91 w 119"/>
                    <a:gd name="T61" fmla="*/ 1 h 150"/>
                    <a:gd name="T62" fmla="*/ 91 w 119"/>
                    <a:gd name="T63" fmla="*/ 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150">
                      <a:moveTo>
                        <a:pt x="91" y="1"/>
                      </a:moveTo>
                      <a:lnTo>
                        <a:pt x="88" y="0"/>
                      </a:lnTo>
                      <a:lnTo>
                        <a:pt x="75" y="3"/>
                      </a:lnTo>
                      <a:lnTo>
                        <a:pt x="63" y="0"/>
                      </a:lnTo>
                      <a:lnTo>
                        <a:pt x="53" y="1"/>
                      </a:lnTo>
                      <a:lnTo>
                        <a:pt x="53" y="30"/>
                      </a:lnTo>
                      <a:lnTo>
                        <a:pt x="23" y="30"/>
                      </a:lnTo>
                      <a:lnTo>
                        <a:pt x="15" y="31"/>
                      </a:lnTo>
                      <a:lnTo>
                        <a:pt x="12" y="49"/>
                      </a:lnTo>
                      <a:lnTo>
                        <a:pt x="6" y="66"/>
                      </a:lnTo>
                      <a:lnTo>
                        <a:pt x="1" y="73"/>
                      </a:lnTo>
                      <a:lnTo>
                        <a:pt x="0" y="81"/>
                      </a:lnTo>
                      <a:lnTo>
                        <a:pt x="13" y="106"/>
                      </a:lnTo>
                      <a:lnTo>
                        <a:pt x="27" y="125"/>
                      </a:lnTo>
                      <a:lnTo>
                        <a:pt x="49" y="150"/>
                      </a:lnTo>
                      <a:lnTo>
                        <a:pt x="65" y="137"/>
                      </a:lnTo>
                      <a:lnTo>
                        <a:pt x="57" y="121"/>
                      </a:lnTo>
                      <a:lnTo>
                        <a:pt x="64" y="115"/>
                      </a:lnTo>
                      <a:lnTo>
                        <a:pt x="79" y="112"/>
                      </a:lnTo>
                      <a:lnTo>
                        <a:pt x="81" y="101"/>
                      </a:lnTo>
                      <a:lnTo>
                        <a:pt x="92" y="112"/>
                      </a:lnTo>
                      <a:lnTo>
                        <a:pt x="110" y="114"/>
                      </a:lnTo>
                      <a:lnTo>
                        <a:pt x="116" y="103"/>
                      </a:lnTo>
                      <a:lnTo>
                        <a:pt x="119" y="86"/>
                      </a:lnTo>
                      <a:lnTo>
                        <a:pt x="117" y="68"/>
                      </a:lnTo>
                      <a:lnTo>
                        <a:pt x="107" y="54"/>
                      </a:lnTo>
                      <a:lnTo>
                        <a:pt x="116" y="26"/>
                      </a:lnTo>
                      <a:lnTo>
                        <a:pt x="111" y="22"/>
                      </a:lnTo>
                      <a:lnTo>
                        <a:pt x="95" y="24"/>
                      </a:lnTo>
                      <a:lnTo>
                        <a:pt x="89" y="11"/>
                      </a:lnTo>
                      <a:lnTo>
                        <a:pt x="91" y="1"/>
                      </a:lnTo>
                      <a:lnTo>
                        <a:pt x="91" y="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61"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BC1E56E5-8779-F77D-079F-022A4C9DE304}"/>
                    </a:ext>
                  </a:extLst>
                </p:cNvPr>
                <p:cNvSpPr>
                  <a:spLocks/>
                </p:cNvSpPr>
                <p:nvPr/>
              </p:nvSpPr>
              <p:spPr bwMode="auto">
                <a:xfrm>
                  <a:off x="5892800" y="4064001"/>
                  <a:ext cx="142875" cy="241300"/>
                </a:xfrm>
                <a:custGeom>
                  <a:avLst/>
                  <a:gdLst>
                    <a:gd name="T0" fmla="*/ 68 w 90"/>
                    <a:gd name="T1" fmla="*/ 2 h 152"/>
                    <a:gd name="T2" fmla="*/ 59 w 90"/>
                    <a:gd name="T3" fmla="*/ 0 h 152"/>
                    <a:gd name="T4" fmla="*/ 53 w 90"/>
                    <a:gd name="T5" fmla="*/ 4 h 152"/>
                    <a:gd name="T6" fmla="*/ 43 w 90"/>
                    <a:gd name="T7" fmla="*/ 2 h 152"/>
                    <a:gd name="T8" fmla="*/ 7 w 90"/>
                    <a:gd name="T9" fmla="*/ 4 h 152"/>
                    <a:gd name="T10" fmla="*/ 6 w 90"/>
                    <a:gd name="T11" fmla="*/ 17 h 152"/>
                    <a:gd name="T12" fmla="*/ 10 w 90"/>
                    <a:gd name="T13" fmla="*/ 35 h 152"/>
                    <a:gd name="T14" fmla="*/ 14 w 90"/>
                    <a:gd name="T15" fmla="*/ 69 h 152"/>
                    <a:gd name="T16" fmla="*/ 6 w 90"/>
                    <a:gd name="T17" fmla="*/ 89 h 152"/>
                    <a:gd name="T18" fmla="*/ 0 w 90"/>
                    <a:gd name="T19" fmla="*/ 116 h 152"/>
                    <a:gd name="T20" fmla="*/ 10 w 90"/>
                    <a:gd name="T21" fmla="*/ 136 h 152"/>
                    <a:gd name="T22" fmla="*/ 9 w 90"/>
                    <a:gd name="T23" fmla="*/ 146 h 152"/>
                    <a:gd name="T24" fmla="*/ 27 w 90"/>
                    <a:gd name="T25" fmla="*/ 152 h 152"/>
                    <a:gd name="T26" fmla="*/ 46 w 90"/>
                    <a:gd name="T27" fmla="*/ 145 h 152"/>
                    <a:gd name="T28" fmla="*/ 58 w 90"/>
                    <a:gd name="T29" fmla="*/ 137 h 152"/>
                    <a:gd name="T30" fmla="*/ 90 w 90"/>
                    <a:gd name="T31" fmla="*/ 123 h 152"/>
                    <a:gd name="T32" fmla="*/ 86 w 90"/>
                    <a:gd name="T33" fmla="*/ 115 h 152"/>
                    <a:gd name="T34" fmla="*/ 81 w 90"/>
                    <a:gd name="T35" fmla="*/ 100 h 152"/>
                    <a:gd name="T36" fmla="*/ 79 w 90"/>
                    <a:gd name="T37" fmla="*/ 88 h 152"/>
                    <a:gd name="T38" fmla="*/ 83 w 90"/>
                    <a:gd name="T39" fmla="*/ 66 h 152"/>
                    <a:gd name="T40" fmla="*/ 78 w 90"/>
                    <a:gd name="T41" fmla="*/ 58 h 152"/>
                    <a:gd name="T42" fmla="*/ 76 w 90"/>
                    <a:gd name="T43" fmla="*/ 39 h 152"/>
                    <a:gd name="T44" fmla="*/ 76 w 90"/>
                    <a:gd name="T45" fmla="*/ 22 h 152"/>
                    <a:gd name="T46" fmla="*/ 68 w 90"/>
                    <a:gd name="T47" fmla="*/ 9 h 152"/>
                    <a:gd name="T48" fmla="*/ 68 w 90"/>
                    <a:gd name="T49" fmla="*/ 2 h 152"/>
                    <a:gd name="T50" fmla="*/ 68 w 90"/>
                    <a:gd name="T51" fmla="*/ 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0" h="152">
                      <a:moveTo>
                        <a:pt x="68" y="2"/>
                      </a:moveTo>
                      <a:lnTo>
                        <a:pt x="59" y="0"/>
                      </a:lnTo>
                      <a:lnTo>
                        <a:pt x="53" y="4"/>
                      </a:lnTo>
                      <a:lnTo>
                        <a:pt x="43" y="2"/>
                      </a:lnTo>
                      <a:lnTo>
                        <a:pt x="7" y="4"/>
                      </a:lnTo>
                      <a:lnTo>
                        <a:pt x="6" y="17"/>
                      </a:lnTo>
                      <a:lnTo>
                        <a:pt x="10" y="35"/>
                      </a:lnTo>
                      <a:lnTo>
                        <a:pt x="14" y="69"/>
                      </a:lnTo>
                      <a:lnTo>
                        <a:pt x="6" y="89"/>
                      </a:lnTo>
                      <a:lnTo>
                        <a:pt x="0" y="116"/>
                      </a:lnTo>
                      <a:lnTo>
                        <a:pt x="10" y="136"/>
                      </a:lnTo>
                      <a:lnTo>
                        <a:pt x="9" y="146"/>
                      </a:lnTo>
                      <a:lnTo>
                        <a:pt x="27" y="152"/>
                      </a:lnTo>
                      <a:lnTo>
                        <a:pt x="46" y="145"/>
                      </a:lnTo>
                      <a:lnTo>
                        <a:pt x="58" y="137"/>
                      </a:lnTo>
                      <a:lnTo>
                        <a:pt x="90" y="123"/>
                      </a:lnTo>
                      <a:lnTo>
                        <a:pt x="86" y="115"/>
                      </a:lnTo>
                      <a:lnTo>
                        <a:pt x="81" y="100"/>
                      </a:lnTo>
                      <a:lnTo>
                        <a:pt x="79" y="88"/>
                      </a:lnTo>
                      <a:lnTo>
                        <a:pt x="83" y="66"/>
                      </a:lnTo>
                      <a:lnTo>
                        <a:pt x="78" y="58"/>
                      </a:lnTo>
                      <a:lnTo>
                        <a:pt x="76" y="39"/>
                      </a:lnTo>
                      <a:lnTo>
                        <a:pt x="76" y="22"/>
                      </a:lnTo>
                      <a:lnTo>
                        <a:pt x="68" y="9"/>
                      </a:lnTo>
                      <a:lnTo>
                        <a:pt x="68" y="2"/>
                      </a:lnTo>
                      <a:lnTo>
                        <a:pt x="68" y="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62"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8334B905-CBAF-5E3E-4530-E73D891D2214}"/>
                    </a:ext>
                  </a:extLst>
                </p:cNvPr>
                <p:cNvSpPr>
                  <a:spLocks/>
                </p:cNvSpPr>
                <p:nvPr/>
              </p:nvSpPr>
              <p:spPr bwMode="auto">
                <a:xfrm>
                  <a:off x="5499100" y="4008438"/>
                  <a:ext cx="241300" cy="200025"/>
                </a:xfrm>
                <a:custGeom>
                  <a:avLst/>
                  <a:gdLst>
                    <a:gd name="T0" fmla="*/ 73 w 152"/>
                    <a:gd name="T1" fmla="*/ 5 h 126"/>
                    <a:gd name="T2" fmla="*/ 61 w 152"/>
                    <a:gd name="T3" fmla="*/ 5 h 126"/>
                    <a:gd name="T4" fmla="*/ 41 w 152"/>
                    <a:gd name="T5" fmla="*/ 1 h 126"/>
                    <a:gd name="T6" fmla="*/ 30 w 152"/>
                    <a:gd name="T7" fmla="*/ 8 h 126"/>
                    <a:gd name="T8" fmla="*/ 30 w 152"/>
                    <a:gd name="T9" fmla="*/ 18 h 126"/>
                    <a:gd name="T10" fmla="*/ 21 w 152"/>
                    <a:gd name="T11" fmla="*/ 22 h 126"/>
                    <a:gd name="T12" fmla="*/ 10 w 152"/>
                    <a:gd name="T13" fmla="*/ 25 h 126"/>
                    <a:gd name="T14" fmla="*/ 6 w 152"/>
                    <a:gd name="T15" fmla="*/ 41 h 126"/>
                    <a:gd name="T16" fmla="*/ 12 w 152"/>
                    <a:gd name="T17" fmla="*/ 57 h 126"/>
                    <a:gd name="T18" fmla="*/ 22 w 152"/>
                    <a:gd name="T19" fmla="*/ 64 h 126"/>
                    <a:gd name="T20" fmla="*/ 39 w 152"/>
                    <a:gd name="T21" fmla="*/ 87 h 126"/>
                    <a:gd name="T22" fmla="*/ 53 w 152"/>
                    <a:gd name="T23" fmla="*/ 71 h 126"/>
                    <a:gd name="T24" fmla="*/ 62 w 152"/>
                    <a:gd name="T25" fmla="*/ 65 h 126"/>
                    <a:gd name="T26" fmla="*/ 84 w 152"/>
                    <a:gd name="T27" fmla="*/ 60 h 126"/>
                    <a:gd name="T28" fmla="*/ 94 w 152"/>
                    <a:gd name="T29" fmla="*/ 79 h 126"/>
                    <a:gd name="T30" fmla="*/ 97 w 152"/>
                    <a:gd name="T31" fmla="*/ 92 h 126"/>
                    <a:gd name="T32" fmla="*/ 103 w 152"/>
                    <a:gd name="T33" fmla="*/ 99 h 126"/>
                    <a:gd name="T34" fmla="*/ 112 w 152"/>
                    <a:gd name="T35" fmla="*/ 96 h 126"/>
                    <a:gd name="T36" fmla="*/ 119 w 152"/>
                    <a:gd name="T37" fmla="*/ 120 h 126"/>
                    <a:gd name="T38" fmla="*/ 130 w 152"/>
                    <a:gd name="T39" fmla="*/ 126 h 126"/>
                    <a:gd name="T40" fmla="*/ 140 w 152"/>
                    <a:gd name="T41" fmla="*/ 116 h 126"/>
                    <a:gd name="T42" fmla="*/ 144 w 152"/>
                    <a:gd name="T43" fmla="*/ 106 h 126"/>
                    <a:gd name="T44" fmla="*/ 145 w 152"/>
                    <a:gd name="T45" fmla="*/ 99 h 126"/>
                    <a:gd name="T46" fmla="*/ 147 w 152"/>
                    <a:gd name="T47" fmla="*/ 76 h 126"/>
                    <a:gd name="T48" fmla="*/ 145 w 152"/>
                    <a:gd name="T49" fmla="*/ 58 h 126"/>
                    <a:gd name="T50" fmla="*/ 142 w 152"/>
                    <a:gd name="T51" fmla="*/ 50 h 126"/>
                    <a:gd name="T52" fmla="*/ 141 w 152"/>
                    <a:gd name="T53" fmla="*/ 40 h 126"/>
                    <a:gd name="T54" fmla="*/ 137 w 152"/>
                    <a:gd name="T55" fmla="*/ 34 h 126"/>
                    <a:gd name="T56" fmla="*/ 133 w 152"/>
                    <a:gd name="T57" fmla="*/ 18 h 126"/>
                    <a:gd name="T58" fmla="*/ 126 w 152"/>
                    <a:gd name="T59" fmla="*/ 7 h 126"/>
                    <a:gd name="T60" fmla="*/ 117 w 152"/>
                    <a:gd name="T61" fmla="*/ 9 h 126"/>
                    <a:gd name="T62" fmla="*/ 104 w 152"/>
                    <a:gd name="T63" fmla="*/ 17 h 126"/>
                    <a:gd name="T64" fmla="*/ 90 w 152"/>
                    <a:gd name="T65" fmla="*/ 10 h 126"/>
                    <a:gd name="T66" fmla="*/ 80 w 152"/>
                    <a:gd name="T67" fmla="*/ 12 h 126"/>
                    <a:gd name="T68" fmla="*/ 76 w 152"/>
                    <a:gd name="T69" fmla="*/ 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126">
                      <a:moveTo>
                        <a:pt x="76" y="3"/>
                      </a:moveTo>
                      <a:lnTo>
                        <a:pt x="73" y="5"/>
                      </a:lnTo>
                      <a:lnTo>
                        <a:pt x="62" y="3"/>
                      </a:lnTo>
                      <a:lnTo>
                        <a:pt x="61" y="5"/>
                      </a:lnTo>
                      <a:lnTo>
                        <a:pt x="56" y="6"/>
                      </a:lnTo>
                      <a:lnTo>
                        <a:pt x="41" y="1"/>
                      </a:lnTo>
                      <a:lnTo>
                        <a:pt x="31" y="0"/>
                      </a:lnTo>
                      <a:lnTo>
                        <a:pt x="30" y="8"/>
                      </a:lnTo>
                      <a:lnTo>
                        <a:pt x="28" y="11"/>
                      </a:lnTo>
                      <a:lnTo>
                        <a:pt x="30" y="18"/>
                      </a:lnTo>
                      <a:lnTo>
                        <a:pt x="26" y="22"/>
                      </a:lnTo>
                      <a:lnTo>
                        <a:pt x="21" y="22"/>
                      </a:lnTo>
                      <a:lnTo>
                        <a:pt x="17" y="26"/>
                      </a:lnTo>
                      <a:lnTo>
                        <a:pt x="10" y="25"/>
                      </a:lnTo>
                      <a:lnTo>
                        <a:pt x="0" y="37"/>
                      </a:lnTo>
                      <a:lnTo>
                        <a:pt x="6" y="41"/>
                      </a:lnTo>
                      <a:lnTo>
                        <a:pt x="9" y="46"/>
                      </a:lnTo>
                      <a:lnTo>
                        <a:pt x="12" y="57"/>
                      </a:lnTo>
                      <a:lnTo>
                        <a:pt x="17" y="61"/>
                      </a:lnTo>
                      <a:lnTo>
                        <a:pt x="22" y="64"/>
                      </a:lnTo>
                      <a:lnTo>
                        <a:pt x="30" y="73"/>
                      </a:lnTo>
                      <a:lnTo>
                        <a:pt x="39" y="87"/>
                      </a:lnTo>
                      <a:lnTo>
                        <a:pt x="50" y="77"/>
                      </a:lnTo>
                      <a:lnTo>
                        <a:pt x="53" y="71"/>
                      </a:lnTo>
                      <a:lnTo>
                        <a:pt x="57" y="65"/>
                      </a:lnTo>
                      <a:lnTo>
                        <a:pt x="62" y="65"/>
                      </a:lnTo>
                      <a:lnTo>
                        <a:pt x="67" y="60"/>
                      </a:lnTo>
                      <a:lnTo>
                        <a:pt x="84" y="60"/>
                      </a:lnTo>
                      <a:lnTo>
                        <a:pt x="90" y="69"/>
                      </a:lnTo>
                      <a:lnTo>
                        <a:pt x="94" y="79"/>
                      </a:lnTo>
                      <a:lnTo>
                        <a:pt x="93" y="85"/>
                      </a:lnTo>
                      <a:lnTo>
                        <a:pt x="97" y="92"/>
                      </a:lnTo>
                      <a:lnTo>
                        <a:pt x="97" y="100"/>
                      </a:lnTo>
                      <a:lnTo>
                        <a:pt x="103" y="99"/>
                      </a:lnTo>
                      <a:lnTo>
                        <a:pt x="106" y="99"/>
                      </a:lnTo>
                      <a:lnTo>
                        <a:pt x="112" y="96"/>
                      </a:lnTo>
                      <a:lnTo>
                        <a:pt x="121" y="111"/>
                      </a:lnTo>
                      <a:lnTo>
                        <a:pt x="119" y="120"/>
                      </a:lnTo>
                      <a:lnTo>
                        <a:pt x="123" y="125"/>
                      </a:lnTo>
                      <a:lnTo>
                        <a:pt x="130" y="126"/>
                      </a:lnTo>
                      <a:lnTo>
                        <a:pt x="133" y="115"/>
                      </a:lnTo>
                      <a:lnTo>
                        <a:pt x="140" y="116"/>
                      </a:lnTo>
                      <a:lnTo>
                        <a:pt x="143" y="116"/>
                      </a:lnTo>
                      <a:lnTo>
                        <a:pt x="144" y="106"/>
                      </a:lnTo>
                      <a:lnTo>
                        <a:pt x="143" y="101"/>
                      </a:lnTo>
                      <a:lnTo>
                        <a:pt x="145" y="99"/>
                      </a:lnTo>
                      <a:lnTo>
                        <a:pt x="152" y="95"/>
                      </a:lnTo>
                      <a:lnTo>
                        <a:pt x="147" y="76"/>
                      </a:lnTo>
                      <a:lnTo>
                        <a:pt x="143" y="67"/>
                      </a:lnTo>
                      <a:lnTo>
                        <a:pt x="145" y="58"/>
                      </a:lnTo>
                      <a:lnTo>
                        <a:pt x="148" y="57"/>
                      </a:lnTo>
                      <a:lnTo>
                        <a:pt x="142" y="50"/>
                      </a:lnTo>
                      <a:lnTo>
                        <a:pt x="144" y="43"/>
                      </a:lnTo>
                      <a:lnTo>
                        <a:pt x="141" y="40"/>
                      </a:lnTo>
                      <a:lnTo>
                        <a:pt x="136" y="43"/>
                      </a:lnTo>
                      <a:lnTo>
                        <a:pt x="137" y="34"/>
                      </a:lnTo>
                      <a:lnTo>
                        <a:pt x="142" y="29"/>
                      </a:lnTo>
                      <a:lnTo>
                        <a:pt x="133" y="18"/>
                      </a:lnTo>
                      <a:lnTo>
                        <a:pt x="131" y="12"/>
                      </a:lnTo>
                      <a:lnTo>
                        <a:pt x="126" y="7"/>
                      </a:lnTo>
                      <a:lnTo>
                        <a:pt x="121" y="6"/>
                      </a:lnTo>
                      <a:lnTo>
                        <a:pt x="117" y="9"/>
                      </a:lnTo>
                      <a:lnTo>
                        <a:pt x="110" y="13"/>
                      </a:lnTo>
                      <a:lnTo>
                        <a:pt x="104" y="17"/>
                      </a:lnTo>
                      <a:lnTo>
                        <a:pt x="95" y="15"/>
                      </a:lnTo>
                      <a:lnTo>
                        <a:pt x="90" y="10"/>
                      </a:lnTo>
                      <a:lnTo>
                        <a:pt x="86" y="9"/>
                      </a:lnTo>
                      <a:lnTo>
                        <a:pt x="80" y="12"/>
                      </a:lnTo>
                      <a:lnTo>
                        <a:pt x="77" y="12"/>
                      </a:lnTo>
                      <a:lnTo>
                        <a:pt x="76" y="3"/>
                      </a:lnTo>
                      <a:lnTo>
                        <a:pt x="76" y="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63"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BFF682C6-AA0A-B8BD-57DE-20C452217FE5}"/>
                    </a:ext>
                  </a:extLst>
                </p:cNvPr>
                <p:cNvSpPr>
                  <a:spLocks/>
                </p:cNvSpPr>
                <p:nvPr/>
              </p:nvSpPr>
              <p:spPr bwMode="auto">
                <a:xfrm>
                  <a:off x="5443537" y="3960813"/>
                  <a:ext cx="100012" cy="26988"/>
                </a:xfrm>
                <a:custGeom>
                  <a:avLst/>
                  <a:gdLst>
                    <a:gd name="T0" fmla="*/ 0 w 63"/>
                    <a:gd name="T1" fmla="*/ 17 h 17"/>
                    <a:gd name="T2" fmla="*/ 19 w 63"/>
                    <a:gd name="T3" fmla="*/ 17 h 17"/>
                    <a:gd name="T4" fmla="*/ 25 w 63"/>
                    <a:gd name="T5" fmla="*/ 14 h 17"/>
                    <a:gd name="T6" fmla="*/ 28 w 63"/>
                    <a:gd name="T7" fmla="*/ 14 h 17"/>
                    <a:gd name="T8" fmla="*/ 36 w 63"/>
                    <a:gd name="T9" fmla="*/ 8 h 17"/>
                    <a:gd name="T10" fmla="*/ 45 w 63"/>
                    <a:gd name="T11" fmla="*/ 13 h 17"/>
                    <a:gd name="T12" fmla="*/ 54 w 63"/>
                    <a:gd name="T13" fmla="*/ 14 h 17"/>
                    <a:gd name="T14" fmla="*/ 63 w 63"/>
                    <a:gd name="T15" fmla="*/ 8 h 17"/>
                    <a:gd name="T16" fmla="*/ 59 w 63"/>
                    <a:gd name="T17" fmla="*/ 2 h 17"/>
                    <a:gd name="T18" fmla="*/ 52 w 63"/>
                    <a:gd name="T19" fmla="*/ 5 h 17"/>
                    <a:gd name="T20" fmla="*/ 45 w 63"/>
                    <a:gd name="T21" fmla="*/ 5 h 17"/>
                    <a:gd name="T22" fmla="*/ 38 w 63"/>
                    <a:gd name="T23" fmla="*/ 0 h 17"/>
                    <a:gd name="T24" fmla="*/ 31 w 63"/>
                    <a:gd name="T25" fmla="*/ 0 h 17"/>
                    <a:gd name="T26" fmla="*/ 26 w 63"/>
                    <a:gd name="T27" fmla="*/ 5 h 17"/>
                    <a:gd name="T28" fmla="*/ 3 w 63"/>
                    <a:gd name="T29" fmla="*/ 6 h 17"/>
                    <a:gd name="T30" fmla="*/ 0 w 63"/>
                    <a:gd name="T31" fmla="*/ 17 h 17"/>
                    <a:gd name="T32" fmla="*/ 0 w 63"/>
                    <a:gd name="T3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 h="17">
                      <a:moveTo>
                        <a:pt x="0" y="17"/>
                      </a:moveTo>
                      <a:lnTo>
                        <a:pt x="19" y="17"/>
                      </a:lnTo>
                      <a:lnTo>
                        <a:pt x="25" y="14"/>
                      </a:lnTo>
                      <a:lnTo>
                        <a:pt x="28" y="14"/>
                      </a:lnTo>
                      <a:lnTo>
                        <a:pt x="36" y="8"/>
                      </a:lnTo>
                      <a:lnTo>
                        <a:pt x="45" y="13"/>
                      </a:lnTo>
                      <a:lnTo>
                        <a:pt x="54" y="14"/>
                      </a:lnTo>
                      <a:lnTo>
                        <a:pt x="63" y="8"/>
                      </a:lnTo>
                      <a:lnTo>
                        <a:pt x="59" y="2"/>
                      </a:lnTo>
                      <a:lnTo>
                        <a:pt x="52" y="5"/>
                      </a:lnTo>
                      <a:lnTo>
                        <a:pt x="45" y="5"/>
                      </a:lnTo>
                      <a:lnTo>
                        <a:pt x="38" y="0"/>
                      </a:lnTo>
                      <a:lnTo>
                        <a:pt x="31" y="0"/>
                      </a:lnTo>
                      <a:lnTo>
                        <a:pt x="26" y="5"/>
                      </a:lnTo>
                      <a:lnTo>
                        <a:pt x="3" y="6"/>
                      </a:lnTo>
                      <a:lnTo>
                        <a:pt x="0" y="17"/>
                      </a:lnTo>
                      <a:lnTo>
                        <a:pt x="0" y="17"/>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64"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C81829D7-5822-CC60-0694-0252E6BABE11}"/>
                    </a:ext>
                  </a:extLst>
                </p:cNvPr>
                <p:cNvSpPr>
                  <a:spLocks/>
                </p:cNvSpPr>
                <p:nvPr/>
              </p:nvSpPr>
              <p:spPr bwMode="auto">
                <a:xfrm>
                  <a:off x="5448300" y="4006851"/>
                  <a:ext cx="100012" cy="60325"/>
                </a:xfrm>
                <a:custGeom>
                  <a:avLst/>
                  <a:gdLst>
                    <a:gd name="T0" fmla="*/ 63 w 63"/>
                    <a:gd name="T1" fmla="*/ 1 h 38"/>
                    <a:gd name="T2" fmla="*/ 24 w 63"/>
                    <a:gd name="T3" fmla="*/ 0 h 38"/>
                    <a:gd name="T4" fmla="*/ 19 w 63"/>
                    <a:gd name="T5" fmla="*/ 2 h 38"/>
                    <a:gd name="T6" fmla="*/ 11 w 63"/>
                    <a:gd name="T7" fmla="*/ 2 h 38"/>
                    <a:gd name="T8" fmla="*/ 0 w 63"/>
                    <a:gd name="T9" fmla="*/ 6 h 38"/>
                    <a:gd name="T10" fmla="*/ 2 w 63"/>
                    <a:gd name="T11" fmla="*/ 11 h 38"/>
                    <a:gd name="T12" fmla="*/ 8 w 63"/>
                    <a:gd name="T13" fmla="*/ 16 h 38"/>
                    <a:gd name="T14" fmla="*/ 8 w 63"/>
                    <a:gd name="T15" fmla="*/ 19 h 38"/>
                    <a:gd name="T16" fmla="*/ 12 w 63"/>
                    <a:gd name="T17" fmla="*/ 26 h 38"/>
                    <a:gd name="T18" fmla="*/ 22 w 63"/>
                    <a:gd name="T19" fmla="*/ 28 h 38"/>
                    <a:gd name="T20" fmla="*/ 32 w 63"/>
                    <a:gd name="T21" fmla="*/ 38 h 38"/>
                    <a:gd name="T22" fmla="*/ 42 w 63"/>
                    <a:gd name="T23" fmla="*/ 26 h 38"/>
                    <a:gd name="T24" fmla="*/ 49 w 63"/>
                    <a:gd name="T25" fmla="*/ 27 h 38"/>
                    <a:gd name="T26" fmla="*/ 53 w 63"/>
                    <a:gd name="T27" fmla="*/ 23 h 38"/>
                    <a:gd name="T28" fmla="*/ 58 w 63"/>
                    <a:gd name="T29" fmla="*/ 23 h 38"/>
                    <a:gd name="T30" fmla="*/ 62 w 63"/>
                    <a:gd name="T31" fmla="*/ 19 h 38"/>
                    <a:gd name="T32" fmla="*/ 60 w 63"/>
                    <a:gd name="T33" fmla="*/ 12 h 38"/>
                    <a:gd name="T34" fmla="*/ 62 w 63"/>
                    <a:gd name="T35" fmla="*/ 9 h 38"/>
                    <a:gd name="T36" fmla="*/ 63 w 63"/>
                    <a:gd name="T37" fmla="*/ 1 h 38"/>
                    <a:gd name="T38" fmla="*/ 63 w 63"/>
                    <a:gd name="T39"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 h="38">
                      <a:moveTo>
                        <a:pt x="63" y="1"/>
                      </a:moveTo>
                      <a:lnTo>
                        <a:pt x="24" y="0"/>
                      </a:lnTo>
                      <a:lnTo>
                        <a:pt x="19" y="2"/>
                      </a:lnTo>
                      <a:lnTo>
                        <a:pt x="11" y="2"/>
                      </a:lnTo>
                      <a:lnTo>
                        <a:pt x="0" y="6"/>
                      </a:lnTo>
                      <a:lnTo>
                        <a:pt x="2" y="11"/>
                      </a:lnTo>
                      <a:lnTo>
                        <a:pt x="8" y="16"/>
                      </a:lnTo>
                      <a:lnTo>
                        <a:pt x="8" y="19"/>
                      </a:lnTo>
                      <a:lnTo>
                        <a:pt x="12" y="26"/>
                      </a:lnTo>
                      <a:lnTo>
                        <a:pt x="22" y="28"/>
                      </a:lnTo>
                      <a:lnTo>
                        <a:pt x="32" y="38"/>
                      </a:lnTo>
                      <a:lnTo>
                        <a:pt x="42" y="26"/>
                      </a:lnTo>
                      <a:lnTo>
                        <a:pt x="49" y="27"/>
                      </a:lnTo>
                      <a:lnTo>
                        <a:pt x="53" y="23"/>
                      </a:lnTo>
                      <a:lnTo>
                        <a:pt x="58" y="23"/>
                      </a:lnTo>
                      <a:lnTo>
                        <a:pt x="62" y="19"/>
                      </a:lnTo>
                      <a:lnTo>
                        <a:pt x="60" y="12"/>
                      </a:lnTo>
                      <a:lnTo>
                        <a:pt x="62" y="9"/>
                      </a:lnTo>
                      <a:lnTo>
                        <a:pt x="63" y="1"/>
                      </a:lnTo>
                      <a:lnTo>
                        <a:pt x="63" y="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65"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47C263C6-6933-14F5-ABDA-CBD62B42AA62}"/>
                    </a:ext>
                  </a:extLst>
                </p:cNvPr>
                <p:cNvSpPr>
                  <a:spLocks/>
                </p:cNvSpPr>
                <p:nvPr/>
              </p:nvSpPr>
              <p:spPr bwMode="auto">
                <a:xfrm>
                  <a:off x="6311900" y="4395788"/>
                  <a:ext cx="65087" cy="49213"/>
                </a:xfrm>
                <a:custGeom>
                  <a:avLst/>
                  <a:gdLst>
                    <a:gd name="T0" fmla="*/ 41 w 41"/>
                    <a:gd name="T1" fmla="*/ 1 h 31"/>
                    <a:gd name="T2" fmla="*/ 7 w 41"/>
                    <a:gd name="T3" fmla="*/ 0 h 31"/>
                    <a:gd name="T4" fmla="*/ 0 w 41"/>
                    <a:gd name="T5" fmla="*/ 27 h 31"/>
                    <a:gd name="T6" fmla="*/ 3 w 41"/>
                    <a:gd name="T7" fmla="*/ 31 h 31"/>
                    <a:gd name="T8" fmla="*/ 11 w 41"/>
                    <a:gd name="T9" fmla="*/ 30 h 31"/>
                    <a:gd name="T10" fmla="*/ 41 w 41"/>
                    <a:gd name="T11" fmla="*/ 30 h 31"/>
                    <a:gd name="T12" fmla="*/ 41 w 41"/>
                    <a:gd name="T13" fmla="*/ 1 h 31"/>
                    <a:gd name="T14" fmla="*/ 41 w 41"/>
                    <a:gd name="T15" fmla="*/ 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1">
                      <a:moveTo>
                        <a:pt x="41" y="1"/>
                      </a:moveTo>
                      <a:lnTo>
                        <a:pt x="7" y="0"/>
                      </a:lnTo>
                      <a:lnTo>
                        <a:pt x="0" y="27"/>
                      </a:lnTo>
                      <a:lnTo>
                        <a:pt x="3" y="31"/>
                      </a:lnTo>
                      <a:lnTo>
                        <a:pt x="11" y="30"/>
                      </a:lnTo>
                      <a:lnTo>
                        <a:pt x="41" y="30"/>
                      </a:lnTo>
                      <a:lnTo>
                        <a:pt x="41" y="1"/>
                      </a:lnTo>
                      <a:lnTo>
                        <a:pt x="41" y="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66"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5248C21A-13FA-9456-832C-49126449F4C7}"/>
                    </a:ext>
                  </a:extLst>
                </p:cNvPr>
                <p:cNvSpPr>
                  <a:spLocks/>
                </p:cNvSpPr>
                <p:nvPr/>
              </p:nvSpPr>
              <p:spPr bwMode="auto">
                <a:xfrm>
                  <a:off x="7131050" y="4275138"/>
                  <a:ext cx="263525" cy="384175"/>
                </a:xfrm>
                <a:custGeom>
                  <a:avLst/>
                  <a:gdLst>
                    <a:gd name="T0" fmla="*/ 166 w 166"/>
                    <a:gd name="T1" fmla="*/ 38 h 242"/>
                    <a:gd name="T2" fmla="*/ 152 w 166"/>
                    <a:gd name="T3" fmla="*/ 38 h 242"/>
                    <a:gd name="T4" fmla="*/ 143 w 166"/>
                    <a:gd name="T5" fmla="*/ 30 h 242"/>
                    <a:gd name="T6" fmla="*/ 124 w 166"/>
                    <a:gd name="T7" fmla="*/ 40 h 242"/>
                    <a:gd name="T8" fmla="*/ 118 w 166"/>
                    <a:gd name="T9" fmla="*/ 50 h 242"/>
                    <a:gd name="T10" fmla="*/ 104 w 166"/>
                    <a:gd name="T11" fmla="*/ 48 h 242"/>
                    <a:gd name="T12" fmla="*/ 100 w 166"/>
                    <a:gd name="T13" fmla="*/ 45 h 242"/>
                    <a:gd name="T14" fmla="*/ 94 w 166"/>
                    <a:gd name="T15" fmla="*/ 45 h 242"/>
                    <a:gd name="T16" fmla="*/ 88 w 166"/>
                    <a:gd name="T17" fmla="*/ 45 h 242"/>
                    <a:gd name="T18" fmla="*/ 61 w 166"/>
                    <a:gd name="T19" fmla="*/ 26 h 242"/>
                    <a:gd name="T20" fmla="*/ 47 w 166"/>
                    <a:gd name="T21" fmla="*/ 26 h 242"/>
                    <a:gd name="T22" fmla="*/ 39 w 166"/>
                    <a:gd name="T23" fmla="*/ 17 h 242"/>
                    <a:gd name="T24" fmla="*/ 39 w 166"/>
                    <a:gd name="T25" fmla="*/ 4 h 242"/>
                    <a:gd name="T26" fmla="*/ 28 w 166"/>
                    <a:gd name="T27" fmla="*/ 0 h 242"/>
                    <a:gd name="T28" fmla="*/ 14 w 166"/>
                    <a:gd name="T29" fmla="*/ 16 h 242"/>
                    <a:gd name="T30" fmla="*/ 1 w 166"/>
                    <a:gd name="T31" fmla="*/ 30 h 242"/>
                    <a:gd name="T32" fmla="*/ 11 w 166"/>
                    <a:gd name="T33" fmla="*/ 46 h 242"/>
                    <a:gd name="T34" fmla="*/ 14 w 166"/>
                    <a:gd name="T35" fmla="*/ 58 h 242"/>
                    <a:gd name="T36" fmla="*/ 23 w 166"/>
                    <a:gd name="T37" fmla="*/ 86 h 242"/>
                    <a:gd name="T38" fmla="*/ 16 w 166"/>
                    <a:gd name="T39" fmla="*/ 103 h 242"/>
                    <a:gd name="T40" fmla="*/ 5 w 166"/>
                    <a:gd name="T41" fmla="*/ 119 h 242"/>
                    <a:gd name="T42" fmla="*/ 0 w 166"/>
                    <a:gd name="T43" fmla="*/ 128 h 242"/>
                    <a:gd name="T44" fmla="*/ 0 w 166"/>
                    <a:gd name="T45" fmla="*/ 129 h 242"/>
                    <a:gd name="T46" fmla="*/ 5 w 166"/>
                    <a:gd name="T47" fmla="*/ 139 h 242"/>
                    <a:gd name="T48" fmla="*/ 4 w 166"/>
                    <a:gd name="T49" fmla="*/ 157 h 242"/>
                    <a:gd name="T50" fmla="*/ 79 w 166"/>
                    <a:gd name="T51" fmla="*/ 205 h 242"/>
                    <a:gd name="T52" fmla="*/ 80 w 166"/>
                    <a:gd name="T53" fmla="*/ 218 h 242"/>
                    <a:gd name="T54" fmla="*/ 110 w 166"/>
                    <a:gd name="T55" fmla="*/ 242 h 242"/>
                    <a:gd name="T56" fmla="*/ 118 w 166"/>
                    <a:gd name="T57" fmla="*/ 234 h 242"/>
                    <a:gd name="T58" fmla="*/ 123 w 166"/>
                    <a:gd name="T59" fmla="*/ 218 h 242"/>
                    <a:gd name="T60" fmla="*/ 130 w 166"/>
                    <a:gd name="T61" fmla="*/ 209 h 242"/>
                    <a:gd name="T62" fmla="*/ 133 w 166"/>
                    <a:gd name="T63" fmla="*/ 192 h 242"/>
                    <a:gd name="T64" fmla="*/ 141 w 166"/>
                    <a:gd name="T65" fmla="*/ 190 h 242"/>
                    <a:gd name="T66" fmla="*/ 146 w 166"/>
                    <a:gd name="T67" fmla="*/ 181 h 242"/>
                    <a:gd name="T68" fmla="*/ 161 w 166"/>
                    <a:gd name="T69" fmla="*/ 171 h 242"/>
                    <a:gd name="T70" fmla="*/ 148 w 166"/>
                    <a:gd name="T71" fmla="*/ 151 h 242"/>
                    <a:gd name="T72" fmla="*/ 148 w 166"/>
                    <a:gd name="T73" fmla="*/ 65 h 242"/>
                    <a:gd name="T74" fmla="*/ 166 w 166"/>
                    <a:gd name="T75" fmla="*/ 38 h 242"/>
                    <a:gd name="T76" fmla="*/ 166 w 166"/>
                    <a:gd name="T77" fmla="*/ 38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6" h="242">
                      <a:moveTo>
                        <a:pt x="166" y="38"/>
                      </a:moveTo>
                      <a:lnTo>
                        <a:pt x="152" y="38"/>
                      </a:lnTo>
                      <a:lnTo>
                        <a:pt x="143" y="30"/>
                      </a:lnTo>
                      <a:lnTo>
                        <a:pt x="124" y="40"/>
                      </a:lnTo>
                      <a:lnTo>
                        <a:pt x="118" y="50"/>
                      </a:lnTo>
                      <a:lnTo>
                        <a:pt x="104" y="48"/>
                      </a:lnTo>
                      <a:lnTo>
                        <a:pt x="100" y="45"/>
                      </a:lnTo>
                      <a:lnTo>
                        <a:pt x="94" y="45"/>
                      </a:lnTo>
                      <a:lnTo>
                        <a:pt x="88" y="45"/>
                      </a:lnTo>
                      <a:lnTo>
                        <a:pt x="61" y="26"/>
                      </a:lnTo>
                      <a:lnTo>
                        <a:pt x="47" y="26"/>
                      </a:lnTo>
                      <a:lnTo>
                        <a:pt x="39" y="17"/>
                      </a:lnTo>
                      <a:lnTo>
                        <a:pt x="39" y="4"/>
                      </a:lnTo>
                      <a:lnTo>
                        <a:pt x="28" y="0"/>
                      </a:lnTo>
                      <a:lnTo>
                        <a:pt x="14" y="16"/>
                      </a:lnTo>
                      <a:lnTo>
                        <a:pt x="1" y="30"/>
                      </a:lnTo>
                      <a:lnTo>
                        <a:pt x="11" y="46"/>
                      </a:lnTo>
                      <a:lnTo>
                        <a:pt x="14" y="58"/>
                      </a:lnTo>
                      <a:lnTo>
                        <a:pt x="23" y="86"/>
                      </a:lnTo>
                      <a:lnTo>
                        <a:pt x="16" y="103"/>
                      </a:lnTo>
                      <a:lnTo>
                        <a:pt x="5" y="119"/>
                      </a:lnTo>
                      <a:lnTo>
                        <a:pt x="0" y="128"/>
                      </a:lnTo>
                      <a:lnTo>
                        <a:pt x="0" y="129"/>
                      </a:lnTo>
                      <a:lnTo>
                        <a:pt x="5" y="139"/>
                      </a:lnTo>
                      <a:lnTo>
                        <a:pt x="4" y="157"/>
                      </a:lnTo>
                      <a:lnTo>
                        <a:pt x="79" y="205"/>
                      </a:lnTo>
                      <a:lnTo>
                        <a:pt x="80" y="218"/>
                      </a:lnTo>
                      <a:lnTo>
                        <a:pt x="110" y="242"/>
                      </a:lnTo>
                      <a:lnTo>
                        <a:pt x="118" y="234"/>
                      </a:lnTo>
                      <a:lnTo>
                        <a:pt x="123" y="218"/>
                      </a:lnTo>
                      <a:lnTo>
                        <a:pt x="130" y="209"/>
                      </a:lnTo>
                      <a:lnTo>
                        <a:pt x="133" y="192"/>
                      </a:lnTo>
                      <a:lnTo>
                        <a:pt x="141" y="190"/>
                      </a:lnTo>
                      <a:lnTo>
                        <a:pt x="146" y="181"/>
                      </a:lnTo>
                      <a:lnTo>
                        <a:pt x="161" y="171"/>
                      </a:lnTo>
                      <a:lnTo>
                        <a:pt x="148" y="151"/>
                      </a:lnTo>
                      <a:lnTo>
                        <a:pt x="148" y="65"/>
                      </a:lnTo>
                      <a:lnTo>
                        <a:pt x="166" y="38"/>
                      </a:lnTo>
                      <a:lnTo>
                        <a:pt x="166" y="3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67"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834CA938-D5B8-51B6-9A64-94F5F1280850}"/>
                    </a:ext>
                  </a:extLst>
                </p:cNvPr>
                <p:cNvSpPr>
                  <a:spLocks/>
                </p:cNvSpPr>
                <p:nvPr/>
              </p:nvSpPr>
              <p:spPr bwMode="auto">
                <a:xfrm>
                  <a:off x="5619750" y="4160838"/>
                  <a:ext cx="131762" cy="158750"/>
                </a:xfrm>
                <a:custGeom>
                  <a:avLst/>
                  <a:gdLst>
                    <a:gd name="T0" fmla="*/ 64 w 83"/>
                    <a:gd name="T1" fmla="*/ 20 h 100"/>
                    <a:gd name="T2" fmla="*/ 57 w 83"/>
                    <a:gd name="T3" fmla="*/ 19 h 100"/>
                    <a:gd name="T4" fmla="*/ 54 w 83"/>
                    <a:gd name="T5" fmla="*/ 30 h 100"/>
                    <a:gd name="T6" fmla="*/ 47 w 83"/>
                    <a:gd name="T7" fmla="*/ 29 h 100"/>
                    <a:gd name="T8" fmla="*/ 43 w 83"/>
                    <a:gd name="T9" fmla="*/ 24 h 100"/>
                    <a:gd name="T10" fmla="*/ 45 w 83"/>
                    <a:gd name="T11" fmla="*/ 15 h 100"/>
                    <a:gd name="T12" fmla="*/ 36 w 83"/>
                    <a:gd name="T13" fmla="*/ 0 h 100"/>
                    <a:gd name="T14" fmla="*/ 30 w 83"/>
                    <a:gd name="T15" fmla="*/ 3 h 100"/>
                    <a:gd name="T16" fmla="*/ 27 w 83"/>
                    <a:gd name="T17" fmla="*/ 3 h 100"/>
                    <a:gd name="T18" fmla="*/ 16 w 83"/>
                    <a:gd name="T19" fmla="*/ 15 h 100"/>
                    <a:gd name="T20" fmla="*/ 7 w 83"/>
                    <a:gd name="T21" fmla="*/ 27 h 100"/>
                    <a:gd name="T22" fmla="*/ 6 w 83"/>
                    <a:gd name="T23" fmla="*/ 34 h 100"/>
                    <a:gd name="T24" fmla="*/ 0 w 83"/>
                    <a:gd name="T25" fmla="*/ 42 h 100"/>
                    <a:gd name="T26" fmla="*/ 14 w 83"/>
                    <a:gd name="T27" fmla="*/ 57 h 100"/>
                    <a:gd name="T28" fmla="*/ 32 w 83"/>
                    <a:gd name="T29" fmla="*/ 70 h 100"/>
                    <a:gd name="T30" fmla="*/ 52 w 83"/>
                    <a:gd name="T31" fmla="*/ 88 h 100"/>
                    <a:gd name="T32" fmla="*/ 73 w 83"/>
                    <a:gd name="T33" fmla="*/ 100 h 100"/>
                    <a:gd name="T34" fmla="*/ 79 w 83"/>
                    <a:gd name="T35" fmla="*/ 100 h 100"/>
                    <a:gd name="T36" fmla="*/ 81 w 83"/>
                    <a:gd name="T37" fmla="*/ 80 h 100"/>
                    <a:gd name="T38" fmla="*/ 83 w 83"/>
                    <a:gd name="T39" fmla="*/ 77 h 100"/>
                    <a:gd name="T40" fmla="*/ 82 w 83"/>
                    <a:gd name="T41" fmla="*/ 68 h 100"/>
                    <a:gd name="T42" fmla="*/ 73 w 83"/>
                    <a:gd name="T43" fmla="*/ 58 h 100"/>
                    <a:gd name="T44" fmla="*/ 66 w 83"/>
                    <a:gd name="T45" fmla="*/ 56 h 100"/>
                    <a:gd name="T46" fmla="*/ 60 w 83"/>
                    <a:gd name="T47" fmla="*/ 49 h 100"/>
                    <a:gd name="T48" fmla="*/ 65 w 83"/>
                    <a:gd name="T49" fmla="*/ 39 h 100"/>
                    <a:gd name="T50" fmla="*/ 62 w 83"/>
                    <a:gd name="T51" fmla="*/ 27 h 100"/>
                    <a:gd name="T52" fmla="*/ 64 w 83"/>
                    <a:gd name="T53" fmla="*/ 20 h 100"/>
                    <a:gd name="T54" fmla="*/ 64 w 83"/>
                    <a:gd name="T55" fmla="*/ 2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3" h="100">
                      <a:moveTo>
                        <a:pt x="64" y="20"/>
                      </a:moveTo>
                      <a:lnTo>
                        <a:pt x="57" y="19"/>
                      </a:lnTo>
                      <a:lnTo>
                        <a:pt x="54" y="30"/>
                      </a:lnTo>
                      <a:lnTo>
                        <a:pt x="47" y="29"/>
                      </a:lnTo>
                      <a:lnTo>
                        <a:pt x="43" y="24"/>
                      </a:lnTo>
                      <a:lnTo>
                        <a:pt x="45" y="15"/>
                      </a:lnTo>
                      <a:lnTo>
                        <a:pt x="36" y="0"/>
                      </a:lnTo>
                      <a:lnTo>
                        <a:pt x="30" y="3"/>
                      </a:lnTo>
                      <a:lnTo>
                        <a:pt x="27" y="3"/>
                      </a:lnTo>
                      <a:lnTo>
                        <a:pt x="16" y="15"/>
                      </a:lnTo>
                      <a:lnTo>
                        <a:pt x="7" y="27"/>
                      </a:lnTo>
                      <a:lnTo>
                        <a:pt x="6" y="34"/>
                      </a:lnTo>
                      <a:lnTo>
                        <a:pt x="0" y="42"/>
                      </a:lnTo>
                      <a:lnTo>
                        <a:pt x="14" y="57"/>
                      </a:lnTo>
                      <a:lnTo>
                        <a:pt x="32" y="70"/>
                      </a:lnTo>
                      <a:lnTo>
                        <a:pt x="52" y="88"/>
                      </a:lnTo>
                      <a:lnTo>
                        <a:pt x="73" y="100"/>
                      </a:lnTo>
                      <a:lnTo>
                        <a:pt x="79" y="100"/>
                      </a:lnTo>
                      <a:lnTo>
                        <a:pt x="81" y="80"/>
                      </a:lnTo>
                      <a:lnTo>
                        <a:pt x="83" y="77"/>
                      </a:lnTo>
                      <a:lnTo>
                        <a:pt x="82" y="68"/>
                      </a:lnTo>
                      <a:lnTo>
                        <a:pt x="73" y="58"/>
                      </a:lnTo>
                      <a:lnTo>
                        <a:pt x="66" y="56"/>
                      </a:lnTo>
                      <a:lnTo>
                        <a:pt x="60" y="49"/>
                      </a:lnTo>
                      <a:lnTo>
                        <a:pt x="65" y="39"/>
                      </a:lnTo>
                      <a:lnTo>
                        <a:pt x="62" y="27"/>
                      </a:lnTo>
                      <a:lnTo>
                        <a:pt x="64" y="20"/>
                      </a:lnTo>
                      <a:lnTo>
                        <a:pt x="64" y="2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68"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C6F6B582-7D10-560E-B5F7-0093D1E4D117}"/>
                    </a:ext>
                  </a:extLst>
                </p:cNvPr>
                <p:cNvSpPr>
                  <a:spLocks/>
                </p:cNvSpPr>
                <p:nvPr/>
              </p:nvSpPr>
              <p:spPr bwMode="auto">
                <a:xfrm>
                  <a:off x="6302375" y="3233738"/>
                  <a:ext cx="517525" cy="509588"/>
                </a:xfrm>
                <a:custGeom>
                  <a:avLst/>
                  <a:gdLst>
                    <a:gd name="T0" fmla="*/ 315 w 326"/>
                    <a:gd name="T1" fmla="*/ 38 h 321"/>
                    <a:gd name="T2" fmla="*/ 309 w 326"/>
                    <a:gd name="T3" fmla="*/ 29 h 321"/>
                    <a:gd name="T4" fmla="*/ 289 w 326"/>
                    <a:gd name="T5" fmla="*/ 26 h 321"/>
                    <a:gd name="T6" fmla="*/ 282 w 326"/>
                    <a:gd name="T7" fmla="*/ 23 h 321"/>
                    <a:gd name="T8" fmla="*/ 274 w 326"/>
                    <a:gd name="T9" fmla="*/ 23 h 321"/>
                    <a:gd name="T10" fmla="*/ 267 w 326"/>
                    <a:gd name="T11" fmla="*/ 11 h 321"/>
                    <a:gd name="T12" fmla="*/ 240 w 326"/>
                    <a:gd name="T13" fmla="*/ 7 h 321"/>
                    <a:gd name="T14" fmla="*/ 227 w 326"/>
                    <a:gd name="T15" fmla="*/ 10 h 321"/>
                    <a:gd name="T16" fmla="*/ 213 w 326"/>
                    <a:gd name="T17" fmla="*/ 21 h 321"/>
                    <a:gd name="T18" fmla="*/ 207 w 326"/>
                    <a:gd name="T19" fmla="*/ 33 h 321"/>
                    <a:gd name="T20" fmla="*/ 213 w 326"/>
                    <a:gd name="T21" fmla="*/ 51 h 321"/>
                    <a:gd name="T22" fmla="*/ 204 w 326"/>
                    <a:gd name="T23" fmla="*/ 62 h 321"/>
                    <a:gd name="T24" fmla="*/ 194 w 326"/>
                    <a:gd name="T25" fmla="*/ 67 h 321"/>
                    <a:gd name="T26" fmla="*/ 173 w 326"/>
                    <a:gd name="T27" fmla="*/ 56 h 321"/>
                    <a:gd name="T28" fmla="*/ 144 w 326"/>
                    <a:gd name="T29" fmla="*/ 46 h 321"/>
                    <a:gd name="T30" fmla="*/ 125 w 326"/>
                    <a:gd name="T31" fmla="*/ 41 h 321"/>
                    <a:gd name="T32" fmla="*/ 115 w 326"/>
                    <a:gd name="T33" fmla="*/ 21 h 321"/>
                    <a:gd name="T34" fmla="*/ 88 w 326"/>
                    <a:gd name="T35" fmla="*/ 10 h 321"/>
                    <a:gd name="T36" fmla="*/ 71 w 326"/>
                    <a:gd name="T37" fmla="*/ 6 h 321"/>
                    <a:gd name="T38" fmla="*/ 63 w 326"/>
                    <a:gd name="T39" fmla="*/ 8 h 321"/>
                    <a:gd name="T40" fmla="*/ 39 w 326"/>
                    <a:gd name="T41" fmla="*/ 0 h 321"/>
                    <a:gd name="T42" fmla="*/ 39 w 326"/>
                    <a:gd name="T43" fmla="*/ 18 h 321"/>
                    <a:gd name="T44" fmla="*/ 29 w 326"/>
                    <a:gd name="T45" fmla="*/ 24 h 321"/>
                    <a:gd name="T46" fmla="*/ 23 w 326"/>
                    <a:gd name="T47" fmla="*/ 32 h 321"/>
                    <a:gd name="T48" fmla="*/ 9 w 326"/>
                    <a:gd name="T49" fmla="*/ 41 h 321"/>
                    <a:gd name="T50" fmla="*/ 12 w 326"/>
                    <a:gd name="T51" fmla="*/ 52 h 321"/>
                    <a:gd name="T52" fmla="*/ 11 w 326"/>
                    <a:gd name="T53" fmla="*/ 62 h 321"/>
                    <a:gd name="T54" fmla="*/ 1 w 326"/>
                    <a:gd name="T55" fmla="*/ 66 h 321"/>
                    <a:gd name="T56" fmla="*/ 8 w 326"/>
                    <a:gd name="T57" fmla="*/ 88 h 321"/>
                    <a:gd name="T58" fmla="*/ 9 w 326"/>
                    <a:gd name="T59" fmla="*/ 99 h 321"/>
                    <a:gd name="T60" fmla="*/ 7 w 326"/>
                    <a:gd name="T61" fmla="*/ 118 h 321"/>
                    <a:gd name="T62" fmla="*/ 8 w 326"/>
                    <a:gd name="T63" fmla="*/ 129 h 321"/>
                    <a:gd name="T64" fmla="*/ 6 w 326"/>
                    <a:gd name="T65" fmla="*/ 142 h 321"/>
                    <a:gd name="T66" fmla="*/ 7 w 326"/>
                    <a:gd name="T67" fmla="*/ 157 h 321"/>
                    <a:gd name="T68" fmla="*/ 0 w 326"/>
                    <a:gd name="T69" fmla="*/ 166 h 321"/>
                    <a:gd name="T70" fmla="*/ 13 w 326"/>
                    <a:gd name="T71" fmla="*/ 184 h 321"/>
                    <a:gd name="T72" fmla="*/ 13 w 326"/>
                    <a:gd name="T73" fmla="*/ 194 h 321"/>
                    <a:gd name="T74" fmla="*/ 21 w 326"/>
                    <a:gd name="T75" fmla="*/ 207 h 321"/>
                    <a:gd name="T76" fmla="*/ 31 w 326"/>
                    <a:gd name="T77" fmla="*/ 204 h 321"/>
                    <a:gd name="T78" fmla="*/ 47 w 326"/>
                    <a:gd name="T79" fmla="*/ 214 h 321"/>
                    <a:gd name="T80" fmla="*/ 56 w 326"/>
                    <a:gd name="T81" fmla="*/ 229 h 321"/>
                    <a:gd name="T82" fmla="*/ 89 w 326"/>
                    <a:gd name="T83" fmla="*/ 239 h 321"/>
                    <a:gd name="T84" fmla="*/ 101 w 326"/>
                    <a:gd name="T85" fmla="*/ 252 h 321"/>
                    <a:gd name="T86" fmla="*/ 115 w 326"/>
                    <a:gd name="T87" fmla="*/ 244 h 321"/>
                    <a:gd name="T88" fmla="*/ 135 w 326"/>
                    <a:gd name="T89" fmla="*/ 231 h 321"/>
                    <a:gd name="T90" fmla="*/ 218 w 326"/>
                    <a:gd name="T91" fmla="*/ 277 h 321"/>
                    <a:gd name="T92" fmla="*/ 302 w 326"/>
                    <a:gd name="T93" fmla="*/ 321 h 321"/>
                    <a:gd name="T94" fmla="*/ 302 w 326"/>
                    <a:gd name="T95" fmla="*/ 312 h 321"/>
                    <a:gd name="T96" fmla="*/ 326 w 326"/>
                    <a:gd name="T97" fmla="*/ 312 h 321"/>
                    <a:gd name="T98" fmla="*/ 324 w 326"/>
                    <a:gd name="T99" fmla="*/ 264 h 321"/>
                    <a:gd name="T100" fmla="*/ 320 w 326"/>
                    <a:gd name="T101" fmla="*/ 177 h 321"/>
                    <a:gd name="T102" fmla="*/ 316 w 326"/>
                    <a:gd name="T103" fmla="*/ 92 h 321"/>
                    <a:gd name="T104" fmla="*/ 308 w 326"/>
                    <a:gd name="T105" fmla="*/ 73 h 321"/>
                    <a:gd name="T106" fmla="*/ 312 w 326"/>
                    <a:gd name="T107" fmla="*/ 58 h 321"/>
                    <a:gd name="T108" fmla="*/ 308 w 326"/>
                    <a:gd name="T109" fmla="*/ 49 h 321"/>
                    <a:gd name="T110" fmla="*/ 315 w 326"/>
                    <a:gd name="T111" fmla="*/ 38 h 321"/>
                    <a:gd name="T112" fmla="*/ 315 w 326"/>
                    <a:gd name="T113" fmla="*/ 38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6" h="321">
                      <a:moveTo>
                        <a:pt x="315" y="38"/>
                      </a:moveTo>
                      <a:lnTo>
                        <a:pt x="309" y="29"/>
                      </a:lnTo>
                      <a:lnTo>
                        <a:pt x="289" y="26"/>
                      </a:lnTo>
                      <a:lnTo>
                        <a:pt x="282" y="23"/>
                      </a:lnTo>
                      <a:lnTo>
                        <a:pt x="274" y="23"/>
                      </a:lnTo>
                      <a:lnTo>
                        <a:pt x="267" y="11"/>
                      </a:lnTo>
                      <a:lnTo>
                        <a:pt x="240" y="7"/>
                      </a:lnTo>
                      <a:lnTo>
                        <a:pt x="227" y="10"/>
                      </a:lnTo>
                      <a:lnTo>
                        <a:pt x="213" y="21"/>
                      </a:lnTo>
                      <a:lnTo>
                        <a:pt x="207" y="33"/>
                      </a:lnTo>
                      <a:lnTo>
                        <a:pt x="213" y="51"/>
                      </a:lnTo>
                      <a:lnTo>
                        <a:pt x="204" y="62"/>
                      </a:lnTo>
                      <a:lnTo>
                        <a:pt x="194" y="67"/>
                      </a:lnTo>
                      <a:lnTo>
                        <a:pt x="173" y="56"/>
                      </a:lnTo>
                      <a:lnTo>
                        <a:pt x="144" y="46"/>
                      </a:lnTo>
                      <a:lnTo>
                        <a:pt x="125" y="41"/>
                      </a:lnTo>
                      <a:lnTo>
                        <a:pt x="115" y="21"/>
                      </a:lnTo>
                      <a:lnTo>
                        <a:pt x="88" y="10"/>
                      </a:lnTo>
                      <a:lnTo>
                        <a:pt x="71" y="6"/>
                      </a:lnTo>
                      <a:lnTo>
                        <a:pt x="63" y="8"/>
                      </a:lnTo>
                      <a:lnTo>
                        <a:pt x="39" y="0"/>
                      </a:lnTo>
                      <a:lnTo>
                        <a:pt x="39" y="18"/>
                      </a:lnTo>
                      <a:lnTo>
                        <a:pt x="29" y="24"/>
                      </a:lnTo>
                      <a:lnTo>
                        <a:pt x="23" y="32"/>
                      </a:lnTo>
                      <a:lnTo>
                        <a:pt x="9" y="41"/>
                      </a:lnTo>
                      <a:lnTo>
                        <a:pt x="12" y="52"/>
                      </a:lnTo>
                      <a:lnTo>
                        <a:pt x="11" y="62"/>
                      </a:lnTo>
                      <a:lnTo>
                        <a:pt x="1" y="66"/>
                      </a:lnTo>
                      <a:lnTo>
                        <a:pt x="8" y="88"/>
                      </a:lnTo>
                      <a:lnTo>
                        <a:pt x="9" y="99"/>
                      </a:lnTo>
                      <a:lnTo>
                        <a:pt x="7" y="118"/>
                      </a:lnTo>
                      <a:lnTo>
                        <a:pt x="8" y="129"/>
                      </a:lnTo>
                      <a:lnTo>
                        <a:pt x="6" y="142"/>
                      </a:lnTo>
                      <a:lnTo>
                        <a:pt x="7" y="157"/>
                      </a:lnTo>
                      <a:lnTo>
                        <a:pt x="0" y="166"/>
                      </a:lnTo>
                      <a:lnTo>
                        <a:pt x="13" y="184"/>
                      </a:lnTo>
                      <a:lnTo>
                        <a:pt x="13" y="194"/>
                      </a:lnTo>
                      <a:lnTo>
                        <a:pt x="21" y="207"/>
                      </a:lnTo>
                      <a:lnTo>
                        <a:pt x="31" y="204"/>
                      </a:lnTo>
                      <a:lnTo>
                        <a:pt x="47" y="214"/>
                      </a:lnTo>
                      <a:lnTo>
                        <a:pt x="56" y="229"/>
                      </a:lnTo>
                      <a:lnTo>
                        <a:pt x="89" y="239"/>
                      </a:lnTo>
                      <a:lnTo>
                        <a:pt x="101" y="252"/>
                      </a:lnTo>
                      <a:lnTo>
                        <a:pt x="115" y="244"/>
                      </a:lnTo>
                      <a:lnTo>
                        <a:pt x="135" y="231"/>
                      </a:lnTo>
                      <a:lnTo>
                        <a:pt x="218" y="277"/>
                      </a:lnTo>
                      <a:lnTo>
                        <a:pt x="302" y="321"/>
                      </a:lnTo>
                      <a:lnTo>
                        <a:pt x="302" y="312"/>
                      </a:lnTo>
                      <a:lnTo>
                        <a:pt x="326" y="312"/>
                      </a:lnTo>
                      <a:lnTo>
                        <a:pt x="324" y="264"/>
                      </a:lnTo>
                      <a:lnTo>
                        <a:pt x="320" y="177"/>
                      </a:lnTo>
                      <a:lnTo>
                        <a:pt x="316" y="92"/>
                      </a:lnTo>
                      <a:lnTo>
                        <a:pt x="308" y="73"/>
                      </a:lnTo>
                      <a:lnTo>
                        <a:pt x="312" y="58"/>
                      </a:lnTo>
                      <a:lnTo>
                        <a:pt x="308" y="49"/>
                      </a:lnTo>
                      <a:lnTo>
                        <a:pt x="315" y="38"/>
                      </a:lnTo>
                      <a:lnTo>
                        <a:pt x="315" y="3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69"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ADFCE66F-F7A3-96A0-B659-572433B54E08}"/>
                    </a:ext>
                  </a:extLst>
                </p:cNvPr>
                <p:cNvSpPr>
                  <a:spLocks/>
                </p:cNvSpPr>
                <p:nvPr/>
              </p:nvSpPr>
              <p:spPr bwMode="auto">
                <a:xfrm>
                  <a:off x="6865937" y="5564188"/>
                  <a:ext cx="74612" cy="74613"/>
                </a:xfrm>
                <a:custGeom>
                  <a:avLst/>
                  <a:gdLst>
                    <a:gd name="T0" fmla="*/ 20 w 47"/>
                    <a:gd name="T1" fmla="*/ 45 h 47"/>
                    <a:gd name="T2" fmla="*/ 25 w 47"/>
                    <a:gd name="T3" fmla="*/ 37 h 47"/>
                    <a:gd name="T4" fmla="*/ 36 w 47"/>
                    <a:gd name="T5" fmla="*/ 34 h 47"/>
                    <a:gd name="T6" fmla="*/ 41 w 47"/>
                    <a:gd name="T7" fmla="*/ 26 h 47"/>
                    <a:gd name="T8" fmla="*/ 47 w 47"/>
                    <a:gd name="T9" fmla="*/ 14 h 47"/>
                    <a:gd name="T10" fmla="*/ 41 w 47"/>
                    <a:gd name="T11" fmla="*/ 7 h 47"/>
                    <a:gd name="T12" fmla="*/ 32 w 47"/>
                    <a:gd name="T13" fmla="*/ 0 h 47"/>
                    <a:gd name="T14" fmla="*/ 23 w 47"/>
                    <a:gd name="T15" fmla="*/ 5 h 47"/>
                    <a:gd name="T16" fmla="*/ 11 w 47"/>
                    <a:gd name="T17" fmla="*/ 14 h 47"/>
                    <a:gd name="T18" fmla="*/ 0 w 47"/>
                    <a:gd name="T19" fmla="*/ 29 h 47"/>
                    <a:gd name="T20" fmla="*/ 13 w 47"/>
                    <a:gd name="T21" fmla="*/ 47 h 47"/>
                    <a:gd name="T22" fmla="*/ 20 w 47"/>
                    <a:gd name="T23" fmla="*/ 45 h 47"/>
                    <a:gd name="T24" fmla="*/ 20 w 47"/>
                    <a:gd name="T25" fmla="*/ 4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47">
                      <a:moveTo>
                        <a:pt x="20" y="45"/>
                      </a:moveTo>
                      <a:lnTo>
                        <a:pt x="25" y="37"/>
                      </a:lnTo>
                      <a:lnTo>
                        <a:pt x="36" y="34"/>
                      </a:lnTo>
                      <a:lnTo>
                        <a:pt x="41" y="26"/>
                      </a:lnTo>
                      <a:lnTo>
                        <a:pt x="47" y="14"/>
                      </a:lnTo>
                      <a:lnTo>
                        <a:pt x="41" y="7"/>
                      </a:lnTo>
                      <a:lnTo>
                        <a:pt x="32" y="0"/>
                      </a:lnTo>
                      <a:lnTo>
                        <a:pt x="23" y="5"/>
                      </a:lnTo>
                      <a:lnTo>
                        <a:pt x="11" y="14"/>
                      </a:lnTo>
                      <a:lnTo>
                        <a:pt x="0" y="29"/>
                      </a:lnTo>
                      <a:lnTo>
                        <a:pt x="13" y="47"/>
                      </a:lnTo>
                      <a:lnTo>
                        <a:pt x="20" y="45"/>
                      </a:lnTo>
                      <a:lnTo>
                        <a:pt x="20" y="4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70"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2214282F-EEFA-5B17-99B0-C705C3CD551D}"/>
                    </a:ext>
                  </a:extLst>
                </p:cNvPr>
                <p:cNvSpPr>
                  <a:spLocks/>
                </p:cNvSpPr>
                <p:nvPr/>
              </p:nvSpPr>
              <p:spPr bwMode="auto">
                <a:xfrm>
                  <a:off x="5445125" y="3133726"/>
                  <a:ext cx="520700" cy="541338"/>
                </a:xfrm>
                <a:custGeom>
                  <a:avLst/>
                  <a:gdLst>
                    <a:gd name="T0" fmla="*/ 299 w 328"/>
                    <a:gd name="T1" fmla="*/ 14 h 341"/>
                    <a:gd name="T2" fmla="*/ 260 w 328"/>
                    <a:gd name="T3" fmla="*/ 10 h 341"/>
                    <a:gd name="T4" fmla="*/ 234 w 328"/>
                    <a:gd name="T5" fmla="*/ 0 h 341"/>
                    <a:gd name="T6" fmla="*/ 213 w 328"/>
                    <a:gd name="T7" fmla="*/ 40 h 341"/>
                    <a:gd name="T8" fmla="*/ 178 w 328"/>
                    <a:gd name="T9" fmla="*/ 60 h 341"/>
                    <a:gd name="T10" fmla="*/ 161 w 328"/>
                    <a:gd name="T11" fmla="*/ 89 h 341"/>
                    <a:gd name="T12" fmla="*/ 157 w 328"/>
                    <a:gd name="T13" fmla="*/ 139 h 341"/>
                    <a:gd name="T14" fmla="*/ 130 w 328"/>
                    <a:gd name="T15" fmla="*/ 165 h 341"/>
                    <a:gd name="T16" fmla="*/ 95 w 328"/>
                    <a:gd name="T17" fmla="*/ 184 h 341"/>
                    <a:gd name="T18" fmla="*/ 83 w 328"/>
                    <a:gd name="T19" fmla="*/ 193 h 341"/>
                    <a:gd name="T20" fmla="*/ 56 w 328"/>
                    <a:gd name="T21" fmla="*/ 226 h 341"/>
                    <a:gd name="T22" fmla="*/ 48 w 328"/>
                    <a:gd name="T23" fmla="*/ 254 h 341"/>
                    <a:gd name="T24" fmla="*/ 35 w 328"/>
                    <a:gd name="T25" fmla="*/ 271 h 341"/>
                    <a:gd name="T26" fmla="*/ 15 w 328"/>
                    <a:gd name="T27" fmla="*/ 303 h 341"/>
                    <a:gd name="T28" fmla="*/ 10 w 328"/>
                    <a:gd name="T29" fmla="*/ 324 h 341"/>
                    <a:gd name="T30" fmla="*/ 0 w 328"/>
                    <a:gd name="T31" fmla="*/ 341 h 341"/>
                    <a:gd name="T32" fmla="*/ 47 w 328"/>
                    <a:gd name="T33" fmla="*/ 340 h 341"/>
                    <a:gd name="T34" fmla="*/ 58 w 328"/>
                    <a:gd name="T35" fmla="*/ 320 h 341"/>
                    <a:gd name="T36" fmla="*/ 95 w 328"/>
                    <a:gd name="T37" fmla="*/ 261 h 341"/>
                    <a:gd name="T38" fmla="*/ 111 w 328"/>
                    <a:gd name="T39" fmla="*/ 229 h 341"/>
                    <a:gd name="T40" fmla="*/ 136 w 328"/>
                    <a:gd name="T41" fmla="*/ 209 h 341"/>
                    <a:gd name="T42" fmla="*/ 153 w 328"/>
                    <a:gd name="T43" fmla="*/ 212 h 341"/>
                    <a:gd name="T44" fmla="*/ 172 w 328"/>
                    <a:gd name="T45" fmla="*/ 205 h 341"/>
                    <a:gd name="T46" fmla="*/ 171 w 328"/>
                    <a:gd name="T47" fmla="*/ 193 h 341"/>
                    <a:gd name="T48" fmla="*/ 175 w 328"/>
                    <a:gd name="T49" fmla="*/ 165 h 341"/>
                    <a:gd name="T50" fmla="*/ 228 w 328"/>
                    <a:gd name="T51" fmla="*/ 144 h 341"/>
                    <a:gd name="T52" fmla="*/ 252 w 328"/>
                    <a:gd name="T53" fmla="*/ 125 h 341"/>
                    <a:gd name="T54" fmla="*/ 277 w 328"/>
                    <a:gd name="T55" fmla="*/ 99 h 341"/>
                    <a:gd name="T56" fmla="*/ 298 w 328"/>
                    <a:gd name="T57" fmla="*/ 87 h 341"/>
                    <a:gd name="T58" fmla="*/ 328 w 328"/>
                    <a:gd name="T59" fmla="*/ 74 h 341"/>
                    <a:gd name="T60" fmla="*/ 316 w 328"/>
                    <a:gd name="T61" fmla="*/ 45 h 341"/>
                    <a:gd name="T62" fmla="*/ 307 w 328"/>
                    <a:gd name="T63" fmla="*/ 15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8" h="341">
                      <a:moveTo>
                        <a:pt x="307" y="15"/>
                      </a:moveTo>
                      <a:lnTo>
                        <a:pt x="299" y="14"/>
                      </a:lnTo>
                      <a:lnTo>
                        <a:pt x="279" y="9"/>
                      </a:lnTo>
                      <a:lnTo>
                        <a:pt x="260" y="10"/>
                      </a:lnTo>
                      <a:lnTo>
                        <a:pt x="248" y="0"/>
                      </a:lnTo>
                      <a:lnTo>
                        <a:pt x="234" y="0"/>
                      </a:lnTo>
                      <a:lnTo>
                        <a:pt x="226" y="15"/>
                      </a:lnTo>
                      <a:lnTo>
                        <a:pt x="213" y="40"/>
                      </a:lnTo>
                      <a:lnTo>
                        <a:pt x="198" y="49"/>
                      </a:lnTo>
                      <a:lnTo>
                        <a:pt x="178" y="60"/>
                      </a:lnTo>
                      <a:lnTo>
                        <a:pt x="165" y="76"/>
                      </a:lnTo>
                      <a:lnTo>
                        <a:pt x="161" y="89"/>
                      </a:lnTo>
                      <a:lnTo>
                        <a:pt x="153" y="109"/>
                      </a:lnTo>
                      <a:lnTo>
                        <a:pt x="157" y="139"/>
                      </a:lnTo>
                      <a:lnTo>
                        <a:pt x="140" y="158"/>
                      </a:lnTo>
                      <a:lnTo>
                        <a:pt x="130" y="165"/>
                      </a:lnTo>
                      <a:lnTo>
                        <a:pt x="113" y="181"/>
                      </a:lnTo>
                      <a:lnTo>
                        <a:pt x="95" y="184"/>
                      </a:lnTo>
                      <a:lnTo>
                        <a:pt x="84" y="193"/>
                      </a:lnTo>
                      <a:lnTo>
                        <a:pt x="83" y="193"/>
                      </a:lnTo>
                      <a:lnTo>
                        <a:pt x="70" y="217"/>
                      </a:lnTo>
                      <a:lnTo>
                        <a:pt x="56" y="226"/>
                      </a:lnTo>
                      <a:lnTo>
                        <a:pt x="49" y="241"/>
                      </a:lnTo>
                      <a:lnTo>
                        <a:pt x="48" y="254"/>
                      </a:lnTo>
                      <a:lnTo>
                        <a:pt x="41" y="268"/>
                      </a:lnTo>
                      <a:lnTo>
                        <a:pt x="35" y="271"/>
                      </a:lnTo>
                      <a:lnTo>
                        <a:pt x="23" y="286"/>
                      </a:lnTo>
                      <a:lnTo>
                        <a:pt x="15" y="303"/>
                      </a:lnTo>
                      <a:lnTo>
                        <a:pt x="17" y="312"/>
                      </a:lnTo>
                      <a:lnTo>
                        <a:pt x="10" y="324"/>
                      </a:lnTo>
                      <a:lnTo>
                        <a:pt x="1" y="330"/>
                      </a:lnTo>
                      <a:lnTo>
                        <a:pt x="0" y="341"/>
                      </a:lnTo>
                      <a:lnTo>
                        <a:pt x="0" y="341"/>
                      </a:lnTo>
                      <a:lnTo>
                        <a:pt x="47" y="340"/>
                      </a:lnTo>
                      <a:lnTo>
                        <a:pt x="50" y="330"/>
                      </a:lnTo>
                      <a:lnTo>
                        <a:pt x="58" y="320"/>
                      </a:lnTo>
                      <a:lnTo>
                        <a:pt x="66" y="287"/>
                      </a:lnTo>
                      <a:lnTo>
                        <a:pt x="95" y="261"/>
                      </a:lnTo>
                      <a:lnTo>
                        <a:pt x="105" y="231"/>
                      </a:lnTo>
                      <a:lnTo>
                        <a:pt x="111" y="229"/>
                      </a:lnTo>
                      <a:lnTo>
                        <a:pt x="119" y="211"/>
                      </a:lnTo>
                      <a:lnTo>
                        <a:pt x="136" y="209"/>
                      </a:lnTo>
                      <a:lnTo>
                        <a:pt x="143" y="212"/>
                      </a:lnTo>
                      <a:lnTo>
                        <a:pt x="153" y="212"/>
                      </a:lnTo>
                      <a:lnTo>
                        <a:pt x="159" y="206"/>
                      </a:lnTo>
                      <a:lnTo>
                        <a:pt x="172" y="205"/>
                      </a:lnTo>
                      <a:lnTo>
                        <a:pt x="171" y="193"/>
                      </a:lnTo>
                      <a:lnTo>
                        <a:pt x="171" y="193"/>
                      </a:lnTo>
                      <a:lnTo>
                        <a:pt x="174" y="193"/>
                      </a:lnTo>
                      <a:lnTo>
                        <a:pt x="175" y="165"/>
                      </a:lnTo>
                      <a:lnTo>
                        <a:pt x="208" y="147"/>
                      </a:lnTo>
                      <a:lnTo>
                        <a:pt x="228" y="144"/>
                      </a:lnTo>
                      <a:lnTo>
                        <a:pt x="245" y="137"/>
                      </a:lnTo>
                      <a:lnTo>
                        <a:pt x="252" y="125"/>
                      </a:lnTo>
                      <a:lnTo>
                        <a:pt x="276" y="115"/>
                      </a:lnTo>
                      <a:lnTo>
                        <a:pt x="277" y="99"/>
                      </a:lnTo>
                      <a:lnTo>
                        <a:pt x="289" y="97"/>
                      </a:lnTo>
                      <a:lnTo>
                        <a:pt x="298" y="87"/>
                      </a:lnTo>
                      <a:lnTo>
                        <a:pt x="324" y="84"/>
                      </a:lnTo>
                      <a:lnTo>
                        <a:pt x="328" y="74"/>
                      </a:lnTo>
                      <a:lnTo>
                        <a:pt x="322" y="69"/>
                      </a:lnTo>
                      <a:lnTo>
                        <a:pt x="316" y="45"/>
                      </a:lnTo>
                      <a:lnTo>
                        <a:pt x="315" y="30"/>
                      </a:lnTo>
                      <a:lnTo>
                        <a:pt x="307" y="15"/>
                      </a:lnTo>
                      <a:lnTo>
                        <a:pt x="307" y="1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71"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F5D71339-CE4E-6372-A485-D383A442ED77}"/>
                    </a:ext>
                  </a:extLst>
                </p:cNvPr>
                <p:cNvSpPr>
                  <a:spLocks/>
                </p:cNvSpPr>
                <p:nvPr/>
              </p:nvSpPr>
              <p:spPr bwMode="auto">
                <a:xfrm>
                  <a:off x="7410450" y="4937126"/>
                  <a:ext cx="255587" cy="511175"/>
                </a:xfrm>
                <a:custGeom>
                  <a:avLst/>
                  <a:gdLst>
                    <a:gd name="T0" fmla="*/ 154 w 161"/>
                    <a:gd name="T1" fmla="*/ 36 h 322"/>
                    <a:gd name="T2" fmla="*/ 150 w 161"/>
                    <a:gd name="T3" fmla="*/ 21 h 322"/>
                    <a:gd name="T4" fmla="*/ 145 w 161"/>
                    <a:gd name="T5" fmla="*/ 10 h 322"/>
                    <a:gd name="T6" fmla="*/ 139 w 161"/>
                    <a:gd name="T7" fmla="*/ 0 h 322"/>
                    <a:gd name="T8" fmla="*/ 131 w 161"/>
                    <a:gd name="T9" fmla="*/ 10 h 322"/>
                    <a:gd name="T10" fmla="*/ 129 w 161"/>
                    <a:gd name="T11" fmla="*/ 25 h 322"/>
                    <a:gd name="T12" fmla="*/ 117 w 161"/>
                    <a:gd name="T13" fmla="*/ 42 h 322"/>
                    <a:gd name="T14" fmla="*/ 109 w 161"/>
                    <a:gd name="T15" fmla="*/ 38 h 322"/>
                    <a:gd name="T16" fmla="*/ 111 w 161"/>
                    <a:gd name="T17" fmla="*/ 49 h 322"/>
                    <a:gd name="T18" fmla="*/ 104 w 161"/>
                    <a:gd name="T19" fmla="*/ 61 h 322"/>
                    <a:gd name="T20" fmla="*/ 86 w 161"/>
                    <a:gd name="T21" fmla="*/ 76 h 322"/>
                    <a:gd name="T22" fmla="*/ 73 w 161"/>
                    <a:gd name="T23" fmla="*/ 89 h 322"/>
                    <a:gd name="T24" fmla="*/ 65 w 161"/>
                    <a:gd name="T25" fmla="*/ 89 h 322"/>
                    <a:gd name="T26" fmla="*/ 56 w 161"/>
                    <a:gd name="T27" fmla="*/ 93 h 322"/>
                    <a:gd name="T28" fmla="*/ 45 w 161"/>
                    <a:gd name="T29" fmla="*/ 98 h 322"/>
                    <a:gd name="T30" fmla="*/ 34 w 161"/>
                    <a:gd name="T31" fmla="*/ 99 h 322"/>
                    <a:gd name="T32" fmla="*/ 30 w 161"/>
                    <a:gd name="T33" fmla="*/ 115 h 322"/>
                    <a:gd name="T34" fmla="*/ 23 w 161"/>
                    <a:gd name="T35" fmla="*/ 128 h 322"/>
                    <a:gd name="T36" fmla="*/ 23 w 161"/>
                    <a:gd name="T37" fmla="*/ 149 h 322"/>
                    <a:gd name="T38" fmla="*/ 26 w 161"/>
                    <a:gd name="T39" fmla="*/ 164 h 322"/>
                    <a:gd name="T40" fmla="*/ 30 w 161"/>
                    <a:gd name="T41" fmla="*/ 176 h 322"/>
                    <a:gd name="T42" fmla="*/ 26 w 161"/>
                    <a:gd name="T43" fmla="*/ 191 h 322"/>
                    <a:gd name="T44" fmla="*/ 16 w 161"/>
                    <a:gd name="T45" fmla="*/ 209 h 322"/>
                    <a:gd name="T46" fmla="*/ 15 w 161"/>
                    <a:gd name="T47" fmla="*/ 217 h 322"/>
                    <a:gd name="T48" fmla="*/ 6 w 161"/>
                    <a:gd name="T49" fmla="*/ 221 h 322"/>
                    <a:gd name="T50" fmla="*/ 0 w 161"/>
                    <a:gd name="T51" fmla="*/ 238 h 322"/>
                    <a:gd name="T52" fmla="*/ 1 w 161"/>
                    <a:gd name="T53" fmla="*/ 255 h 322"/>
                    <a:gd name="T54" fmla="*/ 8 w 161"/>
                    <a:gd name="T55" fmla="*/ 274 h 322"/>
                    <a:gd name="T56" fmla="*/ 7 w 161"/>
                    <a:gd name="T57" fmla="*/ 295 h 322"/>
                    <a:gd name="T58" fmla="*/ 12 w 161"/>
                    <a:gd name="T59" fmla="*/ 307 h 322"/>
                    <a:gd name="T60" fmla="*/ 27 w 161"/>
                    <a:gd name="T61" fmla="*/ 317 h 322"/>
                    <a:gd name="T62" fmla="*/ 39 w 161"/>
                    <a:gd name="T63" fmla="*/ 322 h 322"/>
                    <a:gd name="T64" fmla="*/ 57 w 161"/>
                    <a:gd name="T65" fmla="*/ 313 h 322"/>
                    <a:gd name="T66" fmla="*/ 74 w 161"/>
                    <a:gd name="T67" fmla="*/ 307 h 322"/>
                    <a:gd name="T68" fmla="*/ 86 w 161"/>
                    <a:gd name="T69" fmla="*/ 279 h 322"/>
                    <a:gd name="T70" fmla="*/ 97 w 161"/>
                    <a:gd name="T71" fmla="*/ 246 h 322"/>
                    <a:gd name="T72" fmla="*/ 112 w 161"/>
                    <a:gd name="T73" fmla="*/ 201 h 322"/>
                    <a:gd name="T74" fmla="*/ 125 w 161"/>
                    <a:gd name="T75" fmla="*/ 168 h 322"/>
                    <a:gd name="T76" fmla="*/ 135 w 161"/>
                    <a:gd name="T77" fmla="*/ 141 h 322"/>
                    <a:gd name="T78" fmla="*/ 138 w 161"/>
                    <a:gd name="T79" fmla="*/ 120 h 322"/>
                    <a:gd name="T80" fmla="*/ 144 w 161"/>
                    <a:gd name="T81" fmla="*/ 115 h 322"/>
                    <a:gd name="T82" fmla="*/ 146 w 161"/>
                    <a:gd name="T83" fmla="*/ 105 h 322"/>
                    <a:gd name="T84" fmla="*/ 143 w 161"/>
                    <a:gd name="T85" fmla="*/ 87 h 322"/>
                    <a:gd name="T86" fmla="*/ 148 w 161"/>
                    <a:gd name="T87" fmla="*/ 80 h 322"/>
                    <a:gd name="T88" fmla="*/ 153 w 161"/>
                    <a:gd name="T89" fmla="*/ 94 h 322"/>
                    <a:gd name="T90" fmla="*/ 158 w 161"/>
                    <a:gd name="T91" fmla="*/ 87 h 322"/>
                    <a:gd name="T92" fmla="*/ 161 w 161"/>
                    <a:gd name="T93" fmla="*/ 76 h 322"/>
                    <a:gd name="T94" fmla="*/ 156 w 161"/>
                    <a:gd name="T95" fmla="*/ 64 h 322"/>
                    <a:gd name="T96" fmla="*/ 154 w 161"/>
                    <a:gd name="T97" fmla="*/ 36 h 322"/>
                    <a:gd name="T98" fmla="*/ 154 w 161"/>
                    <a:gd name="T99" fmla="*/ 36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1" h="322">
                      <a:moveTo>
                        <a:pt x="154" y="36"/>
                      </a:moveTo>
                      <a:lnTo>
                        <a:pt x="150" y="21"/>
                      </a:lnTo>
                      <a:lnTo>
                        <a:pt x="145" y="10"/>
                      </a:lnTo>
                      <a:lnTo>
                        <a:pt x="139" y="0"/>
                      </a:lnTo>
                      <a:lnTo>
                        <a:pt x="131" y="10"/>
                      </a:lnTo>
                      <a:lnTo>
                        <a:pt x="129" y="25"/>
                      </a:lnTo>
                      <a:lnTo>
                        <a:pt x="117" y="42"/>
                      </a:lnTo>
                      <a:lnTo>
                        <a:pt x="109" y="38"/>
                      </a:lnTo>
                      <a:lnTo>
                        <a:pt x="111" y="49"/>
                      </a:lnTo>
                      <a:lnTo>
                        <a:pt x="104" y="61"/>
                      </a:lnTo>
                      <a:lnTo>
                        <a:pt x="86" y="76"/>
                      </a:lnTo>
                      <a:lnTo>
                        <a:pt x="73" y="89"/>
                      </a:lnTo>
                      <a:lnTo>
                        <a:pt x="65" y="89"/>
                      </a:lnTo>
                      <a:lnTo>
                        <a:pt x="56" y="93"/>
                      </a:lnTo>
                      <a:lnTo>
                        <a:pt x="45" y="98"/>
                      </a:lnTo>
                      <a:lnTo>
                        <a:pt x="34" y="99"/>
                      </a:lnTo>
                      <a:lnTo>
                        <a:pt x="30" y="115"/>
                      </a:lnTo>
                      <a:lnTo>
                        <a:pt x="23" y="128"/>
                      </a:lnTo>
                      <a:lnTo>
                        <a:pt x="23" y="149"/>
                      </a:lnTo>
                      <a:lnTo>
                        <a:pt x="26" y="164"/>
                      </a:lnTo>
                      <a:lnTo>
                        <a:pt x="30" y="176"/>
                      </a:lnTo>
                      <a:lnTo>
                        <a:pt x="26" y="191"/>
                      </a:lnTo>
                      <a:lnTo>
                        <a:pt x="16" y="209"/>
                      </a:lnTo>
                      <a:lnTo>
                        <a:pt x="15" y="217"/>
                      </a:lnTo>
                      <a:lnTo>
                        <a:pt x="6" y="221"/>
                      </a:lnTo>
                      <a:lnTo>
                        <a:pt x="0" y="238"/>
                      </a:lnTo>
                      <a:lnTo>
                        <a:pt x="1" y="255"/>
                      </a:lnTo>
                      <a:lnTo>
                        <a:pt x="8" y="274"/>
                      </a:lnTo>
                      <a:lnTo>
                        <a:pt x="7" y="295"/>
                      </a:lnTo>
                      <a:lnTo>
                        <a:pt x="12" y="307"/>
                      </a:lnTo>
                      <a:lnTo>
                        <a:pt x="27" y="317"/>
                      </a:lnTo>
                      <a:lnTo>
                        <a:pt x="39" y="322"/>
                      </a:lnTo>
                      <a:lnTo>
                        <a:pt x="57" y="313"/>
                      </a:lnTo>
                      <a:lnTo>
                        <a:pt x="74" y="307"/>
                      </a:lnTo>
                      <a:lnTo>
                        <a:pt x="86" y="279"/>
                      </a:lnTo>
                      <a:lnTo>
                        <a:pt x="97" y="246"/>
                      </a:lnTo>
                      <a:lnTo>
                        <a:pt x="112" y="201"/>
                      </a:lnTo>
                      <a:lnTo>
                        <a:pt x="125" y="168"/>
                      </a:lnTo>
                      <a:lnTo>
                        <a:pt x="135" y="141"/>
                      </a:lnTo>
                      <a:lnTo>
                        <a:pt x="138" y="120"/>
                      </a:lnTo>
                      <a:lnTo>
                        <a:pt x="144" y="115"/>
                      </a:lnTo>
                      <a:lnTo>
                        <a:pt x="146" y="105"/>
                      </a:lnTo>
                      <a:lnTo>
                        <a:pt x="143" y="87"/>
                      </a:lnTo>
                      <a:lnTo>
                        <a:pt x="148" y="80"/>
                      </a:lnTo>
                      <a:lnTo>
                        <a:pt x="153" y="94"/>
                      </a:lnTo>
                      <a:lnTo>
                        <a:pt x="158" y="87"/>
                      </a:lnTo>
                      <a:lnTo>
                        <a:pt x="161" y="76"/>
                      </a:lnTo>
                      <a:lnTo>
                        <a:pt x="156" y="64"/>
                      </a:lnTo>
                      <a:lnTo>
                        <a:pt x="154" y="36"/>
                      </a:lnTo>
                      <a:lnTo>
                        <a:pt x="154" y="3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72"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9B07E267-BEFE-B2B7-EAAC-0B3FF2492C6C}"/>
                    </a:ext>
                  </a:extLst>
                </p:cNvPr>
                <p:cNvSpPr>
                  <a:spLocks/>
                </p:cNvSpPr>
                <p:nvPr/>
              </p:nvSpPr>
              <p:spPr bwMode="auto">
                <a:xfrm>
                  <a:off x="5599112" y="3540126"/>
                  <a:ext cx="542925" cy="561975"/>
                </a:xfrm>
                <a:custGeom>
                  <a:avLst/>
                  <a:gdLst>
                    <a:gd name="T0" fmla="*/ 319 w 342"/>
                    <a:gd name="T1" fmla="*/ 141 h 354"/>
                    <a:gd name="T2" fmla="*/ 309 w 342"/>
                    <a:gd name="T3" fmla="*/ 122 h 354"/>
                    <a:gd name="T4" fmla="*/ 291 w 342"/>
                    <a:gd name="T5" fmla="*/ 104 h 354"/>
                    <a:gd name="T6" fmla="*/ 153 w 342"/>
                    <a:gd name="T7" fmla="*/ 0 h 354"/>
                    <a:gd name="T8" fmla="*/ 130 w 342"/>
                    <a:gd name="T9" fmla="*/ 103 h 354"/>
                    <a:gd name="T10" fmla="*/ 143 w 342"/>
                    <a:gd name="T11" fmla="*/ 209 h 354"/>
                    <a:gd name="T12" fmla="*/ 55 w 342"/>
                    <a:gd name="T13" fmla="*/ 225 h 354"/>
                    <a:gd name="T14" fmla="*/ 43 w 342"/>
                    <a:gd name="T15" fmla="*/ 229 h 354"/>
                    <a:gd name="T16" fmla="*/ 17 w 342"/>
                    <a:gd name="T17" fmla="*/ 227 h 354"/>
                    <a:gd name="T18" fmla="*/ 7 w 342"/>
                    <a:gd name="T19" fmla="*/ 242 h 354"/>
                    <a:gd name="T20" fmla="*/ 0 w 342"/>
                    <a:gd name="T21" fmla="*/ 261 h 354"/>
                    <a:gd name="T22" fmla="*/ 13 w 342"/>
                    <a:gd name="T23" fmla="*/ 282 h 354"/>
                    <a:gd name="T24" fmla="*/ 13 w 342"/>
                    <a:gd name="T25" fmla="*/ 298 h 354"/>
                    <a:gd name="T26" fmla="*/ 17 w 342"/>
                    <a:gd name="T27" fmla="*/ 307 h 354"/>
                    <a:gd name="T28" fmla="*/ 27 w 342"/>
                    <a:gd name="T29" fmla="*/ 305 h 354"/>
                    <a:gd name="T30" fmla="*/ 41 w 342"/>
                    <a:gd name="T31" fmla="*/ 312 h 354"/>
                    <a:gd name="T32" fmla="*/ 54 w 342"/>
                    <a:gd name="T33" fmla="*/ 304 h 354"/>
                    <a:gd name="T34" fmla="*/ 63 w 342"/>
                    <a:gd name="T35" fmla="*/ 302 h 354"/>
                    <a:gd name="T36" fmla="*/ 70 w 342"/>
                    <a:gd name="T37" fmla="*/ 313 h 354"/>
                    <a:gd name="T38" fmla="*/ 74 w 342"/>
                    <a:gd name="T39" fmla="*/ 329 h 354"/>
                    <a:gd name="T40" fmla="*/ 78 w 342"/>
                    <a:gd name="T41" fmla="*/ 335 h 354"/>
                    <a:gd name="T42" fmla="*/ 79 w 342"/>
                    <a:gd name="T43" fmla="*/ 345 h 354"/>
                    <a:gd name="T44" fmla="*/ 88 w 342"/>
                    <a:gd name="T45" fmla="*/ 349 h 354"/>
                    <a:gd name="T46" fmla="*/ 111 w 342"/>
                    <a:gd name="T47" fmla="*/ 353 h 354"/>
                    <a:gd name="T48" fmla="*/ 118 w 342"/>
                    <a:gd name="T49" fmla="*/ 347 h 354"/>
                    <a:gd name="T50" fmla="*/ 127 w 342"/>
                    <a:gd name="T51" fmla="*/ 354 h 354"/>
                    <a:gd name="T52" fmla="*/ 140 w 342"/>
                    <a:gd name="T53" fmla="*/ 348 h 354"/>
                    <a:gd name="T54" fmla="*/ 145 w 342"/>
                    <a:gd name="T55" fmla="*/ 324 h 354"/>
                    <a:gd name="T56" fmla="*/ 161 w 342"/>
                    <a:gd name="T57" fmla="*/ 296 h 354"/>
                    <a:gd name="T58" fmla="*/ 170 w 342"/>
                    <a:gd name="T59" fmla="*/ 274 h 354"/>
                    <a:gd name="T60" fmla="*/ 189 w 342"/>
                    <a:gd name="T61" fmla="*/ 272 h 354"/>
                    <a:gd name="T62" fmla="*/ 208 w 342"/>
                    <a:gd name="T63" fmla="*/ 255 h 354"/>
                    <a:gd name="T64" fmla="*/ 231 w 342"/>
                    <a:gd name="T65" fmla="*/ 239 h 354"/>
                    <a:gd name="T66" fmla="*/ 248 w 342"/>
                    <a:gd name="T67" fmla="*/ 240 h 354"/>
                    <a:gd name="T68" fmla="*/ 275 w 342"/>
                    <a:gd name="T69" fmla="*/ 239 h 354"/>
                    <a:gd name="T70" fmla="*/ 310 w 342"/>
                    <a:gd name="T71" fmla="*/ 227 h 354"/>
                    <a:gd name="T72" fmla="*/ 331 w 342"/>
                    <a:gd name="T73" fmla="*/ 210 h 354"/>
                    <a:gd name="T74" fmla="*/ 341 w 342"/>
                    <a:gd name="T75" fmla="*/ 139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2" h="354">
                      <a:moveTo>
                        <a:pt x="341" y="139"/>
                      </a:moveTo>
                      <a:lnTo>
                        <a:pt x="319" y="141"/>
                      </a:lnTo>
                      <a:lnTo>
                        <a:pt x="318" y="127"/>
                      </a:lnTo>
                      <a:lnTo>
                        <a:pt x="309" y="122"/>
                      </a:lnTo>
                      <a:lnTo>
                        <a:pt x="295" y="115"/>
                      </a:lnTo>
                      <a:lnTo>
                        <a:pt x="291" y="104"/>
                      </a:lnTo>
                      <a:lnTo>
                        <a:pt x="222" y="53"/>
                      </a:lnTo>
                      <a:lnTo>
                        <a:pt x="153" y="0"/>
                      </a:lnTo>
                      <a:lnTo>
                        <a:pt x="122" y="1"/>
                      </a:lnTo>
                      <a:lnTo>
                        <a:pt x="130" y="103"/>
                      </a:lnTo>
                      <a:lnTo>
                        <a:pt x="140" y="206"/>
                      </a:lnTo>
                      <a:lnTo>
                        <a:pt x="143" y="209"/>
                      </a:lnTo>
                      <a:lnTo>
                        <a:pt x="139" y="225"/>
                      </a:lnTo>
                      <a:lnTo>
                        <a:pt x="55" y="225"/>
                      </a:lnTo>
                      <a:lnTo>
                        <a:pt x="52" y="231"/>
                      </a:lnTo>
                      <a:lnTo>
                        <a:pt x="43" y="229"/>
                      </a:lnTo>
                      <a:lnTo>
                        <a:pt x="32" y="235"/>
                      </a:lnTo>
                      <a:lnTo>
                        <a:pt x="17" y="227"/>
                      </a:lnTo>
                      <a:lnTo>
                        <a:pt x="11" y="228"/>
                      </a:lnTo>
                      <a:lnTo>
                        <a:pt x="7" y="242"/>
                      </a:lnTo>
                      <a:lnTo>
                        <a:pt x="0" y="247"/>
                      </a:lnTo>
                      <a:lnTo>
                        <a:pt x="0" y="261"/>
                      </a:lnTo>
                      <a:lnTo>
                        <a:pt x="5" y="275"/>
                      </a:lnTo>
                      <a:lnTo>
                        <a:pt x="13" y="282"/>
                      </a:lnTo>
                      <a:lnTo>
                        <a:pt x="14" y="291"/>
                      </a:lnTo>
                      <a:lnTo>
                        <a:pt x="13" y="298"/>
                      </a:lnTo>
                      <a:lnTo>
                        <a:pt x="14" y="307"/>
                      </a:lnTo>
                      <a:lnTo>
                        <a:pt x="17" y="307"/>
                      </a:lnTo>
                      <a:lnTo>
                        <a:pt x="23" y="304"/>
                      </a:lnTo>
                      <a:lnTo>
                        <a:pt x="27" y="305"/>
                      </a:lnTo>
                      <a:lnTo>
                        <a:pt x="32" y="310"/>
                      </a:lnTo>
                      <a:lnTo>
                        <a:pt x="41" y="312"/>
                      </a:lnTo>
                      <a:lnTo>
                        <a:pt x="47" y="308"/>
                      </a:lnTo>
                      <a:lnTo>
                        <a:pt x="54" y="304"/>
                      </a:lnTo>
                      <a:lnTo>
                        <a:pt x="58" y="301"/>
                      </a:lnTo>
                      <a:lnTo>
                        <a:pt x="63" y="302"/>
                      </a:lnTo>
                      <a:lnTo>
                        <a:pt x="68" y="307"/>
                      </a:lnTo>
                      <a:lnTo>
                        <a:pt x="70" y="313"/>
                      </a:lnTo>
                      <a:lnTo>
                        <a:pt x="79" y="324"/>
                      </a:lnTo>
                      <a:lnTo>
                        <a:pt x="74" y="329"/>
                      </a:lnTo>
                      <a:lnTo>
                        <a:pt x="73" y="338"/>
                      </a:lnTo>
                      <a:lnTo>
                        <a:pt x="78" y="335"/>
                      </a:lnTo>
                      <a:lnTo>
                        <a:pt x="81" y="338"/>
                      </a:lnTo>
                      <a:lnTo>
                        <a:pt x="79" y="345"/>
                      </a:lnTo>
                      <a:lnTo>
                        <a:pt x="85" y="352"/>
                      </a:lnTo>
                      <a:lnTo>
                        <a:pt x="88" y="349"/>
                      </a:lnTo>
                      <a:lnTo>
                        <a:pt x="94" y="352"/>
                      </a:lnTo>
                      <a:lnTo>
                        <a:pt x="111" y="353"/>
                      </a:lnTo>
                      <a:lnTo>
                        <a:pt x="114" y="346"/>
                      </a:lnTo>
                      <a:lnTo>
                        <a:pt x="118" y="347"/>
                      </a:lnTo>
                      <a:lnTo>
                        <a:pt x="124" y="344"/>
                      </a:lnTo>
                      <a:lnTo>
                        <a:pt x="127" y="354"/>
                      </a:lnTo>
                      <a:lnTo>
                        <a:pt x="132" y="351"/>
                      </a:lnTo>
                      <a:lnTo>
                        <a:pt x="140" y="348"/>
                      </a:lnTo>
                      <a:lnTo>
                        <a:pt x="139" y="334"/>
                      </a:lnTo>
                      <a:lnTo>
                        <a:pt x="145" y="324"/>
                      </a:lnTo>
                      <a:lnTo>
                        <a:pt x="144" y="315"/>
                      </a:lnTo>
                      <a:lnTo>
                        <a:pt x="161" y="296"/>
                      </a:lnTo>
                      <a:lnTo>
                        <a:pt x="164" y="280"/>
                      </a:lnTo>
                      <a:lnTo>
                        <a:pt x="170" y="274"/>
                      </a:lnTo>
                      <a:lnTo>
                        <a:pt x="180" y="277"/>
                      </a:lnTo>
                      <a:lnTo>
                        <a:pt x="189" y="272"/>
                      </a:lnTo>
                      <a:lnTo>
                        <a:pt x="192" y="267"/>
                      </a:lnTo>
                      <a:lnTo>
                        <a:pt x="208" y="255"/>
                      </a:lnTo>
                      <a:lnTo>
                        <a:pt x="211" y="248"/>
                      </a:lnTo>
                      <a:lnTo>
                        <a:pt x="231" y="239"/>
                      </a:lnTo>
                      <a:lnTo>
                        <a:pt x="242" y="235"/>
                      </a:lnTo>
                      <a:lnTo>
                        <a:pt x="248" y="240"/>
                      </a:lnTo>
                      <a:lnTo>
                        <a:pt x="261" y="240"/>
                      </a:lnTo>
                      <a:lnTo>
                        <a:pt x="275" y="239"/>
                      </a:lnTo>
                      <a:lnTo>
                        <a:pt x="282" y="230"/>
                      </a:lnTo>
                      <a:lnTo>
                        <a:pt x="310" y="227"/>
                      </a:lnTo>
                      <a:lnTo>
                        <a:pt x="329" y="224"/>
                      </a:lnTo>
                      <a:lnTo>
                        <a:pt x="331" y="210"/>
                      </a:lnTo>
                      <a:lnTo>
                        <a:pt x="342" y="194"/>
                      </a:lnTo>
                      <a:lnTo>
                        <a:pt x="341" y="139"/>
                      </a:lnTo>
                      <a:lnTo>
                        <a:pt x="341" y="139"/>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73"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A7EFC5C4-8A51-F703-96BA-3222BB6D4926}"/>
                    </a:ext>
                  </a:extLst>
                </p:cNvPr>
                <p:cNvSpPr>
                  <a:spLocks/>
                </p:cNvSpPr>
                <p:nvPr/>
              </p:nvSpPr>
              <p:spPr bwMode="auto">
                <a:xfrm>
                  <a:off x="6997700" y="4872038"/>
                  <a:ext cx="349250" cy="619125"/>
                </a:xfrm>
                <a:custGeom>
                  <a:avLst/>
                  <a:gdLst>
                    <a:gd name="T0" fmla="*/ 215 w 220"/>
                    <a:gd name="T1" fmla="*/ 0 h 390"/>
                    <a:gd name="T2" fmla="*/ 215 w 220"/>
                    <a:gd name="T3" fmla="*/ 0 h 390"/>
                    <a:gd name="T4" fmla="*/ 174 w 220"/>
                    <a:gd name="T5" fmla="*/ 23 h 390"/>
                    <a:gd name="T6" fmla="*/ 154 w 220"/>
                    <a:gd name="T7" fmla="*/ 30 h 390"/>
                    <a:gd name="T8" fmla="*/ 134 w 220"/>
                    <a:gd name="T9" fmla="*/ 34 h 390"/>
                    <a:gd name="T10" fmla="*/ 102 w 220"/>
                    <a:gd name="T11" fmla="*/ 28 h 390"/>
                    <a:gd name="T12" fmla="*/ 98 w 220"/>
                    <a:gd name="T13" fmla="*/ 77 h 390"/>
                    <a:gd name="T14" fmla="*/ 106 w 220"/>
                    <a:gd name="T15" fmla="*/ 85 h 390"/>
                    <a:gd name="T16" fmla="*/ 115 w 220"/>
                    <a:gd name="T17" fmla="*/ 133 h 390"/>
                    <a:gd name="T18" fmla="*/ 98 w 220"/>
                    <a:gd name="T19" fmla="*/ 154 h 390"/>
                    <a:gd name="T20" fmla="*/ 85 w 220"/>
                    <a:gd name="T21" fmla="*/ 122 h 390"/>
                    <a:gd name="T22" fmla="*/ 89 w 220"/>
                    <a:gd name="T23" fmla="*/ 102 h 390"/>
                    <a:gd name="T24" fmla="*/ 75 w 220"/>
                    <a:gd name="T25" fmla="*/ 98 h 390"/>
                    <a:gd name="T26" fmla="*/ 0 w 220"/>
                    <a:gd name="T27" fmla="*/ 106 h 390"/>
                    <a:gd name="T28" fmla="*/ 2 w 220"/>
                    <a:gd name="T29" fmla="*/ 133 h 390"/>
                    <a:gd name="T30" fmla="*/ 29 w 220"/>
                    <a:gd name="T31" fmla="*/ 137 h 390"/>
                    <a:gd name="T32" fmla="*/ 43 w 220"/>
                    <a:gd name="T33" fmla="*/ 145 h 390"/>
                    <a:gd name="T34" fmla="*/ 52 w 220"/>
                    <a:gd name="T35" fmla="*/ 182 h 390"/>
                    <a:gd name="T36" fmla="*/ 46 w 220"/>
                    <a:gd name="T37" fmla="*/ 217 h 390"/>
                    <a:gd name="T38" fmla="*/ 46 w 220"/>
                    <a:gd name="T39" fmla="*/ 237 h 390"/>
                    <a:gd name="T40" fmla="*/ 36 w 220"/>
                    <a:gd name="T41" fmla="*/ 257 h 390"/>
                    <a:gd name="T42" fmla="*/ 21 w 220"/>
                    <a:gd name="T43" fmla="*/ 317 h 390"/>
                    <a:gd name="T44" fmla="*/ 19 w 220"/>
                    <a:gd name="T45" fmla="*/ 360 h 390"/>
                    <a:gd name="T46" fmla="*/ 23 w 220"/>
                    <a:gd name="T47" fmla="*/ 380 h 390"/>
                    <a:gd name="T48" fmla="*/ 40 w 220"/>
                    <a:gd name="T49" fmla="*/ 390 h 390"/>
                    <a:gd name="T50" fmla="*/ 37 w 220"/>
                    <a:gd name="T51" fmla="*/ 376 h 390"/>
                    <a:gd name="T52" fmla="*/ 46 w 220"/>
                    <a:gd name="T53" fmla="*/ 358 h 390"/>
                    <a:gd name="T54" fmla="*/ 89 w 220"/>
                    <a:gd name="T55" fmla="*/ 337 h 390"/>
                    <a:gd name="T56" fmla="*/ 102 w 220"/>
                    <a:gd name="T57" fmla="*/ 318 h 390"/>
                    <a:gd name="T58" fmla="*/ 101 w 220"/>
                    <a:gd name="T59" fmla="*/ 303 h 390"/>
                    <a:gd name="T60" fmla="*/ 99 w 220"/>
                    <a:gd name="T61" fmla="*/ 281 h 390"/>
                    <a:gd name="T62" fmla="*/ 96 w 220"/>
                    <a:gd name="T63" fmla="*/ 260 h 390"/>
                    <a:gd name="T64" fmla="*/ 89 w 220"/>
                    <a:gd name="T65" fmla="*/ 225 h 390"/>
                    <a:gd name="T66" fmla="*/ 114 w 220"/>
                    <a:gd name="T67" fmla="*/ 203 h 390"/>
                    <a:gd name="T68" fmla="*/ 146 w 220"/>
                    <a:gd name="T69" fmla="*/ 173 h 390"/>
                    <a:gd name="T70" fmla="*/ 190 w 220"/>
                    <a:gd name="T71" fmla="*/ 152 h 390"/>
                    <a:gd name="T72" fmla="*/ 213 w 220"/>
                    <a:gd name="T73" fmla="*/ 121 h 390"/>
                    <a:gd name="T74" fmla="*/ 216 w 220"/>
                    <a:gd name="T75" fmla="*/ 92 h 390"/>
                    <a:gd name="T76" fmla="*/ 216 w 220"/>
                    <a:gd name="T77" fmla="*/ 34 h 390"/>
                    <a:gd name="T78" fmla="*/ 217 w 220"/>
                    <a:gd name="T79" fmla="*/ 11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0" h="390">
                      <a:moveTo>
                        <a:pt x="217" y="11"/>
                      </a:moveTo>
                      <a:lnTo>
                        <a:pt x="215" y="0"/>
                      </a:lnTo>
                      <a:lnTo>
                        <a:pt x="215" y="0"/>
                      </a:lnTo>
                      <a:lnTo>
                        <a:pt x="215" y="0"/>
                      </a:lnTo>
                      <a:lnTo>
                        <a:pt x="197" y="14"/>
                      </a:lnTo>
                      <a:lnTo>
                        <a:pt x="174" y="23"/>
                      </a:lnTo>
                      <a:lnTo>
                        <a:pt x="161" y="23"/>
                      </a:lnTo>
                      <a:lnTo>
                        <a:pt x="154" y="30"/>
                      </a:lnTo>
                      <a:lnTo>
                        <a:pt x="139" y="31"/>
                      </a:lnTo>
                      <a:lnTo>
                        <a:pt x="134" y="34"/>
                      </a:lnTo>
                      <a:lnTo>
                        <a:pt x="109" y="27"/>
                      </a:lnTo>
                      <a:lnTo>
                        <a:pt x="102" y="28"/>
                      </a:lnTo>
                      <a:lnTo>
                        <a:pt x="95" y="50"/>
                      </a:lnTo>
                      <a:lnTo>
                        <a:pt x="98" y="77"/>
                      </a:lnTo>
                      <a:lnTo>
                        <a:pt x="99" y="77"/>
                      </a:lnTo>
                      <a:lnTo>
                        <a:pt x="106" y="85"/>
                      </a:lnTo>
                      <a:lnTo>
                        <a:pt x="115" y="102"/>
                      </a:lnTo>
                      <a:lnTo>
                        <a:pt x="115" y="133"/>
                      </a:lnTo>
                      <a:lnTo>
                        <a:pt x="105" y="137"/>
                      </a:lnTo>
                      <a:lnTo>
                        <a:pt x="98" y="154"/>
                      </a:lnTo>
                      <a:lnTo>
                        <a:pt x="86" y="139"/>
                      </a:lnTo>
                      <a:lnTo>
                        <a:pt x="85" y="122"/>
                      </a:lnTo>
                      <a:lnTo>
                        <a:pt x="89" y="112"/>
                      </a:lnTo>
                      <a:lnTo>
                        <a:pt x="89" y="102"/>
                      </a:lnTo>
                      <a:lnTo>
                        <a:pt x="81" y="96"/>
                      </a:lnTo>
                      <a:lnTo>
                        <a:pt x="75" y="98"/>
                      </a:lnTo>
                      <a:lnTo>
                        <a:pt x="63" y="87"/>
                      </a:lnTo>
                      <a:lnTo>
                        <a:pt x="0" y="106"/>
                      </a:lnTo>
                      <a:lnTo>
                        <a:pt x="1" y="123"/>
                      </a:lnTo>
                      <a:lnTo>
                        <a:pt x="2" y="133"/>
                      </a:lnTo>
                      <a:lnTo>
                        <a:pt x="19" y="132"/>
                      </a:lnTo>
                      <a:lnTo>
                        <a:pt x="29" y="137"/>
                      </a:lnTo>
                      <a:lnTo>
                        <a:pt x="33" y="143"/>
                      </a:lnTo>
                      <a:lnTo>
                        <a:pt x="43" y="145"/>
                      </a:lnTo>
                      <a:lnTo>
                        <a:pt x="53" y="152"/>
                      </a:lnTo>
                      <a:lnTo>
                        <a:pt x="52" y="182"/>
                      </a:lnTo>
                      <a:lnTo>
                        <a:pt x="47" y="199"/>
                      </a:lnTo>
                      <a:lnTo>
                        <a:pt x="46" y="217"/>
                      </a:lnTo>
                      <a:lnTo>
                        <a:pt x="48" y="223"/>
                      </a:lnTo>
                      <a:lnTo>
                        <a:pt x="46" y="237"/>
                      </a:lnTo>
                      <a:lnTo>
                        <a:pt x="42" y="240"/>
                      </a:lnTo>
                      <a:lnTo>
                        <a:pt x="36" y="257"/>
                      </a:lnTo>
                      <a:lnTo>
                        <a:pt x="13" y="284"/>
                      </a:lnTo>
                      <a:lnTo>
                        <a:pt x="21" y="317"/>
                      </a:lnTo>
                      <a:lnTo>
                        <a:pt x="25" y="334"/>
                      </a:lnTo>
                      <a:lnTo>
                        <a:pt x="19" y="360"/>
                      </a:lnTo>
                      <a:lnTo>
                        <a:pt x="21" y="369"/>
                      </a:lnTo>
                      <a:lnTo>
                        <a:pt x="23" y="380"/>
                      </a:lnTo>
                      <a:lnTo>
                        <a:pt x="25" y="390"/>
                      </a:lnTo>
                      <a:lnTo>
                        <a:pt x="40" y="390"/>
                      </a:lnTo>
                      <a:lnTo>
                        <a:pt x="43" y="378"/>
                      </a:lnTo>
                      <a:lnTo>
                        <a:pt x="37" y="376"/>
                      </a:lnTo>
                      <a:lnTo>
                        <a:pt x="36" y="367"/>
                      </a:lnTo>
                      <a:lnTo>
                        <a:pt x="46" y="358"/>
                      </a:lnTo>
                      <a:lnTo>
                        <a:pt x="72" y="344"/>
                      </a:lnTo>
                      <a:lnTo>
                        <a:pt x="89" y="337"/>
                      </a:lnTo>
                      <a:lnTo>
                        <a:pt x="98" y="328"/>
                      </a:lnTo>
                      <a:lnTo>
                        <a:pt x="102" y="318"/>
                      </a:lnTo>
                      <a:lnTo>
                        <a:pt x="97" y="315"/>
                      </a:lnTo>
                      <a:lnTo>
                        <a:pt x="101" y="303"/>
                      </a:lnTo>
                      <a:lnTo>
                        <a:pt x="103" y="280"/>
                      </a:lnTo>
                      <a:lnTo>
                        <a:pt x="99" y="281"/>
                      </a:lnTo>
                      <a:lnTo>
                        <a:pt x="99" y="273"/>
                      </a:lnTo>
                      <a:lnTo>
                        <a:pt x="96" y="260"/>
                      </a:lnTo>
                      <a:lnTo>
                        <a:pt x="87" y="242"/>
                      </a:lnTo>
                      <a:lnTo>
                        <a:pt x="89" y="225"/>
                      </a:lnTo>
                      <a:lnTo>
                        <a:pt x="98" y="219"/>
                      </a:lnTo>
                      <a:lnTo>
                        <a:pt x="114" y="203"/>
                      </a:lnTo>
                      <a:lnTo>
                        <a:pt x="122" y="199"/>
                      </a:lnTo>
                      <a:lnTo>
                        <a:pt x="146" y="173"/>
                      </a:lnTo>
                      <a:lnTo>
                        <a:pt x="171" y="161"/>
                      </a:lnTo>
                      <a:lnTo>
                        <a:pt x="190" y="152"/>
                      </a:lnTo>
                      <a:lnTo>
                        <a:pt x="204" y="137"/>
                      </a:lnTo>
                      <a:lnTo>
                        <a:pt x="213" y="121"/>
                      </a:lnTo>
                      <a:lnTo>
                        <a:pt x="220" y="104"/>
                      </a:lnTo>
                      <a:lnTo>
                        <a:pt x="216" y="92"/>
                      </a:lnTo>
                      <a:lnTo>
                        <a:pt x="217" y="55"/>
                      </a:lnTo>
                      <a:lnTo>
                        <a:pt x="216" y="34"/>
                      </a:lnTo>
                      <a:lnTo>
                        <a:pt x="217" y="11"/>
                      </a:lnTo>
                      <a:lnTo>
                        <a:pt x="217" y="1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74"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1A02588A-FA96-297F-009E-9359A49C93AC}"/>
                    </a:ext>
                  </a:extLst>
                </p:cNvPr>
                <p:cNvSpPr>
                  <a:spLocks/>
                </p:cNvSpPr>
                <p:nvPr/>
              </p:nvSpPr>
              <p:spPr bwMode="auto">
                <a:xfrm>
                  <a:off x="5443537" y="3449638"/>
                  <a:ext cx="398462" cy="482600"/>
                </a:xfrm>
                <a:custGeom>
                  <a:avLst/>
                  <a:gdLst>
                    <a:gd name="T0" fmla="*/ 251 w 251"/>
                    <a:gd name="T1" fmla="*/ 57 h 304"/>
                    <a:gd name="T2" fmla="*/ 175 w 251"/>
                    <a:gd name="T3" fmla="*/ 0 h 304"/>
                    <a:gd name="T4" fmla="*/ 174 w 251"/>
                    <a:gd name="T5" fmla="*/ 36 h 304"/>
                    <a:gd name="T6" fmla="*/ 108 w 251"/>
                    <a:gd name="T7" fmla="*/ 35 h 304"/>
                    <a:gd name="T8" fmla="*/ 107 w 251"/>
                    <a:gd name="T9" fmla="*/ 96 h 304"/>
                    <a:gd name="T10" fmla="*/ 87 w 251"/>
                    <a:gd name="T11" fmla="*/ 98 h 304"/>
                    <a:gd name="T12" fmla="*/ 82 w 251"/>
                    <a:gd name="T13" fmla="*/ 110 h 304"/>
                    <a:gd name="T14" fmla="*/ 85 w 251"/>
                    <a:gd name="T15" fmla="*/ 144 h 304"/>
                    <a:gd name="T16" fmla="*/ 5 w 251"/>
                    <a:gd name="T17" fmla="*/ 144 h 304"/>
                    <a:gd name="T18" fmla="*/ 0 w 251"/>
                    <a:gd name="T19" fmla="*/ 152 h 304"/>
                    <a:gd name="T20" fmla="*/ 11 w 251"/>
                    <a:gd name="T21" fmla="*/ 162 h 304"/>
                    <a:gd name="T22" fmla="*/ 16 w 251"/>
                    <a:gd name="T23" fmla="*/ 173 h 304"/>
                    <a:gd name="T24" fmla="*/ 13 w 251"/>
                    <a:gd name="T25" fmla="*/ 185 h 304"/>
                    <a:gd name="T26" fmla="*/ 15 w 251"/>
                    <a:gd name="T27" fmla="*/ 198 h 304"/>
                    <a:gd name="T28" fmla="*/ 17 w 251"/>
                    <a:gd name="T29" fmla="*/ 221 h 304"/>
                    <a:gd name="T30" fmla="*/ 14 w 251"/>
                    <a:gd name="T31" fmla="*/ 243 h 304"/>
                    <a:gd name="T32" fmla="*/ 8 w 251"/>
                    <a:gd name="T33" fmla="*/ 254 h 304"/>
                    <a:gd name="T34" fmla="*/ 10 w 251"/>
                    <a:gd name="T35" fmla="*/ 268 h 304"/>
                    <a:gd name="T36" fmla="*/ 17 w 251"/>
                    <a:gd name="T37" fmla="*/ 260 h 304"/>
                    <a:gd name="T38" fmla="*/ 27 w 251"/>
                    <a:gd name="T39" fmla="*/ 262 h 304"/>
                    <a:gd name="T40" fmla="*/ 38 w 251"/>
                    <a:gd name="T41" fmla="*/ 256 h 304"/>
                    <a:gd name="T42" fmla="*/ 49 w 251"/>
                    <a:gd name="T43" fmla="*/ 256 h 304"/>
                    <a:gd name="T44" fmla="*/ 59 w 251"/>
                    <a:gd name="T45" fmla="*/ 264 h 304"/>
                    <a:gd name="T46" fmla="*/ 72 w 251"/>
                    <a:gd name="T47" fmla="*/ 269 h 304"/>
                    <a:gd name="T48" fmla="*/ 84 w 251"/>
                    <a:gd name="T49" fmla="*/ 287 h 304"/>
                    <a:gd name="T50" fmla="*/ 98 w 251"/>
                    <a:gd name="T51" fmla="*/ 304 h 304"/>
                    <a:gd name="T52" fmla="*/ 105 w 251"/>
                    <a:gd name="T53" fmla="*/ 299 h 304"/>
                    <a:gd name="T54" fmla="*/ 109 w 251"/>
                    <a:gd name="T55" fmla="*/ 285 h 304"/>
                    <a:gd name="T56" fmla="*/ 115 w 251"/>
                    <a:gd name="T57" fmla="*/ 284 h 304"/>
                    <a:gd name="T58" fmla="*/ 130 w 251"/>
                    <a:gd name="T59" fmla="*/ 292 h 304"/>
                    <a:gd name="T60" fmla="*/ 141 w 251"/>
                    <a:gd name="T61" fmla="*/ 286 h 304"/>
                    <a:gd name="T62" fmla="*/ 150 w 251"/>
                    <a:gd name="T63" fmla="*/ 288 h 304"/>
                    <a:gd name="T64" fmla="*/ 153 w 251"/>
                    <a:gd name="T65" fmla="*/ 282 h 304"/>
                    <a:gd name="T66" fmla="*/ 237 w 251"/>
                    <a:gd name="T67" fmla="*/ 282 h 304"/>
                    <a:gd name="T68" fmla="*/ 241 w 251"/>
                    <a:gd name="T69" fmla="*/ 266 h 304"/>
                    <a:gd name="T70" fmla="*/ 238 w 251"/>
                    <a:gd name="T71" fmla="*/ 263 h 304"/>
                    <a:gd name="T72" fmla="*/ 228 w 251"/>
                    <a:gd name="T73" fmla="*/ 160 h 304"/>
                    <a:gd name="T74" fmla="*/ 220 w 251"/>
                    <a:gd name="T75" fmla="*/ 58 h 304"/>
                    <a:gd name="T76" fmla="*/ 251 w 251"/>
                    <a:gd name="T77" fmla="*/ 57 h 304"/>
                    <a:gd name="T78" fmla="*/ 251 w 251"/>
                    <a:gd name="T79" fmla="*/ 5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1" h="304">
                      <a:moveTo>
                        <a:pt x="251" y="57"/>
                      </a:moveTo>
                      <a:lnTo>
                        <a:pt x="175" y="0"/>
                      </a:lnTo>
                      <a:lnTo>
                        <a:pt x="174" y="36"/>
                      </a:lnTo>
                      <a:lnTo>
                        <a:pt x="108" y="35"/>
                      </a:lnTo>
                      <a:lnTo>
                        <a:pt x="107" y="96"/>
                      </a:lnTo>
                      <a:lnTo>
                        <a:pt x="87" y="98"/>
                      </a:lnTo>
                      <a:lnTo>
                        <a:pt x="82" y="110"/>
                      </a:lnTo>
                      <a:lnTo>
                        <a:pt x="85" y="144"/>
                      </a:lnTo>
                      <a:lnTo>
                        <a:pt x="5" y="144"/>
                      </a:lnTo>
                      <a:lnTo>
                        <a:pt x="0" y="152"/>
                      </a:lnTo>
                      <a:lnTo>
                        <a:pt x="11" y="162"/>
                      </a:lnTo>
                      <a:lnTo>
                        <a:pt x="16" y="173"/>
                      </a:lnTo>
                      <a:lnTo>
                        <a:pt x="13" y="185"/>
                      </a:lnTo>
                      <a:lnTo>
                        <a:pt x="15" y="198"/>
                      </a:lnTo>
                      <a:lnTo>
                        <a:pt x="17" y="221"/>
                      </a:lnTo>
                      <a:lnTo>
                        <a:pt x="14" y="243"/>
                      </a:lnTo>
                      <a:lnTo>
                        <a:pt x="8" y="254"/>
                      </a:lnTo>
                      <a:lnTo>
                        <a:pt x="10" y="268"/>
                      </a:lnTo>
                      <a:lnTo>
                        <a:pt x="17" y="260"/>
                      </a:lnTo>
                      <a:lnTo>
                        <a:pt x="27" y="262"/>
                      </a:lnTo>
                      <a:lnTo>
                        <a:pt x="38" y="256"/>
                      </a:lnTo>
                      <a:lnTo>
                        <a:pt x="49" y="256"/>
                      </a:lnTo>
                      <a:lnTo>
                        <a:pt x="59" y="264"/>
                      </a:lnTo>
                      <a:lnTo>
                        <a:pt x="72" y="269"/>
                      </a:lnTo>
                      <a:lnTo>
                        <a:pt x="84" y="287"/>
                      </a:lnTo>
                      <a:lnTo>
                        <a:pt x="98" y="304"/>
                      </a:lnTo>
                      <a:lnTo>
                        <a:pt x="105" y="299"/>
                      </a:lnTo>
                      <a:lnTo>
                        <a:pt x="109" y="285"/>
                      </a:lnTo>
                      <a:lnTo>
                        <a:pt x="115" y="284"/>
                      </a:lnTo>
                      <a:lnTo>
                        <a:pt x="130" y="292"/>
                      </a:lnTo>
                      <a:lnTo>
                        <a:pt x="141" y="286"/>
                      </a:lnTo>
                      <a:lnTo>
                        <a:pt x="150" y="288"/>
                      </a:lnTo>
                      <a:lnTo>
                        <a:pt x="153" y="282"/>
                      </a:lnTo>
                      <a:lnTo>
                        <a:pt x="237" y="282"/>
                      </a:lnTo>
                      <a:lnTo>
                        <a:pt x="241" y="266"/>
                      </a:lnTo>
                      <a:lnTo>
                        <a:pt x="238" y="263"/>
                      </a:lnTo>
                      <a:lnTo>
                        <a:pt x="228" y="160"/>
                      </a:lnTo>
                      <a:lnTo>
                        <a:pt x="220" y="58"/>
                      </a:lnTo>
                      <a:lnTo>
                        <a:pt x="251" y="57"/>
                      </a:lnTo>
                      <a:lnTo>
                        <a:pt x="251" y="57"/>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75"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8AF45A43-D275-DD8A-3316-25FF1372B12D}"/>
                    </a:ext>
                  </a:extLst>
                </p:cNvPr>
                <p:cNvSpPr>
                  <a:spLocks/>
                </p:cNvSpPr>
                <p:nvPr/>
              </p:nvSpPr>
              <p:spPr bwMode="auto">
                <a:xfrm>
                  <a:off x="7081837" y="4832351"/>
                  <a:ext cx="98425" cy="284163"/>
                </a:xfrm>
                <a:custGeom>
                  <a:avLst/>
                  <a:gdLst>
                    <a:gd name="T0" fmla="*/ 38 w 62"/>
                    <a:gd name="T1" fmla="*/ 114 h 179"/>
                    <a:gd name="T2" fmla="*/ 38 w 62"/>
                    <a:gd name="T3" fmla="*/ 105 h 179"/>
                    <a:gd name="T4" fmla="*/ 34 w 62"/>
                    <a:gd name="T5" fmla="*/ 98 h 179"/>
                    <a:gd name="T6" fmla="*/ 35 w 62"/>
                    <a:gd name="T7" fmla="*/ 87 h 179"/>
                    <a:gd name="T8" fmla="*/ 29 w 62"/>
                    <a:gd name="T9" fmla="*/ 70 h 179"/>
                    <a:gd name="T10" fmla="*/ 36 w 62"/>
                    <a:gd name="T11" fmla="*/ 57 h 179"/>
                    <a:gd name="T12" fmla="*/ 35 w 62"/>
                    <a:gd name="T13" fmla="*/ 28 h 179"/>
                    <a:gd name="T14" fmla="*/ 28 w 62"/>
                    <a:gd name="T15" fmla="*/ 13 h 179"/>
                    <a:gd name="T16" fmla="*/ 28 w 62"/>
                    <a:gd name="T17" fmla="*/ 10 h 179"/>
                    <a:gd name="T18" fmla="*/ 28 w 62"/>
                    <a:gd name="T19" fmla="*/ 10 h 179"/>
                    <a:gd name="T20" fmla="*/ 24 w 62"/>
                    <a:gd name="T21" fmla="*/ 3 h 179"/>
                    <a:gd name="T22" fmla="*/ 4 w 62"/>
                    <a:gd name="T23" fmla="*/ 0 h 179"/>
                    <a:gd name="T24" fmla="*/ 14 w 62"/>
                    <a:gd name="T25" fmla="*/ 10 h 179"/>
                    <a:gd name="T26" fmla="*/ 19 w 62"/>
                    <a:gd name="T27" fmla="*/ 30 h 179"/>
                    <a:gd name="T28" fmla="*/ 15 w 62"/>
                    <a:gd name="T29" fmla="*/ 37 h 179"/>
                    <a:gd name="T30" fmla="*/ 10 w 62"/>
                    <a:gd name="T31" fmla="*/ 56 h 179"/>
                    <a:gd name="T32" fmla="*/ 13 w 62"/>
                    <a:gd name="T33" fmla="*/ 75 h 179"/>
                    <a:gd name="T34" fmla="*/ 7 w 62"/>
                    <a:gd name="T35" fmla="*/ 84 h 179"/>
                    <a:gd name="T36" fmla="*/ 0 w 62"/>
                    <a:gd name="T37" fmla="*/ 106 h 179"/>
                    <a:gd name="T38" fmla="*/ 10 w 62"/>
                    <a:gd name="T39" fmla="*/ 112 h 179"/>
                    <a:gd name="T40" fmla="*/ 22 w 62"/>
                    <a:gd name="T41" fmla="*/ 123 h 179"/>
                    <a:gd name="T42" fmla="*/ 28 w 62"/>
                    <a:gd name="T43" fmla="*/ 121 h 179"/>
                    <a:gd name="T44" fmla="*/ 36 w 62"/>
                    <a:gd name="T45" fmla="*/ 127 h 179"/>
                    <a:gd name="T46" fmla="*/ 36 w 62"/>
                    <a:gd name="T47" fmla="*/ 137 h 179"/>
                    <a:gd name="T48" fmla="*/ 32 w 62"/>
                    <a:gd name="T49" fmla="*/ 147 h 179"/>
                    <a:gd name="T50" fmla="*/ 33 w 62"/>
                    <a:gd name="T51" fmla="*/ 164 h 179"/>
                    <a:gd name="T52" fmla="*/ 45 w 62"/>
                    <a:gd name="T53" fmla="*/ 179 h 179"/>
                    <a:gd name="T54" fmla="*/ 52 w 62"/>
                    <a:gd name="T55" fmla="*/ 162 h 179"/>
                    <a:gd name="T56" fmla="*/ 62 w 62"/>
                    <a:gd name="T57" fmla="*/ 158 h 179"/>
                    <a:gd name="T58" fmla="*/ 62 w 62"/>
                    <a:gd name="T59" fmla="*/ 127 h 179"/>
                    <a:gd name="T60" fmla="*/ 53 w 62"/>
                    <a:gd name="T61" fmla="*/ 110 h 179"/>
                    <a:gd name="T62" fmla="*/ 46 w 62"/>
                    <a:gd name="T63" fmla="*/ 102 h 179"/>
                    <a:gd name="T64" fmla="*/ 45 w 62"/>
                    <a:gd name="T65" fmla="*/ 102 h 179"/>
                    <a:gd name="T66" fmla="*/ 45 w 62"/>
                    <a:gd name="T67" fmla="*/ 105 h 179"/>
                    <a:gd name="T68" fmla="*/ 49 w 62"/>
                    <a:gd name="T69" fmla="*/ 106 h 179"/>
                    <a:gd name="T70" fmla="*/ 52 w 62"/>
                    <a:gd name="T71" fmla="*/ 119 h 179"/>
                    <a:gd name="T72" fmla="*/ 52 w 62"/>
                    <a:gd name="T73" fmla="*/ 122 h 179"/>
                    <a:gd name="T74" fmla="*/ 45 w 62"/>
                    <a:gd name="T75" fmla="*/ 113 h 179"/>
                    <a:gd name="T76" fmla="*/ 41 w 62"/>
                    <a:gd name="T77" fmla="*/ 119 h 179"/>
                    <a:gd name="T78" fmla="*/ 38 w 62"/>
                    <a:gd name="T79" fmla="*/ 114 h 179"/>
                    <a:gd name="T80" fmla="*/ 38 w 62"/>
                    <a:gd name="T81" fmla="*/ 11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2" h="179">
                      <a:moveTo>
                        <a:pt x="38" y="114"/>
                      </a:moveTo>
                      <a:lnTo>
                        <a:pt x="38" y="105"/>
                      </a:lnTo>
                      <a:lnTo>
                        <a:pt x="34" y="98"/>
                      </a:lnTo>
                      <a:lnTo>
                        <a:pt x="35" y="87"/>
                      </a:lnTo>
                      <a:lnTo>
                        <a:pt x="29" y="70"/>
                      </a:lnTo>
                      <a:lnTo>
                        <a:pt x="36" y="57"/>
                      </a:lnTo>
                      <a:lnTo>
                        <a:pt x="35" y="28"/>
                      </a:lnTo>
                      <a:lnTo>
                        <a:pt x="28" y="13"/>
                      </a:lnTo>
                      <a:lnTo>
                        <a:pt x="28" y="10"/>
                      </a:lnTo>
                      <a:lnTo>
                        <a:pt x="28" y="10"/>
                      </a:lnTo>
                      <a:lnTo>
                        <a:pt x="24" y="3"/>
                      </a:lnTo>
                      <a:lnTo>
                        <a:pt x="4" y="0"/>
                      </a:lnTo>
                      <a:lnTo>
                        <a:pt x="14" y="10"/>
                      </a:lnTo>
                      <a:lnTo>
                        <a:pt x="19" y="30"/>
                      </a:lnTo>
                      <a:lnTo>
                        <a:pt x="15" y="37"/>
                      </a:lnTo>
                      <a:lnTo>
                        <a:pt x="10" y="56"/>
                      </a:lnTo>
                      <a:lnTo>
                        <a:pt x="13" y="75"/>
                      </a:lnTo>
                      <a:lnTo>
                        <a:pt x="7" y="84"/>
                      </a:lnTo>
                      <a:lnTo>
                        <a:pt x="0" y="106"/>
                      </a:lnTo>
                      <a:lnTo>
                        <a:pt x="10" y="112"/>
                      </a:lnTo>
                      <a:lnTo>
                        <a:pt x="22" y="123"/>
                      </a:lnTo>
                      <a:lnTo>
                        <a:pt x="28" y="121"/>
                      </a:lnTo>
                      <a:lnTo>
                        <a:pt x="36" y="127"/>
                      </a:lnTo>
                      <a:lnTo>
                        <a:pt x="36" y="137"/>
                      </a:lnTo>
                      <a:lnTo>
                        <a:pt x="32" y="147"/>
                      </a:lnTo>
                      <a:lnTo>
                        <a:pt x="33" y="164"/>
                      </a:lnTo>
                      <a:lnTo>
                        <a:pt x="45" y="179"/>
                      </a:lnTo>
                      <a:lnTo>
                        <a:pt x="52" y="162"/>
                      </a:lnTo>
                      <a:lnTo>
                        <a:pt x="62" y="158"/>
                      </a:lnTo>
                      <a:lnTo>
                        <a:pt x="62" y="127"/>
                      </a:lnTo>
                      <a:lnTo>
                        <a:pt x="53" y="110"/>
                      </a:lnTo>
                      <a:lnTo>
                        <a:pt x="46" y="102"/>
                      </a:lnTo>
                      <a:lnTo>
                        <a:pt x="45" y="102"/>
                      </a:lnTo>
                      <a:lnTo>
                        <a:pt x="45" y="105"/>
                      </a:lnTo>
                      <a:lnTo>
                        <a:pt x="49" y="106"/>
                      </a:lnTo>
                      <a:lnTo>
                        <a:pt x="52" y="119"/>
                      </a:lnTo>
                      <a:lnTo>
                        <a:pt x="52" y="122"/>
                      </a:lnTo>
                      <a:lnTo>
                        <a:pt x="45" y="113"/>
                      </a:lnTo>
                      <a:lnTo>
                        <a:pt x="41" y="119"/>
                      </a:lnTo>
                      <a:lnTo>
                        <a:pt x="38" y="114"/>
                      </a:lnTo>
                      <a:lnTo>
                        <a:pt x="38" y="11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76"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D8F3AC6A-7AE3-3C21-4B17-89D9D0113F9A}"/>
                    </a:ext>
                  </a:extLst>
                </p:cNvPr>
                <p:cNvSpPr>
                  <a:spLocks/>
                </p:cNvSpPr>
                <p:nvPr/>
              </p:nvSpPr>
              <p:spPr bwMode="auto">
                <a:xfrm>
                  <a:off x="6386512" y="5122863"/>
                  <a:ext cx="439737" cy="455613"/>
                </a:xfrm>
                <a:custGeom>
                  <a:avLst/>
                  <a:gdLst>
                    <a:gd name="T0" fmla="*/ 238 w 277"/>
                    <a:gd name="T1" fmla="*/ 14 h 287"/>
                    <a:gd name="T2" fmla="*/ 199 w 277"/>
                    <a:gd name="T3" fmla="*/ 23 h 287"/>
                    <a:gd name="T4" fmla="*/ 150 w 277"/>
                    <a:gd name="T5" fmla="*/ 19 h 287"/>
                    <a:gd name="T6" fmla="*/ 136 w 277"/>
                    <a:gd name="T7" fmla="*/ 8 h 287"/>
                    <a:gd name="T8" fmla="*/ 52 w 277"/>
                    <a:gd name="T9" fmla="*/ 9 h 287"/>
                    <a:gd name="T10" fmla="*/ 48 w 277"/>
                    <a:gd name="T11" fmla="*/ 11 h 287"/>
                    <a:gd name="T12" fmla="*/ 37 w 277"/>
                    <a:gd name="T13" fmla="*/ 0 h 287"/>
                    <a:gd name="T14" fmla="*/ 23 w 277"/>
                    <a:gd name="T15" fmla="*/ 0 h 287"/>
                    <a:gd name="T16" fmla="*/ 10 w 277"/>
                    <a:gd name="T17" fmla="*/ 3 h 287"/>
                    <a:gd name="T18" fmla="*/ 0 w 277"/>
                    <a:gd name="T19" fmla="*/ 8 h 287"/>
                    <a:gd name="T20" fmla="*/ 1 w 277"/>
                    <a:gd name="T21" fmla="*/ 26 h 287"/>
                    <a:gd name="T22" fmla="*/ 18 w 277"/>
                    <a:gd name="T23" fmla="*/ 49 h 287"/>
                    <a:gd name="T24" fmla="*/ 22 w 277"/>
                    <a:gd name="T25" fmla="*/ 64 h 287"/>
                    <a:gd name="T26" fmla="*/ 32 w 277"/>
                    <a:gd name="T27" fmla="*/ 93 h 287"/>
                    <a:gd name="T28" fmla="*/ 42 w 277"/>
                    <a:gd name="T29" fmla="*/ 113 h 287"/>
                    <a:gd name="T30" fmla="*/ 50 w 277"/>
                    <a:gd name="T31" fmla="*/ 122 h 287"/>
                    <a:gd name="T32" fmla="*/ 52 w 277"/>
                    <a:gd name="T33" fmla="*/ 135 h 287"/>
                    <a:gd name="T34" fmla="*/ 52 w 277"/>
                    <a:gd name="T35" fmla="*/ 164 h 287"/>
                    <a:gd name="T36" fmla="*/ 58 w 277"/>
                    <a:gd name="T37" fmla="*/ 200 h 287"/>
                    <a:gd name="T38" fmla="*/ 63 w 277"/>
                    <a:gd name="T39" fmla="*/ 217 h 287"/>
                    <a:gd name="T40" fmla="*/ 66 w 277"/>
                    <a:gd name="T41" fmla="*/ 241 h 287"/>
                    <a:gd name="T42" fmla="*/ 74 w 277"/>
                    <a:gd name="T43" fmla="*/ 258 h 287"/>
                    <a:gd name="T44" fmla="*/ 88 w 277"/>
                    <a:gd name="T45" fmla="*/ 276 h 287"/>
                    <a:gd name="T46" fmla="*/ 98 w 277"/>
                    <a:gd name="T47" fmla="*/ 264 h 287"/>
                    <a:gd name="T48" fmla="*/ 106 w 277"/>
                    <a:gd name="T49" fmla="*/ 270 h 287"/>
                    <a:gd name="T50" fmla="*/ 109 w 277"/>
                    <a:gd name="T51" fmla="*/ 281 h 287"/>
                    <a:gd name="T52" fmla="*/ 118 w 277"/>
                    <a:gd name="T53" fmla="*/ 283 h 287"/>
                    <a:gd name="T54" fmla="*/ 130 w 277"/>
                    <a:gd name="T55" fmla="*/ 287 h 287"/>
                    <a:gd name="T56" fmla="*/ 141 w 277"/>
                    <a:gd name="T57" fmla="*/ 285 h 287"/>
                    <a:gd name="T58" fmla="*/ 160 w 277"/>
                    <a:gd name="T59" fmla="*/ 273 h 287"/>
                    <a:gd name="T60" fmla="*/ 164 w 277"/>
                    <a:gd name="T61" fmla="*/ 186 h 287"/>
                    <a:gd name="T62" fmla="*/ 166 w 277"/>
                    <a:gd name="T63" fmla="*/ 116 h 287"/>
                    <a:gd name="T64" fmla="*/ 186 w 277"/>
                    <a:gd name="T65" fmla="*/ 115 h 287"/>
                    <a:gd name="T66" fmla="*/ 190 w 277"/>
                    <a:gd name="T67" fmla="*/ 31 h 287"/>
                    <a:gd name="T68" fmla="*/ 205 w 277"/>
                    <a:gd name="T69" fmla="*/ 30 h 287"/>
                    <a:gd name="T70" fmla="*/ 237 w 277"/>
                    <a:gd name="T71" fmla="*/ 22 h 287"/>
                    <a:gd name="T72" fmla="*/ 245 w 277"/>
                    <a:gd name="T73" fmla="*/ 31 h 287"/>
                    <a:gd name="T74" fmla="*/ 259 w 277"/>
                    <a:gd name="T75" fmla="*/ 22 h 287"/>
                    <a:gd name="T76" fmla="*/ 264 w 277"/>
                    <a:gd name="T77" fmla="*/ 22 h 287"/>
                    <a:gd name="T78" fmla="*/ 277 w 277"/>
                    <a:gd name="T79" fmla="*/ 17 h 287"/>
                    <a:gd name="T80" fmla="*/ 277 w 277"/>
                    <a:gd name="T81" fmla="*/ 15 h 287"/>
                    <a:gd name="T82" fmla="*/ 268 w 277"/>
                    <a:gd name="T83" fmla="*/ 9 h 287"/>
                    <a:gd name="T84" fmla="*/ 255 w 277"/>
                    <a:gd name="T85" fmla="*/ 8 h 287"/>
                    <a:gd name="T86" fmla="*/ 238 w 277"/>
                    <a:gd name="T87" fmla="*/ 14 h 287"/>
                    <a:gd name="T88" fmla="*/ 238 w 277"/>
                    <a:gd name="T89" fmla="*/ 1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7" h="287">
                      <a:moveTo>
                        <a:pt x="238" y="14"/>
                      </a:moveTo>
                      <a:lnTo>
                        <a:pt x="199" y="23"/>
                      </a:lnTo>
                      <a:lnTo>
                        <a:pt x="150" y="19"/>
                      </a:lnTo>
                      <a:lnTo>
                        <a:pt x="136" y="8"/>
                      </a:lnTo>
                      <a:lnTo>
                        <a:pt x="52" y="9"/>
                      </a:lnTo>
                      <a:lnTo>
                        <a:pt x="48" y="11"/>
                      </a:lnTo>
                      <a:lnTo>
                        <a:pt x="37" y="0"/>
                      </a:lnTo>
                      <a:lnTo>
                        <a:pt x="23" y="0"/>
                      </a:lnTo>
                      <a:lnTo>
                        <a:pt x="10" y="3"/>
                      </a:lnTo>
                      <a:lnTo>
                        <a:pt x="0" y="8"/>
                      </a:lnTo>
                      <a:lnTo>
                        <a:pt x="1" y="26"/>
                      </a:lnTo>
                      <a:lnTo>
                        <a:pt x="18" y="49"/>
                      </a:lnTo>
                      <a:lnTo>
                        <a:pt x="22" y="64"/>
                      </a:lnTo>
                      <a:lnTo>
                        <a:pt x="32" y="93"/>
                      </a:lnTo>
                      <a:lnTo>
                        <a:pt x="42" y="113"/>
                      </a:lnTo>
                      <a:lnTo>
                        <a:pt x="50" y="122"/>
                      </a:lnTo>
                      <a:lnTo>
                        <a:pt x="52" y="135"/>
                      </a:lnTo>
                      <a:lnTo>
                        <a:pt x="52" y="164"/>
                      </a:lnTo>
                      <a:lnTo>
                        <a:pt x="58" y="200"/>
                      </a:lnTo>
                      <a:lnTo>
                        <a:pt x="63" y="217"/>
                      </a:lnTo>
                      <a:lnTo>
                        <a:pt x="66" y="241"/>
                      </a:lnTo>
                      <a:lnTo>
                        <a:pt x="74" y="258"/>
                      </a:lnTo>
                      <a:lnTo>
                        <a:pt x="88" y="276"/>
                      </a:lnTo>
                      <a:lnTo>
                        <a:pt x="98" y="264"/>
                      </a:lnTo>
                      <a:lnTo>
                        <a:pt x="106" y="270"/>
                      </a:lnTo>
                      <a:lnTo>
                        <a:pt x="109" y="281"/>
                      </a:lnTo>
                      <a:lnTo>
                        <a:pt x="118" y="283"/>
                      </a:lnTo>
                      <a:lnTo>
                        <a:pt x="130" y="287"/>
                      </a:lnTo>
                      <a:lnTo>
                        <a:pt x="141" y="285"/>
                      </a:lnTo>
                      <a:lnTo>
                        <a:pt x="160" y="273"/>
                      </a:lnTo>
                      <a:lnTo>
                        <a:pt x="164" y="186"/>
                      </a:lnTo>
                      <a:lnTo>
                        <a:pt x="166" y="116"/>
                      </a:lnTo>
                      <a:lnTo>
                        <a:pt x="186" y="115"/>
                      </a:lnTo>
                      <a:lnTo>
                        <a:pt x="190" y="31"/>
                      </a:lnTo>
                      <a:lnTo>
                        <a:pt x="205" y="30"/>
                      </a:lnTo>
                      <a:lnTo>
                        <a:pt x="237" y="22"/>
                      </a:lnTo>
                      <a:lnTo>
                        <a:pt x="245" y="31"/>
                      </a:lnTo>
                      <a:lnTo>
                        <a:pt x="259" y="22"/>
                      </a:lnTo>
                      <a:lnTo>
                        <a:pt x="264" y="22"/>
                      </a:lnTo>
                      <a:lnTo>
                        <a:pt x="277" y="17"/>
                      </a:lnTo>
                      <a:lnTo>
                        <a:pt x="277" y="15"/>
                      </a:lnTo>
                      <a:lnTo>
                        <a:pt x="268" y="9"/>
                      </a:lnTo>
                      <a:lnTo>
                        <a:pt x="255" y="8"/>
                      </a:lnTo>
                      <a:lnTo>
                        <a:pt x="238" y="14"/>
                      </a:lnTo>
                      <a:lnTo>
                        <a:pt x="238" y="1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77"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332367BE-A7F5-7DE8-41DF-61F3448F286C}"/>
                    </a:ext>
                  </a:extLst>
                </p:cNvPr>
                <p:cNvSpPr>
                  <a:spLocks/>
                </p:cNvSpPr>
                <p:nvPr/>
              </p:nvSpPr>
              <p:spPr bwMode="auto">
                <a:xfrm>
                  <a:off x="6010275" y="3597276"/>
                  <a:ext cx="511175" cy="446088"/>
                </a:xfrm>
                <a:custGeom>
                  <a:avLst/>
                  <a:gdLst>
                    <a:gd name="T0" fmla="*/ 273 w 322"/>
                    <a:gd name="T1" fmla="*/ 10 h 281"/>
                    <a:gd name="T2" fmla="*/ 240 w 322"/>
                    <a:gd name="T3" fmla="*/ 0 h 281"/>
                    <a:gd name="T4" fmla="*/ 171 w 322"/>
                    <a:gd name="T5" fmla="*/ 46 h 281"/>
                    <a:gd name="T6" fmla="*/ 111 w 322"/>
                    <a:gd name="T7" fmla="*/ 92 h 281"/>
                    <a:gd name="T8" fmla="*/ 82 w 322"/>
                    <a:gd name="T9" fmla="*/ 103 h 281"/>
                    <a:gd name="T10" fmla="*/ 83 w 322"/>
                    <a:gd name="T11" fmla="*/ 158 h 281"/>
                    <a:gd name="T12" fmla="*/ 72 w 322"/>
                    <a:gd name="T13" fmla="*/ 174 h 281"/>
                    <a:gd name="T14" fmla="*/ 70 w 322"/>
                    <a:gd name="T15" fmla="*/ 188 h 281"/>
                    <a:gd name="T16" fmla="*/ 51 w 322"/>
                    <a:gd name="T17" fmla="*/ 191 h 281"/>
                    <a:gd name="T18" fmla="*/ 23 w 322"/>
                    <a:gd name="T19" fmla="*/ 194 h 281"/>
                    <a:gd name="T20" fmla="*/ 16 w 322"/>
                    <a:gd name="T21" fmla="*/ 203 h 281"/>
                    <a:gd name="T22" fmla="*/ 2 w 322"/>
                    <a:gd name="T23" fmla="*/ 204 h 281"/>
                    <a:gd name="T24" fmla="*/ 0 w 322"/>
                    <a:gd name="T25" fmla="*/ 215 h 281"/>
                    <a:gd name="T26" fmla="*/ 3 w 322"/>
                    <a:gd name="T27" fmla="*/ 226 h 281"/>
                    <a:gd name="T28" fmla="*/ 15 w 322"/>
                    <a:gd name="T29" fmla="*/ 241 h 281"/>
                    <a:gd name="T30" fmla="*/ 16 w 322"/>
                    <a:gd name="T31" fmla="*/ 253 h 281"/>
                    <a:gd name="T32" fmla="*/ 39 w 322"/>
                    <a:gd name="T33" fmla="*/ 258 h 281"/>
                    <a:gd name="T34" fmla="*/ 39 w 322"/>
                    <a:gd name="T35" fmla="*/ 274 h 281"/>
                    <a:gd name="T36" fmla="*/ 46 w 322"/>
                    <a:gd name="T37" fmla="*/ 267 h 281"/>
                    <a:gd name="T38" fmla="*/ 53 w 322"/>
                    <a:gd name="T39" fmla="*/ 267 h 281"/>
                    <a:gd name="T40" fmla="*/ 70 w 322"/>
                    <a:gd name="T41" fmla="*/ 281 h 281"/>
                    <a:gd name="T42" fmla="*/ 71 w 322"/>
                    <a:gd name="T43" fmla="*/ 260 h 281"/>
                    <a:gd name="T44" fmla="*/ 77 w 322"/>
                    <a:gd name="T45" fmla="*/ 250 h 281"/>
                    <a:gd name="T46" fmla="*/ 79 w 322"/>
                    <a:gd name="T47" fmla="*/ 236 h 281"/>
                    <a:gd name="T48" fmla="*/ 85 w 322"/>
                    <a:gd name="T49" fmla="*/ 232 h 281"/>
                    <a:gd name="T50" fmla="*/ 107 w 322"/>
                    <a:gd name="T51" fmla="*/ 229 h 281"/>
                    <a:gd name="T52" fmla="*/ 128 w 322"/>
                    <a:gd name="T53" fmla="*/ 237 h 281"/>
                    <a:gd name="T54" fmla="*/ 136 w 322"/>
                    <a:gd name="T55" fmla="*/ 246 h 281"/>
                    <a:gd name="T56" fmla="*/ 147 w 322"/>
                    <a:gd name="T57" fmla="*/ 246 h 281"/>
                    <a:gd name="T58" fmla="*/ 157 w 322"/>
                    <a:gd name="T59" fmla="*/ 241 h 281"/>
                    <a:gd name="T60" fmla="*/ 182 w 322"/>
                    <a:gd name="T61" fmla="*/ 253 h 281"/>
                    <a:gd name="T62" fmla="*/ 192 w 322"/>
                    <a:gd name="T63" fmla="*/ 253 h 281"/>
                    <a:gd name="T64" fmla="*/ 205 w 322"/>
                    <a:gd name="T65" fmla="*/ 243 h 281"/>
                    <a:gd name="T66" fmla="*/ 218 w 322"/>
                    <a:gd name="T67" fmla="*/ 244 h 281"/>
                    <a:gd name="T68" fmla="*/ 223 w 322"/>
                    <a:gd name="T69" fmla="*/ 240 h 281"/>
                    <a:gd name="T70" fmla="*/ 234 w 322"/>
                    <a:gd name="T71" fmla="*/ 242 h 281"/>
                    <a:gd name="T72" fmla="*/ 250 w 322"/>
                    <a:gd name="T73" fmla="*/ 248 h 281"/>
                    <a:gd name="T74" fmla="*/ 266 w 322"/>
                    <a:gd name="T75" fmla="*/ 235 h 281"/>
                    <a:gd name="T76" fmla="*/ 272 w 322"/>
                    <a:gd name="T77" fmla="*/ 236 h 281"/>
                    <a:gd name="T78" fmla="*/ 286 w 322"/>
                    <a:gd name="T79" fmla="*/ 262 h 281"/>
                    <a:gd name="T80" fmla="*/ 289 w 322"/>
                    <a:gd name="T81" fmla="*/ 261 h 281"/>
                    <a:gd name="T82" fmla="*/ 290 w 322"/>
                    <a:gd name="T83" fmla="*/ 254 h 281"/>
                    <a:gd name="T84" fmla="*/ 296 w 322"/>
                    <a:gd name="T85" fmla="*/ 252 h 281"/>
                    <a:gd name="T86" fmla="*/ 298 w 322"/>
                    <a:gd name="T87" fmla="*/ 242 h 281"/>
                    <a:gd name="T88" fmla="*/ 285 w 322"/>
                    <a:gd name="T89" fmla="*/ 241 h 281"/>
                    <a:gd name="T90" fmla="*/ 285 w 322"/>
                    <a:gd name="T91" fmla="*/ 225 h 281"/>
                    <a:gd name="T92" fmla="*/ 275 w 322"/>
                    <a:gd name="T93" fmla="*/ 217 h 281"/>
                    <a:gd name="T94" fmla="*/ 285 w 322"/>
                    <a:gd name="T95" fmla="*/ 186 h 281"/>
                    <a:gd name="T96" fmla="*/ 310 w 322"/>
                    <a:gd name="T97" fmla="*/ 163 h 281"/>
                    <a:gd name="T98" fmla="*/ 311 w 322"/>
                    <a:gd name="T99" fmla="*/ 132 h 281"/>
                    <a:gd name="T100" fmla="*/ 317 w 322"/>
                    <a:gd name="T101" fmla="*/ 84 h 281"/>
                    <a:gd name="T102" fmla="*/ 322 w 322"/>
                    <a:gd name="T103" fmla="*/ 74 h 281"/>
                    <a:gd name="T104" fmla="*/ 313 w 322"/>
                    <a:gd name="T105" fmla="*/ 65 h 281"/>
                    <a:gd name="T106" fmla="*/ 313 w 322"/>
                    <a:gd name="T107" fmla="*/ 58 h 281"/>
                    <a:gd name="T108" fmla="*/ 305 w 322"/>
                    <a:gd name="T109" fmla="*/ 51 h 281"/>
                    <a:gd name="T110" fmla="*/ 299 w 322"/>
                    <a:gd name="T111" fmla="*/ 15 h 281"/>
                    <a:gd name="T112" fmla="*/ 285 w 322"/>
                    <a:gd name="T113" fmla="*/ 23 h 281"/>
                    <a:gd name="T114" fmla="*/ 273 w 322"/>
                    <a:gd name="T115" fmla="*/ 10 h 281"/>
                    <a:gd name="T116" fmla="*/ 273 w 322"/>
                    <a:gd name="T117" fmla="*/ 1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2" h="281">
                      <a:moveTo>
                        <a:pt x="273" y="10"/>
                      </a:moveTo>
                      <a:lnTo>
                        <a:pt x="240" y="0"/>
                      </a:lnTo>
                      <a:lnTo>
                        <a:pt x="171" y="46"/>
                      </a:lnTo>
                      <a:lnTo>
                        <a:pt x="111" y="92"/>
                      </a:lnTo>
                      <a:lnTo>
                        <a:pt x="82" y="103"/>
                      </a:lnTo>
                      <a:lnTo>
                        <a:pt x="83" y="158"/>
                      </a:lnTo>
                      <a:lnTo>
                        <a:pt x="72" y="174"/>
                      </a:lnTo>
                      <a:lnTo>
                        <a:pt x="70" y="188"/>
                      </a:lnTo>
                      <a:lnTo>
                        <a:pt x="51" y="191"/>
                      </a:lnTo>
                      <a:lnTo>
                        <a:pt x="23" y="194"/>
                      </a:lnTo>
                      <a:lnTo>
                        <a:pt x="16" y="203"/>
                      </a:lnTo>
                      <a:lnTo>
                        <a:pt x="2" y="204"/>
                      </a:lnTo>
                      <a:lnTo>
                        <a:pt x="0" y="215"/>
                      </a:lnTo>
                      <a:lnTo>
                        <a:pt x="3" y="226"/>
                      </a:lnTo>
                      <a:lnTo>
                        <a:pt x="15" y="241"/>
                      </a:lnTo>
                      <a:lnTo>
                        <a:pt x="16" y="253"/>
                      </a:lnTo>
                      <a:lnTo>
                        <a:pt x="39" y="258"/>
                      </a:lnTo>
                      <a:lnTo>
                        <a:pt x="39" y="274"/>
                      </a:lnTo>
                      <a:lnTo>
                        <a:pt x="46" y="267"/>
                      </a:lnTo>
                      <a:lnTo>
                        <a:pt x="53" y="267"/>
                      </a:lnTo>
                      <a:lnTo>
                        <a:pt x="70" y="281"/>
                      </a:lnTo>
                      <a:lnTo>
                        <a:pt x="71" y="260"/>
                      </a:lnTo>
                      <a:lnTo>
                        <a:pt x="77" y="250"/>
                      </a:lnTo>
                      <a:lnTo>
                        <a:pt x="79" y="236"/>
                      </a:lnTo>
                      <a:lnTo>
                        <a:pt x="85" y="232"/>
                      </a:lnTo>
                      <a:lnTo>
                        <a:pt x="107" y="229"/>
                      </a:lnTo>
                      <a:lnTo>
                        <a:pt x="128" y="237"/>
                      </a:lnTo>
                      <a:lnTo>
                        <a:pt x="136" y="246"/>
                      </a:lnTo>
                      <a:lnTo>
                        <a:pt x="147" y="246"/>
                      </a:lnTo>
                      <a:lnTo>
                        <a:pt x="157" y="241"/>
                      </a:lnTo>
                      <a:lnTo>
                        <a:pt x="182" y="253"/>
                      </a:lnTo>
                      <a:lnTo>
                        <a:pt x="192" y="253"/>
                      </a:lnTo>
                      <a:lnTo>
                        <a:pt x="205" y="243"/>
                      </a:lnTo>
                      <a:lnTo>
                        <a:pt x="218" y="244"/>
                      </a:lnTo>
                      <a:lnTo>
                        <a:pt x="223" y="240"/>
                      </a:lnTo>
                      <a:lnTo>
                        <a:pt x="234" y="242"/>
                      </a:lnTo>
                      <a:lnTo>
                        <a:pt x="250" y="248"/>
                      </a:lnTo>
                      <a:lnTo>
                        <a:pt x="266" y="235"/>
                      </a:lnTo>
                      <a:lnTo>
                        <a:pt x="272" y="236"/>
                      </a:lnTo>
                      <a:lnTo>
                        <a:pt x="286" y="262"/>
                      </a:lnTo>
                      <a:lnTo>
                        <a:pt x="289" y="261"/>
                      </a:lnTo>
                      <a:lnTo>
                        <a:pt x="290" y="254"/>
                      </a:lnTo>
                      <a:lnTo>
                        <a:pt x="296" y="252"/>
                      </a:lnTo>
                      <a:lnTo>
                        <a:pt x="298" y="242"/>
                      </a:lnTo>
                      <a:lnTo>
                        <a:pt x="285" y="241"/>
                      </a:lnTo>
                      <a:lnTo>
                        <a:pt x="285" y="225"/>
                      </a:lnTo>
                      <a:lnTo>
                        <a:pt x="275" y="217"/>
                      </a:lnTo>
                      <a:lnTo>
                        <a:pt x="285" y="186"/>
                      </a:lnTo>
                      <a:lnTo>
                        <a:pt x="310" y="163"/>
                      </a:lnTo>
                      <a:lnTo>
                        <a:pt x="311" y="132"/>
                      </a:lnTo>
                      <a:lnTo>
                        <a:pt x="317" y="84"/>
                      </a:lnTo>
                      <a:lnTo>
                        <a:pt x="322" y="74"/>
                      </a:lnTo>
                      <a:lnTo>
                        <a:pt x="313" y="65"/>
                      </a:lnTo>
                      <a:lnTo>
                        <a:pt x="313" y="58"/>
                      </a:lnTo>
                      <a:lnTo>
                        <a:pt x="305" y="51"/>
                      </a:lnTo>
                      <a:lnTo>
                        <a:pt x="299" y="15"/>
                      </a:lnTo>
                      <a:lnTo>
                        <a:pt x="285" y="23"/>
                      </a:lnTo>
                      <a:lnTo>
                        <a:pt x="273" y="10"/>
                      </a:lnTo>
                      <a:lnTo>
                        <a:pt x="273" y="1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78"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2D288065-3CF6-43D5-1ACB-7912D9C0F764}"/>
                    </a:ext>
                  </a:extLst>
                </p:cNvPr>
                <p:cNvSpPr>
                  <a:spLocks/>
                </p:cNvSpPr>
                <p:nvPr/>
              </p:nvSpPr>
              <p:spPr bwMode="auto">
                <a:xfrm>
                  <a:off x="6089650" y="3960813"/>
                  <a:ext cx="393700" cy="361950"/>
                </a:xfrm>
                <a:custGeom>
                  <a:avLst/>
                  <a:gdLst>
                    <a:gd name="T0" fmla="*/ 239 w 248"/>
                    <a:gd name="T1" fmla="*/ 32 h 228"/>
                    <a:gd name="T2" fmla="*/ 236 w 248"/>
                    <a:gd name="T3" fmla="*/ 33 h 228"/>
                    <a:gd name="T4" fmla="*/ 222 w 248"/>
                    <a:gd name="T5" fmla="*/ 7 h 228"/>
                    <a:gd name="T6" fmla="*/ 216 w 248"/>
                    <a:gd name="T7" fmla="*/ 6 h 228"/>
                    <a:gd name="T8" fmla="*/ 200 w 248"/>
                    <a:gd name="T9" fmla="*/ 19 h 228"/>
                    <a:gd name="T10" fmla="*/ 184 w 248"/>
                    <a:gd name="T11" fmla="*/ 13 h 228"/>
                    <a:gd name="T12" fmla="*/ 173 w 248"/>
                    <a:gd name="T13" fmla="*/ 11 h 228"/>
                    <a:gd name="T14" fmla="*/ 168 w 248"/>
                    <a:gd name="T15" fmla="*/ 15 h 228"/>
                    <a:gd name="T16" fmla="*/ 155 w 248"/>
                    <a:gd name="T17" fmla="*/ 14 h 228"/>
                    <a:gd name="T18" fmla="*/ 142 w 248"/>
                    <a:gd name="T19" fmla="*/ 24 h 228"/>
                    <a:gd name="T20" fmla="*/ 132 w 248"/>
                    <a:gd name="T21" fmla="*/ 24 h 228"/>
                    <a:gd name="T22" fmla="*/ 107 w 248"/>
                    <a:gd name="T23" fmla="*/ 12 h 228"/>
                    <a:gd name="T24" fmla="*/ 97 w 248"/>
                    <a:gd name="T25" fmla="*/ 17 h 228"/>
                    <a:gd name="T26" fmla="*/ 86 w 248"/>
                    <a:gd name="T27" fmla="*/ 17 h 228"/>
                    <a:gd name="T28" fmla="*/ 78 w 248"/>
                    <a:gd name="T29" fmla="*/ 8 h 228"/>
                    <a:gd name="T30" fmla="*/ 57 w 248"/>
                    <a:gd name="T31" fmla="*/ 0 h 228"/>
                    <a:gd name="T32" fmla="*/ 35 w 248"/>
                    <a:gd name="T33" fmla="*/ 3 h 228"/>
                    <a:gd name="T34" fmla="*/ 29 w 248"/>
                    <a:gd name="T35" fmla="*/ 7 h 228"/>
                    <a:gd name="T36" fmla="*/ 27 w 248"/>
                    <a:gd name="T37" fmla="*/ 21 h 228"/>
                    <a:gd name="T38" fmla="*/ 21 w 248"/>
                    <a:gd name="T39" fmla="*/ 31 h 228"/>
                    <a:gd name="T40" fmla="*/ 20 w 248"/>
                    <a:gd name="T41" fmla="*/ 52 h 228"/>
                    <a:gd name="T42" fmla="*/ 19 w 248"/>
                    <a:gd name="T43" fmla="*/ 59 h 228"/>
                    <a:gd name="T44" fmla="*/ 24 w 248"/>
                    <a:gd name="T45" fmla="*/ 74 h 228"/>
                    <a:gd name="T46" fmla="*/ 19 w 248"/>
                    <a:gd name="T47" fmla="*/ 84 h 228"/>
                    <a:gd name="T48" fmla="*/ 22 w 248"/>
                    <a:gd name="T49" fmla="*/ 89 h 228"/>
                    <a:gd name="T50" fmla="*/ 12 w 248"/>
                    <a:gd name="T51" fmla="*/ 104 h 228"/>
                    <a:gd name="T52" fmla="*/ 5 w 248"/>
                    <a:gd name="T53" fmla="*/ 112 h 228"/>
                    <a:gd name="T54" fmla="*/ 1 w 248"/>
                    <a:gd name="T55" fmla="*/ 127 h 228"/>
                    <a:gd name="T56" fmla="*/ 1 w 248"/>
                    <a:gd name="T57" fmla="*/ 142 h 228"/>
                    <a:gd name="T58" fmla="*/ 0 w 248"/>
                    <a:gd name="T59" fmla="*/ 180 h 228"/>
                    <a:gd name="T60" fmla="*/ 19 w 248"/>
                    <a:gd name="T61" fmla="*/ 180 h 228"/>
                    <a:gd name="T62" fmla="*/ 35 w 248"/>
                    <a:gd name="T63" fmla="*/ 180 h 228"/>
                    <a:gd name="T64" fmla="*/ 50 w 248"/>
                    <a:gd name="T65" fmla="*/ 196 h 228"/>
                    <a:gd name="T66" fmla="*/ 56 w 248"/>
                    <a:gd name="T67" fmla="*/ 213 h 228"/>
                    <a:gd name="T68" fmla="*/ 68 w 248"/>
                    <a:gd name="T69" fmla="*/ 228 h 228"/>
                    <a:gd name="T70" fmla="*/ 84 w 248"/>
                    <a:gd name="T71" fmla="*/ 228 h 228"/>
                    <a:gd name="T72" fmla="*/ 93 w 248"/>
                    <a:gd name="T73" fmla="*/ 223 h 228"/>
                    <a:gd name="T74" fmla="*/ 100 w 248"/>
                    <a:gd name="T75" fmla="*/ 224 h 228"/>
                    <a:gd name="T76" fmla="*/ 123 w 248"/>
                    <a:gd name="T77" fmla="*/ 215 h 228"/>
                    <a:gd name="T78" fmla="*/ 127 w 248"/>
                    <a:gd name="T79" fmla="*/ 199 h 228"/>
                    <a:gd name="T80" fmla="*/ 138 w 248"/>
                    <a:gd name="T81" fmla="*/ 176 h 228"/>
                    <a:gd name="T82" fmla="*/ 143 w 248"/>
                    <a:gd name="T83" fmla="*/ 175 h 228"/>
                    <a:gd name="T84" fmla="*/ 156 w 248"/>
                    <a:gd name="T85" fmla="*/ 162 h 228"/>
                    <a:gd name="T86" fmla="*/ 164 w 248"/>
                    <a:gd name="T87" fmla="*/ 161 h 228"/>
                    <a:gd name="T88" fmla="*/ 176 w 248"/>
                    <a:gd name="T89" fmla="*/ 172 h 228"/>
                    <a:gd name="T90" fmla="*/ 190 w 248"/>
                    <a:gd name="T91" fmla="*/ 163 h 228"/>
                    <a:gd name="T92" fmla="*/ 192 w 248"/>
                    <a:gd name="T93" fmla="*/ 153 h 228"/>
                    <a:gd name="T94" fmla="*/ 197 w 248"/>
                    <a:gd name="T95" fmla="*/ 143 h 228"/>
                    <a:gd name="T96" fmla="*/ 199 w 248"/>
                    <a:gd name="T97" fmla="*/ 131 h 228"/>
                    <a:gd name="T98" fmla="*/ 211 w 248"/>
                    <a:gd name="T99" fmla="*/ 122 h 228"/>
                    <a:gd name="T100" fmla="*/ 215 w 248"/>
                    <a:gd name="T101" fmla="*/ 105 h 228"/>
                    <a:gd name="T102" fmla="*/ 220 w 248"/>
                    <a:gd name="T103" fmla="*/ 100 h 228"/>
                    <a:gd name="T104" fmla="*/ 222 w 248"/>
                    <a:gd name="T105" fmla="*/ 87 h 228"/>
                    <a:gd name="T106" fmla="*/ 227 w 248"/>
                    <a:gd name="T107" fmla="*/ 73 h 228"/>
                    <a:gd name="T108" fmla="*/ 245 w 248"/>
                    <a:gd name="T109" fmla="*/ 54 h 228"/>
                    <a:gd name="T110" fmla="*/ 246 w 248"/>
                    <a:gd name="T111" fmla="*/ 46 h 228"/>
                    <a:gd name="T112" fmla="*/ 248 w 248"/>
                    <a:gd name="T113" fmla="*/ 42 h 228"/>
                    <a:gd name="T114" fmla="*/ 239 w 248"/>
                    <a:gd name="T115" fmla="*/ 32 h 228"/>
                    <a:gd name="T116" fmla="*/ 239 w 248"/>
                    <a:gd name="T117" fmla="*/ 3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8" h="228">
                      <a:moveTo>
                        <a:pt x="239" y="32"/>
                      </a:moveTo>
                      <a:lnTo>
                        <a:pt x="236" y="33"/>
                      </a:lnTo>
                      <a:lnTo>
                        <a:pt x="222" y="7"/>
                      </a:lnTo>
                      <a:lnTo>
                        <a:pt x="216" y="6"/>
                      </a:lnTo>
                      <a:lnTo>
                        <a:pt x="200" y="19"/>
                      </a:lnTo>
                      <a:lnTo>
                        <a:pt x="184" y="13"/>
                      </a:lnTo>
                      <a:lnTo>
                        <a:pt x="173" y="11"/>
                      </a:lnTo>
                      <a:lnTo>
                        <a:pt x="168" y="15"/>
                      </a:lnTo>
                      <a:lnTo>
                        <a:pt x="155" y="14"/>
                      </a:lnTo>
                      <a:lnTo>
                        <a:pt x="142" y="24"/>
                      </a:lnTo>
                      <a:lnTo>
                        <a:pt x="132" y="24"/>
                      </a:lnTo>
                      <a:lnTo>
                        <a:pt x="107" y="12"/>
                      </a:lnTo>
                      <a:lnTo>
                        <a:pt x="97" y="17"/>
                      </a:lnTo>
                      <a:lnTo>
                        <a:pt x="86" y="17"/>
                      </a:lnTo>
                      <a:lnTo>
                        <a:pt x="78" y="8"/>
                      </a:lnTo>
                      <a:lnTo>
                        <a:pt x="57" y="0"/>
                      </a:lnTo>
                      <a:lnTo>
                        <a:pt x="35" y="3"/>
                      </a:lnTo>
                      <a:lnTo>
                        <a:pt x="29" y="7"/>
                      </a:lnTo>
                      <a:lnTo>
                        <a:pt x="27" y="21"/>
                      </a:lnTo>
                      <a:lnTo>
                        <a:pt x="21" y="31"/>
                      </a:lnTo>
                      <a:lnTo>
                        <a:pt x="20" y="52"/>
                      </a:lnTo>
                      <a:lnTo>
                        <a:pt x="19" y="59"/>
                      </a:lnTo>
                      <a:lnTo>
                        <a:pt x="24" y="74"/>
                      </a:lnTo>
                      <a:lnTo>
                        <a:pt x="19" y="84"/>
                      </a:lnTo>
                      <a:lnTo>
                        <a:pt x="22" y="89"/>
                      </a:lnTo>
                      <a:lnTo>
                        <a:pt x="12" y="104"/>
                      </a:lnTo>
                      <a:lnTo>
                        <a:pt x="5" y="112"/>
                      </a:lnTo>
                      <a:lnTo>
                        <a:pt x="1" y="127"/>
                      </a:lnTo>
                      <a:lnTo>
                        <a:pt x="1" y="142"/>
                      </a:lnTo>
                      <a:lnTo>
                        <a:pt x="0" y="180"/>
                      </a:lnTo>
                      <a:lnTo>
                        <a:pt x="19" y="180"/>
                      </a:lnTo>
                      <a:lnTo>
                        <a:pt x="35" y="180"/>
                      </a:lnTo>
                      <a:lnTo>
                        <a:pt x="50" y="196"/>
                      </a:lnTo>
                      <a:lnTo>
                        <a:pt x="56" y="213"/>
                      </a:lnTo>
                      <a:lnTo>
                        <a:pt x="68" y="228"/>
                      </a:lnTo>
                      <a:lnTo>
                        <a:pt x="84" y="228"/>
                      </a:lnTo>
                      <a:lnTo>
                        <a:pt x="93" y="223"/>
                      </a:lnTo>
                      <a:lnTo>
                        <a:pt x="100" y="224"/>
                      </a:lnTo>
                      <a:lnTo>
                        <a:pt x="123" y="215"/>
                      </a:lnTo>
                      <a:lnTo>
                        <a:pt x="127" y="199"/>
                      </a:lnTo>
                      <a:lnTo>
                        <a:pt x="138" y="176"/>
                      </a:lnTo>
                      <a:lnTo>
                        <a:pt x="143" y="175"/>
                      </a:lnTo>
                      <a:lnTo>
                        <a:pt x="156" y="162"/>
                      </a:lnTo>
                      <a:lnTo>
                        <a:pt x="164" y="161"/>
                      </a:lnTo>
                      <a:lnTo>
                        <a:pt x="176" y="172"/>
                      </a:lnTo>
                      <a:lnTo>
                        <a:pt x="190" y="163"/>
                      </a:lnTo>
                      <a:lnTo>
                        <a:pt x="192" y="153"/>
                      </a:lnTo>
                      <a:lnTo>
                        <a:pt x="197" y="143"/>
                      </a:lnTo>
                      <a:lnTo>
                        <a:pt x="199" y="131"/>
                      </a:lnTo>
                      <a:lnTo>
                        <a:pt x="211" y="122"/>
                      </a:lnTo>
                      <a:lnTo>
                        <a:pt x="215" y="105"/>
                      </a:lnTo>
                      <a:lnTo>
                        <a:pt x="220" y="100"/>
                      </a:lnTo>
                      <a:lnTo>
                        <a:pt x="222" y="87"/>
                      </a:lnTo>
                      <a:lnTo>
                        <a:pt x="227" y="73"/>
                      </a:lnTo>
                      <a:lnTo>
                        <a:pt x="245" y="54"/>
                      </a:lnTo>
                      <a:lnTo>
                        <a:pt x="246" y="46"/>
                      </a:lnTo>
                      <a:lnTo>
                        <a:pt x="248" y="42"/>
                      </a:lnTo>
                      <a:lnTo>
                        <a:pt x="239" y="32"/>
                      </a:lnTo>
                      <a:lnTo>
                        <a:pt x="239" y="3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79"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3822AE2D-714D-D167-DD7A-44539DB14AC1}"/>
                    </a:ext>
                  </a:extLst>
                </p:cNvPr>
                <p:cNvSpPr>
                  <a:spLocks/>
                </p:cNvSpPr>
                <p:nvPr/>
              </p:nvSpPr>
              <p:spPr bwMode="auto">
                <a:xfrm>
                  <a:off x="6967537" y="4525963"/>
                  <a:ext cx="60325" cy="66675"/>
                </a:xfrm>
                <a:custGeom>
                  <a:avLst/>
                  <a:gdLst>
                    <a:gd name="T0" fmla="*/ 29 w 38"/>
                    <a:gd name="T1" fmla="*/ 0 h 42"/>
                    <a:gd name="T2" fmla="*/ 17 w 38"/>
                    <a:gd name="T3" fmla="*/ 7 h 42"/>
                    <a:gd name="T4" fmla="*/ 12 w 38"/>
                    <a:gd name="T5" fmla="*/ 5 h 42"/>
                    <a:gd name="T6" fmla="*/ 6 w 38"/>
                    <a:gd name="T7" fmla="*/ 12 h 42"/>
                    <a:gd name="T8" fmla="*/ 5 w 38"/>
                    <a:gd name="T9" fmla="*/ 26 h 42"/>
                    <a:gd name="T10" fmla="*/ 2 w 38"/>
                    <a:gd name="T11" fmla="*/ 27 h 42"/>
                    <a:gd name="T12" fmla="*/ 0 w 38"/>
                    <a:gd name="T13" fmla="*/ 41 h 42"/>
                    <a:gd name="T14" fmla="*/ 13 w 38"/>
                    <a:gd name="T15" fmla="*/ 42 h 42"/>
                    <a:gd name="T16" fmla="*/ 20 w 38"/>
                    <a:gd name="T17" fmla="*/ 28 h 42"/>
                    <a:gd name="T18" fmla="*/ 31 w 38"/>
                    <a:gd name="T19" fmla="*/ 30 h 42"/>
                    <a:gd name="T20" fmla="*/ 31 w 38"/>
                    <a:gd name="T21" fmla="*/ 30 h 42"/>
                    <a:gd name="T22" fmla="*/ 37 w 38"/>
                    <a:gd name="T23" fmla="*/ 27 h 42"/>
                    <a:gd name="T24" fmla="*/ 38 w 38"/>
                    <a:gd name="T25" fmla="*/ 13 h 42"/>
                    <a:gd name="T26" fmla="*/ 29 w 38"/>
                    <a:gd name="T27" fmla="*/ 0 h 42"/>
                    <a:gd name="T28" fmla="*/ 29 w 38"/>
                    <a:gd name="T2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42">
                      <a:moveTo>
                        <a:pt x="29" y="0"/>
                      </a:moveTo>
                      <a:lnTo>
                        <a:pt x="17" y="7"/>
                      </a:lnTo>
                      <a:lnTo>
                        <a:pt x="12" y="5"/>
                      </a:lnTo>
                      <a:lnTo>
                        <a:pt x="6" y="12"/>
                      </a:lnTo>
                      <a:lnTo>
                        <a:pt x="5" y="26"/>
                      </a:lnTo>
                      <a:lnTo>
                        <a:pt x="2" y="27"/>
                      </a:lnTo>
                      <a:lnTo>
                        <a:pt x="0" y="41"/>
                      </a:lnTo>
                      <a:lnTo>
                        <a:pt x="13" y="42"/>
                      </a:lnTo>
                      <a:lnTo>
                        <a:pt x="20" y="28"/>
                      </a:lnTo>
                      <a:lnTo>
                        <a:pt x="31" y="30"/>
                      </a:lnTo>
                      <a:lnTo>
                        <a:pt x="31" y="30"/>
                      </a:lnTo>
                      <a:lnTo>
                        <a:pt x="37" y="27"/>
                      </a:lnTo>
                      <a:lnTo>
                        <a:pt x="38" y="13"/>
                      </a:lnTo>
                      <a:lnTo>
                        <a:pt x="29" y="0"/>
                      </a:lnTo>
                      <a:lnTo>
                        <a:pt x="29"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80"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CCF579C1-5942-9720-D84D-6FE9CE2BAAE7}"/>
                    </a:ext>
                  </a:extLst>
                </p:cNvPr>
                <p:cNvSpPr>
                  <a:spLocks/>
                </p:cNvSpPr>
                <p:nvPr/>
              </p:nvSpPr>
              <p:spPr bwMode="auto">
                <a:xfrm>
                  <a:off x="5443537" y="3440114"/>
                  <a:ext cx="277812" cy="250824"/>
                </a:xfrm>
                <a:custGeom>
                  <a:avLst/>
                  <a:gdLst>
                    <a:gd name="T0" fmla="*/ 175 w 175"/>
                    <a:gd name="T1" fmla="*/ 0 h 158"/>
                    <a:gd name="T2" fmla="*/ 172 w 175"/>
                    <a:gd name="T3" fmla="*/ 0 h 158"/>
                    <a:gd name="T4" fmla="*/ 172 w 175"/>
                    <a:gd name="T5" fmla="*/ 0 h 158"/>
                    <a:gd name="T6" fmla="*/ 173 w 175"/>
                    <a:gd name="T7" fmla="*/ 12 h 158"/>
                    <a:gd name="T8" fmla="*/ 160 w 175"/>
                    <a:gd name="T9" fmla="*/ 13 h 158"/>
                    <a:gd name="T10" fmla="*/ 154 w 175"/>
                    <a:gd name="T11" fmla="*/ 19 h 158"/>
                    <a:gd name="T12" fmla="*/ 144 w 175"/>
                    <a:gd name="T13" fmla="*/ 19 h 158"/>
                    <a:gd name="T14" fmla="*/ 137 w 175"/>
                    <a:gd name="T15" fmla="*/ 16 h 158"/>
                    <a:gd name="T16" fmla="*/ 120 w 175"/>
                    <a:gd name="T17" fmla="*/ 18 h 158"/>
                    <a:gd name="T18" fmla="*/ 112 w 175"/>
                    <a:gd name="T19" fmla="*/ 36 h 158"/>
                    <a:gd name="T20" fmla="*/ 106 w 175"/>
                    <a:gd name="T21" fmla="*/ 38 h 158"/>
                    <a:gd name="T22" fmla="*/ 96 w 175"/>
                    <a:gd name="T23" fmla="*/ 68 h 158"/>
                    <a:gd name="T24" fmla="*/ 67 w 175"/>
                    <a:gd name="T25" fmla="*/ 94 h 158"/>
                    <a:gd name="T26" fmla="*/ 59 w 175"/>
                    <a:gd name="T27" fmla="*/ 127 h 158"/>
                    <a:gd name="T28" fmla="*/ 51 w 175"/>
                    <a:gd name="T29" fmla="*/ 137 h 158"/>
                    <a:gd name="T30" fmla="*/ 48 w 175"/>
                    <a:gd name="T31" fmla="*/ 147 h 158"/>
                    <a:gd name="T32" fmla="*/ 1 w 175"/>
                    <a:gd name="T33" fmla="*/ 148 h 158"/>
                    <a:gd name="T34" fmla="*/ 1 w 175"/>
                    <a:gd name="T35" fmla="*/ 148 h 158"/>
                    <a:gd name="T36" fmla="*/ 0 w 175"/>
                    <a:gd name="T37" fmla="*/ 158 h 158"/>
                    <a:gd name="T38" fmla="*/ 5 w 175"/>
                    <a:gd name="T39" fmla="*/ 150 h 158"/>
                    <a:gd name="T40" fmla="*/ 85 w 175"/>
                    <a:gd name="T41" fmla="*/ 150 h 158"/>
                    <a:gd name="T42" fmla="*/ 82 w 175"/>
                    <a:gd name="T43" fmla="*/ 116 h 158"/>
                    <a:gd name="T44" fmla="*/ 87 w 175"/>
                    <a:gd name="T45" fmla="*/ 104 h 158"/>
                    <a:gd name="T46" fmla="*/ 107 w 175"/>
                    <a:gd name="T47" fmla="*/ 102 h 158"/>
                    <a:gd name="T48" fmla="*/ 108 w 175"/>
                    <a:gd name="T49" fmla="*/ 41 h 158"/>
                    <a:gd name="T50" fmla="*/ 174 w 175"/>
                    <a:gd name="T51" fmla="*/ 42 h 158"/>
                    <a:gd name="T52" fmla="*/ 175 w 175"/>
                    <a:gd name="T53" fmla="*/ 6 h 158"/>
                    <a:gd name="T54" fmla="*/ 175 w 175"/>
                    <a:gd name="T55" fmla="*/ 1 h 158"/>
                    <a:gd name="T56" fmla="*/ 175 w 175"/>
                    <a:gd name="T57" fmla="*/ 0 h 158"/>
                    <a:gd name="T58" fmla="*/ 175 w 175"/>
                    <a:gd name="T5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58">
                      <a:moveTo>
                        <a:pt x="175" y="0"/>
                      </a:moveTo>
                      <a:lnTo>
                        <a:pt x="172" y="0"/>
                      </a:lnTo>
                      <a:lnTo>
                        <a:pt x="172" y="0"/>
                      </a:lnTo>
                      <a:lnTo>
                        <a:pt x="173" y="12"/>
                      </a:lnTo>
                      <a:lnTo>
                        <a:pt x="160" y="13"/>
                      </a:lnTo>
                      <a:lnTo>
                        <a:pt x="154" y="19"/>
                      </a:lnTo>
                      <a:lnTo>
                        <a:pt x="144" y="19"/>
                      </a:lnTo>
                      <a:lnTo>
                        <a:pt x="137" y="16"/>
                      </a:lnTo>
                      <a:lnTo>
                        <a:pt x="120" y="18"/>
                      </a:lnTo>
                      <a:lnTo>
                        <a:pt x="112" y="36"/>
                      </a:lnTo>
                      <a:lnTo>
                        <a:pt x="106" y="38"/>
                      </a:lnTo>
                      <a:lnTo>
                        <a:pt x="96" y="68"/>
                      </a:lnTo>
                      <a:lnTo>
                        <a:pt x="67" y="94"/>
                      </a:lnTo>
                      <a:lnTo>
                        <a:pt x="59" y="127"/>
                      </a:lnTo>
                      <a:lnTo>
                        <a:pt x="51" y="137"/>
                      </a:lnTo>
                      <a:lnTo>
                        <a:pt x="48" y="147"/>
                      </a:lnTo>
                      <a:lnTo>
                        <a:pt x="1" y="148"/>
                      </a:lnTo>
                      <a:lnTo>
                        <a:pt x="1" y="148"/>
                      </a:lnTo>
                      <a:lnTo>
                        <a:pt x="0" y="158"/>
                      </a:lnTo>
                      <a:lnTo>
                        <a:pt x="5" y="150"/>
                      </a:lnTo>
                      <a:lnTo>
                        <a:pt x="85" y="150"/>
                      </a:lnTo>
                      <a:lnTo>
                        <a:pt x="82" y="116"/>
                      </a:lnTo>
                      <a:lnTo>
                        <a:pt x="87" y="104"/>
                      </a:lnTo>
                      <a:lnTo>
                        <a:pt x="107" y="102"/>
                      </a:lnTo>
                      <a:lnTo>
                        <a:pt x="108" y="41"/>
                      </a:lnTo>
                      <a:lnTo>
                        <a:pt x="174" y="42"/>
                      </a:lnTo>
                      <a:lnTo>
                        <a:pt x="175" y="6"/>
                      </a:lnTo>
                      <a:lnTo>
                        <a:pt x="175" y="1"/>
                      </a:lnTo>
                      <a:lnTo>
                        <a:pt x="175" y="0"/>
                      </a:lnTo>
                      <a:lnTo>
                        <a:pt x="175"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81"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321B502A-41D5-21FE-C675-DF8E8752A7C0}"/>
                    </a:ext>
                  </a:extLst>
                </p:cNvPr>
                <p:cNvSpPr>
                  <a:spLocks/>
                </p:cNvSpPr>
                <p:nvPr/>
              </p:nvSpPr>
              <p:spPr bwMode="auto">
                <a:xfrm>
                  <a:off x="6726237" y="3652838"/>
                  <a:ext cx="536575" cy="504825"/>
                </a:xfrm>
                <a:custGeom>
                  <a:avLst/>
                  <a:gdLst>
                    <a:gd name="T0" fmla="*/ 307 w 338"/>
                    <a:gd name="T1" fmla="*/ 120 h 318"/>
                    <a:gd name="T2" fmla="*/ 328 w 338"/>
                    <a:gd name="T3" fmla="*/ 109 h 318"/>
                    <a:gd name="T4" fmla="*/ 326 w 338"/>
                    <a:gd name="T5" fmla="*/ 86 h 318"/>
                    <a:gd name="T6" fmla="*/ 308 w 338"/>
                    <a:gd name="T7" fmla="*/ 52 h 318"/>
                    <a:gd name="T8" fmla="*/ 308 w 338"/>
                    <a:gd name="T9" fmla="*/ 24 h 318"/>
                    <a:gd name="T10" fmla="*/ 219 w 338"/>
                    <a:gd name="T11" fmla="*/ 0 h 318"/>
                    <a:gd name="T12" fmla="*/ 57 w 338"/>
                    <a:gd name="T13" fmla="*/ 0 h 318"/>
                    <a:gd name="T14" fmla="*/ 35 w 338"/>
                    <a:gd name="T15" fmla="*/ 48 h 318"/>
                    <a:gd name="T16" fmla="*/ 39 w 338"/>
                    <a:gd name="T17" fmla="*/ 152 h 318"/>
                    <a:gd name="T18" fmla="*/ 12 w 338"/>
                    <a:gd name="T19" fmla="*/ 168 h 318"/>
                    <a:gd name="T20" fmla="*/ 11 w 338"/>
                    <a:gd name="T21" fmla="*/ 188 h 318"/>
                    <a:gd name="T22" fmla="*/ 7 w 338"/>
                    <a:gd name="T23" fmla="*/ 205 h 318"/>
                    <a:gd name="T24" fmla="*/ 0 w 338"/>
                    <a:gd name="T25" fmla="*/ 224 h 318"/>
                    <a:gd name="T26" fmla="*/ 12 w 338"/>
                    <a:gd name="T27" fmla="*/ 232 h 318"/>
                    <a:gd name="T28" fmla="*/ 21 w 338"/>
                    <a:gd name="T29" fmla="*/ 253 h 318"/>
                    <a:gd name="T30" fmla="*/ 23 w 338"/>
                    <a:gd name="T31" fmla="*/ 268 h 318"/>
                    <a:gd name="T32" fmla="*/ 35 w 338"/>
                    <a:gd name="T33" fmla="*/ 293 h 318"/>
                    <a:gd name="T34" fmla="*/ 34 w 338"/>
                    <a:gd name="T35" fmla="*/ 310 h 318"/>
                    <a:gd name="T36" fmla="*/ 43 w 338"/>
                    <a:gd name="T37" fmla="*/ 318 h 318"/>
                    <a:gd name="T38" fmla="*/ 56 w 338"/>
                    <a:gd name="T39" fmla="*/ 311 h 318"/>
                    <a:gd name="T40" fmla="*/ 67 w 338"/>
                    <a:gd name="T41" fmla="*/ 279 h 318"/>
                    <a:gd name="T42" fmla="*/ 86 w 338"/>
                    <a:gd name="T43" fmla="*/ 282 h 318"/>
                    <a:gd name="T44" fmla="*/ 103 w 338"/>
                    <a:gd name="T45" fmla="*/ 298 h 318"/>
                    <a:gd name="T46" fmla="*/ 125 w 338"/>
                    <a:gd name="T47" fmla="*/ 295 h 318"/>
                    <a:gd name="T48" fmla="*/ 148 w 338"/>
                    <a:gd name="T49" fmla="*/ 300 h 318"/>
                    <a:gd name="T50" fmla="*/ 161 w 338"/>
                    <a:gd name="T51" fmla="*/ 291 h 318"/>
                    <a:gd name="T52" fmla="*/ 170 w 338"/>
                    <a:gd name="T53" fmla="*/ 279 h 318"/>
                    <a:gd name="T54" fmla="*/ 198 w 338"/>
                    <a:gd name="T55" fmla="*/ 290 h 318"/>
                    <a:gd name="T56" fmla="*/ 219 w 338"/>
                    <a:gd name="T57" fmla="*/ 260 h 318"/>
                    <a:gd name="T58" fmla="*/ 212 w 338"/>
                    <a:gd name="T59" fmla="*/ 239 h 318"/>
                    <a:gd name="T60" fmla="*/ 226 w 338"/>
                    <a:gd name="T61" fmla="*/ 232 h 318"/>
                    <a:gd name="T62" fmla="*/ 233 w 338"/>
                    <a:gd name="T63" fmla="*/ 252 h 318"/>
                    <a:gd name="T64" fmla="*/ 247 w 338"/>
                    <a:gd name="T65" fmla="*/ 278 h 318"/>
                    <a:gd name="T66" fmla="*/ 250 w 338"/>
                    <a:gd name="T67" fmla="*/ 297 h 318"/>
                    <a:gd name="T68" fmla="*/ 253 w 338"/>
                    <a:gd name="T69" fmla="*/ 295 h 318"/>
                    <a:gd name="T70" fmla="*/ 268 w 338"/>
                    <a:gd name="T71" fmla="*/ 264 h 318"/>
                    <a:gd name="T72" fmla="*/ 278 w 338"/>
                    <a:gd name="T73" fmla="*/ 236 h 318"/>
                    <a:gd name="T74" fmla="*/ 299 w 338"/>
                    <a:gd name="T75" fmla="*/ 201 h 318"/>
                    <a:gd name="T76" fmla="*/ 299 w 338"/>
                    <a:gd name="T77" fmla="*/ 171 h 318"/>
                    <a:gd name="T78" fmla="*/ 305 w 338"/>
                    <a:gd name="T79" fmla="*/ 13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318">
                      <a:moveTo>
                        <a:pt x="305" y="136"/>
                      </a:moveTo>
                      <a:lnTo>
                        <a:pt x="307" y="120"/>
                      </a:lnTo>
                      <a:lnTo>
                        <a:pt x="313" y="112"/>
                      </a:lnTo>
                      <a:lnTo>
                        <a:pt x="328" y="109"/>
                      </a:lnTo>
                      <a:lnTo>
                        <a:pt x="338" y="96"/>
                      </a:lnTo>
                      <a:lnTo>
                        <a:pt x="326" y="86"/>
                      </a:lnTo>
                      <a:lnTo>
                        <a:pt x="317" y="81"/>
                      </a:lnTo>
                      <a:lnTo>
                        <a:pt x="308" y="52"/>
                      </a:lnTo>
                      <a:lnTo>
                        <a:pt x="304" y="28"/>
                      </a:lnTo>
                      <a:lnTo>
                        <a:pt x="308" y="24"/>
                      </a:lnTo>
                      <a:lnTo>
                        <a:pt x="301" y="0"/>
                      </a:lnTo>
                      <a:lnTo>
                        <a:pt x="219" y="0"/>
                      </a:lnTo>
                      <a:lnTo>
                        <a:pt x="139" y="0"/>
                      </a:lnTo>
                      <a:lnTo>
                        <a:pt x="57" y="0"/>
                      </a:lnTo>
                      <a:lnTo>
                        <a:pt x="59" y="48"/>
                      </a:lnTo>
                      <a:lnTo>
                        <a:pt x="35" y="48"/>
                      </a:lnTo>
                      <a:lnTo>
                        <a:pt x="35" y="57"/>
                      </a:lnTo>
                      <a:lnTo>
                        <a:pt x="39" y="152"/>
                      </a:lnTo>
                      <a:lnTo>
                        <a:pt x="21" y="151"/>
                      </a:lnTo>
                      <a:lnTo>
                        <a:pt x="12" y="168"/>
                      </a:lnTo>
                      <a:lnTo>
                        <a:pt x="7" y="183"/>
                      </a:lnTo>
                      <a:lnTo>
                        <a:pt x="11" y="188"/>
                      </a:lnTo>
                      <a:lnTo>
                        <a:pt x="5" y="196"/>
                      </a:lnTo>
                      <a:lnTo>
                        <a:pt x="7" y="205"/>
                      </a:lnTo>
                      <a:lnTo>
                        <a:pt x="2" y="215"/>
                      </a:lnTo>
                      <a:lnTo>
                        <a:pt x="0" y="224"/>
                      </a:lnTo>
                      <a:lnTo>
                        <a:pt x="7" y="223"/>
                      </a:lnTo>
                      <a:lnTo>
                        <a:pt x="12" y="232"/>
                      </a:lnTo>
                      <a:lnTo>
                        <a:pt x="13" y="246"/>
                      </a:lnTo>
                      <a:lnTo>
                        <a:pt x="21" y="253"/>
                      </a:lnTo>
                      <a:lnTo>
                        <a:pt x="21" y="258"/>
                      </a:lnTo>
                      <a:lnTo>
                        <a:pt x="23" y="268"/>
                      </a:lnTo>
                      <a:lnTo>
                        <a:pt x="35" y="283"/>
                      </a:lnTo>
                      <a:lnTo>
                        <a:pt x="35" y="293"/>
                      </a:lnTo>
                      <a:lnTo>
                        <a:pt x="33" y="303"/>
                      </a:lnTo>
                      <a:lnTo>
                        <a:pt x="34" y="310"/>
                      </a:lnTo>
                      <a:lnTo>
                        <a:pt x="41" y="317"/>
                      </a:lnTo>
                      <a:lnTo>
                        <a:pt x="43" y="318"/>
                      </a:lnTo>
                      <a:lnTo>
                        <a:pt x="49" y="315"/>
                      </a:lnTo>
                      <a:lnTo>
                        <a:pt x="56" y="311"/>
                      </a:lnTo>
                      <a:lnTo>
                        <a:pt x="62" y="290"/>
                      </a:lnTo>
                      <a:lnTo>
                        <a:pt x="67" y="279"/>
                      </a:lnTo>
                      <a:lnTo>
                        <a:pt x="82" y="276"/>
                      </a:lnTo>
                      <a:lnTo>
                        <a:pt x="86" y="282"/>
                      </a:lnTo>
                      <a:lnTo>
                        <a:pt x="97" y="296"/>
                      </a:lnTo>
                      <a:lnTo>
                        <a:pt x="103" y="298"/>
                      </a:lnTo>
                      <a:lnTo>
                        <a:pt x="110" y="294"/>
                      </a:lnTo>
                      <a:lnTo>
                        <a:pt x="125" y="295"/>
                      </a:lnTo>
                      <a:lnTo>
                        <a:pt x="128" y="300"/>
                      </a:lnTo>
                      <a:lnTo>
                        <a:pt x="148" y="300"/>
                      </a:lnTo>
                      <a:lnTo>
                        <a:pt x="149" y="295"/>
                      </a:lnTo>
                      <a:lnTo>
                        <a:pt x="161" y="291"/>
                      </a:lnTo>
                      <a:lnTo>
                        <a:pt x="162" y="283"/>
                      </a:lnTo>
                      <a:lnTo>
                        <a:pt x="170" y="279"/>
                      </a:lnTo>
                      <a:lnTo>
                        <a:pt x="188" y="293"/>
                      </a:lnTo>
                      <a:lnTo>
                        <a:pt x="198" y="290"/>
                      </a:lnTo>
                      <a:lnTo>
                        <a:pt x="208" y="273"/>
                      </a:lnTo>
                      <a:lnTo>
                        <a:pt x="219" y="260"/>
                      </a:lnTo>
                      <a:lnTo>
                        <a:pt x="218" y="245"/>
                      </a:lnTo>
                      <a:lnTo>
                        <a:pt x="212" y="239"/>
                      </a:lnTo>
                      <a:lnTo>
                        <a:pt x="225" y="238"/>
                      </a:lnTo>
                      <a:lnTo>
                        <a:pt x="226" y="232"/>
                      </a:lnTo>
                      <a:lnTo>
                        <a:pt x="235" y="234"/>
                      </a:lnTo>
                      <a:lnTo>
                        <a:pt x="233" y="252"/>
                      </a:lnTo>
                      <a:lnTo>
                        <a:pt x="237" y="268"/>
                      </a:lnTo>
                      <a:lnTo>
                        <a:pt x="247" y="278"/>
                      </a:lnTo>
                      <a:lnTo>
                        <a:pt x="250" y="286"/>
                      </a:lnTo>
                      <a:lnTo>
                        <a:pt x="250" y="297"/>
                      </a:lnTo>
                      <a:lnTo>
                        <a:pt x="253" y="298"/>
                      </a:lnTo>
                      <a:lnTo>
                        <a:pt x="253" y="295"/>
                      </a:lnTo>
                      <a:lnTo>
                        <a:pt x="259" y="270"/>
                      </a:lnTo>
                      <a:lnTo>
                        <a:pt x="268" y="264"/>
                      </a:lnTo>
                      <a:lnTo>
                        <a:pt x="270" y="253"/>
                      </a:lnTo>
                      <a:lnTo>
                        <a:pt x="278" y="236"/>
                      </a:lnTo>
                      <a:lnTo>
                        <a:pt x="290" y="224"/>
                      </a:lnTo>
                      <a:lnTo>
                        <a:pt x="299" y="201"/>
                      </a:lnTo>
                      <a:lnTo>
                        <a:pt x="301" y="181"/>
                      </a:lnTo>
                      <a:lnTo>
                        <a:pt x="299" y="171"/>
                      </a:lnTo>
                      <a:lnTo>
                        <a:pt x="305" y="136"/>
                      </a:lnTo>
                      <a:lnTo>
                        <a:pt x="305" y="13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82"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37F7C049-0A2B-9376-62DF-3A4432FE00B1}"/>
                    </a:ext>
                  </a:extLst>
                </p:cNvPr>
                <p:cNvSpPr>
                  <a:spLocks/>
                </p:cNvSpPr>
                <p:nvPr/>
              </p:nvSpPr>
              <p:spPr bwMode="auto">
                <a:xfrm>
                  <a:off x="6794500" y="4021138"/>
                  <a:ext cx="381000" cy="328613"/>
                </a:xfrm>
                <a:custGeom>
                  <a:avLst/>
                  <a:gdLst>
                    <a:gd name="T0" fmla="*/ 204 w 240"/>
                    <a:gd name="T1" fmla="*/ 46 h 207"/>
                    <a:gd name="T2" fmla="*/ 190 w 240"/>
                    <a:gd name="T3" fmla="*/ 20 h 207"/>
                    <a:gd name="T4" fmla="*/ 183 w 240"/>
                    <a:gd name="T5" fmla="*/ 0 h 207"/>
                    <a:gd name="T6" fmla="*/ 169 w 240"/>
                    <a:gd name="T7" fmla="*/ 7 h 207"/>
                    <a:gd name="T8" fmla="*/ 176 w 240"/>
                    <a:gd name="T9" fmla="*/ 28 h 207"/>
                    <a:gd name="T10" fmla="*/ 155 w 240"/>
                    <a:gd name="T11" fmla="*/ 58 h 207"/>
                    <a:gd name="T12" fmla="*/ 127 w 240"/>
                    <a:gd name="T13" fmla="*/ 47 h 207"/>
                    <a:gd name="T14" fmla="*/ 118 w 240"/>
                    <a:gd name="T15" fmla="*/ 59 h 207"/>
                    <a:gd name="T16" fmla="*/ 105 w 240"/>
                    <a:gd name="T17" fmla="*/ 68 h 207"/>
                    <a:gd name="T18" fmla="*/ 82 w 240"/>
                    <a:gd name="T19" fmla="*/ 63 h 207"/>
                    <a:gd name="T20" fmla="*/ 60 w 240"/>
                    <a:gd name="T21" fmla="*/ 66 h 207"/>
                    <a:gd name="T22" fmla="*/ 43 w 240"/>
                    <a:gd name="T23" fmla="*/ 50 h 207"/>
                    <a:gd name="T24" fmla="*/ 24 w 240"/>
                    <a:gd name="T25" fmla="*/ 47 h 207"/>
                    <a:gd name="T26" fmla="*/ 13 w 240"/>
                    <a:gd name="T27" fmla="*/ 79 h 207"/>
                    <a:gd name="T28" fmla="*/ 0 w 240"/>
                    <a:gd name="T29" fmla="*/ 86 h 207"/>
                    <a:gd name="T30" fmla="*/ 26 w 240"/>
                    <a:gd name="T31" fmla="*/ 105 h 207"/>
                    <a:gd name="T32" fmla="*/ 40 w 240"/>
                    <a:gd name="T33" fmla="*/ 125 h 207"/>
                    <a:gd name="T34" fmla="*/ 55 w 240"/>
                    <a:gd name="T35" fmla="*/ 149 h 207"/>
                    <a:gd name="T36" fmla="*/ 74 w 240"/>
                    <a:gd name="T37" fmla="*/ 167 h 207"/>
                    <a:gd name="T38" fmla="*/ 96 w 240"/>
                    <a:gd name="T39" fmla="*/ 190 h 207"/>
                    <a:gd name="T40" fmla="*/ 112 w 240"/>
                    <a:gd name="T41" fmla="*/ 187 h 207"/>
                    <a:gd name="T42" fmla="*/ 129 w 240"/>
                    <a:gd name="T43" fmla="*/ 191 h 207"/>
                    <a:gd name="T44" fmla="*/ 147 w 240"/>
                    <a:gd name="T45" fmla="*/ 207 h 207"/>
                    <a:gd name="T46" fmla="*/ 169 w 240"/>
                    <a:gd name="T47" fmla="*/ 206 h 207"/>
                    <a:gd name="T48" fmla="*/ 201 w 240"/>
                    <a:gd name="T49" fmla="*/ 201 h 207"/>
                    <a:gd name="T50" fmla="*/ 226 w 240"/>
                    <a:gd name="T51" fmla="*/ 176 h 207"/>
                    <a:gd name="T52" fmla="*/ 227 w 240"/>
                    <a:gd name="T53" fmla="*/ 134 h 207"/>
                    <a:gd name="T54" fmla="*/ 214 w 240"/>
                    <a:gd name="T55" fmla="*/ 120 h 207"/>
                    <a:gd name="T56" fmla="*/ 190 w 240"/>
                    <a:gd name="T57" fmla="*/ 105 h 207"/>
                    <a:gd name="T58" fmla="*/ 208 w 240"/>
                    <a:gd name="T59" fmla="*/ 92 h 207"/>
                    <a:gd name="T60" fmla="*/ 210 w 240"/>
                    <a:gd name="T61" fmla="*/ 66 h 207"/>
                    <a:gd name="T62" fmla="*/ 207 w 240"/>
                    <a:gd name="T63" fmla="*/ 5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0" h="207">
                      <a:moveTo>
                        <a:pt x="207" y="54"/>
                      </a:moveTo>
                      <a:lnTo>
                        <a:pt x="204" y="46"/>
                      </a:lnTo>
                      <a:lnTo>
                        <a:pt x="194" y="36"/>
                      </a:lnTo>
                      <a:lnTo>
                        <a:pt x="190" y="20"/>
                      </a:lnTo>
                      <a:lnTo>
                        <a:pt x="192" y="2"/>
                      </a:lnTo>
                      <a:lnTo>
                        <a:pt x="183" y="0"/>
                      </a:lnTo>
                      <a:lnTo>
                        <a:pt x="182" y="6"/>
                      </a:lnTo>
                      <a:lnTo>
                        <a:pt x="169" y="7"/>
                      </a:lnTo>
                      <a:lnTo>
                        <a:pt x="175" y="13"/>
                      </a:lnTo>
                      <a:lnTo>
                        <a:pt x="176" y="28"/>
                      </a:lnTo>
                      <a:lnTo>
                        <a:pt x="165" y="41"/>
                      </a:lnTo>
                      <a:lnTo>
                        <a:pt x="155" y="58"/>
                      </a:lnTo>
                      <a:lnTo>
                        <a:pt x="145" y="61"/>
                      </a:lnTo>
                      <a:lnTo>
                        <a:pt x="127" y="47"/>
                      </a:lnTo>
                      <a:lnTo>
                        <a:pt x="119" y="51"/>
                      </a:lnTo>
                      <a:lnTo>
                        <a:pt x="118" y="59"/>
                      </a:lnTo>
                      <a:lnTo>
                        <a:pt x="106" y="63"/>
                      </a:lnTo>
                      <a:lnTo>
                        <a:pt x="105" y="68"/>
                      </a:lnTo>
                      <a:lnTo>
                        <a:pt x="85" y="68"/>
                      </a:lnTo>
                      <a:lnTo>
                        <a:pt x="82" y="63"/>
                      </a:lnTo>
                      <a:lnTo>
                        <a:pt x="67" y="62"/>
                      </a:lnTo>
                      <a:lnTo>
                        <a:pt x="60" y="66"/>
                      </a:lnTo>
                      <a:lnTo>
                        <a:pt x="54" y="64"/>
                      </a:lnTo>
                      <a:lnTo>
                        <a:pt x="43" y="50"/>
                      </a:lnTo>
                      <a:lnTo>
                        <a:pt x="39" y="44"/>
                      </a:lnTo>
                      <a:lnTo>
                        <a:pt x="24" y="47"/>
                      </a:lnTo>
                      <a:lnTo>
                        <a:pt x="19" y="58"/>
                      </a:lnTo>
                      <a:lnTo>
                        <a:pt x="13" y="79"/>
                      </a:lnTo>
                      <a:lnTo>
                        <a:pt x="6" y="83"/>
                      </a:lnTo>
                      <a:lnTo>
                        <a:pt x="0" y="86"/>
                      </a:lnTo>
                      <a:lnTo>
                        <a:pt x="14" y="95"/>
                      </a:lnTo>
                      <a:lnTo>
                        <a:pt x="26" y="105"/>
                      </a:lnTo>
                      <a:lnTo>
                        <a:pt x="26" y="113"/>
                      </a:lnTo>
                      <a:lnTo>
                        <a:pt x="40" y="125"/>
                      </a:lnTo>
                      <a:lnTo>
                        <a:pt x="49" y="135"/>
                      </a:lnTo>
                      <a:lnTo>
                        <a:pt x="55" y="149"/>
                      </a:lnTo>
                      <a:lnTo>
                        <a:pt x="71" y="159"/>
                      </a:lnTo>
                      <a:lnTo>
                        <a:pt x="74" y="167"/>
                      </a:lnTo>
                      <a:lnTo>
                        <a:pt x="87" y="186"/>
                      </a:lnTo>
                      <a:lnTo>
                        <a:pt x="96" y="190"/>
                      </a:lnTo>
                      <a:lnTo>
                        <a:pt x="102" y="185"/>
                      </a:lnTo>
                      <a:lnTo>
                        <a:pt x="112" y="187"/>
                      </a:lnTo>
                      <a:lnTo>
                        <a:pt x="123" y="182"/>
                      </a:lnTo>
                      <a:lnTo>
                        <a:pt x="129" y="191"/>
                      </a:lnTo>
                      <a:lnTo>
                        <a:pt x="147" y="207"/>
                      </a:lnTo>
                      <a:lnTo>
                        <a:pt x="147" y="207"/>
                      </a:lnTo>
                      <a:lnTo>
                        <a:pt x="156" y="201"/>
                      </a:lnTo>
                      <a:lnTo>
                        <a:pt x="169" y="206"/>
                      </a:lnTo>
                      <a:lnTo>
                        <a:pt x="186" y="201"/>
                      </a:lnTo>
                      <a:lnTo>
                        <a:pt x="201" y="201"/>
                      </a:lnTo>
                      <a:lnTo>
                        <a:pt x="213" y="190"/>
                      </a:lnTo>
                      <a:lnTo>
                        <a:pt x="226" y="176"/>
                      </a:lnTo>
                      <a:lnTo>
                        <a:pt x="240" y="160"/>
                      </a:lnTo>
                      <a:lnTo>
                        <a:pt x="227" y="134"/>
                      </a:lnTo>
                      <a:lnTo>
                        <a:pt x="217" y="129"/>
                      </a:lnTo>
                      <a:lnTo>
                        <a:pt x="214" y="120"/>
                      </a:lnTo>
                      <a:lnTo>
                        <a:pt x="203" y="107"/>
                      </a:lnTo>
                      <a:lnTo>
                        <a:pt x="190" y="105"/>
                      </a:lnTo>
                      <a:lnTo>
                        <a:pt x="197" y="92"/>
                      </a:lnTo>
                      <a:lnTo>
                        <a:pt x="208" y="92"/>
                      </a:lnTo>
                      <a:lnTo>
                        <a:pt x="211" y="85"/>
                      </a:lnTo>
                      <a:lnTo>
                        <a:pt x="210" y="66"/>
                      </a:lnTo>
                      <a:lnTo>
                        <a:pt x="207" y="65"/>
                      </a:lnTo>
                      <a:lnTo>
                        <a:pt x="207" y="54"/>
                      </a:lnTo>
                      <a:lnTo>
                        <a:pt x="207" y="5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83"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267B81F4-F2EB-DDA1-F747-A9ACF21E8945}"/>
                    </a:ext>
                  </a:extLst>
                </p:cNvPr>
                <p:cNvSpPr>
                  <a:spLocks/>
                </p:cNvSpPr>
                <p:nvPr/>
              </p:nvSpPr>
              <p:spPr bwMode="auto">
                <a:xfrm>
                  <a:off x="5419724" y="3856037"/>
                  <a:ext cx="201612" cy="161924"/>
                </a:xfrm>
                <a:custGeom>
                  <a:avLst/>
                  <a:gdLst>
                    <a:gd name="T0" fmla="*/ 113 w 127"/>
                    <a:gd name="T1" fmla="*/ 48 h 102"/>
                    <a:gd name="T2" fmla="*/ 99 w 127"/>
                    <a:gd name="T3" fmla="*/ 31 h 102"/>
                    <a:gd name="T4" fmla="*/ 87 w 127"/>
                    <a:gd name="T5" fmla="*/ 13 h 102"/>
                    <a:gd name="T6" fmla="*/ 74 w 127"/>
                    <a:gd name="T7" fmla="*/ 8 h 102"/>
                    <a:gd name="T8" fmla="*/ 64 w 127"/>
                    <a:gd name="T9" fmla="*/ 0 h 102"/>
                    <a:gd name="T10" fmla="*/ 53 w 127"/>
                    <a:gd name="T11" fmla="*/ 0 h 102"/>
                    <a:gd name="T12" fmla="*/ 42 w 127"/>
                    <a:gd name="T13" fmla="*/ 6 h 102"/>
                    <a:gd name="T14" fmla="*/ 32 w 127"/>
                    <a:gd name="T15" fmla="*/ 4 h 102"/>
                    <a:gd name="T16" fmla="*/ 25 w 127"/>
                    <a:gd name="T17" fmla="*/ 12 h 102"/>
                    <a:gd name="T18" fmla="*/ 20 w 127"/>
                    <a:gd name="T19" fmla="*/ 24 h 102"/>
                    <a:gd name="T20" fmla="*/ 9 w 127"/>
                    <a:gd name="T21" fmla="*/ 41 h 102"/>
                    <a:gd name="T22" fmla="*/ 0 w 127"/>
                    <a:gd name="T23" fmla="*/ 45 h 102"/>
                    <a:gd name="T24" fmla="*/ 10 w 127"/>
                    <a:gd name="T25" fmla="*/ 54 h 102"/>
                    <a:gd name="T26" fmla="*/ 18 w 127"/>
                    <a:gd name="T27" fmla="*/ 72 h 102"/>
                    <a:gd name="T28" fmla="*/ 41 w 127"/>
                    <a:gd name="T29" fmla="*/ 71 h 102"/>
                    <a:gd name="T30" fmla="*/ 46 w 127"/>
                    <a:gd name="T31" fmla="*/ 66 h 102"/>
                    <a:gd name="T32" fmla="*/ 53 w 127"/>
                    <a:gd name="T33" fmla="*/ 66 h 102"/>
                    <a:gd name="T34" fmla="*/ 60 w 127"/>
                    <a:gd name="T35" fmla="*/ 71 h 102"/>
                    <a:gd name="T36" fmla="*/ 67 w 127"/>
                    <a:gd name="T37" fmla="*/ 71 h 102"/>
                    <a:gd name="T38" fmla="*/ 74 w 127"/>
                    <a:gd name="T39" fmla="*/ 68 h 102"/>
                    <a:gd name="T40" fmla="*/ 78 w 127"/>
                    <a:gd name="T41" fmla="*/ 74 h 102"/>
                    <a:gd name="T42" fmla="*/ 69 w 127"/>
                    <a:gd name="T43" fmla="*/ 80 h 102"/>
                    <a:gd name="T44" fmla="*/ 60 w 127"/>
                    <a:gd name="T45" fmla="*/ 79 h 102"/>
                    <a:gd name="T46" fmla="*/ 51 w 127"/>
                    <a:gd name="T47" fmla="*/ 74 h 102"/>
                    <a:gd name="T48" fmla="*/ 43 w 127"/>
                    <a:gd name="T49" fmla="*/ 80 h 102"/>
                    <a:gd name="T50" fmla="*/ 40 w 127"/>
                    <a:gd name="T51" fmla="*/ 80 h 102"/>
                    <a:gd name="T52" fmla="*/ 34 w 127"/>
                    <a:gd name="T53" fmla="*/ 83 h 102"/>
                    <a:gd name="T54" fmla="*/ 15 w 127"/>
                    <a:gd name="T55" fmla="*/ 83 h 102"/>
                    <a:gd name="T56" fmla="*/ 18 w 127"/>
                    <a:gd name="T57" fmla="*/ 101 h 102"/>
                    <a:gd name="T58" fmla="*/ 29 w 127"/>
                    <a:gd name="T59" fmla="*/ 97 h 102"/>
                    <a:gd name="T60" fmla="*/ 37 w 127"/>
                    <a:gd name="T61" fmla="*/ 97 h 102"/>
                    <a:gd name="T62" fmla="*/ 42 w 127"/>
                    <a:gd name="T63" fmla="*/ 95 h 102"/>
                    <a:gd name="T64" fmla="*/ 81 w 127"/>
                    <a:gd name="T65" fmla="*/ 96 h 102"/>
                    <a:gd name="T66" fmla="*/ 91 w 127"/>
                    <a:gd name="T67" fmla="*/ 97 h 102"/>
                    <a:gd name="T68" fmla="*/ 106 w 127"/>
                    <a:gd name="T69" fmla="*/ 102 h 102"/>
                    <a:gd name="T70" fmla="*/ 111 w 127"/>
                    <a:gd name="T71" fmla="*/ 101 h 102"/>
                    <a:gd name="T72" fmla="*/ 112 w 127"/>
                    <a:gd name="T73" fmla="*/ 99 h 102"/>
                    <a:gd name="T74" fmla="*/ 123 w 127"/>
                    <a:gd name="T75" fmla="*/ 101 h 102"/>
                    <a:gd name="T76" fmla="*/ 126 w 127"/>
                    <a:gd name="T77" fmla="*/ 99 h 102"/>
                    <a:gd name="T78" fmla="*/ 127 w 127"/>
                    <a:gd name="T79" fmla="*/ 92 h 102"/>
                    <a:gd name="T80" fmla="*/ 126 w 127"/>
                    <a:gd name="T81" fmla="*/ 83 h 102"/>
                    <a:gd name="T82" fmla="*/ 118 w 127"/>
                    <a:gd name="T83" fmla="*/ 76 h 102"/>
                    <a:gd name="T84" fmla="*/ 113 w 127"/>
                    <a:gd name="T85" fmla="*/ 62 h 102"/>
                    <a:gd name="T86" fmla="*/ 113 w 127"/>
                    <a:gd name="T87" fmla="*/ 48 h 102"/>
                    <a:gd name="T88" fmla="*/ 113 w 127"/>
                    <a:gd name="T89" fmla="*/ 4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7" h="102">
                      <a:moveTo>
                        <a:pt x="113" y="48"/>
                      </a:moveTo>
                      <a:lnTo>
                        <a:pt x="99" y="31"/>
                      </a:lnTo>
                      <a:lnTo>
                        <a:pt x="87" y="13"/>
                      </a:lnTo>
                      <a:lnTo>
                        <a:pt x="74" y="8"/>
                      </a:lnTo>
                      <a:lnTo>
                        <a:pt x="64" y="0"/>
                      </a:lnTo>
                      <a:lnTo>
                        <a:pt x="53" y="0"/>
                      </a:lnTo>
                      <a:lnTo>
                        <a:pt x="42" y="6"/>
                      </a:lnTo>
                      <a:lnTo>
                        <a:pt x="32" y="4"/>
                      </a:lnTo>
                      <a:lnTo>
                        <a:pt x="25" y="12"/>
                      </a:lnTo>
                      <a:lnTo>
                        <a:pt x="20" y="24"/>
                      </a:lnTo>
                      <a:lnTo>
                        <a:pt x="9" y="41"/>
                      </a:lnTo>
                      <a:lnTo>
                        <a:pt x="0" y="45"/>
                      </a:lnTo>
                      <a:lnTo>
                        <a:pt x="10" y="54"/>
                      </a:lnTo>
                      <a:lnTo>
                        <a:pt x="18" y="72"/>
                      </a:lnTo>
                      <a:lnTo>
                        <a:pt x="41" y="71"/>
                      </a:lnTo>
                      <a:lnTo>
                        <a:pt x="46" y="66"/>
                      </a:lnTo>
                      <a:lnTo>
                        <a:pt x="53" y="66"/>
                      </a:lnTo>
                      <a:lnTo>
                        <a:pt x="60" y="71"/>
                      </a:lnTo>
                      <a:lnTo>
                        <a:pt x="67" y="71"/>
                      </a:lnTo>
                      <a:lnTo>
                        <a:pt x="74" y="68"/>
                      </a:lnTo>
                      <a:lnTo>
                        <a:pt x="78" y="74"/>
                      </a:lnTo>
                      <a:lnTo>
                        <a:pt x="69" y="80"/>
                      </a:lnTo>
                      <a:lnTo>
                        <a:pt x="60" y="79"/>
                      </a:lnTo>
                      <a:lnTo>
                        <a:pt x="51" y="74"/>
                      </a:lnTo>
                      <a:lnTo>
                        <a:pt x="43" y="80"/>
                      </a:lnTo>
                      <a:lnTo>
                        <a:pt x="40" y="80"/>
                      </a:lnTo>
                      <a:lnTo>
                        <a:pt x="34" y="83"/>
                      </a:lnTo>
                      <a:lnTo>
                        <a:pt x="15" y="83"/>
                      </a:lnTo>
                      <a:lnTo>
                        <a:pt x="18" y="101"/>
                      </a:lnTo>
                      <a:lnTo>
                        <a:pt x="29" y="97"/>
                      </a:lnTo>
                      <a:lnTo>
                        <a:pt x="37" y="97"/>
                      </a:lnTo>
                      <a:lnTo>
                        <a:pt x="42" y="95"/>
                      </a:lnTo>
                      <a:lnTo>
                        <a:pt x="81" y="96"/>
                      </a:lnTo>
                      <a:lnTo>
                        <a:pt x="91" y="97"/>
                      </a:lnTo>
                      <a:lnTo>
                        <a:pt x="106" y="102"/>
                      </a:lnTo>
                      <a:lnTo>
                        <a:pt x="111" y="101"/>
                      </a:lnTo>
                      <a:lnTo>
                        <a:pt x="112" y="99"/>
                      </a:lnTo>
                      <a:lnTo>
                        <a:pt x="123" y="101"/>
                      </a:lnTo>
                      <a:lnTo>
                        <a:pt x="126" y="99"/>
                      </a:lnTo>
                      <a:lnTo>
                        <a:pt x="127" y="92"/>
                      </a:lnTo>
                      <a:lnTo>
                        <a:pt x="126" y="83"/>
                      </a:lnTo>
                      <a:lnTo>
                        <a:pt x="118" y="76"/>
                      </a:lnTo>
                      <a:lnTo>
                        <a:pt x="113" y="62"/>
                      </a:lnTo>
                      <a:lnTo>
                        <a:pt x="113" y="48"/>
                      </a:lnTo>
                      <a:lnTo>
                        <a:pt x="113" y="4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84"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BBCE3665-5251-CA06-DBB3-9F0F24F49A5B}"/>
                    </a:ext>
                  </a:extLst>
                </p:cNvPr>
                <p:cNvSpPr>
                  <a:spLocks/>
                </p:cNvSpPr>
                <p:nvPr/>
              </p:nvSpPr>
              <p:spPr bwMode="auto">
                <a:xfrm>
                  <a:off x="5561012" y="4103688"/>
                  <a:ext cx="101600" cy="123825"/>
                </a:xfrm>
                <a:custGeom>
                  <a:avLst/>
                  <a:gdLst>
                    <a:gd name="T0" fmla="*/ 64 w 64"/>
                    <a:gd name="T1" fmla="*/ 39 h 78"/>
                    <a:gd name="T2" fmla="*/ 58 w 64"/>
                    <a:gd name="T3" fmla="*/ 40 h 78"/>
                    <a:gd name="T4" fmla="*/ 58 w 64"/>
                    <a:gd name="T5" fmla="*/ 32 h 78"/>
                    <a:gd name="T6" fmla="*/ 54 w 64"/>
                    <a:gd name="T7" fmla="*/ 25 h 78"/>
                    <a:gd name="T8" fmla="*/ 55 w 64"/>
                    <a:gd name="T9" fmla="*/ 19 h 78"/>
                    <a:gd name="T10" fmla="*/ 51 w 64"/>
                    <a:gd name="T11" fmla="*/ 9 h 78"/>
                    <a:gd name="T12" fmla="*/ 45 w 64"/>
                    <a:gd name="T13" fmla="*/ 0 h 78"/>
                    <a:gd name="T14" fmla="*/ 28 w 64"/>
                    <a:gd name="T15" fmla="*/ 0 h 78"/>
                    <a:gd name="T16" fmla="*/ 23 w 64"/>
                    <a:gd name="T17" fmla="*/ 5 h 78"/>
                    <a:gd name="T18" fmla="*/ 18 w 64"/>
                    <a:gd name="T19" fmla="*/ 5 h 78"/>
                    <a:gd name="T20" fmla="*/ 14 w 64"/>
                    <a:gd name="T21" fmla="*/ 11 h 78"/>
                    <a:gd name="T22" fmla="*/ 11 w 64"/>
                    <a:gd name="T23" fmla="*/ 17 h 78"/>
                    <a:gd name="T24" fmla="*/ 0 w 64"/>
                    <a:gd name="T25" fmla="*/ 27 h 78"/>
                    <a:gd name="T26" fmla="*/ 3 w 64"/>
                    <a:gd name="T27" fmla="*/ 45 h 78"/>
                    <a:gd name="T28" fmla="*/ 6 w 64"/>
                    <a:gd name="T29" fmla="*/ 53 h 78"/>
                    <a:gd name="T30" fmla="*/ 17 w 64"/>
                    <a:gd name="T31" fmla="*/ 67 h 78"/>
                    <a:gd name="T32" fmla="*/ 32 w 64"/>
                    <a:gd name="T33" fmla="*/ 76 h 78"/>
                    <a:gd name="T34" fmla="*/ 37 w 64"/>
                    <a:gd name="T35" fmla="*/ 78 h 78"/>
                    <a:gd name="T36" fmla="*/ 43 w 64"/>
                    <a:gd name="T37" fmla="*/ 70 h 78"/>
                    <a:gd name="T38" fmla="*/ 44 w 64"/>
                    <a:gd name="T39" fmla="*/ 63 h 78"/>
                    <a:gd name="T40" fmla="*/ 53 w 64"/>
                    <a:gd name="T41" fmla="*/ 51 h 78"/>
                    <a:gd name="T42" fmla="*/ 64 w 64"/>
                    <a:gd name="T43" fmla="*/ 39 h 78"/>
                    <a:gd name="T44" fmla="*/ 64 w 64"/>
                    <a:gd name="T45" fmla="*/ 3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78">
                      <a:moveTo>
                        <a:pt x="64" y="39"/>
                      </a:moveTo>
                      <a:lnTo>
                        <a:pt x="58" y="40"/>
                      </a:lnTo>
                      <a:lnTo>
                        <a:pt x="58" y="32"/>
                      </a:lnTo>
                      <a:lnTo>
                        <a:pt x="54" y="25"/>
                      </a:lnTo>
                      <a:lnTo>
                        <a:pt x="55" y="19"/>
                      </a:lnTo>
                      <a:lnTo>
                        <a:pt x="51" y="9"/>
                      </a:lnTo>
                      <a:lnTo>
                        <a:pt x="45" y="0"/>
                      </a:lnTo>
                      <a:lnTo>
                        <a:pt x="28" y="0"/>
                      </a:lnTo>
                      <a:lnTo>
                        <a:pt x="23" y="5"/>
                      </a:lnTo>
                      <a:lnTo>
                        <a:pt x="18" y="5"/>
                      </a:lnTo>
                      <a:lnTo>
                        <a:pt x="14" y="11"/>
                      </a:lnTo>
                      <a:lnTo>
                        <a:pt x="11" y="17"/>
                      </a:lnTo>
                      <a:lnTo>
                        <a:pt x="0" y="27"/>
                      </a:lnTo>
                      <a:lnTo>
                        <a:pt x="3" y="45"/>
                      </a:lnTo>
                      <a:lnTo>
                        <a:pt x="6" y="53"/>
                      </a:lnTo>
                      <a:lnTo>
                        <a:pt x="17" y="67"/>
                      </a:lnTo>
                      <a:lnTo>
                        <a:pt x="32" y="76"/>
                      </a:lnTo>
                      <a:lnTo>
                        <a:pt x="37" y="78"/>
                      </a:lnTo>
                      <a:lnTo>
                        <a:pt x="43" y="70"/>
                      </a:lnTo>
                      <a:lnTo>
                        <a:pt x="44" y="63"/>
                      </a:lnTo>
                      <a:lnTo>
                        <a:pt x="53" y="51"/>
                      </a:lnTo>
                      <a:lnTo>
                        <a:pt x="64" y="39"/>
                      </a:lnTo>
                      <a:lnTo>
                        <a:pt x="64" y="39"/>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85"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6E31BA04-8EC3-E6E9-11DA-5654A47D9CE6}"/>
                    </a:ext>
                  </a:extLst>
                </p:cNvPr>
                <p:cNvSpPr>
                  <a:spLocks/>
                </p:cNvSpPr>
                <p:nvPr/>
              </p:nvSpPr>
              <p:spPr bwMode="auto">
                <a:xfrm>
                  <a:off x="6991350" y="5451476"/>
                  <a:ext cx="46037" cy="60325"/>
                </a:xfrm>
                <a:custGeom>
                  <a:avLst/>
                  <a:gdLst>
                    <a:gd name="T0" fmla="*/ 25 w 29"/>
                    <a:gd name="T1" fmla="*/ 4 h 38"/>
                    <a:gd name="T2" fmla="*/ 15 w 29"/>
                    <a:gd name="T3" fmla="*/ 0 h 38"/>
                    <a:gd name="T4" fmla="*/ 9 w 29"/>
                    <a:gd name="T5" fmla="*/ 2 h 38"/>
                    <a:gd name="T6" fmla="*/ 7 w 29"/>
                    <a:gd name="T7" fmla="*/ 8 h 38"/>
                    <a:gd name="T8" fmla="*/ 1 w 29"/>
                    <a:gd name="T9" fmla="*/ 17 h 38"/>
                    <a:gd name="T10" fmla="*/ 0 w 29"/>
                    <a:gd name="T11" fmla="*/ 25 h 38"/>
                    <a:gd name="T12" fmla="*/ 11 w 29"/>
                    <a:gd name="T13" fmla="*/ 38 h 38"/>
                    <a:gd name="T14" fmla="*/ 23 w 29"/>
                    <a:gd name="T15" fmla="*/ 35 h 38"/>
                    <a:gd name="T16" fmla="*/ 29 w 29"/>
                    <a:gd name="T17" fmla="*/ 25 h 38"/>
                    <a:gd name="T18" fmla="*/ 27 w 29"/>
                    <a:gd name="T19" fmla="*/ 15 h 38"/>
                    <a:gd name="T20" fmla="*/ 25 w 29"/>
                    <a:gd name="T21" fmla="*/ 4 h 38"/>
                    <a:gd name="T22" fmla="*/ 25 w 29"/>
                    <a:gd name="T23"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38">
                      <a:moveTo>
                        <a:pt x="25" y="4"/>
                      </a:moveTo>
                      <a:lnTo>
                        <a:pt x="15" y="0"/>
                      </a:lnTo>
                      <a:lnTo>
                        <a:pt x="9" y="2"/>
                      </a:lnTo>
                      <a:lnTo>
                        <a:pt x="7" y="8"/>
                      </a:lnTo>
                      <a:lnTo>
                        <a:pt x="1" y="17"/>
                      </a:lnTo>
                      <a:lnTo>
                        <a:pt x="0" y="25"/>
                      </a:lnTo>
                      <a:lnTo>
                        <a:pt x="11" y="38"/>
                      </a:lnTo>
                      <a:lnTo>
                        <a:pt x="23" y="35"/>
                      </a:lnTo>
                      <a:lnTo>
                        <a:pt x="29" y="25"/>
                      </a:lnTo>
                      <a:lnTo>
                        <a:pt x="27" y="15"/>
                      </a:lnTo>
                      <a:lnTo>
                        <a:pt x="25" y="4"/>
                      </a:lnTo>
                      <a:lnTo>
                        <a:pt x="25" y="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86"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7A1F666F-F913-E37A-F39B-FC2C7AB474BC}"/>
                    </a:ext>
                  </a:extLst>
                </p:cNvPr>
                <p:cNvSpPr>
                  <a:spLocks/>
                </p:cNvSpPr>
                <p:nvPr/>
              </p:nvSpPr>
              <p:spPr bwMode="auto">
                <a:xfrm>
                  <a:off x="6446837" y="3600451"/>
                  <a:ext cx="341312" cy="603250"/>
                </a:xfrm>
                <a:custGeom>
                  <a:avLst/>
                  <a:gdLst>
                    <a:gd name="T0" fmla="*/ 211 w 215"/>
                    <a:gd name="T1" fmla="*/ 90 h 380"/>
                    <a:gd name="T2" fmla="*/ 127 w 215"/>
                    <a:gd name="T3" fmla="*/ 46 h 380"/>
                    <a:gd name="T4" fmla="*/ 44 w 215"/>
                    <a:gd name="T5" fmla="*/ 0 h 380"/>
                    <a:gd name="T6" fmla="*/ 24 w 215"/>
                    <a:gd name="T7" fmla="*/ 13 h 380"/>
                    <a:gd name="T8" fmla="*/ 30 w 215"/>
                    <a:gd name="T9" fmla="*/ 49 h 380"/>
                    <a:gd name="T10" fmla="*/ 38 w 215"/>
                    <a:gd name="T11" fmla="*/ 56 h 380"/>
                    <a:gd name="T12" fmla="*/ 38 w 215"/>
                    <a:gd name="T13" fmla="*/ 63 h 380"/>
                    <a:gd name="T14" fmla="*/ 47 w 215"/>
                    <a:gd name="T15" fmla="*/ 72 h 380"/>
                    <a:gd name="T16" fmla="*/ 42 w 215"/>
                    <a:gd name="T17" fmla="*/ 82 h 380"/>
                    <a:gd name="T18" fmla="*/ 36 w 215"/>
                    <a:gd name="T19" fmla="*/ 130 h 380"/>
                    <a:gd name="T20" fmla="*/ 35 w 215"/>
                    <a:gd name="T21" fmla="*/ 161 h 380"/>
                    <a:gd name="T22" fmla="*/ 10 w 215"/>
                    <a:gd name="T23" fmla="*/ 184 h 380"/>
                    <a:gd name="T24" fmla="*/ 0 w 215"/>
                    <a:gd name="T25" fmla="*/ 215 h 380"/>
                    <a:gd name="T26" fmla="*/ 10 w 215"/>
                    <a:gd name="T27" fmla="*/ 223 h 380"/>
                    <a:gd name="T28" fmla="*/ 10 w 215"/>
                    <a:gd name="T29" fmla="*/ 239 h 380"/>
                    <a:gd name="T30" fmla="*/ 23 w 215"/>
                    <a:gd name="T31" fmla="*/ 240 h 380"/>
                    <a:gd name="T32" fmla="*/ 21 w 215"/>
                    <a:gd name="T33" fmla="*/ 250 h 380"/>
                    <a:gd name="T34" fmla="*/ 29 w 215"/>
                    <a:gd name="T35" fmla="*/ 266 h 380"/>
                    <a:gd name="T36" fmla="*/ 31 w 215"/>
                    <a:gd name="T37" fmla="*/ 281 h 380"/>
                    <a:gd name="T38" fmla="*/ 30 w 215"/>
                    <a:gd name="T39" fmla="*/ 298 h 380"/>
                    <a:gd name="T40" fmla="*/ 42 w 215"/>
                    <a:gd name="T41" fmla="*/ 319 h 380"/>
                    <a:gd name="T42" fmla="*/ 30 w 215"/>
                    <a:gd name="T43" fmla="*/ 318 h 380"/>
                    <a:gd name="T44" fmla="*/ 25 w 215"/>
                    <a:gd name="T45" fmla="*/ 320 h 380"/>
                    <a:gd name="T46" fmla="*/ 15 w 215"/>
                    <a:gd name="T47" fmla="*/ 318 h 380"/>
                    <a:gd name="T48" fmla="*/ 11 w 215"/>
                    <a:gd name="T49" fmla="*/ 329 h 380"/>
                    <a:gd name="T50" fmla="*/ 23 w 215"/>
                    <a:gd name="T51" fmla="*/ 342 h 380"/>
                    <a:gd name="T52" fmla="*/ 32 w 215"/>
                    <a:gd name="T53" fmla="*/ 347 h 380"/>
                    <a:gd name="T54" fmla="*/ 36 w 215"/>
                    <a:gd name="T55" fmla="*/ 356 h 380"/>
                    <a:gd name="T56" fmla="*/ 42 w 215"/>
                    <a:gd name="T57" fmla="*/ 373 h 380"/>
                    <a:gd name="T58" fmla="*/ 39 w 215"/>
                    <a:gd name="T59" fmla="*/ 380 h 380"/>
                    <a:gd name="T60" fmla="*/ 56 w 215"/>
                    <a:gd name="T61" fmla="*/ 378 h 380"/>
                    <a:gd name="T62" fmla="*/ 60 w 215"/>
                    <a:gd name="T63" fmla="*/ 371 h 380"/>
                    <a:gd name="T64" fmla="*/ 64 w 215"/>
                    <a:gd name="T65" fmla="*/ 372 h 380"/>
                    <a:gd name="T66" fmla="*/ 69 w 215"/>
                    <a:gd name="T67" fmla="*/ 378 h 380"/>
                    <a:gd name="T68" fmla="*/ 96 w 215"/>
                    <a:gd name="T69" fmla="*/ 369 h 380"/>
                    <a:gd name="T70" fmla="*/ 104 w 215"/>
                    <a:gd name="T71" fmla="*/ 359 h 380"/>
                    <a:gd name="T72" fmla="*/ 114 w 215"/>
                    <a:gd name="T73" fmla="*/ 351 h 380"/>
                    <a:gd name="T74" fmla="*/ 113 w 215"/>
                    <a:gd name="T75" fmla="*/ 342 h 380"/>
                    <a:gd name="T76" fmla="*/ 118 w 215"/>
                    <a:gd name="T77" fmla="*/ 341 h 380"/>
                    <a:gd name="T78" fmla="*/ 139 w 215"/>
                    <a:gd name="T79" fmla="*/ 342 h 380"/>
                    <a:gd name="T80" fmla="*/ 158 w 215"/>
                    <a:gd name="T81" fmla="*/ 331 h 380"/>
                    <a:gd name="T82" fmla="*/ 173 w 215"/>
                    <a:gd name="T83" fmla="*/ 305 h 380"/>
                    <a:gd name="T84" fmla="*/ 183 w 215"/>
                    <a:gd name="T85" fmla="*/ 296 h 380"/>
                    <a:gd name="T86" fmla="*/ 197 w 215"/>
                    <a:gd name="T87" fmla="*/ 291 h 380"/>
                    <a:gd name="T88" fmla="*/ 197 w 215"/>
                    <a:gd name="T89" fmla="*/ 286 h 380"/>
                    <a:gd name="T90" fmla="*/ 189 w 215"/>
                    <a:gd name="T91" fmla="*/ 279 h 380"/>
                    <a:gd name="T92" fmla="*/ 188 w 215"/>
                    <a:gd name="T93" fmla="*/ 265 h 380"/>
                    <a:gd name="T94" fmla="*/ 183 w 215"/>
                    <a:gd name="T95" fmla="*/ 256 h 380"/>
                    <a:gd name="T96" fmla="*/ 176 w 215"/>
                    <a:gd name="T97" fmla="*/ 257 h 380"/>
                    <a:gd name="T98" fmla="*/ 178 w 215"/>
                    <a:gd name="T99" fmla="*/ 248 h 380"/>
                    <a:gd name="T100" fmla="*/ 183 w 215"/>
                    <a:gd name="T101" fmla="*/ 238 h 380"/>
                    <a:gd name="T102" fmla="*/ 181 w 215"/>
                    <a:gd name="T103" fmla="*/ 229 h 380"/>
                    <a:gd name="T104" fmla="*/ 187 w 215"/>
                    <a:gd name="T105" fmla="*/ 221 h 380"/>
                    <a:gd name="T106" fmla="*/ 183 w 215"/>
                    <a:gd name="T107" fmla="*/ 216 h 380"/>
                    <a:gd name="T108" fmla="*/ 188 w 215"/>
                    <a:gd name="T109" fmla="*/ 201 h 380"/>
                    <a:gd name="T110" fmla="*/ 197 w 215"/>
                    <a:gd name="T111" fmla="*/ 184 h 380"/>
                    <a:gd name="T112" fmla="*/ 215 w 215"/>
                    <a:gd name="T113" fmla="*/ 185 h 380"/>
                    <a:gd name="T114" fmla="*/ 211 w 215"/>
                    <a:gd name="T115" fmla="*/ 90 h 380"/>
                    <a:gd name="T116" fmla="*/ 211 w 215"/>
                    <a:gd name="T117" fmla="*/ 9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5" h="380">
                      <a:moveTo>
                        <a:pt x="211" y="90"/>
                      </a:moveTo>
                      <a:lnTo>
                        <a:pt x="127" y="46"/>
                      </a:lnTo>
                      <a:lnTo>
                        <a:pt x="44" y="0"/>
                      </a:lnTo>
                      <a:lnTo>
                        <a:pt x="24" y="13"/>
                      </a:lnTo>
                      <a:lnTo>
                        <a:pt x="30" y="49"/>
                      </a:lnTo>
                      <a:lnTo>
                        <a:pt x="38" y="56"/>
                      </a:lnTo>
                      <a:lnTo>
                        <a:pt x="38" y="63"/>
                      </a:lnTo>
                      <a:lnTo>
                        <a:pt x="47" y="72"/>
                      </a:lnTo>
                      <a:lnTo>
                        <a:pt x="42" y="82"/>
                      </a:lnTo>
                      <a:lnTo>
                        <a:pt x="36" y="130"/>
                      </a:lnTo>
                      <a:lnTo>
                        <a:pt x="35" y="161"/>
                      </a:lnTo>
                      <a:lnTo>
                        <a:pt x="10" y="184"/>
                      </a:lnTo>
                      <a:lnTo>
                        <a:pt x="0" y="215"/>
                      </a:lnTo>
                      <a:lnTo>
                        <a:pt x="10" y="223"/>
                      </a:lnTo>
                      <a:lnTo>
                        <a:pt x="10" y="239"/>
                      </a:lnTo>
                      <a:lnTo>
                        <a:pt x="23" y="240"/>
                      </a:lnTo>
                      <a:lnTo>
                        <a:pt x="21" y="250"/>
                      </a:lnTo>
                      <a:lnTo>
                        <a:pt x="29" y="266"/>
                      </a:lnTo>
                      <a:lnTo>
                        <a:pt x="31" y="281"/>
                      </a:lnTo>
                      <a:lnTo>
                        <a:pt x="30" y="298"/>
                      </a:lnTo>
                      <a:lnTo>
                        <a:pt x="42" y="319"/>
                      </a:lnTo>
                      <a:lnTo>
                        <a:pt x="30" y="318"/>
                      </a:lnTo>
                      <a:lnTo>
                        <a:pt x="25" y="320"/>
                      </a:lnTo>
                      <a:lnTo>
                        <a:pt x="15" y="318"/>
                      </a:lnTo>
                      <a:lnTo>
                        <a:pt x="11" y="329"/>
                      </a:lnTo>
                      <a:lnTo>
                        <a:pt x="23" y="342"/>
                      </a:lnTo>
                      <a:lnTo>
                        <a:pt x="32" y="347"/>
                      </a:lnTo>
                      <a:lnTo>
                        <a:pt x="36" y="356"/>
                      </a:lnTo>
                      <a:lnTo>
                        <a:pt x="42" y="373"/>
                      </a:lnTo>
                      <a:lnTo>
                        <a:pt x="39" y="380"/>
                      </a:lnTo>
                      <a:lnTo>
                        <a:pt x="56" y="378"/>
                      </a:lnTo>
                      <a:lnTo>
                        <a:pt x="60" y="371"/>
                      </a:lnTo>
                      <a:lnTo>
                        <a:pt x="64" y="372"/>
                      </a:lnTo>
                      <a:lnTo>
                        <a:pt x="69" y="378"/>
                      </a:lnTo>
                      <a:lnTo>
                        <a:pt x="96" y="369"/>
                      </a:lnTo>
                      <a:lnTo>
                        <a:pt x="104" y="359"/>
                      </a:lnTo>
                      <a:lnTo>
                        <a:pt x="114" y="351"/>
                      </a:lnTo>
                      <a:lnTo>
                        <a:pt x="113" y="342"/>
                      </a:lnTo>
                      <a:lnTo>
                        <a:pt x="118" y="341"/>
                      </a:lnTo>
                      <a:lnTo>
                        <a:pt x="139" y="342"/>
                      </a:lnTo>
                      <a:lnTo>
                        <a:pt x="158" y="331"/>
                      </a:lnTo>
                      <a:lnTo>
                        <a:pt x="173" y="305"/>
                      </a:lnTo>
                      <a:lnTo>
                        <a:pt x="183" y="296"/>
                      </a:lnTo>
                      <a:lnTo>
                        <a:pt x="197" y="291"/>
                      </a:lnTo>
                      <a:lnTo>
                        <a:pt x="197" y="286"/>
                      </a:lnTo>
                      <a:lnTo>
                        <a:pt x="189" y="279"/>
                      </a:lnTo>
                      <a:lnTo>
                        <a:pt x="188" y="265"/>
                      </a:lnTo>
                      <a:lnTo>
                        <a:pt x="183" y="256"/>
                      </a:lnTo>
                      <a:lnTo>
                        <a:pt x="176" y="257"/>
                      </a:lnTo>
                      <a:lnTo>
                        <a:pt x="178" y="248"/>
                      </a:lnTo>
                      <a:lnTo>
                        <a:pt x="183" y="238"/>
                      </a:lnTo>
                      <a:lnTo>
                        <a:pt x="181" y="229"/>
                      </a:lnTo>
                      <a:lnTo>
                        <a:pt x="187" y="221"/>
                      </a:lnTo>
                      <a:lnTo>
                        <a:pt x="183" y="216"/>
                      </a:lnTo>
                      <a:lnTo>
                        <a:pt x="188" y="201"/>
                      </a:lnTo>
                      <a:lnTo>
                        <a:pt x="197" y="184"/>
                      </a:lnTo>
                      <a:lnTo>
                        <a:pt x="215" y="185"/>
                      </a:lnTo>
                      <a:lnTo>
                        <a:pt x="211" y="90"/>
                      </a:lnTo>
                      <a:lnTo>
                        <a:pt x="211" y="9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87"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7753C7CC-F319-8B1F-7CFF-45080466BDEF}"/>
                    </a:ext>
                  </a:extLst>
                </p:cNvPr>
                <p:cNvSpPr>
                  <a:spLocks/>
                </p:cNvSpPr>
                <p:nvPr/>
              </p:nvSpPr>
              <p:spPr bwMode="auto">
                <a:xfrm>
                  <a:off x="6000750" y="4067176"/>
                  <a:ext cx="63500" cy="192088"/>
                </a:xfrm>
                <a:custGeom>
                  <a:avLst/>
                  <a:gdLst>
                    <a:gd name="T0" fmla="*/ 19 w 40"/>
                    <a:gd name="T1" fmla="*/ 1 h 121"/>
                    <a:gd name="T2" fmla="*/ 0 w 40"/>
                    <a:gd name="T3" fmla="*/ 0 h 121"/>
                    <a:gd name="T4" fmla="*/ 0 w 40"/>
                    <a:gd name="T5" fmla="*/ 7 h 121"/>
                    <a:gd name="T6" fmla="*/ 8 w 40"/>
                    <a:gd name="T7" fmla="*/ 20 h 121"/>
                    <a:gd name="T8" fmla="*/ 8 w 40"/>
                    <a:gd name="T9" fmla="*/ 37 h 121"/>
                    <a:gd name="T10" fmla="*/ 10 w 40"/>
                    <a:gd name="T11" fmla="*/ 56 h 121"/>
                    <a:gd name="T12" fmla="*/ 15 w 40"/>
                    <a:gd name="T13" fmla="*/ 64 h 121"/>
                    <a:gd name="T14" fmla="*/ 11 w 40"/>
                    <a:gd name="T15" fmla="*/ 86 h 121"/>
                    <a:gd name="T16" fmla="*/ 13 w 40"/>
                    <a:gd name="T17" fmla="*/ 98 h 121"/>
                    <a:gd name="T18" fmla="*/ 18 w 40"/>
                    <a:gd name="T19" fmla="*/ 113 h 121"/>
                    <a:gd name="T20" fmla="*/ 22 w 40"/>
                    <a:gd name="T21" fmla="*/ 121 h 121"/>
                    <a:gd name="T22" fmla="*/ 40 w 40"/>
                    <a:gd name="T23" fmla="*/ 116 h 121"/>
                    <a:gd name="T24" fmla="*/ 34 w 40"/>
                    <a:gd name="T25" fmla="*/ 100 h 121"/>
                    <a:gd name="T26" fmla="*/ 35 w 40"/>
                    <a:gd name="T27" fmla="*/ 45 h 121"/>
                    <a:gd name="T28" fmla="*/ 31 w 40"/>
                    <a:gd name="T29" fmla="*/ 40 h 121"/>
                    <a:gd name="T30" fmla="*/ 30 w 40"/>
                    <a:gd name="T31" fmla="*/ 29 h 121"/>
                    <a:gd name="T32" fmla="*/ 23 w 40"/>
                    <a:gd name="T33" fmla="*/ 20 h 121"/>
                    <a:gd name="T34" fmla="*/ 16 w 40"/>
                    <a:gd name="T35" fmla="*/ 13 h 121"/>
                    <a:gd name="T36" fmla="*/ 19 w 40"/>
                    <a:gd name="T37" fmla="*/ 1 h 121"/>
                    <a:gd name="T38" fmla="*/ 19 w 40"/>
                    <a:gd name="T39" fmla="*/ 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121">
                      <a:moveTo>
                        <a:pt x="19" y="1"/>
                      </a:moveTo>
                      <a:lnTo>
                        <a:pt x="0" y="0"/>
                      </a:lnTo>
                      <a:lnTo>
                        <a:pt x="0" y="7"/>
                      </a:lnTo>
                      <a:lnTo>
                        <a:pt x="8" y="20"/>
                      </a:lnTo>
                      <a:lnTo>
                        <a:pt x="8" y="37"/>
                      </a:lnTo>
                      <a:lnTo>
                        <a:pt x="10" y="56"/>
                      </a:lnTo>
                      <a:lnTo>
                        <a:pt x="15" y="64"/>
                      </a:lnTo>
                      <a:lnTo>
                        <a:pt x="11" y="86"/>
                      </a:lnTo>
                      <a:lnTo>
                        <a:pt x="13" y="98"/>
                      </a:lnTo>
                      <a:lnTo>
                        <a:pt x="18" y="113"/>
                      </a:lnTo>
                      <a:lnTo>
                        <a:pt x="22" y="121"/>
                      </a:lnTo>
                      <a:lnTo>
                        <a:pt x="40" y="116"/>
                      </a:lnTo>
                      <a:lnTo>
                        <a:pt x="34" y="100"/>
                      </a:lnTo>
                      <a:lnTo>
                        <a:pt x="35" y="45"/>
                      </a:lnTo>
                      <a:lnTo>
                        <a:pt x="31" y="40"/>
                      </a:lnTo>
                      <a:lnTo>
                        <a:pt x="30" y="29"/>
                      </a:lnTo>
                      <a:lnTo>
                        <a:pt x="23" y="20"/>
                      </a:lnTo>
                      <a:lnTo>
                        <a:pt x="16" y="13"/>
                      </a:lnTo>
                      <a:lnTo>
                        <a:pt x="19" y="1"/>
                      </a:lnTo>
                      <a:lnTo>
                        <a:pt x="19" y="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88"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0FB8A55D-FBFB-9015-CED6-DB27FC6FDE3D}"/>
                    </a:ext>
                  </a:extLst>
                </p:cNvPr>
                <p:cNvSpPr>
                  <a:spLocks/>
                </p:cNvSpPr>
                <p:nvPr/>
              </p:nvSpPr>
              <p:spPr bwMode="auto">
                <a:xfrm>
                  <a:off x="6238875" y="3073134"/>
                  <a:ext cx="125412" cy="264059"/>
                </a:xfrm>
                <a:custGeom>
                  <a:avLst/>
                  <a:gdLst>
                    <a:gd name="T0" fmla="*/ 79 w 79"/>
                    <a:gd name="T1" fmla="*/ 102 h 168"/>
                    <a:gd name="T2" fmla="*/ 72 w 79"/>
                    <a:gd name="T3" fmla="*/ 98 h 168"/>
                    <a:gd name="T4" fmla="*/ 66 w 79"/>
                    <a:gd name="T5" fmla="*/ 87 h 168"/>
                    <a:gd name="T6" fmla="*/ 56 w 79"/>
                    <a:gd name="T7" fmla="*/ 86 h 168"/>
                    <a:gd name="T8" fmla="*/ 51 w 79"/>
                    <a:gd name="T9" fmla="*/ 73 h 168"/>
                    <a:gd name="T10" fmla="*/ 64 w 79"/>
                    <a:gd name="T11" fmla="*/ 61 h 168"/>
                    <a:gd name="T12" fmla="*/ 66 w 79"/>
                    <a:gd name="T13" fmla="*/ 41 h 168"/>
                    <a:gd name="T14" fmla="*/ 59 w 79"/>
                    <a:gd name="T15" fmla="*/ 35 h 168"/>
                    <a:gd name="T16" fmla="*/ 59 w 79"/>
                    <a:gd name="T17" fmla="*/ 24 h 168"/>
                    <a:gd name="T18" fmla="*/ 68 w 79"/>
                    <a:gd name="T19" fmla="*/ 12 h 168"/>
                    <a:gd name="T20" fmla="*/ 66 w 79"/>
                    <a:gd name="T21" fmla="*/ 7 h 168"/>
                    <a:gd name="T22" fmla="*/ 50 w 79"/>
                    <a:gd name="T23" fmla="*/ 15 h 168"/>
                    <a:gd name="T24" fmla="*/ 50 w 79"/>
                    <a:gd name="T25" fmla="*/ 3 h 168"/>
                    <a:gd name="T26" fmla="*/ 36 w 79"/>
                    <a:gd name="T27" fmla="*/ 0 h 168"/>
                    <a:gd name="T28" fmla="*/ 16 w 79"/>
                    <a:gd name="T29" fmla="*/ 11 h 168"/>
                    <a:gd name="T30" fmla="*/ 12 w 79"/>
                    <a:gd name="T31" fmla="*/ 23 h 168"/>
                    <a:gd name="T32" fmla="*/ 16 w 79"/>
                    <a:gd name="T33" fmla="*/ 46 h 168"/>
                    <a:gd name="T34" fmla="*/ 12 w 79"/>
                    <a:gd name="T35" fmla="*/ 66 h 168"/>
                    <a:gd name="T36" fmla="*/ 0 w 79"/>
                    <a:gd name="T37" fmla="*/ 79 h 168"/>
                    <a:gd name="T38" fmla="*/ 2 w 79"/>
                    <a:gd name="T39" fmla="*/ 97 h 168"/>
                    <a:gd name="T40" fmla="*/ 18 w 79"/>
                    <a:gd name="T41" fmla="*/ 112 h 168"/>
                    <a:gd name="T42" fmla="*/ 18 w 79"/>
                    <a:gd name="T43" fmla="*/ 117 h 168"/>
                    <a:gd name="T44" fmla="*/ 32 w 79"/>
                    <a:gd name="T45" fmla="*/ 126 h 168"/>
                    <a:gd name="T46" fmla="*/ 41 w 79"/>
                    <a:gd name="T47" fmla="*/ 168 h 168"/>
                    <a:gd name="T48" fmla="*/ 51 w 79"/>
                    <a:gd name="T49" fmla="*/ 164 h 168"/>
                    <a:gd name="T50" fmla="*/ 52 w 79"/>
                    <a:gd name="T51" fmla="*/ 154 h 168"/>
                    <a:gd name="T52" fmla="*/ 49 w 79"/>
                    <a:gd name="T53" fmla="*/ 143 h 168"/>
                    <a:gd name="T54" fmla="*/ 63 w 79"/>
                    <a:gd name="T55" fmla="*/ 134 h 168"/>
                    <a:gd name="T56" fmla="*/ 69 w 79"/>
                    <a:gd name="T57" fmla="*/ 126 h 168"/>
                    <a:gd name="T58" fmla="*/ 79 w 79"/>
                    <a:gd name="T59" fmla="*/ 120 h 168"/>
                    <a:gd name="T60" fmla="*/ 79 w 79"/>
                    <a:gd name="T61" fmla="*/ 102 h 168"/>
                    <a:gd name="T62" fmla="*/ 79 w 79"/>
                    <a:gd name="T63" fmla="*/ 10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9" h="168">
                      <a:moveTo>
                        <a:pt x="79" y="102"/>
                      </a:moveTo>
                      <a:lnTo>
                        <a:pt x="72" y="98"/>
                      </a:lnTo>
                      <a:lnTo>
                        <a:pt x="66" y="87"/>
                      </a:lnTo>
                      <a:lnTo>
                        <a:pt x="56" y="86"/>
                      </a:lnTo>
                      <a:lnTo>
                        <a:pt x="51" y="73"/>
                      </a:lnTo>
                      <a:lnTo>
                        <a:pt x="64" y="61"/>
                      </a:lnTo>
                      <a:lnTo>
                        <a:pt x="66" y="41"/>
                      </a:lnTo>
                      <a:lnTo>
                        <a:pt x="59" y="35"/>
                      </a:lnTo>
                      <a:lnTo>
                        <a:pt x="59" y="24"/>
                      </a:lnTo>
                      <a:lnTo>
                        <a:pt x="68" y="12"/>
                      </a:lnTo>
                      <a:lnTo>
                        <a:pt x="66" y="7"/>
                      </a:lnTo>
                      <a:lnTo>
                        <a:pt x="50" y="15"/>
                      </a:lnTo>
                      <a:lnTo>
                        <a:pt x="50" y="3"/>
                      </a:lnTo>
                      <a:lnTo>
                        <a:pt x="36" y="0"/>
                      </a:lnTo>
                      <a:lnTo>
                        <a:pt x="16" y="11"/>
                      </a:lnTo>
                      <a:lnTo>
                        <a:pt x="12" y="23"/>
                      </a:lnTo>
                      <a:lnTo>
                        <a:pt x="16" y="46"/>
                      </a:lnTo>
                      <a:lnTo>
                        <a:pt x="12" y="66"/>
                      </a:lnTo>
                      <a:lnTo>
                        <a:pt x="0" y="79"/>
                      </a:lnTo>
                      <a:lnTo>
                        <a:pt x="2" y="97"/>
                      </a:lnTo>
                      <a:lnTo>
                        <a:pt x="18" y="112"/>
                      </a:lnTo>
                      <a:lnTo>
                        <a:pt x="18" y="117"/>
                      </a:lnTo>
                      <a:lnTo>
                        <a:pt x="32" y="126"/>
                      </a:lnTo>
                      <a:lnTo>
                        <a:pt x="41" y="168"/>
                      </a:lnTo>
                      <a:lnTo>
                        <a:pt x="51" y="164"/>
                      </a:lnTo>
                      <a:lnTo>
                        <a:pt x="52" y="154"/>
                      </a:lnTo>
                      <a:lnTo>
                        <a:pt x="49" y="143"/>
                      </a:lnTo>
                      <a:lnTo>
                        <a:pt x="63" y="134"/>
                      </a:lnTo>
                      <a:lnTo>
                        <a:pt x="69" y="126"/>
                      </a:lnTo>
                      <a:lnTo>
                        <a:pt x="79" y="120"/>
                      </a:lnTo>
                      <a:lnTo>
                        <a:pt x="79" y="102"/>
                      </a:lnTo>
                      <a:lnTo>
                        <a:pt x="79" y="10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89"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E82F2327-DC0E-2506-3278-D2D6C0416D24}"/>
                    </a:ext>
                  </a:extLst>
                </p:cNvPr>
                <p:cNvSpPr>
                  <a:spLocks/>
                </p:cNvSpPr>
                <p:nvPr/>
              </p:nvSpPr>
              <p:spPr bwMode="auto">
                <a:xfrm>
                  <a:off x="6985000" y="4521201"/>
                  <a:ext cx="354012" cy="404813"/>
                </a:xfrm>
                <a:custGeom>
                  <a:avLst/>
                  <a:gdLst>
                    <a:gd name="T0" fmla="*/ 18 w 223"/>
                    <a:gd name="T1" fmla="*/ 3 h 255"/>
                    <a:gd name="T2" fmla="*/ 26 w 223"/>
                    <a:gd name="T3" fmla="*/ 30 h 255"/>
                    <a:gd name="T4" fmla="*/ 20 w 223"/>
                    <a:gd name="T5" fmla="*/ 33 h 255"/>
                    <a:gd name="T6" fmla="*/ 26 w 223"/>
                    <a:gd name="T7" fmla="*/ 48 h 255"/>
                    <a:gd name="T8" fmla="*/ 20 w 223"/>
                    <a:gd name="T9" fmla="*/ 61 h 255"/>
                    <a:gd name="T10" fmla="*/ 4 w 223"/>
                    <a:gd name="T11" fmla="*/ 82 h 255"/>
                    <a:gd name="T12" fmla="*/ 0 w 223"/>
                    <a:gd name="T13" fmla="*/ 92 h 255"/>
                    <a:gd name="T14" fmla="*/ 4 w 223"/>
                    <a:gd name="T15" fmla="*/ 106 h 255"/>
                    <a:gd name="T16" fmla="*/ 3 w 223"/>
                    <a:gd name="T17" fmla="*/ 125 h 255"/>
                    <a:gd name="T18" fmla="*/ 21 w 223"/>
                    <a:gd name="T19" fmla="*/ 155 h 255"/>
                    <a:gd name="T20" fmla="*/ 31 w 223"/>
                    <a:gd name="T21" fmla="*/ 179 h 255"/>
                    <a:gd name="T22" fmla="*/ 41 w 223"/>
                    <a:gd name="T23" fmla="*/ 185 h 255"/>
                    <a:gd name="T24" fmla="*/ 65 w 223"/>
                    <a:gd name="T25" fmla="*/ 196 h 255"/>
                    <a:gd name="T26" fmla="*/ 89 w 223"/>
                    <a:gd name="T27" fmla="*/ 206 h 255"/>
                    <a:gd name="T28" fmla="*/ 91 w 223"/>
                    <a:gd name="T29" fmla="*/ 201 h 255"/>
                    <a:gd name="T30" fmla="*/ 102 w 223"/>
                    <a:gd name="T31" fmla="*/ 240 h 255"/>
                    <a:gd name="T32" fmla="*/ 110 w 223"/>
                    <a:gd name="T33" fmla="*/ 249 h 255"/>
                    <a:gd name="T34" fmla="*/ 142 w 223"/>
                    <a:gd name="T35" fmla="*/ 255 h 255"/>
                    <a:gd name="T36" fmla="*/ 162 w 223"/>
                    <a:gd name="T37" fmla="*/ 251 h 255"/>
                    <a:gd name="T38" fmla="*/ 182 w 223"/>
                    <a:gd name="T39" fmla="*/ 244 h 255"/>
                    <a:gd name="T40" fmla="*/ 223 w 223"/>
                    <a:gd name="T41" fmla="*/ 221 h 255"/>
                    <a:gd name="T42" fmla="*/ 215 w 223"/>
                    <a:gd name="T43" fmla="*/ 216 h 255"/>
                    <a:gd name="T44" fmla="*/ 200 w 223"/>
                    <a:gd name="T45" fmla="*/ 178 h 255"/>
                    <a:gd name="T46" fmla="*/ 200 w 223"/>
                    <a:gd name="T47" fmla="*/ 159 h 255"/>
                    <a:gd name="T48" fmla="*/ 206 w 223"/>
                    <a:gd name="T49" fmla="*/ 139 h 255"/>
                    <a:gd name="T50" fmla="*/ 192 w 223"/>
                    <a:gd name="T51" fmla="*/ 116 h 255"/>
                    <a:gd name="T52" fmla="*/ 172 w 223"/>
                    <a:gd name="T53" fmla="*/ 63 h 255"/>
                    <a:gd name="T54" fmla="*/ 96 w 223"/>
                    <a:gd name="T55" fmla="*/ 2 h 255"/>
                    <a:gd name="T56" fmla="*/ 85 w 223"/>
                    <a:gd name="T57" fmla="*/ 12 h 255"/>
                    <a:gd name="T58" fmla="*/ 86 w 223"/>
                    <a:gd name="T59" fmla="*/ 30 h 255"/>
                    <a:gd name="T60" fmla="*/ 71 w 223"/>
                    <a:gd name="T61" fmla="*/ 33 h 255"/>
                    <a:gd name="T62" fmla="*/ 50 w 223"/>
                    <a:gd name="T63" fmla="*/ 41 h 255"/>
                    <a:gd name="T64" fmla="*/ 48 w 223"/>
                    <a:gd name="T65" fmla="*/ 15 h 255"/>
                    <a:gd name="T66" fmla="*/ 49 w 223"/>
                    <a:gd name="T67" fmla="*/ 1 h 255"/>
                    <a:gd name="T68" fmla="*/ 26 w 223"/>
                    <a:gd name="T69"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3" h="255">
                      <a:moveTo>
                        <a:pt x="26" y="0"/>
                      </a:moveTo>
                      <a:lnTo>
                        <a:pt x="18" y="3"/>
                      </a:lnTo>
                      <a:lnTo>
                        <a:pt x="27" y="16"/>
                      </a:lnTo>
                      <a:lnTo>
                        <a:pt x="26" y="30"/>
                      </a:lnTo>
                      <a:lnTo>
                        <a:pt x="20" y="33"/>
                      </a:lnTo>
                      <a:lnTo>
                        <a:pt x="20" y="33"/>
                      </a:lnTo>
                      <a:lnTo>
                        <a:pt x="21" y="43"/>
                      </a:lnTo>
                      <a:lnTo>
                        <a:pt x="26" y="48"/>
                      </a:lnTo>
                      <a:lnTo>
                        <a:pt x="26" y="56"/>
                      </a:lnTo>
                      <a:lnTo>
                        <a:pt x="20" y="61"/>
                      </a:lnTo>
                      <a:lnTo>
                        <a:pt x="12" y="73"/>
                      </a:lnTo>
                      <a:lnTo>
                        <a:pt x="4" y="82"/>
                      </a:lnTo>
                      <a:lnTo>
                        <a:pt x="1" y="82"/>
                      </a:lnTo>
                      <a:lnTo>
                        <a:pt x="0" y="92"/>
                      </a:lnTo>
                      <a:lnTo>
                        <a:pt x="5" y="96"/>
                      </a:lnTo>
                      <a:lnTo>
                        <a:pt x="4" y="106"/>
                      </a:lnTo>
                      <a:lnTo>
                        <a:pt x="8" y="115"/>
                      </a:lnTo>
                      <a:lnTo>
                        <a:pt x="3" y="125"/>
                      </a:lnTo>
                      <a:lnTo>
                        <a:pt x="20" y="141"/>
                      </a:lnTo>
                      <a:lnTo>
                        <a:pt x="21" y="155"/>
                      </a:lnTo>
                      <a:lnTo>
                        <a:pt x="31" y="179"/>
                      </a:lnTo>
                      <a:lnTo>
                        <a:pt x="31" y="179"/>
                      </a:lnTo>
                      <a:lnTo>
                        <a:pt x="32" y="180"/>
                      </a:lnTo>
                      <a:lnTo>
                        <a:pt x="41" y="185"/>
                      </a:lnTo>
                      <a:lnTo>
                        <a:pt x="54" y="188"/>
                      </a:lnTo>
                      <a:lnTo>
                        <a:pt x="65" y="196"/>
                      </a:lnTo>
                      <a:lnTo>
                        <a:pt x="85" y="199"/>
                      </a:lnTo>
                      <a:lnTo>
                        <a:pt x="89" y="206"/>
                      </a:lnTo>
                      <a:lnTo>
                        <a:pt x="89" y="206"/>
                      </a:lnTo>
                      <a:lnTo>
                        <a:pt x="91" y="201"/>
                      </a:lnTo>
                      <a:lnTo>
                        <a:pt x="101" y="214"/>
                      </a:lnTo>
                      <a:lnTo>
                        <a:pt x="102" y="240"/>
                      </a:lnTo>
                      <a:lnTo>
                        <a:pt x="110" y="248"/>
                      </a:lnTo>
                      <a:lnTo>
                        <a:pt x="110" y="249"/>
                      </a:lnTo>
                      <a:lnTo>
                        <a:pt x="117" y="248"/>
                      </a:lnTo>
                      <a:lnTo>
                        <a:pt x="142" y="255"/>
                      </a:lnTo>
                      <a:lnTo>
                        <a:pt x="147" y="252"/>
                      </a:lnTo>
                      <a:lnTo>
                        <a:pt x="162" y="251"/>
                      </a:lnTo>
                      <a:lnTo>
                        <a:pt x="169" y="244"/>
                      </a:lnTo>
                      <a:lnTo>
                        <a:pt x="182" y="244"/>
                      </a:lnTo>
                      <a:lnTo>
                        <a:pt x="205" y="235"/>
                      </a:lnTo>
                      <a:lnTo>
                        <a:pt x="223" y="221"/>
                      </a:lnTo>
                      <a:lnTo>
                        <a:pt x="223" y="221"/>
                      </a:lnTo>
                      <a:lnTo>
                        <a:pt x="215" y="216"/>
                      </a:lnTo>
                      <a:lnTo>
                        <a:pt x="207" y="192"/>
                      </a:lnTo>
                      <a:lnTo>
                        <a:pt x="200" y="178"/>
                      </a:lnTo>
                      <a:lnTo>
                        <a:pt x="201" y="166"/>
                      </a:lnTo>
                      <a:lnTo>
                        <a:pt x="200" y="159"/>
                      </a:lnTo>
                      <a:lnTo>
                        <a:pt x="207" y="144"/>
                      </a:lnTo>
                      <a:lnTo>
                        <a:pt x="206" y="139"/>
                      </a:lnTo>
                      <a:lnTo>
                        <a:pt x="193" y="130"/>
                      </a:lnTo>
                      <a:lnTo>
                        <a:pt x="192" y="116"/>
                      </a:lnTo>
                      <a:lnTo>
                        <a:pt x="202" y="87"/>
                      </a:lnTo>
                      <a:lnTo>
                        <a:pt x="172" y="63"/>
                      </a:lnTo>
                      <a:lnTo>
                        <a:pt x="171" y="50"/>
                      </a:lnTo>
                      <a:lnTo>
                        <a:pt x="96" y="2"/>
                      </a:lnTo>
                      <a:lnTo>
                        <a:pt x="96" y="2"/>
                      </a:lnTo>
                      <a:lnTo>
                        <a:pt x="85" y="12"/>
                      </a:lnTo>
                      <a:lnTo>
                        <a:pt x="78" y="22"/>
                      </a:lnTo>
                      <a:lnTo>
                        <a:pt x="86" y="30"/>
                      </a:lnTo>
                      <a:lnTo>
                        <a:pt x="74" y="37"/>
                      </a:lnTo>
                      <a:lnTo>
                        <a:pt x="71" y="33"/>
                      </a:lnTo>
                      <a:lnTo>
                        <a:pt x="59" y="35"/>
                      </a:lnTo>
                      <a:lnTo>
                        <a:pt x="50" y="41"/>
                      </a:lnTo>
                      <a:lnTo>
                        <a:pt x="44" y="31"/>
                      </a:lnTo>
                      <a:lnTo>
                        <a:pt x="48" y="15"/>
                      </a:lnTo>
                      <a:lnTo>
                        <a:pt x="49" y="1"/>
                      </a:lnTo>
                      <a:lnTo>
                        <a:pt x="49" y="1"/>
                      </a:lnTo>
                      <a:lnTo>
                        <a:pt x="49" y="1"/>
                      </a:lnTo>
                      <a:lnTo>
                        <a:pt x="26" y="0"/>
                      </a:lnTo>
                      <a:lnTo>
                        <a:pt x="26"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90"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F91910E4-52AF-FE8E-F384-01BF86566E8E}"/>
                    </a:ext>
                  </a:extLst>
                </p:cNvPr>
                <p:cNvSpPr>
                  <a:spLocks/>
                </p:cNvSpPr>
                <p:nvPr/>
              </p:nvSpPr>
              <p:spPr bwMode="auto">
                <a:xfrm>
                  <a:off x="6986587" y="4322763"/>
                  <a:ext cx="180975" cy="214313"/>
                </a:xfrm>
                <a:custGeom>
                  <a:avLst/>
                  <a:gdLst>
                    <a:gd name="T0" fmla="*/ 92 w 114"/>
                    <a:gd name="T1" fmla="*/ 0 h 135"/>
                    <a:gd name="T2" fmla="*/ 80 w 114"/>
                    <a:gd name="T3" fmla="*/ 11 h 135"/>
                    <a:gd name="T4" fmla="*/ 65 w 114"/>
                    <a:gd name="T5" fmla="*/ 11 h 135"/>
                    <a:gd name="T6" fmla="*/ 48 w 114"/>
                    <a:gd name="T7" fmla="*/ 16 h 135"/>
                    <a:gd name="T8" fmla="*/ 35 w 114"/>
                    <a:gd name="T9" fmla="*/ 11 h 135"/>
                    <a:gd name="T10" fmla="*/ 26 w 114"/>
                    <a:gd name="T11" fmla="*/ 17 h 135"/>
                    <a:gd name="T12" fmla="*/ 26 w 114"/>
                    <a:gd name="T13" fmla="*/ 17 h 135"/>
                    <a:gd name="T14" fmla="*/ 25 w 114"/>
                    <a:gd name="T15" fmla="*/ 45 h 135"/>
                    <a:gd name="T16" fmla="*/ 34 w 114"/>
                    <a:gd name="T17" fmla="*/ 48 h 135"/>
                    <a:gd name="T18" fmla="*/ 26 w 114"/>
                    <a:gd name="T19" fmla="*/ 57 h 135"/>
                    <a:gd name="T20" fmla="*/ 19 w 114"/>
                    <a:gd name="T21" fmla="*/ 63 h 135"/>
                    <a:gd name="T22" fmla="*/ 11 w 114"/>
                    <a:gd name="T23" fmla="*/ 76 h 135"/>
                    <a:gd name="T24" fmla="*/ 6 w 114"/>
                    <a:gd name="T25" fmla="*/ 87 h 135"/>
                    <a:gd name="T26" fmla="*/ 5 w 114"/>
                    <a:gd name="T27" fmla="*/ 106 h 135"/>
                    <a:gd name="T28" fmla="*/ 0 w 114"/>
                    <a:gd name="T29" fmla="*/ 115 h 135"/>
                    <a:gd name="T30" fmla="*/ 0 w 114"/>
                    <a:gd name="T31" fmla="*/ 133 h 135"/>
                    <a:gd name="T32" fmla="*/ 5 w 114"/>
                    <a:gd name="T33" fmla="*/ 135 h 135"/>
                    <a:gd name="T34" fmla="*/ 17 w 114"/>
                    <a:gd name="T35" fmla="*/ 128 h 135"/>
                    <a:gd name="T36" fmla="*/ 25 w 114"/>
                    <a:gd name="T37" fmla="*/ 125 h 135"/>
                    <a:gd name="T38" fmla="*/ 48 w 114"/>
                    <a:gd name="T39" fmla="*/ 126 h 135"/>
                    <a:gd name="T40" fmla="*/ 48 w 114"/>
                    <a:gd name="T41" fmla="*/ 126 h 135"/>
                    <a:gd name="T42" fmla="*/ 47 w 114"/>
                    <a:gd name="T43" fmla="*/ 116 h 135"/>
                    <a:gd name="T44" fmla="*/ 56 w 114"/>
                    <a:gd name="T45" fmla="*/ 102 h 135"/>
                    <a:gd name="T46" fmla="*/ 69 w 114"/>
                    <a:gd name="T47" fmla="*/ 98 h 135"/>
                    <a:gd name="T48" fmla="*/ 79 w 114"/>
                    <a:gd name="T49" fmla="*/ 93 h 135"/>
                    <a:gd name="T50" fmla="*/ 90 w 114"/>
                    <a:gd name="T51" fmla="*/ 98 h 135"/>
                    <a:gd name="T52" fmla="*/ 91 w 114"/>
                    <a:gd name="T53" fmla="*/ 99 h 135"/>
                    <a:gd name="T54" fmla="*/ 91 w 114"/>
                    <a:gd name="T55" fmla="*/ 98 h 135"/>
                    <a:gd name="T56" fmla="*/ 96 w 114"/>
                    <a:gd name="T57" fmla="*/ 89 h 135"/>
                    <a:gd name="T58" fmla="*/ 107 w 114"/>
                    <a:gd name="T59" fmla="*/ 73 h 135"/>
                    <a:gd name="T60" fmla="*/ 114 w 114"/>
                    <a:gd name="T61" fmla="*/ 56 h 135"/>
                    <a:gd name="T62" fmla="*/ 105 w 114"/>
                    <a:gd name="T63" fmla="*/ 28 h 135"/>
                    <a:gd name="T64" fmla="*/ 102 w 114"/>
                    <a:gd name="T65" fmla="*/ 16 h 135"/>
                    <a:gd name="T66" fmla="*/ 92 w 114"/>
                    <a:gd name="T67" fmla="*/ 0 h 135"/>
                    <a:gd name="T68" fmla="*/ 92 w 114"/>
                    <a:gd name="T6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35">
                      <a:moveTo>
                        <a:pt x="92" y="0"/>
                      </a:moveTo>
                      <a:lnTo>
                        <a:pt x="80" y="11"/>
                      </a:lnTo>
                      <a:lnTo>
                        <a:pt x="65" y="11"/>
                      </a:lnTo>
                      <a:lnTo>
                        <a:pt x="48" y="16"/>
                      </a:lnTo>
                      <a:lnTo>
                        <a:pt x="35" y="11"/>
                      </a:lnTo>
                      <a:lnTo>
                        <a:pt x="26" y="17"/>
                      </a:lnTo>
                      <a:lnTo>
                        <a:pt x="26" y="17"/>
                      </a:lnTo>
                      <a:lnTo>
                        <a:pt x="25" y="45"/>
                      </a:lnTo>
                      <a:lnTo>
                        <a:pt x="34" y="48"/>
                      </a:lnTo>
                      <a:lnTo>
                        <a:pt x="26" y="57"/>
                      </a:lnTo>
                      <a:lnTo>
                        <a:pt x="19" y="63"/>
                      </a:lnTo>
                      <a:lnTo>
                        <a:pt x="11" y="76"/>
                      </a:lnTo>
                      <a:lnTo>
                        <a:pt x="6" y="87"/>
                      </a:lnTo>
                      <a:lnTo>
                        <a:pt x="5" y="106"/>
                      </a:lnTo>
                      <a:lnTo>
                        <a:pt x="0" y="115"/>
                      </a:lnTo>
                      <a:lnTo>
                        <a:pt x="0" y="133"/>
                      </a:lnTo>
                      <a:lnTo>
                        <a:pt x="5" y="135"/>
                      </a:lnTo>
                      <a:lnTo>
                        <a:pt x="17" y="128"/>
                      </a:lnTo>
                      <a:lnTo>
                        <a:pt x="25" y="125"/>
                      </a:lnTo>
                      <a:lnTo>
                        <a:pt x="48" y="126"/>
                      </a:lnTo>
                      <a:lnTo>
                        <a:pt x="48" y="126"/>
                      </a:lnTo>
                      <a:lnTo>
                        <a:pt x="47" y="116"/>
                      </a:lnTo>
                      <a:lnTo>
                        <a:pt x="56" y="102"/>
                      </a:lnTo>
                      <a:lnTo>
                        <a:pt x="69" y="98"/>
                      </a:lnTo>
                      <a:lnTo>
                        <a:pt x="79" y="93"/>
                      </a:lnTo>
                      <a:lnTo>
                        <a:pt x="90" y="98"/>
                      </a:lnTo>
                      <a:lnTo>
                        <a:pt x="91" y="99"/>
                      </a:lnTo>
                      <a:lnTo>
                        <a:pt x="91" y="98"/>
                      </a:lnTo>
                      <a:lnTo>
                        <a:pt x="96" y="89"/>
                      </a:lnTo>
                      <a:lnTo>
                        <a:pt x="107" y="73"/>
                      </a:lnTo>
                      <a:lnTo>
                        <a:pt x="114" y="56"/>
                      </a:lnTo>
                      <a:lnTo>
                        <a:pt x="105" y="28"/>
                      </a:lnTo>
                      <a:lnTo>
                        <a:pt x="102" y="16"/>
                      </a:lnTo>
                      <a:lnTo>
                        <a:pt x="92" y="0"/>
                      </a:lnTo>
                      <a:lnTo>
                        <a:pt x="92"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91"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E8693571-8BFF-F4FD-60E1-BE66D27E25DC}"/>
                    </a:ext>
                  </a:extLst>
                </p:cNvPr>
                <p:cNvSpPr>
                  <a:spLocks noEditPoints="1"/>
                </p:cNvSpPr>
                <p:nvPr/>
              </p:nvSpPr>
              <p:spPr bwMode="auto">
                <a:xfrm>
                  <a:off x="6526212" y="5316538"/>
                  <a:ext cx="534987" cy="481013"/>
                </a:xfrm>
                <a:custGeom>
                  <a:avLst/>
                  <a:gdLst>
                    <a:gd name="T0" fmla="*/ 299 w 337"/>
                    <a:gd name="T1" fmla="*/ 1 h 303"/>
                    <a:gd name="T2" fmla="*/ 282 w 337"/>
                    <a:gd name="T3" fmla="*/ 0 h 303"/>
                    <a:gd name="T4" fmla="*/ 244 w 337"/>
                    <a:gd name="T5" fmla="*/ 18 h 303"/>
                    <a:gd name="T6" fmla="*/ 217 w 337"/>
                    <a:gd name="T7" fmla="*/ 51 h 303"/>
                    <a:gd name="T8" fmla="*/ 200 w 337"/>
                    <a:gd name="T9" fmla="*/ 62 h 303"/>
                    <a:gd name="T10" fmla="*/ 193 w 337"/>
                    <a:gd name="T11" fmla="*/ 80 h 303"/>
                    <a:gd name="T12" fmla="*/ 163 w 337"/>
                    <a:gd name="T13" fmla="*/ 85 h 303"/>
                    <a:gd name="T14" fmla="*/ 145 w 337"/>
                    <a:gd name="T15" fmla="*/ 76 h 303"/>
                    <a:gd name="T16" fmla="*/ 130 w 337"/>
                    <a:gd name="T17" fmla="*/ 92 h 303"/>
                    <a:gd name="T18" fmla="*/ 109 w 337"/>
                    <a:gd name="T19" fmla="*/ 110 h 303"/>
                    <a:gd name="T20" fmla="*/ 90 w 337"/>
                    <a:gd name="T21" fmla="*/ 104 h 303"/>
                    <a:gd name="T22" fmla="*/ 81 w 337"/>
                    <a:gd name="T23" fmla="*/ 67 h 303"/>
                    <a:gd name="T24" fmla="*/ 72 w 337"/>
                    <a:gd name="T25" fmla="*/ 151 h 303"/>
                    <a:gd name="T26" fmla="*/ 42 w 337"/>
                    <a:gd name="T27" fmla="*/ 165 h 303"/>
                    <a:gd name="T28" fmla="*/ 21 w 337"/>
                    <a:gd name="T29" fmla="*/ 159 h 303"/>
                    <a:gd name="T30" fmla="*/ 10 w 337"/>
                    <a:gd name="T31" fmla="*/ 142 h 303"/>
                    <a:gd name="T32" fmla="*/ 13 w 337"/>
                    <a:gd name="T33" fmla="*/ 185 h 303"/>
                    <a:gd name="T34" fmla="*/ 22 w 337"/>
                    <a:gd name="T35" fmla="*/ 205 h 303"/>
                    <a:gd name="T36" fmla="*/ 34 w 337"/>
                    <a:gd name="T37" fmla="*/ 246 h 303"/>
                    <a:gd name="T38" fmla="*/ 33 w 337"/>
                    <a:gd name="T39" fmla="*/ 265 h 303"/>
                    <a:gd name="T40" fmla="*/ 34 w 337"/>
                    <a:gd name="T41" fmla="*/ 286 h 303"/>
                    <a:gd name="T42" fmla="*/ 43 w 337"/>
                    <a:gd name="T43" fmla="*/ 293 h 303"/>
                    <a:gd name="T44" fmla="*/ 58 w 337"/>
                    <a:gd name="T45" fmla="*/ 303 h 303"/>
                    <a:gd name="T46" fmla="*/ 79 w 337"/>
                    <a:gd name="T47" fmla="*/ 292 h 303"/>
                    <a:gd name="T48" fmla="*/ 118 w 337"/>
                    <a:gd name="T49" fmla="*/ 279 h 303"/>
                    <a:gd name="T50" fmla="*/ 138 w 337"/>
                    <a:gd name="T51" fmla="*/ 277 h 303"/>
                    <a:gd name="T52" fmla="*/ 170 w 337"/>
                    <a:gd name="T53" fmla="*/ 277 h 303"/>
                    <a:gd name="T54" fmla="*/ 185 w 337"/>
                    <a:gd name="T55" fmla="*/ 275 h 303"/>
                    <a:gd name="T56" fmla="*/ 217 w 337"/>
                    <a:gd name="T57" fmla="*/ 264 h 303"/>
                    <a:gd name="T58" fmla="*/ 247 w 337"/>
                    <a:gd name="T59" fmla="*/ 239 h 303"/>
                    <a:gd name="T60" fmla="*/ 286 w 337"/>
                    <a:gd name="T61" fmla="*/ 198 h 303"/>
                    <a:gd name="T62" fmla="*/ 302 w 337"/>
                    <a:gd name="T63" fmla="*/ 174 h 303"/>
                    <a:gd name="T64" fmla="*/ 320 w 337"/>
                    <a:gd name="T65" fmla="*/ 158 h 303"/>
                    <a:gd name="T66" fmla="*/ 330 w 337"/>
                    <a:gd name="T67" fmla="*/ 128 h 303"/>
                    <a:gd name="T68" fmla="*/ 322 w 337"/>
                    <a:gd name="T69" fmla="*/ 110 h 303"/>
                    <a:gd name="T70" fmla="*/ 304 w 337"/>
                    <a:gd name="T71" fmla="*/ 123 h 303"/>
                    <a:gd name="T72" fmla="*/ 294 w 337"/>
                    <a:gd name="T73" fmla="*/ 102 h 303"/>
                    <a:gd name="T74" fmla="*/ 302 w 337"/>
                    <a:gd name="T75" fmla="*/ 87 h 303"/>
                    <a:gd name="T76" fmla="*/ 318 w 337"/>
                    <a:gd name="T77" fmla="*/ 89 h 303"/>
                    <a:gd name="T78" fmla="*/ 322 w 337"/>
                    <a:gd name="T79" fmla="*/ 54 h 303"/>
                    <a:gd name="T80" fmla="*/ 310 w 337"/>
                    <a:gd name="T81" fmla="*/ 4 h 303"/>
                    <a:gd name="T82" fmla="*/ 234 w 337"/>
                    <a:gd name="T83" fmla="*/ 201 h 303"/>
                    <a:gd name="T84" fmla="*/ 214 w 337"/>
                    <a:gd name="T85" fmla="*/ 185 h 303"/>
                    <a:gd name="T86" fmla="*/ 237 w 337"/>
                    <a:gd name="T87" fmla="*/ 161 h 303"/>
                    <a:gd name="T88" fmla="*/ 255 w 337"/>
                    <a:gd name="T89" fmla="*/ 163 h 303"/>
                    <a:gd name="T90" fmla="*/ 255 w 337"/>
                    <a:gd name="T91" fmla="*/ 182 h 303"/>
                    <a:gd name="T92" fmla="*/ 239 w 337"/>
                    <a:gd name="T93" fmla="*/ 193 h 303"/>
                    <a:gd name="T94" fmla="*/ 234 w 337"/>
                    <a:gd name="T95" fmla="*/ 201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7" h="303">
                      <a:moveTo>
                        <a:pt x="310" y="4"/>
                      </a:moveTo>
                      <a:lnTo>
                        <a:pt x="299" y="1"/>
                      </a:lnTo>
                      <a:lnTo>
                        <a:pt x="292" y="5"/>
                      </a:lnTo>
                      <a:lnTo>
                        <a:pt x="282" y="0"/>
                      </a:lnTo>
                      <a:lnTo>
                        <a:pt x="274" y="0"/>
                      </a:lnTo>
                      <a:lnTo>
                        <a:pt x="244" y="18"/>
                      </a:lnTo>
                      <a:lnTo>
                        <a:pt x="225" y="35"/>
                      </a:lnTo>
                      <a:lnTo>
                        <a:pt x="217" y="51"/>
                      </a:lnTo>
                      <a:lnTo>
                        <a:pt x="211" y="60"/>
                      </a:lnTo>
                      <a:lnTo>
                        <a:pt x="200" y="62"/>
                      </a:lnTo>
                      <a:lnTo>
                        <a:pt x="195" y="73"/>
                      </a:lnTo>
                      <a:lnTo>
                        <a:pt x="193" y="80"/>
                      </a:lnTo>
                      <a:lnTo>
                        <a:pt x="179" y="86"/>
                      </a:lnTo>
                      <a:lnTo>
                        <a:pt x="163" y="85"/>
                      </a:lnTo>
                      <a:lnTo>
                        <a:pt x="154" y="78"/>
                      </a:lnTo>
                      <a:lnTo>
                        <a:pt x="145" y="76"/>
                      </a:lnTo>
                      <a:lnTo>
                        <a:pt x="135" y="81"/>
                      </a:lnTo>
                      <a:lnTo>
                        <a:pt x="130" y="92"/>
                      </a:lnTo>
                      <a:lnTo>
                        <a:pt x="119" y="100"/>
                      </a:lnTo>
                      <a:lnTo>
                        <a:pt x="109" y="110"/>
                      </a:lnTo>
                      <a:lnTo>
                        <a:pt x="94" y="113"/>
                      </a:lnTo>
                      <a:lnTo>
                        <a:pt x="90" y="104"/>
                      </a:lnTo>
                      <a:lnTo>
                        <a:pt x="92" y="90"/>
                      </a:lnTo>
                      <a:lnTo>
                        <a:pt x="81" y="67"/>
                      </a:lnTo>
                      <a:lnTo>
                        <a:pt x="76" y="64"/>
                      </a:lnTo>
                      <a:lnTo>
                        <a:pt x="72" y="151"/>
                      </a:lnTo>
                      <a:lnTo>
                        <a:pt x="53" y="163"/>
                      </a:lnTo>
                      <a:lnTo>
                        <a:pt x="42" y="165"/>
                      </a:lnTo>
                      <a:lnTo>
                        <a:pt x="30" y="161"/>
                      </a:lnTo>
                      <a:lnTo>
                        <a:pt x="21" y="159"/>
                      </a:lnTo>
                      <a:lnTo>
                        <a:pt x="18" y="148"/>
                      </a:lnTo>
                      <a:lnTo>
                        <a:pt x="10" y="142"/>
                      </a:lnTo>
                      <a:lnTo>
                        <a:pt x="0" y="154"/>
                      </a:lnTo>
                      <a:lnTo>
                        <a:pt x="13" y="185"/>
                      </a:lnTo>
                      <a:lnTo>
                        <a:pt x="13" y="185"/>
                      </a:lnTo>
                      <a:lnTo>
                        <a:pt x="22" y="205"/>
                      </a:lnTo>
                      <a:lnTo>
                        <a:pt x="34" y="227"/>
                      </a:lnTo>
                      <a:lnTo>
                        <a:pt x="34" y="246"/>
                      </a:lnTo>
                      <a:lnTo>
                        <a:pt x="27" y="249"/>
                      </a:lnTo>
                      <a:lnTo>
                        <a:pt x="33" y="265"/>
                      </a:lnTo>
                      <a:lnTo>
                        <a:pt x="32" y="279"/>
                      </a:lnTo>
                      <a:lnTo>
                        <a:pt x="34" y="286"/>
                      </a:lnTo>
                      <a:lnTo>
                        <a:pt x="35" y="283"/>
                      </a:lnTo>
                      <a:lnTo>
                        <a:pt x="43" y="293"/>
                      </a:lnTo>
                      <a:lnTo>
                        <a:pt x="49" y="294"/>
                      </a:lnTo>
                      <a:lnTo>
                        <a:pt x="58" y="303"/>
                      </a:lnTo>
                      <a:lnTo>
                        <a:pt x="66" y="302"/>
                      </a:lnTo>
                      <a:lnTo>
                        <a:pt x="79" y="292"/>
                      </a:lnTo>
                      <a:lnTo>
                        <a:pt x="97" y="289"/>
                      </a:lnTo>
                      <a:lnTo>
                        <a:pt x="118" y="279"/>
                      </a:lnTo>
                      <a:lnTo>
                        <a:pt x="126" y="281"/>
                      </a:lnTo>
                      <a:lnTo>
                        <a:pt x="138" y="277"/>
                      </a:lnTo>
                      <a:lnTo>
                        <a:pt x="160" y="282"/>
                      </a:lnTo>
                      <a:lnTo>
                        <a:pt x="170" y="277"/>
                      </a:lnTo>
                      <a:lnTo>
                        <a:pt x="182" y="281"/>
                      </a:lnTo>
                      <a:lnTo>
                        <a:pt x="185" y="275"/>
                      </a:lnTo>
                      <a:lnTo>
                        <a:pt x="195" y="274"/>
                      </a:lnTo>
                      <a:lnTo>
                        <a:pt x="217" y="264"/>
                      </a:lnTo>
                      <a:lnTo>
                        <a:pt x="232" y="253"/>
                      </a:lnTo>
                      <a:lnTo>
                        <a:pt x="247" y="239"/>
                      </a:lnTo>
                      <a:lnTo>
                        <a:pt x="273" y="215"/>
                      </a:lnTo>
                      <a:lnTo>
                        <a:pt x="286" y="198"/>
                      </a:lnTo>
                      <a:lnTo>
                        <a:pt x="292" y="186"/>
                      </a:lnTo>
                      <a:lnTo>
                        <a:pt x="302" y="174"/>
                      </a:lnTo>
                      <a:lnTo>
                        <a:pt x="306" y="170"/>
                      </a:lnTo>
                      <a:lnTo>
                        <a:pt x="320" y="158"/>
                      </a:lnTo>
                      <a:lnTo>
                        <a:pt x="327" y="148"/>
                      </a:lnTo>
                      <a:lnTo>
                        <a:pt x="330" y="128"/>
                      </a:lnTo>
                      <a:lnTo>
                        <a:pt x="337" y="110"/>
                      </a:lnTo>
                      <a:lnTo>
                        <a:pt x="322" y="110"/>
                      </a:lnTo>
                      <a:lnTo>
                        <a:pt x="316" y="120"/>
                      </a:lnTo>
                      <a:lnTo>
                        <a:pt x="304" y="123"/>
                      </a:lnTo>
                      <a:lnTo>
                        <a:pt x="293" y="110"/>
                      </a:lnTo>
                      <a:lnTo>
                        <a:pt x="294" y="102"/>
                      </a:lnTo>
                      <a:lnTo>
                        <a:pt x="300" y="93"/>
                      </a:lnTo>
                      <a:lnTo>
                        <a:pt x="302" y="87"/>
                      </a:lnTo>
                      <a:lnTo>
                        <a:pt x="308" y="85"/>
                      </a:lnTo>
                      <a:lnTo>
                        <a:pt x="318" y="89"/>
                      </a:lnTo>
                      <a:lnTo>
                        <a:pt x="316" y="80"/>
                      </a:lnTo>
                      <a:lnTo>
                        <a:pt x="322" y="54"/>
                      </a:lnTo>
                      <a:lnTo>
                        <a:pt x="318" y="37"/>
                      </a:lnTo>
                      <a:lnTo>
                        <a:pt x="310" y="4"/>
                      </a:lnTo>
                      <a:lnTo>
                        <a:pt x="310" y="4"/>
                      </a:lnTo>
                      <a:close/>
                      <a:moveTo>
                        <a:pt x="234" y="201"/>
                      </a:moveTo>
                      <a:lnTo>
                        <a:pt x="227" y="203"/>
                      </a:lnTo>
                      <a:lnTo>
                        <a:pt x="214" y="185"/>
                      </a:lnTo>
                      <a:lnTo>
                        <a:pt x="225" y="170"/>
                      </a:lnTo>
                      <a:lnTo>
                        <a:pt x="237" y="161"/>
                      </a:lnTo>
                      <a:lnTo>
                        <a:pt x="246" y="156"/>
                      </a:lnTo>
                      <a:lnTo>
                        <a:pt x="255" y="163"/>
                      </a:lnTo>
                      <a:lnTo>
                        <a:pt x="261" y="170"/>
                      </a:lnTo>
                      <a:lnTo>
                        <a:pt x="255" y="182"/>
                      </a:lnTo>
                      <a:lnTo>
                        <a:pt x="250" y="190"/>
                      </a:lnTo>
                      <a:lnTo>
                        <a:pt x="239" y="193"/>
                      </a:lnTo>
                      <a:lnTo>
                        <a:pt x="234" y="201"/>
                      </a:lnTo>
                      <a:lnTo>
                        <a:pt x="234" y="20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92"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2BD8FBD9-343F-D17C-FAC0-240B2BA7E695}"/>
                    </a:ext>
                  </a:extLst>
                </p:cNvPr>
                <p:cNvSpPr>
                  <a:spLocks/>
                </p:cNvSpPr>
                <p:nvPr/>
              </p:nvSpPr>
              <p:spPr bwMode="auto">
                <a:xfrm>
                  <a:off x="6721475" y="4792663"/>
                  <a:ext cx="390525" cy="368300"/>
                </a:xfrm>
                <a:custGeom>
                  <a:avLst/>
                  <a:gdLst>
                    <a:gd name="T0" fmla="*/ 183 w 246"/>
                    <a:gd name="T1" fmla="*/ 7 h 232"/>
                    <a:gd name="T2" fmla="*/ 181 w 246"/>
                    <a:gd name="T3" fmla="*/ 0 h 232"/>
                    <a:gd name="T4" fmla="*/ 147 w 246"/>
                    <a:gd name="T5" fmla="*/ 8 h 232"/>
                    <a:gd name="T6" fmla="*/ 146 w 246"/>
                    <a:gd name="T7" fmla="*/ 33 h 232"/>
                    <a:gd name="T8" fmla="*/ 138 w 246"/>
                    <a:gd name="T9" fmla="*/ 85 h 232"/>
                    <a:gd name="T10" fmla="*/ 158 w 246"/>
                    <a:gd name="T11" fmla="*/ 98 h 232"/>
                    <a:gd name="T12" fmla="*/ 165 w 246"/>
                    <a:gd name="T13" fmla="*/ 120 h 232"/>
                    <a:gd name="T14" fmla="*/ 141 w 246"/>
                    <a:gd name="T15" fmla="*/ 107 h 232"/>
                    <a:gd name="T16" fmla="*/ 117 w 246"/>
                    <a:gd name="T17" fmla="*/ 94 h 232"/>
                    <a:gd name="T18" fmla="*/ 100 w 246"/>
                    <a:gd name="T19" fmla="*/ 88 h 232"/>
                    <a:gd name="T20" fmla="*/ 77 w 246"/>
                    <a:gd name="T21" fmla="*/ 74 h 232"/>
                    <a:gd name="T22" fmla="*/ 53 w 246"/>
                    <a:gd name="T23" fmla="*/ 72 h 232"/>
                    <a:gd name="T24" fmla="*/ 46 w 246"/>
                    <a:gd name="T25" fmla="*/ 65 h 232"/>
                    <a:gd name="T26" fmla="*/ 45 w 246"/>
                    <a:gd name="T27" fmla="*/ 84 h 232"/>
                    <a:gd name="T28" fmla="*/ 45 w 246"/>
                    <a:gd name="T29" fmla="*/ 103 h 232"/>
                    <a:gd name="T30" fmla="*/ 3 w 246"/>
                    <a:gd name="T31" fmla="*/ 112 h 232"/>
                    <a:gd name="T32" fmla="*/ 14 w 246"/>
                    <a:gd name="T33" fmla="*/ 207 h 232"/>
                    <a:gd name="T34" fmla="*/ 44 w 246"/>
                    <a:gd name="T35" fmla="*/ 216 h 232"/>
                    <a:gd name="T36" fmla="*/ 66 w 246"/>
                    <a:gd name="T37" fmla="*/ 223 h 232"/>
                    <a:gd name="T38" fmla="*/ 69 w 246"/>
                    <a:gd name="T39" fmla="*/ 226 h 232"/>
                    <a:gd name="T40" fmla="*/ 98 w 246"/>
                    <a:gd name="T41" fmla="*/ 232 h 232"/>
                    <a:gd name="T42" fmla="*/ 118 w 246"/>
                    <a:gd name="T43" fmla="*/ 216 h 232"/>
                    <a:gd name="T44" fmla="*/ 144 w 246"/>
                    <a:gd name="T45" fmla="*/ 195 h 232"/>
                    <a:gd name="T46" fmla="*/ 159 w 246"/>
                    <a:gd name="T47" fmla="*/ 177 h 232"/>
                    <a:gd name="T48" fmla="*/ 174 w 246"/>
                    <a:gd name="T49" fmla="*/ 156 h 232"/>
                    <a:gd name="T50" fmla="*/ 227 w 246"/>
                    <a:gd name="T51" fmla="*/ 131 h 232"/>
                    <a:gd name="T52" fmla="*/ 240 w 246"/>
                    <a:gd name="T53" fmla="*/ 100 h 232"/>
                    <a:gd name="T54" fmla="*/ 242 w 246"/>
                    <a:gd name="T55" fmla="*/ 62 h 232"/>
                    <a:gd name="T56" fmla="*/ 241 w 246"/>
                    <a:gd name="T57" fmla="*/ 35 h 232"/>
                    <a:gd name="T58" fmla="*/ 220 w 246"/>
                    <a:gd name="T59" fmla="*/ 17 h 232"/>
                    <a:gd name="T60" fmla="*/ 198 w 246"/>
                    <a:gd name="T61" fmla="*/ 9 h 232"/>
                    <a:gd name="T62" fmla="*/ 197 w 246"/>
                    <a:gd name="T63" fmla="*/ 8 h 232"/>
                    <a:gd name="T64" fmla="*/ 195 w 246"/>
                    <a:gd name="T65" fmla="*/ 14 h 232"/>
                    <a:gd name="T66" fmla="*/ 191 w 246"/>
                    <a:gd name="T67" fmla="*/ 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6" h="232">
                      <a:moveTo>
                        <a:pt x="191" y="9"/>
                      </a:moveTo>
                      <a:lnTo>
                        <a:pt x="183" y="7"/>
                      </a:lnTo>
                      <a:lnTo>
                        <a:pt x="185" y="2"/>
                      </a:lnTo>
                      <a:lnTo>
                        <a:pt x="181" y="0"/>
                      </a:lnTo>
                      <a:lnTo>
                        <a:pt x="153" y="5"/>
                      </a:lnTo>
                      <a:lnTo>
                        <a:pt x="147" y="8"/>
                      </a:lnTo>
                      <a:lnTo>
                        <a:pt x="141" y="23"/>
                      </a:lnTo>
                      <a:lnTo>
                        <a:pt x="146" y="33"/>
                      </a:lnTo>
                      <a:lnTo>
                        <a:pt x="141" y="61"/>
                      </a:lnTo>
                      <a:lnTo>
                        <a:pt x="138" y="85"/>
                      </a:lnTo>
                      <a:lnTo>
                        <a:pt x="143" y="89"/>
                      </a:lnTo>
                      <a:lnTo>
                        <a:pt x="158" y="98"/>
                      </a:lnTo>
                      <a:lnTo>
                        <a:pt x="164" y="94"/>
                      </a:lnTo>
                      <a:lnTo>
                        <a:pt x="165" y="120"/>
                      </a:lnTo>
                      <a:lnTo>
                        <a:pt x="149" y="120"/>
                      </a:lnTo>
                      <a:lnTo>
                        <a:pt x="141" y="107"/>
                      </a:lnTo>
                      <a:lnTo>
                        <a:pt x="134" y="97"/>
                      </a:lnTo>
                      <a:lnTo>
                        <a:pt x="117" y="94"/>
                      </a:lnTo>
                      <a:lnTo>
                        <a:pt x="113" y="81"/>
                      </a:lnTo>
                      <a:lnTo>
                        <a:pt x="100" y="88"/>
                      </a:lnTo>
                      <a:lnTo>
                        <a:pt x="83" y="84"/>
                      </a:lnTo>
                      <a:lnTo>
                        <a:pt x="77" y="74"/>
                      </a:lnTo>
                      <a:lnTo>
                        <a:pt x="64" y="72"/>
                      </a:lnTo>
                      <a:lnTo>
                        <a:pt x="53" y="72"/>
                      </a:lnTo>
                      <a:lnTo>
                        <a:pt x="52" y="65"/>
                      </a:lnTo>
                      <a:lnTo>
                        <a:pt x="46" y="65"/>
                      </a:lnTo>
                      <a:lnTo>
                        <a:pt x="48" y="72"/>
                      </a:lnTo>
                      <a:lnTo>
                        <a:pt x="45" y="84"/>
                      </a:lnTo>
                      <a:lnTo>
                        <a:pt x="48" y="95"/>
                      </a:lnTo>
                      <a:lnTo>
                        <a:pt x="45" y="103"/>
                      </a:lnTo>
                      <a:lnTo>
                        <a:pt x="47" y="112"/>
                      </a:lnTo>
                      <a:lnTo>
                        <a:pt x="3" y="112"/>
                      </a:lnTo>
                      <a:lnTo>
                        <a:pt x="0" y="187"/>
                      </a:lnTo>
                      <a:lnTo>
                        <a:pt x="14" y="207"/>
                      </a:lnTo>
                      <a:lnTo>
                        <a:pt x="27" y="222"/>
                      </a:lnTo>
                      <a:lnTo>
                        <a:pt x="44" y="216"/>
                      </a:lnTo>
                      <a:lnTo>
                        <a:pt x="57" y="217"/>
                      </a:lnTo>
                      <a:lnTo>
                        <a:pt x="66" y="223"/>
                      </a:lnTo>
                      <a:lnTo>
                        <a:pt x="66" y="225"/>
                      </a:lnTo>
                      <a:lnTo>
                        <a:pt x="69" y="226"/>
                      </a:lnTo>
                      <a:lnTo>
                        <a:pt x="93" y="229"/>
                      </a:lnTo>
                      <a:lnTo>
                        <a:pt x="98" y="232"/>
                      </a:lnTo>
                      <a:lnTo>
                        <a:pt x="106" y="231"/>
                      </a:lnTo>
                      <a:lnTo>
                        <a:pt x="118" y="216"/>
                      </a:lnTo>
                      <a:lnTo>
                        <a:pt x="137" y="197"/>
                      </a:lnTo>
                      <a:lnTo>
                        <a:pt x="144" y="195"/>
                      </a:lnTo>
                      <a:lnTo>
                        <a:pt x="147" y="186"/>
                      </a:lnTo>
                      <a:lnTo>
                        <a:pt x="159" y="177"/>
                      </a:lnTo>
                      <a:lnTo>
                        <a:pt x="175" y="173"/>
                      </a:lnTo>
                      <a:lnTo>
                        <a:pt x="174" y="156"/>
                      </a:lnTo>
                      <a:lnTo>
                        <a:pt x="237" y="137"/>
                      </a:lnTo>
                      <a:lnTo>
                        <a:pt x="227" y="131"/>
                      </a:lnTo>
                      <a:lnTo>
                        <a:pt x="234" y="109"/>
                      </a:lnTo>
                      <a:lnTo>
                        <a:pt x="240" y="100"/>
                      </a:lnTo>
                      <a:lnTo>
                        <a:pt x="237" y="81"/>
                      </a:lnTo>
                      <a:lnTo>
                        <a:pt x="242" y="62"/>
                      </a:lnTo>
                      <a:lnTo>
                        <a:pt x="246" y="55"/>
                      </a:lnTo>
                      <a:lnTo>
                        <a:pt x="241" y="35"/>
                      </a:lnTo>
                      <a:lnTo>
                        <a:pt x="231" y="25"/>
                      </a:lnTo>
                      <a:lnTo>
                        <a:pt x="220" y="17"/>
                      </a:lnTo>
                      <a:lnTo>
                        <a:pt x="207" y="14"/>
                      </a:lnTo>
                      <a:lnTo>
                        <a:pt x="198" y="9"/>
                      </a:lnTo>
                      <a:lnTo>
                        <a:pt x="197" y="8"/>
                      </a:lnTo>
                      <a:lnTo>
                        <a:pt x="197" y="8"/>
                      </a:lnTo>
                      <a:lnTo>
                        <a:pt x="199" y="13"/>
                      </a:lnTo>
                      <a:lnTo>
                        <a:pt x="195" y="14"/>
                      </a:lnTo>
                      <a:lnTo>
                        <a:pt x="191" y="9"/>
                      </a:lnTo>
                      <a:lnTo>
                        <a:pt x="191" y="9"/>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93"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E04A31B7-E13A-7A6B-DC8D-6F6D586EE43D}"/>
                    </a:ext>
                  </a:extLst>
                </p:cNvPr>
                <p:cNvSpPr>
                  <a:spLocks/>
                </p:cNvSpPr>
                <p:nvPr/>
              </p:nvSpPr>
              <p:spPr bwMode="auto">
                <a:xfrm>
                  <a:off x="6831012" y="5067301"/>
                  <a:ext cx="250825" cy="257175"/>
                </a:xfrm>
                <a:custGeom>
                  <a:avLst/>
                  <a:gdLst>
                    <a:gd name="T0" fmla="*/ 118 w 158"/>
                    <a:gd name="T1" fmla="*/ 161 h 162"/>
                    <a:gd name="T2" fmla="*/ 141 w 158"/>
                    <a:gd name="T3" fmla="*/ 134 h 162"/>
                    <a:gd name="T4" fmla="*/ 147 w 158"/>
                    <a:gd name="T5" fmla="*/ 117 h 162"/>
                    <a:gd name="T6" fmla="*/ 151 w 158"/>
                    <a:gd name="T7" fmla="*/ 114 h 162"/>
                    <a:gd name="T8" fmla="*/ 153 w 158"/>
                    <a:gd name="T9" fmla="*/ 100 h 162"/>
                    <a:gd name="T10" fmla="*/ 151 w 158"/>
                    <a:gd name="T11" fmla="*/ 94 h 162"/>
                    <a:gd name="T12" fmla="*/ 152 w 158"/>
                    <a:gd name="T13" fmla="*/ 76 h 162"/>
                    <a:gd name="T14" fmla="*/ 157 w 158"/>
                    <a:gd name="T15" fmla="*/ 59 h 162"/>
                    <a:gd name="T16" fmla="*/ 158 w 158"/>
                    <a:gd name="T17" fmla="*/ 29 h 162"/>
                    <a:gd name="T18" fmla="*/ 148 w 158"/>
                    <a:gd name="T19" fmla="*/ 22 h 162"/>
                    <a:gd name="T20" fmla="*/ 138 w 158"/>
                    <a:gd name="T21" fmla="*/ 20 h 162"/>
                    <a:gd name="T22" fmla="*/ 134 w 158"/>
                    <a:gd name="T23" fmla="*/ 14 h 162"/>
                    <a:gd name="T24" fmla="*/ 124 w 158"/>
                    <a:gd name="T25" fmla="*/ 9 h 162"/>
                    <a:gd name="T26" fmla="*/ 107 w 158"/>
                    <a:gd name="T27" fmla="*/ 10 h 162"/>
                    <a:gd name="T28" fmla="*/ 106 w 158"/>
                    <a:gd name="T29" fmla="*/ 0 h 162"/>
                    <a:gd name="T30" fmla="*/ 90 w 158"/>
                    <a:gd name="T31" fmla="*/ 4 h 162"/>
                    <a:gd name="T32" fmla="*/ 78 w 158"/>
                    <a:gd name="T33" fmla="*/ 13 h 162"/>
                    <a:gd name="T34" fmla="*/ 75 w 158"/>
                    <a:gd name="T35" fmla="*/ 22 h 162"/>
                    <a:gd name="T36" fmla="*/ 68 w 158"/>
                    <a:gd name="T37" fmla="*/ 24 h 162"/>
                    <a:gd name="T38" fmla="*/ 49 w 158"/>
                    <a:gd name="T39" fmla="*/ 43 h 162"/>
                    <a:gd name="T40" fmla="*/ 37 w 158"/>
                    <a:gd name="T41" fmla="*/ 58 h 162"/>
                    <a:gd name="T42" fmla="*/ 29 w 158"/>
                    <a:gd name="T43" fmla="*/ 59 h 162"/>
                    <a:gd name="T44" fmla="*/ 24 w 158"/>
                    <a:gd name="T45" fmla="*/ 56 h 162"/>
                    <a:gd name="T46" fmla="*/ 0 w 158"/>
                    <a:gd name="T47" fmla="*/ 53 h 162"/>
                    <a:gd name="T48" fmla="*/ 7 w 158"/>
                    <a:gd name="T49" fmla="*/ 72 h 162"/>
                    <a:gd name="T50" fmla="*/ 11 w 158"/>
                    <a:gd name="T51" fmla="*/ 77 h 162"/>
                    <a:gd name="T52" fmla="*/ 17 w 158"/>
                    <a:gd name="T53" fmla="*/ 91 h 162"/>
                    <a:gd name="T54" fmla="*/ 40 w 158"/>
                    <a:gd name="T55" fmla="*/ 117 h 162"/>
                    <a:gd name="T56" fmla="*/ 48 w 158"/>
                    <a:gd name="T57" fmla="*/ 119 h 162"/>
                    <a:gd name="T58" fmla="*/ 48 w 158"/>
                    <a:gd name="T59" fmla="*/ 127 h 162"/>
                    <a:gd name="T60" fmla="*/ 54 w 158"/>
                    <a:gd name="T61" fmla="*/ 143 h 162"/>
                    <a:gd name="T62" fmla="*/ 69 w 158"/>
                    <a:gd name="T63" fmla="*/ 146 h 162"/>
                    <a:gd name="T64" fmla="*/ 82 w 158"/>
                    <a:gd name="T65" fmla="*/ 157 h 162"/>
                    <a:gd name="T66" fmla="*/ 90 w 158"/>
                    <a:gd name="T67" fmla="*/ 157 h 162"/>
                    <a:gd name="T68" fmla="*/ 100 w 158"/>
                    <a:gd name="T69" fmla="*/ 162 h 162"/>
                    <a:gd name="T70" fmla="*/ 107 w 158"/>
                    <a:gd name="T71" fmla="*/ 158 h 162"/>
                    <a:gd name="T72" fmla="*/ 118 w 158"/>
                    <a:gd name="T73" fmla="*/ 161 h 162"/>
                    <a:gd name="T74" fmla="*/ 118 w 158"/>
                    <a:gd name="T75"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62">
                      <a:moveTo>
                        <a:pt x="118" y="161"/>
                      </a:moveTo>
                      <a:lnTo>
                        <a:pt x="141" y="134"/>
                      </a:lnTo>
                      <a:lnTo>
                        <a:pt x="147" y="117"/>
                      </a:lnTo>
                      <a:lnTo>
                        <a:pt x="151" y="114"/>
                      </a:lnTo>
                      <a:lnTo>
                        <a:pt x="153" y="100"/>
                      </a:lnTo>
                      <a:lnTo>
                        <a:pt x="151" y="94"/>
                      </a:lnTo>
                      <a:lnTo>
                        <a:pt x="152" y="76"/>
                      </a:lnTo>
                      <a:lnTo>
                        <a:pt x="157" y="59"/>
                      </a:lnTo>
                      <a:lnTo>
                        <a:pt x="158" y="29"/>
                      </a:lnTo>
                      <a:lnTo>
                        <a:pt x="148" y="22"/>
                      </a:lnTo>
                      <a:lnTo>
                        <a:pt x="138" y="20"/>
                      </a:lnTo>
                      <a:lnTo>
                        <a:pt x="134" y="14"/>
                      </a:lnTo>
                      <a:lnTo>
                        <a:pt x="124" y="9"/>
                      </a:lnTo>
                      <a:lnTo>
                        <a:pt x="107" y="10"/>
                      </a:lnTo>
                      <a:lnTo>
                        <a:pt x="106" y="0"/>
                      </a:lnTo>
                      <a:lnTo>
                        <a:pt x="90" y="4"/>
                      </a:lnTo>
                      <a:lnTo>
                        <a:pt x="78" y="13"/>
                      </a:lnTo>
                      <a:lnTo>
                        <a:pt x="75" y="22"/>
                      </a:lnTo>
                      <a:lnTo>
                        <a:pt x="68" y="24"/>
                      </a:lnTo>
                      <a:lnTo>
                        <a:pt x="49" y="43"/>
                      </a:lnTo>
                      <a:lnTo>
                        <a:pt x="37" y="58"/>
                      </a:lnTo>
                      <a:lnTo>
                        <a:pt x="29" y="59"/>
                      </a:lnTo>
                      <a:lnTo>
                        <a:pt x="24" y="56"/>
                      </a:lnTo>
                      <a:lnTo>
                        <a:pt x="0" y="53"/>
                      </a:lnTo>
                      <a:lnTo>
                        <a:pt x="7" y="72"/>
                      </a:lnTo>
                      <a:lnTo>
                        <a:pt x="11" y="77"/>
                      </a:lnTo>
                      <a:lnTo>
                        <a:pt x="17" y="91"/>
                      </a:lnTo>
                      <a:lnTo>
                        <a:pt x="40" y="117"/>
                      </a:lnTo>
                      <a:lnTo>
                        <a:pt x="48" y="119"/>
                      </a:lnTo>
                      <a:lnTo>
                        <a:pt x="48" y="127"/>
                      </a:lnTo>
                      <a:lnTo>
                        <a:pt x="54" y="143"/>
                      </a:lnTo>
                      <a:lnTo>
                        <a:pt x="69" y="146"/>
                      </a:lnTo>
                      <a:lnTo>
                        <a:pt x="82" y="157"/>
                      </a:lnTo>
                      <a:lnTo>
                        <a:pt x="90" y="157"/>
                      </a:lnTo>
                      <a:lnTo>
                        <a:pt x="100" y="162"/>
                      </a:lnTo>
                      <a:lnTo>
                        <a:pt x="107" y="158"/>
                      </a:lnTo>
                      <a:lnTo>
                        <a:pt x="118" y="161"/>
                      </a:lnTo>
                      <a:lnTo>
                        <a:pt x="118" y="16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94"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5BE58948-DC55-AD02-D7FE-4785791B173D}"/>
                    </a:ext>
                  </a:extLst>
                </p:cNvPr>
                <p:cNvSpPr>
                  <a:spLocks/>
                </p:cNvSpPr>
                <p:nvPr/>
              </p:nvSpPr>
              <p:spPr bwMode="auto">
                <a:xfrm>
                  <a:off x="7366000" y="4030663"/>
                  <a:ext cx="328612" cy="515938"/>
                </a:xfrm>
                <a:custGeom>
                  <a:avLst/>
                  <a:gdLst>
                    <a:gd name="T0" fmla="*/ 62 w 207"/>
                    <a:gd name="T1" fmla="*/ 37 h 325"/>
                    <a:gd name="T2" fmla="*/ 52 w 207"/>
                    <a:gd name="T3" fmla="*/ 27 h 325"/>
                    <a:gd name="T4" fmla="*/ 47 w 207"/>
                    <a:gd name="T5" fmla="*/ 17 h 325"/>
                    <a:gd name="T6" fmla="*/ 40 w 207"/>
                    <a:gd name="T7" fmla="*/ 13 h 325"/>
                    <a:gd name="T8" fmla="*/ 33 w 207"/>
                    <a:gd name="T9" fmla="*/ 25 h 325"/>
                    <a:gd name="T10" fmla="*/ 29 w 207"/>
                    <a:gd name="T11" fmla="*/ 34 h 325"/>
                    <a:gd name="T12" fmla="*/ 38 w 207"/>
                    <a:gd name="T13" fmla="*/ 47 h 325"/>
                    <a:gd name="T14" fmla="*/ 45 w 207"/>
                    <a:gd name="T15" fmla="*/ 58 h 325"/>
                    <a:gd name="T16" fmla="*/ 54 w 207"/>
                    <a:gd name="T17" fmla="*/ 67 h 325"/>
                    <a:gd name="T18" fmla="*/ 123 w 207"/>
                    <a:gd name="T19" fmla="*/ 95 h 325"/>
                    <a:gd name="T20" fmla="*/ 140 w 207"/>
                    <a:gd name="T21" fmla="*/ 95 h 325"/>
                    <a:gd name="T22" fmla="*/ 83 w 207"/>
                    <a:gd name="T23" fmla="*/ 166 h 325"/>
                    <a:gd name="T24" fmla="*/ 55 w 207"/>
                    <a:gd name="T25" fmla="*/ 167 h 325"/>
                    <a:gd name="T26" fmla="*/ 37 w 207"/>
                    <a:gd name="T27" fmla="*/ 184 h 325"/>
                    <a:gd name="T28" fmla="*/ 24 w 207"/>
                    <a:gd name="T29" fmla="*/ 184 h 325"/>
                    <a:gd name="T30" fmla="*/ 18 w 207"/>
                    <a:gd name="T31" fmla="*/ 192 h 325"/>
                    <a:gd name="T32" fmla="*/ 0 w 207"/>
                    <a:gd name="T33" fmla="*/ 219 h 325"/>
                    <a:gd name="T34" fmla="*/ 0 w 207"/>
                    <a:gd name="T35" fmla="*/ 305 h 325"/>
                    <a:gd name="T36" fmla="*/ 13 w 207"/>
                    <a:gd name="T37" fmla="*/ 325 h 325"/>
                    <a:gd name="T38" fmla="*/ 18 w 207"/>
                    <a:gd name="T39" fmla="*/ 320 h 325"/>
                    <a:gd name="T40" fmla="*/ 23 w 207"/>
                    <a:gd name="T41" fmla="*/ 307 h 325"/>
                    <a:gd name="T42" fmla="*/ 45 w 207"/>
                    <a:gd name="T43" fmla="*/ 278 h 325"/>
                    <a:gd name="T44" fmla="*/ 66 w 207"/>
                    <a:gd name="T45" fmla="*/ 260 h 325"/>
                    <a:gd name="T46" fmla="*/ 97 w 207"/>
                    <a:gd name="T47" fmla="*/ 236 h 325"/>
                    <a:gd name="T48" fmla="*/ 117 w 207"/>
                    <a:gd name="T49" fmla="*/ 217 h 325"/>
                    <a:gd name="T50" fmla="*/ 141 w 207"/>
                    <a:gd name="T51" fmla="*/ 184 h 325"/>
                    <a:gd name="T52" fmla="*/ 159 w 207"/>
                    <a:gd name="T53" fmla="*/ 158 h 325"/>
                    <a:gd name="T54" fmla="*/ 176 w 207"/>
                    <a:gd name="T55" fmla="*/ 124 h 325"/>
                    <a:gd name="T56" fmla="*/ 188 w 207"/>
                    <a:gd name="T57" fmla="*/ 93 h 325"/>
                    <a:gd name="T58" fmla="*/ 197 w 207"/>
                    <a:gd name="T59" fmla="*/ 66 h 325"/>
                    <a:gd name="T60" fmla="*/ 202 w 207"/>
                    <a:gd name="T61" fmla="*/ 41 h 325"/>
                    <a:gd name="T62" fmla="*/ 206 w 207"/>
                    <a:gd name="T63" fmla="*/ 32 h 325"/>
                    <a:gd name="T64" fmla="*/ 206 w 207"/>
                    <a:gd name="T65" fmla="*/ 19 h 325"/>
                    <a:gd name="T66" fmla="*/ 207 w 207"/>
                    <a:gd name="T67" fmla="*/ 6 h 325"/>
                    <a:gd name="T68" fmla="*/ 206 w 207"/>
                    <a:gd name="T69" fmla="*/ 0 h 325"/>
                    <a:gd name="T70" fmla="*/ 198 w 207"/>
                    <a:gd name="T71" fmla="*/ 0 h 325"/>
                    <a:gd name="T72" fmla="*/ 189 w 207"/>
                    <a:gd name="T73" fmla="*/ 8 h 325"/>
                    <a:gd name="T74" fmla="*/ 178 w 207"/>
                    <a:gd name="T75" fmla="*/ 10 h 325"/>
                    <a:gd name="T76" fmla="*/ 168 w 207"/>
                    <a:gd name="T77" fmla="*/ 14 h 325"/>
                    <a:gd name="T78" fmla="*/ 162 w 207"/>
                    <a:gd name="T79" fmla="*/ 14 h 325"/>
                    <a:gd name="T80" fmla="*/ 162 w 207"/>
                    <a:gd name="T81" fmla="*/ 14 h 325"/>
                    <a:gd name="T82" fmla="*/ 150 w 207"/>
                    <a:gd name="T83" fmla="*/ 15 h 325"/>
                    <a:gd name="T84" fmla="*/ 142 w 207"/>
                    <a:gd name="T85" fmla="*/ 19 h 325"/>
                    <a:gd name="T86" fmla="*/ 132 w 207"/>
                    <a:gd name="T87" fmla="*/ 21 h 325"/>
                    <a:gd name="T88" fmla="*/ 114 w 207"/>
                    <a:gd name="T89" fmla="*/ 28 h 325"/>
                    <a:gd name="T90" fmla="*/ 92 w 207"/>
                    <a:gd name="T91" fmla="*/ 30 h 325"/>
                    <a:gd name="T92" fmla="*/ 72 w 207"/>
                    <a:gd name="T93" fmla="*/ 37 h 325"/>
                    <a:gd name="T94" fmla="*/ 62 w 207"/>
                    <a:gd name="T95" fmla="*/ 37 h 325"/>
                    <a:gd name="T96" fmla="*/ 62 w 207"/>
                    <a:gd name="T97"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7" h="325">
                      <a:moveTo>
                        <a:pt x="62" y="37"/>
                      </a:moveTo>
                      <a:lnTo>
                        <a:pt x="52" y="27"/>
                      </a:lnTo>
                      <a:lnTo>
                        <a:pt x="47" y="17"/>
                      </a:lnTo>
                      <a:lnTo>
                        <a:pt x="40" y="13"/>
                      </a:lnTo>
                      <a:lnTo>
                        <a:pt x="33" y="25"/>
                      </a:lnTo>
                      <a:lnTo>
                        <a:pt x="29" y="34"/>
                      </a:lnTo>
                      <a:lnTo>
                        <a:pt x="38" y="47"/>
                      </a:lnTo>
                      <a:lnTo>
                        <a:pt x="45" y="58"/>
                      </a:lnTo>
                      <a:lnTo>
                        <a:pt x="54" y="67"/>
                      </a:lnTo>
                      <a:lnTo>
                        <a:pt x="123" y="95"/>
                      </a:lnTo>
                      <a:lnTo>
                        <a:pt x="140" y="95"/>
                      </a:lnTo>
                      <a:lnTo>
                        <a:pt x="83" y="166"/>
                      </a:lnTo>
                      <a:lnTo>
                        <a:pt x="55" y="167"/>
                      </a:lnTo>
                      <a:lnTo>
                        <a:pt x="37" y="184"/>
                      </a:lnTo>
                      <a:lnTo>
                        <a:pt x="24" y="184"/>
                      </a:lnTo>
                      <a:lnTo>
                        <a:pt x="18" y="192"/>
                      </a:lnTo>
                      <a:lnTo>
                        <a:pt x="0" y="219"/>
                      </a:lnTo>
                      <a:lnTo>
                        <a:pt x="0" y="305"/>
                      </a:lnTo>
                      <a:lnTo>
                        <a:pt x="13" y="325"/>
                      </a:lnTo>
                      <a:lnTo>
                        <a:pt x="18" y="320"/>
                      </a:lnTo>
                      <a:lnTo>
                        <a:pt x="23" y="307"/>
                      </a:lnTo>
                      <a:lnTo>
                        <a:pt x="45" y="278"/>
                      </a:lnTo>
                      <a:lnTo>
                        <a:pt x="66" y="260"/>
                      </a:lnTo>
                      <a:lnTo>
                        <a:pt x="97" y="236"/>
                      </a:lnTo>
                      <a:lnTo>
                        <a:pt x="117" y="217"/>
                      </a:lnTo>
                      <a:lnTo>
                        <a:pt x="141" y="184"/>
                      </a:lnTo>
                      <a:lnTo>
                        <a:pt x="159" y="158"/>
                      </a:lnTo>
                      <a:lnTo>
                        <a:pt x="176" y="124"/>
                      </a:lnTo>
                      <a:lnTo>
                        <a:pt x="188" y="93"/>
                      </a:lnTo>
                      <a:lnTo>
                        <a:pt x="197" y="66"/>
                      </a:lnTo>
                      <a:lnTo>
                        <a:pt x="202" y="41"/>
                      </a:lnTo>
                      <a:lnTo>
                        <a:pt x="206" y="32"/>
                      </a:lnTo>
                      <a:lnTo>
                        <a:pt x="206" y="19"/>
                      </a:lnTo>
                      <a:lnTo>
                        <a:pt x="207" y="6"/>
                      </a:lnTo>
                      <a:lnTo>
                        <a:pt x="206" y="0"/>
                      </a:lnTo>
                      <a:lnTo>
                        <a:pt x="198" y="0"/>
                      </a:lnTo>
                      <a:lnTo>
                        <a:pt x="189" y="8"/>
                      </a:lnTo>
                      <a:lnTo>
                        <a:pt x="178" y="10"/>
                      </a:lnTo>
                      <a:lnTo>
                        <a:pt x="168" y="14"/>
                      </a:lnTo>
                      <a:lnTo>
                        <a:pt x="162" y="14"/>
                      </a:lnTo>
                      <a:lnTo>
                        <a:pt x="162" y="14"/>
                      </a:lnTo>
                      <a:lnTo>
                        <a:pt x="150" y="15"/>
                      </a:lnTo>
                      <a:lnTo>
                        <a:pt x="142" y="19"/>
                      </a:lnTo>
                      <a:lnTo>
                        <a:pt x="132" y="21"/>
                      </a:lnTo>
                      <a:lnTo>
                        <a:pt x="114" y="28"/>
                      </a:lnTo>
                      <a:lnTo>
                        <a:pt x="92" y="30"/>
                      </a:lnTo>
                      <a:lnTo>
                        <a:pt x="72" y="37"/>
                      </a:lnTo>
                      <a:lnTo>
                        <a:pt x="62" y="37"/>
                      </a:lnTo>
                      <a:lnTo>
                        <a:pt x="62" y="37"/>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95"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8D72D8C9-2806-96CB-ECBA-AE7E6C29BD60}"/>
                    </a:ext>
                  </a:extLst>
                </p:cNvPr>
                <p:cNvSpPr>
                  <a:spLocks noEditPoints="1"/>
                </p:cNvSpPr>
                <p:nvPr/>
              </p:nvSpPr>
              <p:spPr bwMode="auto">
                <a:xfrm>
                  <a:off x="7431087" y="4911726"/>
                  <a:ext cx="42862" cy="38100"/>
                </a:xfrm>
                <a:custGeom>
                  <a:avLst/>
                  <a:gdLst>
                    <a:gd name="T0" fmla="*/ 12 w 27"/>
                    <a:gd name="T1" fmla="*/ 23 h 24"/>
                    <a:gd name="T2" fmla="*/ 11 w 27"/>
                    <a:gd name="T3" fmla="*/ 21 h 24"/>
                    <a:gd name="T4" fmla="*/ 9 w 27"/>
                    <a:gd name="T5" fmla="*/ 21 h 24"/>
                    <a:gd name="T6" fmla="*/ 9 w 27"/>
                    <a:gd name="T7" fmla="*/ 22 h 24"/>
                    <a:gd name="T8" fmla="*/ 10 w 27"/>
                    <a:gd name="T9" fmla="*/ 23 h 24"/>
                    <a:gd name="T10" fmla="*/ 13 w 27"/>
                    <a:gd name="T11" fmla="*/ 24 h 24"/>
                    <a:gd name="T12" fmla="*/ 12 w 27"/>
                    <a:gd name="T13" fmla="*/ 23 h 24"/>
                    <a:gd name="T14" fmla="*/ 12 w 27"/>
                    <a:gd name="T15" fmla="*/ 23 h 24"/>
                    <a:gd name="T16" fmla="*/ 27 w 27"/>
                    <a:gd name="T17" fmla="*/ 17 h 24"/>
                    <a:gd name="T18" fmla="*/ 27 w 27"/>
                    <a:gd name="T19" fmla="*/ 17 h 24"/>
                    <a:gd name="T20" fmla="*/ 26 w 27"/>
                    <a:gd name="T21" fmla="*/ 17 h 24"/>
                    <a:gd name="T22" fmla="*/ 25 w 27"/>
                    <a:gd name="T23" fmla="*/ 18 h 24"/>
                    <a:gd name="T24" fmla="*/ 25 w 27"/>
                    <a:gd name="T25" fmla="*/ 19 h 24"/>
                    <a:gd name="T26" fmla="*/ 24 w 27"/>
                    <a:gd name="T27" fmla="*/ 19 h 24"/>
                    <a:gd name="T28" fmla="*/ 23 w 27"/>
                    <a:gd name="T29" fmla="*/ 19 h 24"/>
                    <a:gd name="T30" fmla="*/ 21 w 27"/>
                    <a:gd name="T31" fmla="*/ 19 h 24"/>
                    <a:gd name="T32" fmla="*/ 25 w 27"/>
                    <a:gd name="T33" fmla="*/ 21 h 24"/>
                    <a:gd name="T34" fmla="*/ 27 w 27"/>
                    <a:gd name="T35" fmla="*/ 23 h 24"/>
                    <a:gd name="T36" fmla="*/ 27 w 27"/>
                    <a:gd name="T37" fmla="*/ 23 h 24"/>
                    <a:gd name="T38" fmla="*/ 27 w 27"/>
                    <a:gd name="T39" fmla="*/ 23 h 24"/>
                    <a:gd name="T40" fmla="*/ 27 w 27"/>
                    <a:gd name="T41" fmla="*/ 21 h 24"/>
                    <a:gd name="T42" fmla="*/ 27 w 27"/>
                    <a:gd name="T43" fmla="*/ 17 h 24"/>
                    <a:gd name="T44" fmla="*/ 27 w 27"/>
                    <a:gd name="T45" fmla="*/ 17 h 24"/>
                    <a:gd name="T46" fmla="*/ 6 w 27"/>
                    <a:gd name="T47" fmla="*/ 13 h 24"/>
                    <a:gd name="T48" fmla="*/ 6 w 27"/>
                    <a:gd name="T49" fmla="*/ 11 h 24"/>
                    <a:gd name="T50" fmla="*/ 6 w 27"/>
                    <a:gd name="T51" fmla="*/ 9 h 24"/>
                    <a:gd name="T52" fmla="*/ 4 w 27"/>
                    <a:gd name="T53" fmla="*/ 6 h 24"/>
                    <a:gd name="T54" fmla="*/ 4 w 27"/>
                    <a:gd name="T55" fmla="*/ 1 h 24"/>
                    <a:gd name="T56" fmla="*/ 4 w 27"/>
                    <a:gd name="T57" fmla="*/ 0 h 24"/>
                    <a:gd name="T58" fmla="*/ 2 w 27"/>
                    <a:gd name="T59" fmla="*/ 0 h 24"/>
                    <a:gd name="T60" fmla="*/ 2 w 27"/>
                    <a:gd name="T61" fmla="*/ 0 h 24"/>
                    <a:gd name="T62" fmla="*/ 2 w 27"/>
                    <a:gd name="T63" fmla="*/ 2 h 24"/>
                    <a:gd name="T64" fmla="*/ 0 w 27"/>
                    <a:gd name="T65" fmla="*/ 9 h 24"/>
                    <a:gd name="T66" fmla="*/ 2 w 27"/>
                    <a:gd name="T67" fmla="*/ 11 h 24"/>
                    <a:gd name="T68" fmla="*/ 3 w 27"/>
                    <a:gd name="T69" fmla="*/ 11 h 24"/>
                    <a:gd name="T70" fmla="*/ 5 w 27"/>
                    <a:gd name="T71" fmla="*/ 13 h 24"/>
                    <a:gd name="T72" fmla="*/ 6 w 27"/>
                    <a:gd name="T73" fmla="*/ 13 h 24"/>
                    <a:gd name="T74" fmla="*/ 6 w 27"/>
                    <a:gd name="T75"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4">
                      <a:moveTo>
                        <a:pt x="12" y="23"/>
                      </a:moveTo>
                      <a:lnTo>
                        <a:pt x="11" y="21"/>
                      </a:lnTo>
                      <a:lnTo>
                        <a:pt x="9" y="21"/>
                      </a:lnTo>
                      <a:lnTo>
                        <a:pt x="9" y="22"/>
                      </a:lnTo>
                      <a:lnTo>
                        <a:pt x="10" y="23"/>
                      </a:lnTo>
                      <a:lnTo>
                        <a:pt x="13" y="24"/>
                      </a:lnTo>
                      <a:lnTo>
                        <a:pt x="12" y="23"/>
                      </a:lnTo>
                      <a:lnTo>
                        <a:pt x="12" y="23"/>
                      </a:lnTo>
                      <a:close/>
                      <a:moveTo>
                        <a:pt x="27" y="17"/>
                      </a:moveTo>
                      <a:lnTo>
                        <a:pt x="27" y="17"/>
                      </a:lnTo>
                      <a:lnTo>
                        <a:pt x="26" y="17"/>
                      </a:lnTo>
                      <a:lnTo>
                        <a:pt x="25" y="18"/>
                      </a:lnTo>
                      <a:lnTo>
                        <a:pt x="25" y="19"/>
                      </a:lnTo>
                      <a:lnTo>
                        <a:pt x="24" y="19"/>
                      </a:lnTo>
                      <a:lnTo>
                        <a:pt x="23" y="19"/>
                      </a:lnTo>
                      <a:lnTo>
                        <a:pt x="21" y="19"/>
                      </a:lnTo>
                      <a:lnTo>
                        <a:pt x="25" y="21"/>
                      </a:lnTo>
                      <a:lnTo>
                        <a:pt x="27" y="23"/>
                      </a:lnTo>
                      <a:lnTo>
                        <a:pt x="27" y="23"/>
                      </a:lnTo>
                      <a:lnTo>
                        <a:pt x="27" y="23"/>
                      </a:lnTo>
                      <a:lnTo>
                        <a:pt x="27" y="21"/>
                      </a:lnTo>
                      <a:lnTo>
                        <a:pt x="27" y="17"/>
                      </a:lnTo>
                      <a:lnTo>
                        <a:pt x="27" y="17"/>
                      </a:lnTo>
                      <a:close/>
                      <a:moveTo>
                        <a:pt x="6" y="13"/>
                      </a:moveTo>
                      <a:lnTo>
                        <a:pt x="6" y="11"/>
                      </a:lnTo>
                      <a:lnTo>
                        <a:pt x="6" y="9"/>
                      </a:lnTo>
                      <a:lnTo>
                        <a:pt x="4" y="6"/>
                      </a:lnTo>
                      <a:lnTo>
                        <a:pt x="4" y="1"/>
                      </a:lnTo>
                      <a:lnTo>
                        <a:pt x="4" y="0"/>
                      </a:lnTo>
                      <a:lnTo>
                        <a:pt x="2" y="0"/>
                      </a:lnTo>
                      <a:lnTo>
                        <a:pt x="2" y="0"/>
                      </a:lnTo>
                      <a:lnTo>
                        <a:pt x="2" y="2"/>
                      </a:lnTo>
                      <a:lnTo>
                        <a:pt x="0" y="9"/>
                      </a:lnTo>
                      <a:lnTo>
                        <a:pt x="2" y="11"/>
                      </a:lnTo>
                      <a:lnTo>
                        <a:pt x="3" y="11"/>
                      </a:lnTo>
                      <a:lnTo>
                        <a:pt x="5" y="13"/>
                      </a:lnTo>
                      <a:lnTo>
                        <a:pt x="6" y="13"/>
                      </a:lnTo>
                      <a:lnTo>
                        <a:pt x="6" y="1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96"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6F00DA67-BE99-359C-1966-EB8F23352DA9}"/>
                    </a:ext>
                  </a:extLst>
                </p:cNvPr>
                <p:cNvSpPr>
                  <a:spLocks noEditPoints="1"/>
                </p:cNvSpPr>
                <p:nvPr/>
              </p:nvSpPr>
              <p:spPr bwMode="auto">
                <a:xfrm>
                  <a:off x="6445250" y="3121026"/>
                  <a:ext cx="11112" cy="11113"/>
                </a:xfrm>
                <a:custGeom>
                  <a:avLst/>
                  <a:gdLst>
                    <a:gd name="T0" fmla="*/ 7 w 7"/>
                    <a:gd name="T1" fmla="*/ 6 h 7"/>
                    <a:gd name="T2" fmla="*/ 7 w 7"/>
                    <a:gd name="T3" fmla="*/ 5 h 7"/>
                    <a:gd name="T4" fmla="*/ 5 w 7"/>
                    <a:gd name="T5" fmla="*/ 3 h 7"/>
                    <a:gd name="T6" fmla="*/ 3 w 7"/>
                    <a:gd name="T7" fmla="*/ 3 h 7"/>
                    <a:gd name="T8" fmla="*/ 3 w 7"/>
                    <a:gd name="T9" fmla="*/ 5 h 7"/>
                    <a:gd name="T10" fmla="*/ 5 w 7"/>
                    <a:gd name="T11" fmla="*/ 7 h 7"/>
                    <a:gd name="T12" fmla="*/ 7 w 7"/>
                    <a:gd name="T13" fmla="*/ 7 h 7"/>
                    <a:gd name="T14" fmla="*/ 7 w 7"/>
                    <a:gd name="T15" fmla="*/ 6 h 7"/>
                    <a:gd name="T16" fmla="*/ 7 w 7"/>
                    <a:gd name="T17" fmla="*/ 6 h 7"/>
                    <a:gd name="T18" fmla="*/ 2 w 7"/>
                    <a:gd name="T19" fmla="*/ 1 h 7"/>
                    <a:gd name="T20" fmla="*/ 2 w 7"/>
                    <a:gd name="T21" fmla="*/ 1 h 7"/>
                    <a:gd name="T22" fmla="*/ 2 w 7"/>
                    <a:gd name="T23" fmla="*/ 0 h 7"/>
                    <a:gd name="T24" fmla="*/ 1 w 7"/>
                    <a:gd name="T25" fmla="*/ 0 h 7"/>
                    <a:gd name="T26" fmla="*/ 0 w 7"/>
                    <a:gd name="T27" fmla="*/ 0 h 7"/>
                    <a:gd name="T28" fmla="*/ 0 w 7"/>
                    <a:gd name="T29" fmla="*/ 1 h 7"/>
                    <a:gd name="T30" fmla="*/ 1 w 7"/>
                    <a:gd name="T31" fmla="*/ 2 h 7"/>
                    <a:gd name="T32" fmla="*/ 2 w 7"/>
                    <a:gd name="T3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7">
                      <a:moveTo>
                        <a:pt x="7" y="6"/>
                      </a:moveTo>
                      <a:lnTo>
                        <a:pt x="7" y="5"/>
                      </a:lnTo>
                      <a:lnTo>
                        <a:pt x="5" y="3"/>
                      </a:lnTo>
                      <a:lnTo>
                        <a:pt x="3" y="3"/>
                      </a:lnTo>
                      <a:lnTo>
                        <a:pt x="3" y="5"/>
                      </a:lnTo>
                      <a:lnTo>
                        <a:pt x="5" y="7"/>
                      </a:lnTo>
                      <a:lnTo>
                        <a:pt x="7" y="7"/>
                      </a:lnTo>
                      <a:lnTo>
                        <a:pt x="7" y="6"/>
                      </a:lnTo>
                      <a:lnTo>
                        <a:pt x="7" y="6"/>
                      </a:lnTo>
                      <a:close/>
                      <a:moveTo>
                        <a:pt x="2" y="1"/>
                      </a:moveTo>
                      <a:lnTo>
                        <a:pt x="2" y="1"/>
                      </a:lnTo>
                      <a:lnTo>
                        <a:pt x="2" y="0"/>
                      </a:lnTo>
                      <a:lnTo>
                        <a:pt x="1" y="0"/>
                      </a:lnTo>
                      <a:lnTo>
                        <a:pt x="0" y="0"/>
                      </a:lnTo>
                      <a:lnTo>
                        <a:pt x="0" y="1"/>
                      </a:lnTo>
                      <a:lnTo>
                        <a:pt x="1" y="2"/>
                      </a:lnTo>
                      <a:lnTo>
                        <a:pt x="2" y="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97"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B0ED644C-4399-8B1C-68F3-F5486A31C0C2}"/>
                    </a:ext>
                  </a:extLst>
                </p:cNvPr>
                <p:cNvSpPr>
                  <a:spLocks/>
                </p:cNvSpPr>
                <p:nvPr/>
              </p:nvSpPr>
              <p:spPr bwMode="auto">
                <a:xfrm>
                  <a:off x="7877175" y="5237163"/>
                  <a:ext cx="14287" cy="20638"/>
                </a:xfrm>
                <a:custGeom>
                  <a:avLst/>
                  <a:gdLst>
                    <a:gd name="T0" fmla="*/ 6 w 9"/>
                    <a:gd name="T1" fmla="*/ 12 h 13"/>
                    <a:gd name="T2" fmla="*/ 7 w 9"/>
                    <a:gd name="T3" fmla="*/ 11 h 13"/>
                    <a:gd name="T4" fmla="*/ 8 w 9"/>
                    <a:gd name="T5" fmla="*/ 9 h 13"/>
                    <a:gd name="T6" fmla="*/ 9 w 9"/>
                    <a:gd name="T7" fmla="*/ 8 h 13"/>
                    <a:gd name="T8" fmla="*/ 9 w 9"/>
                    <a:gd name="T9" fmla="*/ 5 h 13"/>
                    <a:gd name="T10" fmla="*/ 9 w 9"/>
                    <a:gd name="T11" fmla="*/ 2 h 13"/>
                    <a:gd name="T12" fmla="*/ 7 w 9"/>
                    <a:gd name="T13" fmla="*/ 0 h 13"/>
                    <a:gd name="T14" fmla="*/ 5 w 9"/>
                    <a:gd name="T15" fmla="*/ 1 h 13"/>
                    <a:gd name="T16" fmla="*/ 4 w 9"/>
                    <a:gd name="T17" fmla="*/ 1 h 13"/>
                    <a:gd name="T18" fmla="*/ 3 w 9"/>
                    <a:gd name="T19" fmla="*/ 3 h 13"/>
                    <a:gd name="T20" fmla="*/ 1 w 9"/>
                    <a:gd name="T21" fmla="*/ 4 h 13"/>
                    <a:gd name="T22" fmla="*/ 1 w 9"/>
                    <a:gd name="T23" fmla="*/ 6 h 13"/>
                    <a:gd name="T24" fmla="*/ 0 w 9"/>
                    <a:gd name="T25" fmla="*/ 8 h 13"/>
                    <a:gd name="T26" fmla="*/ 0 w 9"/>
                    <a:gd name="T27" fmla="*/ 10 h 13"/>
                    <a:gd name="T28" fmla="*/ 0 w 9"/>
                    <a:gd name="T29" fmla="*/ 10 h 13"/>
                    <a:gd name="T30" fmla="*/ 0 w 9"/>
                    <a:gd name="T31" fmla="*/ 11 h 13"/>
                    <a:gd name="T32" fmla="*/ 0 w 9"/>
                    <a:gd name="T33" fmla="*/ 12 h 13"/>
                    <a:gd name="T34" fmla="*/ 3 w 9"/>
                    <a:gd name="T35" fmla="*/ 13 h 13"/>
                    <a:gd name="T36" fmla="*/ 6 w 9"/>
                    <a:gd name="T37" fmla="*/ 12 h 13"/>
                    <a:gd name="T38" fmla="*/ 6 w 9"/>
                    <a:gd name="T39"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13">
                      <a:moveTo>
                        <a:pt x="6" y="12"/>
                      </a:moveTo>
                      <a:lnTo>
                        <a:pt x="7" y="11"/>
                      </a:lnTo>
                      <a:lnTo>
                        <a:pt x="8" y="9"/>
                      </a:lnTo>
                      <a:lnTo>
                        <a:pt x="9" y="8"/>
                      </a:lnTo>
                      <a:lnTo>
                        <a:pt x="9" y="5"/>
                      </a:lnTo>
                      <a:lnTo>
                        <a:pt x="9" y="2"/>
                      </a:lnTo>
                      <a:lnTo>
                        <a:pt x="7" y="0"/>
                      </a:lnTo>
                      <a:lnTo>
                        <a:pt x="5" y="1"/>
                      </a:lnTo>
                      <a:lnTo>
                        <a:pt x="4" y="1"/>
                      </a:lnTo>
                      <a:lnTo>
                        <a:pt x="3" y="3"/>
                      </a:lnTo>
                      <a:lnTo>
                        <a:pt x="1" y="4"/>
                      </a:lnTo>
                      <a:lnTo>
                        <a:pt x="1" y="6"/>
                      </a:lnTo>
                      <a:lnTo>
                        <a:pt x="0" y="8"/>
                      </a:lnTo>
                      <a:lnTo>
                        <a:pt x="0" y="10"/>
                      </a:lnTo>
                      <a:lnTo>
                        <a:pt x="0" y="10"/>
                      </a:lnTo>
                      <a:lnTo>
                        <a:pt x="0" y="11"/>
                      </a:lnTo>
                      <a:lnTo>
                        <a:pt x="0" y="12"/>
                      </a:lnTo>
                      <a:lnTo>
                        <a:pt x="3" y="13"/>
                      </a:lnTo>
                      <a:lnTo>
                        <a:pt x="6" y="12"/>
                      </a:lnTo>
                      <a:lnTo>
                        <a:pt x="6" y="1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98"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1708C970-CDBD-EE33-9722-AD5DD96A3BBD}"/>
                    </a:ext>
                  </a:extLst>
                </p:cNvPr>
                <p:cNvSpPr>
                  <a:spLocks noEditPoints="1"/>
                </p:cNvSpPr>
                <p:nvPr/>
              </p:nvSpPr>
              <p:spPr bwMode="auto">
                <a:xfrm>
                  <a:off x="6216650" y="4419601"/>
                  <a:ext cx="31750" cy="61913"/>
                </a:xfrm>
                <a:custGeom>
                  <a:avLst/>
                  <a:gdLst>
                    <a:gd name="T0" fmla="*/ 4 w 20"/>
                    <a:gd name="T1" fmla="*/ 37 h 39"/>
                    <a:gd name="T2" fmla="*/ 5 w 20"/>
                    <a:gd name="T3" fmla="*/ 34 h 39"/>
                    <a:gd name="T4" fmla="*/ 5 w 20"/>
                    <a:gd name="T5" fmla="*/ 32 h 39"/>
                    <a:gd name="T6" fmla="*/ 4 w 20"/>
                    <a:gd name="T7" fmla="*/ 30 h 39"/>
                    <a:gd name="T8" fmla="*/ 4 w 20"/>
                    <a:gd name="T9" fmla="*/ 30 h 39"/>
                    <a:gd name="T10" fmla="*/ 2 w 20"/>
                    <a:gd name="T11" fmla="*/ 32 h 39"/>
                    <a:gd name="T12" fmla="*/ 0 w 20"/>
                    <a:gd name="T13" fmla="*/ 34 h 39"/>
                    <a:gd name="T14" fmla="*/ 0 w 20"/>
                    <a:gd name="T15" fmla="*/ 35 h 39"/>
                    <a:gd name="T16" fmla="*/ 1 w 20"/>
                    <a:gd name="T17" fmla="*/ 37 h 39"/>
                    <a:gd name="T18" fmla="*/ 1 w 20"/>
                    <a:gd name="T19" fmla="*/ 38 h 39"/>
                    <a:gd name="T20" fmla="*/ 2 w 20"/>
                    <a:gd name="T21" fmla="*/ 39 h 39"/>
                    <a:gd name="T22" fmla="*/ 4 w 20"/>
                    <a:gd name="T23" fmla="*/ 37 h 39"/>
                    <a:gd name="T24" fmla="*/ 4 w 20"/>
                    <a:gd name="T25" fmla="*/ 37 h 39"/>
                    <a:gd name="T26" fmla="*/ 20 w 20"/>
                    <a:gd name="T27" fmla="*/ 3 h 39"/>
                    <a:gd name="T28" fmla="*/ 20 w 20"/>
                    <a:gd name="T29" fmla="*/ 1 h 39"/>
                    <a:gd name="T30" fmla="*/ 20 w 20"/>
                    <a:gd name="T31" fmla="*/ 0 h 39"/>
                    <a:gd name="T32" fmla="*/ 20 w 20"/>
                    <a:gd name="T33" fmla="*/ 0 h 39"/>
                    <a:gd name="T34" fmla="*/ 20 w 20"/>
                    <a:gd name="T35" fmla="*/ 0 h 39"/>
                    <a:gd name="T36" fmla="*/ 19 w 20"/>
                    <a:gd name="T37" fmla="*/ 0 h 39"/>
                    <a:gd name="T38" fmla="*/ 18 w 20"/>
                    <a:gd name="T39" fmla="*/ 2 h 39"/>
                    <a:gd name="T40" fmla="*/ 18 w 20"/>
                    <a:gd name="T41" fmla="*/ 3 h 39"/>
                    <a:gd name="T42" fmla="*/ 19 w 20"/>
                    <a:gd name="T43" fmla="*/ 4 h 39"/>
                    <a:gd name="T44" fmla="*/ 20 w 20"/>
                    <a:gd name="T45" fmla="*/ 3 h 39"/>
                    <a:gd name="T46" fmla="*/ 20 w 20"/>
                    <a:gd name="T47"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 h="39">
                      <a:moveTo>
                        <a:pt x="4" y="37"/>
                      </a:moveTo>
                      <a:lnTo>
                        <a:pt x="5" y="34"/>
                      </a:lnTo>
                      <a:lnTo>
                        <a:pt x="5" y="32"/>
                      </a:lnTo>
                      <a:lnTo>
                        <a:pt x="4" y="30"/>
                      </a:lnTo>
                      <a:lnTo>
                        <a:pt x="4" y="30"/>
                      </a:lnTo>
                      <a:lnTo>
                        <a:pt x="2" y="32"/>
                      </a:lnTo>
                      <a:lnTo>
                        <a:pt x="0" y="34"/>
                      </a:lnTo>
                      <a:lnTo>
                        <a:pt x="0" y="35"/>
                      </a:lnTo>
                      <a:lnTo>
                        <a:pt x="1" y="37"/>
                      </a:lnTo>
                      <a:lnTo>
                        <a:pt x="1" y="38"/>
                      </a:lnTo>
                      <a:lnTo>
                        <a:pt x="2" y="39"/>
                      </a:lnTo>
                      <a:lnTo>
                        <a:pt x="4" y="37"/>
                      </a:lnTo>
                      <a:lnTo>
                        <a:pt x="4" y="37"/>
                      </a:lnTo>
                      <a:close/>
                      <a:moveTo>
                        <a:pt x="20" y="3"/>
                      </a:moveTo>
                      <a:lnTo>
                        <a:pt x="20" y="1"/>
                      </a:lnTo>
                      <a:lnTo>
                        <a:pt x="20" y="0"/>
                      </a:lnTo>
                      <a:lnTo>
                        <a:pt x="20" y="0"/>
                      </a:lnTo>
                      <a:lnTo>
                        <a:pt x="20" y="0"/>
                      </a:lnTo>
                      <a:lnTo>
                        <a:pt x="19" y="0"/>
                      </a:lnTo>
                      <a:lnTo>
                        <a:pt x="18" y="2"/>
                      </a:lnTo>
                      <a:lnTo>
                        <a:pt x="18" y="3"/>
                      </a:lnTo>
                      <a:lnTo>
                        <a:pt x="19" y="4"/>
                      </a:lnTo>
                      <a:lnTo>
                        <a:pt x="20" y="3"/>
                      </a:lnTo>
                      <a:lnTo>
                        <a:pt x="20" y="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99"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973AC57D-C899-FD49-C65E-965BED62EF28}"/>
                    </a:ext>
                  </a:extLst>
                </p:cNvPr>
                <p:cNvSpPr>
                  <a:spLocks/>
                </p:cNvSpPr>
                <p:nvPr/>
              </p:nvSpPr>
              <p:spPr bwMode="auto">
                <a:xfrm>
                  <a:off x="7843837" y="4656138"/>
                  <a:ext cx="6350" cy="6350"/>
                </a:xfrm>
                <a:custGeom>
                  <a:avLst/>
                  <a:gdLst>
                    <a:gd name="T0" fmla="*/ 4 w 4"/>
                    <a:gd name="T1" fmla="*/ 2 h 4"/>
                    <a:gd name="T2" fmla="*/ 2 w 4"/>
                    <a:gd name="T3" fmla="*/ 0 h 4"/>
                    <a:gd name="T4" fmla="*/ 0 w 4"/>
                    <a:gd name="T5" fmla="*/ 1 h 4"/>
                    <a:gd name="T6" fmla="*/ 1 w 4"/>
                    <a:gd name="T7" fmla="*/ 1 h 4"/>
                    <a:gd name="T8" fmla="*/ 2 w 4"/>
                    <a:gd name="T9" fmla="*/ 2 h 4"/>
                    <a:gd name="T10" fmla="*/ 3 w 4"/>
                    <a:gd name="T11" fmla="*/ 4 h 4"/>
                    <a:gd name="T12" fmla="*/ 4 w 4"/>
                    <a:gd name="T13" fmla="*/ 4 h 4"/>
                    <a:gd name="T14" fmla="*/ 4 w 4"/>
                    <a:gd name="T15" fmla="*/ 2 h 4"/>
                    <a:gd name="T16" fmla="*/ 4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4" y="2"/>
                      </a:moveTo>
                      <a:lnTo>
                        <a:pt x="2" y="0"/>
                      </a:lnTo>
                      <a:lnTo>
                        <a:pt x="0" y="1"/>
                      </a:lnTo>
                      <a:lnTo>
                        <a:pt x="1" y="1"/>
                      </a:lnTo>
                      <a:lnTo>
                        <a:pt x="2" y="2"/>
                      </a:lnTo>
                      <a:lnTo>
                        <a:pt x="3" y="4"/>
                      </a:lnTo>
                      <a:lnTo>
                        <a:pt x="4" y="4"/>
                      </a:lnTo>
                      <a:lnTo>
                        <a:pt x="4" y="2"/>
                      </a:lnTo>
                      <a:lnTo>
                        <a:pt x="4" y="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00"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4B8618EA-23F9-F828-6691-0F222E9BF642}"/>
                    </a:ext>
                  </a:extLst>
                </p:cNvPr>
                <p:cNvSpPr>
                  <a:spLocks/>
                </p:cNvSpPr>
                <p:nvPr/>
              </p:nvSpPr>
              <p:spPr bwMode="auto">
                <a:xfrm>
                  <a:off x="7491413" y="4960938"/>
                  <a:ext cx="6350" cy="11113"/>
                </a:xfrm>
                <a:custGeom>
                  <a:avLst/>
                  <a:gdLst>
                    <a:gd name="T0" fmla="*/ 3 w 4"/>
                    <a:gd name="T1" fmla="*/ 7 h 7"/>
                    <a:gd name="T2" fmla="*/ 3 w 4"/>
                    <a:gd name="T3" fmla="*/ 6 h 7"/>
                    <a:gd name="T4" fmla="*/ 4 w 4"/>
                    <a:gd name="T5" fmla="*/ 5 h 7"/>
                    <a:gd name="T6" fmla="*/ 4 w 4"/>
                    <a:gd name="T7" fmla="*/ 4 h 7"/>
                    <a:gd name="T8" fmla="*/ 4 w 4"/>
                    <a:gd name="T9" fmla="*/ 2 h 7"/>
                    <a:gd name="T10" fmla="*/ 3 w 4"/>
                    <a:gd name="T11" fmla="*/ 1 h 7"/>
                    <a:gd name="T12" fmla="*/ 2 w 4"/>
                    <a:gd name="T13" fmla="*/ 1 h 7"/>
                    <a:gd name="T14" fmla="*/ 1 w 4"/>
                    <a:gd name="T15" fmla="*/ 0 h 7"/>
                    <a:gd name="T16" fmla="*/ 0 w 4"/>
                    <a:gd name="T17" fmla="*/ 1 h 7"/>
                    <a:gd name="T18" fmla="*/ 1 w 4"/>
                    <a:gd name="T19" fmla="*/ 3 h 7"/>
                    <a:gd name="T20" fmla="*/ 1 w 4"/>
                    <a:gd name="T21" fmla="*/ 4 h 7"/>
                    <a:gd name="T22" fmla="*/ 0 w 4"/>
                    <a:gd name="T23" fmla="*/ 6 h 7"/>
                    <a:gd name="T24" fmla="*/ 1 w 4"/>
                    <a:gd name="T25" fmla="*/ 6 h 7"/>
                    <a:gd name="T26" fmla="*/ 2 w 4"/>
                    <a:gd name="T27" fmla="*/ 7 h 7"/>
                    <a:gd name="T28" fmla="*/ 3 w 4"/>
                    <a:gd name="T29" fmla="*/ 7 h 7"/>
                    <a:gd name="T30" fmla="*/ 3 w 4"/>
                    <a:gd name="T3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7">
                      <a:moveTo>
                        <a:pt x="3" y="7"/>
                      </a:moveTo>
                      <a:lnTo>
                        <a:pt x="3" y="6"/>
                      </a:lnTo>
                      <a:lnTo>
                        <a:pt x="4" y="5"/>
                      </a:lnTo>
                      <a:lnTo>
                        <a:pt x="4" y="4"/>
                      </a:lnTo>
                      <a:lnTo>
                        <a:pt x="4" y="2"/>
                      </a:lnTo>
                      <a:lnTo>
                        <a:pt x="3" y="1"/>
                      </a:lnTo>
                      <a:lnTo>
                        <a:pt x="2" y="1"/>
                      </a:lnTo>
                      <a:lnTo>
                        <a:pt x="1" y="0"/>
                      </a:lnTo>
                      <a:lnTo>
                        <a:pt x="0" y="1"/>
                      </a:lnTo>
                      <a:lnTo>
                        <a:pt x="1" y="3"/>
                      </a:lnTo>
                      <a:lnTo>
                        <a:pt x="1" y="4"/>
                      </a:lnTo>
                      <a:lnTo>
                        <a:pt x="0" y="6"/>
                      </a:lnTo>
                      <a:lnTo>
                        <a:pt x="1" y="6"/>
                      </a:lnTo>
                      <a:lnTo>
                        <a:pt x="2" y="7"/>
                      </a:lnTo>
                      <a:lnTo>
                        <a:pt x="3" y="7"/>
                      </a:lnTo>
                      <a:lnTo>
                        <a:pt x="3" y="7"/>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01"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DA75257E-AD2E-29AD-9C99-D8E0A3CC5665}"/>
                    </a:ext>
                  </a:extLst>
                </p:cNvPr>
                <p:cNvSpPr>
                  <a:spLocks/>
                </p:cNvSpPr>
                <p:nvPr/>
              </p:nvSpPr>
              <p:spPr bwMode="auto">
                <a:xfrm>
                  <a:off x="7805738" y="5270501"/>
                  <a:ext cx="19050" cy="17463"/>
                </a:xfrm>
                <a:custGeom>
                  <a:avLst/>
                  <a:gdLst>
                    <a:gd name="T0" fmla="*/ 11 w 12"/>
                    <a:gd name="T1" fmla="*/ 11 h 11"/>
                    <a:gd name="T2" fmla="*/ 12 w 12"/>
                    <a:gd name="T3" fmla="*/ 9 h 11"/>
                    <a:gd name="T4" fmla="*/ 12 w 12"/>
                    <a:gd name="T5" fmla="*/ 7 h 11"/>
                    <a:gd name="T6" fmla="*/ 11 w 12"/>
                    <a:gd name="T7" fmla="*/ 4 h 11"/>
                    <a:gd name="T8" fmla="*/ 9 w 12"/>
                    <a:gd name="T9" fmla="*/ 1 h 11"/>
                    <a:gd name="T10" fmla="*/ 7 w 12"/>
                    <a:gd name="T11" fmla="*/ 0 h 11"/>
                    <a:gd name="T12" fmla="*/ 4 w 12"/>
                    <a:gd name="T13" fmla="*/ 0 h 11"/>
                    <a:gd name="T14" fmla="*/ 2 w 12"/>
                    <a:gd name="T15" fmla="*/ 1 h 11"/>
                    <a:gd name="T16" fmla="*/ 1 w 12"/>
                    <a:gd name="T17" fmla="*/ 3 h 11"/>
                    <a:gd name="T18" fmla="*/ 0 w 12"/>
                    <a:gd name="T19" fmla="*/ 4 h 11"/>
                    <a:gd name="T20" fmla="*/ 2 w 12"/>
                    <a:gd name="T21" fmla="*/ 8 h 11"/>
                    <a:gd name="T22" fmla="*/ 2 w 12"/>
                    <a:gd name="T23" fmla="*/ 9 h 11"/>
                    <a:gd name="T24" fmla="*/ 6 w 12"/>
                    <a:gd name="T25" fmla="*/ 11 h 11"/>
                    <a:gd name="T26" fmla="*/ 8 w 12"/>
                    <a:gd name="T27" fmla="*/ 11 h 11"/>
                    <a:gd name="T28" fmla="*/ 11 w 12"/>
                    <a:gd name="T29" fmla="*/ 11 h 11"/>
                    <a:gd name="T30" fmla="*/ 11 w 12"/>
                    <a:gd name="T3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1">
                      <a:moveTo>
                        <a:pt x="11" y="11"/>
                      </a:moveTo>
                      <a:lnTo>
                        <a:pt x="12" y="9"/>
                      </a:lnTo>
                      <a:lnTo>
                        <a:pt x="12" y="7"/>
                      </a:lnTo>
                      <a:lnTo>
                        <a:pt x="11" y="4"/>
                      </a:lnTo>
                      <a:lnTo>
                        <a:pt x="9" y="1"/>
                      </a:lnTo>
                      <a:lnTo>
                        <a:pt x="7" y="0"/>
                      </a:lnTo>
                      <a:lnTo>
                        <a:pt x="4" y="0"/>
                      </a:lnTo>
                      <a:lnTo>
                        <a:pt x="2" y="1"/>
                      </a:lnTo>
                      <a:lnTo>
                        <a:pt x="1" y="3"/>
                      </a:lnTo>
                      <a:lnTo>
                        <a:pt x="0" y="4"/>
                      </a:lnTo>
                      <a:lnTo>
                        <a:pt x="2" y="8"/>
                      </a:lnTo>
                      <a:lnTo>
                        <a:pt x="2" y="9"/>
                      </a:lnTo>
                      <a:lnTo>
                        <a:pt x="6" y="11"/>
                      </a:lnTo>
                      <a:lnTo>
                        <a:pt x="8" y="11"/>
                      </a:lnTo>
                      <a:lnTo>
                        <a:pt x="11" y="11"/>
                      </a:lnTo>
                      <a:lnTo>
                        <a:pt x="11" y="1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302" name="Africa" descr="{&quot;Key&quot;:&quot;africa&quot;,&quot;Name&quot;:&quot;Africa&quot;,&quot;Value&quot;:1.0,&quot;Formula&quot;:&quot;&quot;,&quot;Text&quot;:&quot;&quot;,&quot;OfficeApplication&quot;:1,&quot;HasValue&quot;:true}">
                  <a:extLst>
                    <a:ext uri="{FF2B5EF4-FFF2-40B4-BE49-F238E27FC236}">
                      <a16:creationId xmlns:a16="http://schemas.microsoft.com/office/drawing/2014/main" id="{B8F374FC-AE5A-B4D0-BF41-816E6F8FC7E2}"/>
                    </a:ext>
                  </a:extLst>
                </p:cNvPr>
                <p:cNvSpPr>
                  <a:spLocks noEditPoints="1"/>
                </p:cNvSpPr>
                <p:nvPr/>
              </p:nvSpPr>
              <p:spPr bwMode="auto">
                <a:xfrm>
                  <a:off x="5416550" y="3379788"/>
                  <a:ext cx="153987" cy="60325"/>
                </a:xfrm>
                <a:custGeom>
                  <a:avLst/>
                  <a:gdLst>
                    <a:gd name="T0" fmla="*/ 5 w 97"/>
                    <a:gd name="T1" fmla="*/ 33 h 38"/>
                    <a:gd name="T2" fmla="*/ 0 w 97"/>
                    <a:gd name="T3" fmla="*/ 35 h 38"/>
                    <a:gd name="T4" fmla="*/ 1 w 97"/>
                    <a:gd name="T5" fmla="*/ 37 h 38"/>
                    <a:gd name="T6" fmla="*/ 5 w 97"/>
                    <a:gd name="T7" fmla="*/ 34 h 38"/>
                    <a:gd name="T8" fmla="*/ 56 w 97"/>
                    <a:gd name="T9" fmla="*/ 26 h 38"/>
                    <a:gd name="T10" fmla="*/ 56 w 97"/>
                    <a:gd name="T11" fmla="*/ 26 h 38"/>
                    <a:gd name="T12" fmla="*/ 50 w 97"/>
                    <a:gd name="T13" fmla="*/ 26 h 38"/>
                    <a:gd name="T14" fmla="*/ 48 w 97"/>
                    <a:gd name="T15" fmla="*/ 30 h 38"/>
                    <a:gd name="T16" fmla="*/ 50 w 97"/>
                    <a:gd name="T17" fmla="*/ 35 h 38"/>
                    <a:gd name="T18" fmla="*/ 53 w 97"/>
                    <a:gd name="T19" fmla="*/ 35 h 38"/>
                    <a:gd name="T20" fmla="*/ 56 w 97"/>
                    <a:gd name="T21" fmla="*/ 32 h 38"/>
                    <a:gd name="T22" fmla="*/ 56 w 97"/>
                    <a:gd name="T23" fmla="*/ 28 h 38"/>
                    <a:gd name="T24" fmla="*/ 56 w 97"/>
                    <a:gd name="T25" fmla="*/ 26 h 38"/>
                    <a:gd name="T26" fmla="*/ 22 w 97"/>
                    <a:gd name="T27" fmla="*/ 28 h 38"/>
                    <a:gd name="T28" fmla="*/ 21 w 97"/>
                    <a:gd name="T29" fmla="*/ 26 h 38"/>
                    <a:gd name="T30" fmla="*/ 18 w 97"/>
                    <a:gd name="T31" fmla="*/ 25 h 38"/>
                    <a:gd name="T32" fmla="*/ 17 w 97"/>
                    <a:gd name="T33" fmla="*/ 27 h 38"/>
                    <a:gd name="T34" fmla="*/ 19 w 97"/>
                    <a:gd name="T35" fmla="*/ 30 h 38"/>
                    <a:gd name="T36" fmla="*/ 20 w 97"/>
                    <a:gd name="T37" fmla="*/ 30 h 38"/>
                    <a:gd name="T38" fmla="*/ 42 w 97"/>
                    <a:gd name="T39" fmla="*/ 17 h 38"/>
                    <a:gd name="T40" fmla="*/ 38 w 97"/>
                    <a:gd name="T41" fmla="*/ 17 h 38"/>
                    <a:gd name="T42" fmla="*/ 33 w 97"/>
                    <a:gd name="T43" fmla="*/ 20 h 38"/>
                    <a:gd name="T44" fmla="*/ 28 w 97"/>
                    <a:gd name="T45" fmla="*/ 20 h 38"/>
                    <a:gd name="T46" fmla="*/ 27 w 97"/>
                    <a:gd name="T47" fmla="*/ 22 h 38"/>
                    <a:gd name="T48" fmla="*/ 30 w 97"/>
                    <a:gd name="T49" fmla="*/ 30 h 38"/>
                    <a:gd name="T50" fmla="*/ 34 w 97"/>
                    <a:gd name="T51" fmla="*/ 28 h 38"/>
                    <a:gd name="T52" fmla="*/ 37 w 97"/>
                    <a:gd name="T53" fmla="*/ 20 h 38"/>
                    <a:gd name="T54" fmla="*/ 81 w 97"/>
                    <a:gd name="T55" fmla="*/ 26 h 38"/>
                    <a:gd name="T56" fmla="*/ 87 w 97"/>
                    <a:gd name="T57" fmla="*/ 20 h 38"/>
                    <a:gd name="T58" fmla="*/ 88 w 97"/>
                    <a:gd name="T59" fmla="*/ 13 h 38"/>
                    <a:gd name="T60" fmla="*/ 87 w 97"/>
                    <a:gd name="T61" fmla="*/ 12 h 38"/>
                    <a:gd name="T62" fmla="*/ 85 w 97"/>
                    <a:gd name="T63" fmla="*/ 13 h 38"/>
                    <a:gd name="T64" fmla="*/ 82 w 97"/>
                    <a:gd name="T65" fmla="*/ 20 h 38"/>
                    <a:gd name="T66" fmla="*/ 77 w 97"/>
                    <a:gd name="T67" fmla="*/ 27 h 38"/>
                    <a:gd name="T68" fmla="*/ 75 w 97"/>
                    <a:gd name="T69" fmla="*/ 28 h 38"/>
                    <a:gd name="T70" fmla="*/ 81 w 97"/>
                    <a:gd name="T71" fmla="*/ 26 h 38"/>
                    <a:gd name="T72" fmla="*/ 7 w 97"/>
                    <a:gd name="T73" fmla="*/ 18 h 38"/>
                    <a:gd name="T74" fmla="*/ 9 w 97"/>
                    <a:gd name="T75" fmla="*/ 15 h 38"/>
                    <a:gd name="T76" fmla="*/ 10 w 97"/>
                    <a:gd name="T77" fmla="*/ 13 h 38"/>
                    <a:gd name="T78" fmla="*/ 8 w 97"/>
                    <a:gd name="T79" fmla="*/ 9 h 38"/>
                    <a:gd name="T80" fmla="*/ 4 w 97"/>
                    <a:gd name="T81" fmla="*/ 12 h 38"/>
                    <a:gd name="T82" fmla="*/ 7 w 97"/>
                    <a:gd name="T83" fmla="*/ 18 h 38"/>
                    <a:gd name="T84" fmla="*/ 7 w 97"/>
                    <a:gd name="T85" fmla="*/ 18 h 38"/>
                    <a:gd name="T86" fmla="*/ 94 w 97"/>
                    <a:gd name="T87" fmla="*/ 7 h 38"/>
                    <a:gd name="T88" fmla="*/ 97 w 97"/>
                    <a:gd name="T89" fmla="*/ 3 h 38"/>
                    <a:gd name="T90" fmla="*/ 97 w 97"/>
                    <a:gd name="T91" fmla="*/ 0 h 38"/>
                    <a:gd name="T92" fmla="*/ 95 w 97"/>
                    <a:gd name="T93" fmla="*/ 3 h 38"/>
                    <a:gd name="T94" fmla="*/ 89 w 97"/>
                    <a:gd name="T95" fmla="*/ 4 h 38"/>
                    <a:gd name="T96" fmla="*/ 88 w 97"/>
                    <a:gd name="T97" fmla="*/ 9 h 38"/>
                    <a:gd name="T98" fmla="*/ 91 w 97"/>
                    <a:gd name="T99"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 h="38">
                      <a:moveTo>
                        <a:pt x="5" y="34"/>
                      </a:moveTo>
                      <a:lnTo>
                        <a:pt x="5" y="33"/>
                      </a:lnTo>
                      <a:lnTo>
                        <a:pt x="2" y="35"/>
                      </a:lnTo>
                      <a:lnTo>
                        <a:pt x="0" y="35"/>
                      </a:lnTo>
                      <a:lnTo>
                        <a:pt x="1" y="36"/>
                      </a:lnTo>
                      <a:lnTo>
                        <a:pt x="1" y="37"/>
                      </a:lnTo>
                      <a:lnTo>
                        <a:pt x="3" y="38"/>
                      </a:lnTo>
                      <a:lnTo>
                        <a:pt x="5" y="34"/>
                      </a:lnTo>
                      <a:lnTo>
                        <a:pt x="5" y="34"/>
                      </a:lnTo>
                      <a:close/>
                      <a:moveTo>
                        <a:pt x="56" y="26"/>
                      </a:moveTo>
                      <a:lnTo>
                        <a:pt x="56" y="26"/>
                      </a:lnTo>
                      <a:lnTo>
                        <a:pt x="56" y="26"/>
                      </a:lnTo>
                      <a:lnTo>
                        <a:pt x="56" y="26"/>
                      </a:lnTo>
                      <a:lnTo>
                        <a:pt x="50" y="26"/>
                      </a:lnTo>
                      <a:lnTo>
                        <a:pt x="50" y="28"/>
                      </a:lnTo>
                      <a:lnTo>
                        <a:pt x="48" y="30"/>
                      </a:lnTo>
                      <a:lnTo>
                        <a:pt x="48" y="32"/>
                      </a:lnTo>
                      <a:lnTo>
                        <a:pt x="50" y="35"/>
                      </a:lnTo>
                      <a:lnTo>
                        <a:pt x="51" y="35"/>
                      </a:lnTo>
                      <a:lnTo>
                        <a:pt x="53" y="35"/>
                      </a:lnTo>
                      <a:lnTo>
                        <a:pt x="56" y="34"/>
                      </a:lnTo>
                      <a:lnTo>
                        <a:pt x="56" y="32"/>
                      </a:lnTo>
                      <a:lnTo>
                        <a:pt x="57" y="30"/>
                      </a:lnTo>
                      <a:lnTo>
                        <a:pt x="56" y="28"/>
                      </a:lnTo>
                      <a:lnTo>
                        <a:pt x="56" y="26"/>
                      </a:lnTo>
                      <a:lnTo>
                        <a:pt x="56" y="26"/>
                      </a:lnTo>
                      <a:close/>
                      <a:moveTo>
                        <a:pt x="20" y="30"/>
                      </a:moveTo>
                      <a:lnTo>
                        <a:pt x="22" y="28"/>
                      </a:lnTo>
                      <a:lnTo>
                        <a:pt x="22" y="27"/>
                      </a:lnTo>
                      <a:lnTo>
                        <a:pt x="21" y="26"/>
                      </a:lnTo>
                      <a:lnTo>
                        <a:pt x="19" y="25"/>
                      </a:lnTo>
                      <a:lnTo>
                        <a:pt x="18" y="25"/>
                      </a:lnTo>
                      <a:lnTo>
                        <a:pt x="18" y="26"/>
                      </a:lnTo>
                      <a:lnTo>
                        <a:pt x="17" y="27"/>
                      </a:lnTo>
                      <a:lnTo>
                        <a:pt x="18" y="29"/>
                      </a:lnTo>
                      <a:lnTo>
                        <a:pt x="19" y="30"/>
                      </a:lnTo>
                      <a:lnTo>
                        <a:pt x="20" y="30"/>
                      </a:lnTo>
                      <a:lnTo>
                        <a:pt x="20" y="30"/>
                      </a:lnTo>
                      <a:close/>
                      <a:moveTo>
                        <a:pt x="37" y="20"/>
                      </a:moveTo>
                      <a:lnTo>
                        <a:pt x="42" y="17"/>
                      </a:lnTo>
                      <a:lnTo>
                        <a:pt x="42" y="16"/>
                      </a:lnTo>
                      <a:lnTo>
                        <a:pt x="38" y="17"/>
                      </a:lnTo>
                      <a:lnTo>
                        <a:pt x="34" y="20"/>
                      </a:lnTo>
                      <a:lnTo>
                        <a:pt x="33" y="20"/>
                      </a:lnTo>
                      <a:lnTo>
                        <a:pt x="30" y="20"/>
                      </a:lnTo>
                      <a:lnTo>
                        <a:pt x="28" y="20"/>
                      </a:lnTo>
                      <a:lnTo>
                        <a:pt x="26" y="21"/>
                      </a:lnTo>
                      <a:lnTo>
                        <a:pt x="27" y="22"/>
                      </a:lnTo>
                      <a:lnTo>
                        <a:pt x="28" y="26"/>
                      </a:lnTo>
                      <a:lnTo>
                        <a:pt x="30" y="30"/>
                      </a:lnTo>
                      <a:lnTo>
                        <a:pt x="33" y="29"/>
                      </a:lnTo>
                      <a:lnTo>
                        <a:pt x="34" y="28"/>
                      </a:lnTo>
                      <a:lnTo>
                        <a:pt x="35" y="26"/>
                      </a:lnTo>
                      <a:lnTo>
                        <a:pt x="37" y="20"/>
                      </a:lnTo>
                      <a:lnTo>
                        <a:pt x="37" y="20"/>
                      </a:lnTo>
                      <a:close/>
                      <a:moveTo>
                        <a:pt x="81" y="26"/>
                      </a:moveTo>
                      <a:lnTo>
                        <a:pt x="86" y="24"/>
                      </a:lnTo>
                      <a:lnTo>
                        <a:pt x="87" y="20"/>
                      </a:lnTo>
                      <a:lnTo>
                        <a:pt x="88" y="16"/>
                      </a:lnTo>
                      <a:lnTo>
                        <a:pt x="88" y="13"/>
                      </a:lnTo>
                      <a:lnTo>
                        <a:pt x="87" y="12"/>
                      </a:lnTo>
                      <a:lnTo>
                        <a:pt x="87" y="12"/>
                      </a:lnTo>
                      <a:lnTo>
                        <a:pt x="86" y="12"/>
                      </a:lnTo>
                      <a:lnTo>
                        <a:pt x="85" y="13"/>
                      </a:lnTo>
                      <a:lnTo>
                        <a:pt x="85" y="15"/>
                      </a:lnTo>
                      <a:lnTo>
                        <a:pt x="82" y="20"/>
                      </a:lnTo>
                      <a:lnTo>
                        <a:pt x="80" y="24"/>
                      </a:lnTo>
                      <a:lnTo>
                        <a:pt x="77" y="27"/>
                      </a:lnTo>
                      <a:lnTo>
                        <a:pt x="74" y="28"/>
                      </a:lnTo>
                      <a:lnTo>
                        <a:pt x="75" y="28"/>
                      </a:lnTo>
                      <a:lnTo>
                        <a:pt x="78" y="28"/>
                      </a:lnTo>
                      <a:lnTo>
                        <a:pt x="81" y="26"/>
                      </a:lnTo>
                      <a:lnTo>
                        <a:pt x="81" y="26"/>
                      </a:lnTo>
                      <a:close/>
                      <a:moveTo>
                        <a:pt x="7" y="18"/>
                      </a:moveTo>
                      <a:lnTo>
                        <a:pt x="9" y="17"/>
                      </a:lnTo>
                      <a:lnTo>
                        <a:pt x="9" y="15"/>
                      </a:lnTo>
                      <a:lnTo>
                        <a:pt x="9" y="13"/>
                      </a:lnTo>
                      <a:lnTo>
                        <a:pt x="10" y="13"/>
                      </a:lnTo>
                      <a:lnTo>
                        <a:pt x="9" y="11"/>
                      </a:lnTo>
                      <a:lnTo>
                        <a:pt x="8" y="9"/>
                      </a:lnTo>
                      <a:lnTo>
                        <a:pt x="5" y="9"/>
                      </a:lnTo>
                      <a:lnTo>
                        <a:pt x="4" y="12"/>
                      </a:lnTo>
                      <a:lnTo>
                        <a:pt x="6" y="17"/>
                      </a:lnTo>
                      <a:lnTo>
                        <a:pt x="7" y="18"/>
                      </a:lnTo>
                      <a:lnTo>
                        <a:pt x="7" y="18"/>
                      </a:lnTo>
                      <a:lnTo>
                        <a:pt x="7" y="18"/>
                      </a:lnTo>
                      <a:close/>
                      <a:moveTo>
                        <a:pt x="91" y="8"/>
                      </a:moveTo>
                      <a:lnTo>
                        <a:pt x="94" y="7"/>
                      </a:lnTo>
                      <a:lnTo>
                        <a:pt x="96" y="5"/>
                      </a:lnTo>
                      <a:lnTo>
                        <a:pt x="97" y="3"/>
                      </a:lnTo>
                      <a:lnTo>
                        <a:pt x="97" y="2"/>
                      </a:lnTo>
                      <a:lnTo>
                        <a:pt x="97" y="0"/>
                      </a:lnTo>
                      <a:lnTo>
                        <a:pt x="96" y="1"/>
                      </a:lnTo>
                      <a:lnTo>
                        <a:pt x="95" y="3"/>
                      </a:lnTo>
                      <a:lnTo>
                        <a:pt x="93" y="3"/>
                      </a:lnTo>
                      <a:lnTo>
                        <a:pt x="89" y="4"/>
                      </a:lnTo>
                      <a:lnTo>
                        <a:pt x="89" y="5"/>
                      </a:lnTo>
                      <a:lnTo>
                        <a:pt x="88" y="9"/>
                      </a:lnTo>
                      <a:lnTo>
                        <a:pt x="89" y="9"/>
                      </a:lnTo>
                      <a:lnTo>
                        <a:pt x="91" y="8"/>
                      </a:lnTo>
                      <a:lnTo>
                        <a:pt x="91" y="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grpSp>
          <p:grpSp>
            <p:nvGrpSpPr>
              <p:cNvPr id="199" name="Europe">
                <a:extLst>
                  <a:ext uri="{FF2B5EF4-FFF2-40B4-BE49-F238E27FC236}">
                    <a16:creationId xmlns:a16="http://schemas.microsoft.com/office/drawing/2014/main" id="{D9B5B02B-587C-6D3B-045B-3CF14498525E}"/>
                  </a:ext>
                </a:extLst>
              </p:cNvPr>
              <p:cNvGrpSpPr/>
              <p:nvPr/>
            </p:nvGrpSpPr>
            <p:grpSpPr>
              <a:xfrm>
                <a:off x="3571864" y="2202195"/>
                <a:ext cx="1093782" cy="965848"/>
                <a:chOff x="5389562" y="1609726"/>
                <a:chExt cx="1778000" cy="1570037"/>
              </a:xfrm>
              <a:grpFill/>
            </p:grpSpPr>
            <p:sp>
              <p:nvSpPr>
                <p:cNvPr id="200"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9B03EC56-CF09-70EA-477D-8D7094D7CAF5}"/>
                    </a:ext>
                  </a:extLst>
                </p:cNvPr>
                <p:cNvSpPr>
                  <a:spLocks noEditPoints="1"/>
                </p:cNvSpPr>
                <p:nvPr/>
              </p:nvSpPr>
              <p:spPr bwMode="auto">
                <a:xfrm>
                  <a:off x="6621462" y="2905126"/>
                  <a:ext cx="204787" cy="260350"/>
                </a:xfrm>
                <a:custGeom>
                  <a:avLst/>
                  <a:gdLst>
                    <a:gd name="T0" fmla="*/ 77 w 129"/>
                    <a:gd name="T1" fmla="*/ 146 h 164"/>
                    <a:gd name="T2" fmla="*/ 73 w 129"/>
                    <a:gd name="T3" fmla="*/ 156 h 164"/>
                    <a:gd name="T4" fmla="*/ 99 w 129"/>
                    <a:gd name="T5" fmla="*/ 161 h 164"/>
                    <a:gd name="T6" fmla="*/ 99 w 129"/>
                    <a:gd name="T7" fmla="*/ 164 h 164"/>
                    <a:gd name="T8" fmla="*/ 127 w 129"/>
                    <a:gd name="T9" fmla="*/ 162 h 164"/>
                    <a:gd name="T10" fmla="*/ 129 w 129"/>
                    <a:gd name="T11" fmla="*/ 155 h 164"/>
                    <a:gd name="T12" fmla="*/ 118 w 129"/>
                    <a:gd name="T13" fmla="*/ 158 h 164"/>
                    <a:gd name="T14" fmla="*/ 118 w 129"/>
                    <a:gd name="T15" fmla="*/ 154 h 164"/>
                    <a:gd name="T16" fmla="*/ 103 w 129"/>
                    <a:gd name="T17" fmla="*/ 152 h 164"/>
                    <a:gd name="T18" fmla="*/ 88 w 129"/>
                    <a:gd name="T19" fmla="*/ 153 h 164"/>
                    <a:gd name="T20" fmla="*/ 77 w 129"/>
                    <a:gd name="T21" fmla="*/ 146 h 164"/>
                    <a:gd name="T22" fmla="*/ 77 w 129"/>
                    <a:gd name="T23" fmla="*/ 146 h 164"/>
                    <a:gd name="T24" fmla="*/ 120 w 129"/>
                    <a:gd name="T25" fmla="*/ 6 h 164"/>
                    <a:gd name="T26" fmla="*/ 110 w 129"/>
                    <a:gd name="T27" fmla="*/ 0 h 164"/>
                    <a:gd name="T28" fmla="*/ 111 w 129"/>
                    <a:gd name="T29" fmla="*/ 11 h 164"/>
                    <a:gd name="T30" fmla="*/ 94 w 129"/>
                    <a:gd name="T31" fmla="*/ 13 h 164"/>
                    <a:gd name="T32" fmla="*/ 79 w 129"/>
                    <a:gd name="T33" fmla="*/ 6 h 164"/>
                    <a:gd name="T34" fmla="*/ 64 w 129"/>
                    <a:gd name="T35" fmla="*/ 11 h 164"/>
                    <a:gd name="T36" fmla="*/ 50 w 129"/>
                    <a:gd name="T37" fmla="*/ 11 h 164"/>
                    <a:gd name="T38" fmla="*/ 46 w 129"/>
                    <a:gd name="T39" fmla="*/ 11 h 164"/>
                    <a:gd name="T40" fmla="*/ 44 w 129"/>
                    <a:gd name="T41" fmla="*/ 16 h 164"/>
                    <a:gd name="T42" fmla="*/ 33 w 129"/>
                    <a:gd name="T43" fmla="*/ 15 h 164"/>
                    <a:gd name="T44" fmla="*/ 27 w 129"/>
                    <a:gd name="T45" fmla="*/ 20 h 164"/>
                    <a:gd name="T46" fmla="*/ 14 w 129"/>
                    <a:gd name="T47" fmla="*/ 22 h 164"/>
                    <a:gd name="T48" fmla="*/ 14 w 129"/>
                    <a:gd name="T49" fmla="*/ 28 h 164"/>
                    <a:gd name="T50" fmla="*/ 8 w 129"/>
                    <a:gd name="T51" fmla="*/ 32 h 164"/>
                    <a:gd name="T52" fmla="*/ 8 w 129"/>
                    <a:gd name="T53" fmla="*/ 39 h 164"/>
                    <a:gd name="T54" fmla="*/ 0 w 129"/>
                    <a:gd name="T55" fmla="*/ 50 h 164"/>
                    <a:gd name="T56" fmla="*/ 2 w 129"/>
                    <a:gd name="T57" fmla="*/ 58 h 164"/>
                    <a:gd name="T58" fmla="*/ 13 w 129"/>
                    <a:gd name="T59" fmla="*/ 71 h 164"/>
                    <a:gd name="T60" fmla="*/ 21 w 129"/>
                    <a:gd name="T61" fmla="*/ 82 h 164"/>
                    <a:gd name="T62" fmla="*/ 26 w 129"/>
                    <a:gd name="T63" fmla="*/ 99 h 164"/>
                    <a:gd name="T64" fmla="*/ 34 w 129"/>
                    <a:gd name="T65" fmla="*/ 118 h 164"/>
                    <a:gd name="T66" fmla="*/ 52 w 129"/>
                    <a:gd name="T67" fmla="*/ 129 h 164"/>
                    <a:gd name="T68" fmla="*/ 64 w 129"/>
                    <a:gd name="T69" fmla="*/ 128 h 164"/>
                    <a:gd name="T70" fmla="*/ 56 w 129"/>
                    <a:gd name="T71" fmla="*/ 106 h 164"/>
                    <a:gd name="T72" fmla="*/ 68 w 129"/>
                    <a:gd name="T73" fmla="*/ 105 h 164"/>
                    <a:gd name="T74" fmla="*/ 60 w 129"/>
                    <a:gd name="T75" fmla="*/ 91 h 164"/>
                    <a:gd name="T76" fmla="*/ 79 w 129"/>
                    <a:gd name="T77" fmla="*/ 98 h 164"/>
                    <a:gd name="T78" fmla="*/ 78 w 129"/>
                    <a:gd name="T79" fmla="*/ 84 h 164"/>
                    <a:gd name="T80" fmla="*/ 68 w 129"/>
                    <a:gd name="T81" fmla="*/ 77 h 164"/>
                    <a:gd name="T82" fmla="*/ 56 w 129"/>
                    <a:gd name="T83" fmla="*/ 66 h 164"/>
                    <a:gd name="T84" fmla="*/ 62 w 129"/>
                    <a:gd name="T85" fmla="*/ 62 h 164"/>
                    <a:gd name="T86" fmla="*/ 52 w 129"/>
                    <a:gd name="T87" fmla="*/ 50 h 164"/>
                    <a:gd name="T88" fmla="*/ 46 w 129"/>
                    <a:gd name="T89" fmla="*/ 35 h 164"/>
                    <a:gd name="T90" fmla="*/ 49 w 129"/>
                    <a:gd name="T91" fmla="*/ 31 h 164"/>
                    <a:gd name="T92" fmla="*/ 60 w 129"/>
                    <a:gd name="T93" fmla="*/ 43 h 164"/>
                    <a:gd name="T94" fmla="*/ 72 w 129"/>
                    <a:gd name="T95" fmla="*/ 43 h 164"/>
                    <a:gd name="T96" fmla="*/ 81 w 129"/>
                    <a:gd name="T97" fmla="*/ 39 h 164"/>
                    <a:gd name="T98" fmla="*/ 66 w 129"/>
                    <a:gd name="T99" fmla="*/ 26 h 164"/>
                    <a:gd name="T100" fmla="*/ 89 w 129"/>
                    <a:gd name="T101" fmla="*/ 20 h 164"/>
                    <a:gd name="T102" fmla="*/ 100 w 129"/>
                    <a:gd name="T103" fmla="*/ 22 h 164"/>
                    <a:gd name="T104" fmla="*/ 111 w 129"/>
                    <a:gd name="T105" fmla="*/ 22 h 164"/>
                    <a:gd name="T106" fmla="*/ 115 w 129"/>
                    <a:gd name="T107" fmla="*/ 20 h 164"/>
                    <a:gd name="T108" fmla="*/ 120 w 129"/>
                    <a:gd name="T109" fmla="*/ 6 h 164"/>
                    <a:gd name="T110" fmla="*/ 120 w 129"/>
                    <a:gd name="T111" fmla="*/ 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9" h="164">
                      <a:moveTo>
                        <a:pt x="77" y="146"/>
                      </a:moveTo>
                      <a:lnTo>
                        <a:pt x="73" y="156"/>
                      </a:lnTo>
                      <a:lnTo>
                        <a:pt x="99" y="161"/>
                      </a:lnTo>
                      <a:lnTo>
                        <a:pt x="99" y="164"/>
                      </a:lnTo>
                      <a:lnTo>
                        <a:pt x="127" y="162"/>
                      </a:lnTo>
                      <a:lnTo>
                        <a:pt x="129" y="155"/>
                      </a:lnTo>
                      <a:lnTo>
                        <a:pt x="118" y="158"/>
                      </a:lnTo>
                      <a:lnTo>
                        <a:pt x="118" y="154"/>
                      </a:lnTo>
                      <a:lnTo>
                        <a:pt x="103" y="152"/>
                      </a:lnTo>
                      <a:lnTo>
                        <a:pt x="88" y="153"/>
                      </a:lnTo>
                      <a:lnTo>
                        <a:pt x="77" y="146"/>
                      </a:lnTo>
                      <a:lnTo>
                        <a:pt x="77" y="146"/>
                      </a:lnTo>
                      <a:close/>
                      <a:moveTo>
                        <a:pt x="120" y="6"/>
                      </a:moveTo>
                      <a:lnTo>
                        <a:pt x="110" y="0"/>
                      </a:lnTo>
                      <a:lnTo>
                        <a:pt x="111" y="11"/>
                      </a:lnTo>
                      <a:lnTo>
                        <a:pt x="94" y="13"/>
                      </a:lnTo>
                      <a:lnTo>
                        <a:pt x="79" y="6"/>
                      </a:lnTo>
                      <a:lnTo>
                        <a:pt x="64" y="11"/>
                      </a:lnTo>
                      <a:lnTo>
                        <a:pt x="50" y="11"/>
                      </a:lnTo>
                      <a:lnTo>
                        <a:pt x="46" y="11"/>
                      </a:lnTo>
                      <a:lnTo>
                        <a:pt x="44" y="16"/>
                      </a:lnTo>
                      <a:lnTo>
                        <a:pt x="33" y="15"/>
                      </a:lnTo>
                      <a:lnTo>
                        <a:pt x="27" y="20"/>
                      </a:lnTo>
                      <a:lnTo>
                        <a:pt x="14" y="22"/>
                      </a:lnTo>
                      <a:lnTo>
                        <a:pt x="14" y="28"/>
                      </a:lnTo>
                      <a:lnTo>
                        <a:pt x="8" y="32"/>
                      </a:lnTo>
                      <a:lnTo>
                        <a:pt x="8" y="39"/>
                      </a:lnTo>
                      <a:lnTo>
                        <a:pt x="0" y="50"/>
                      </a:lnTo>
                      <a:lnTo>
                        <a:pt x="2" y="58"/>
                      </a:lnTo>
                      <a:lnTo>
                        <a:pt x="13" y="71"/>
                      </a:lnTo>
                      <a:lnTo>
                        <a:pt x="21" y="82"/>
                      </a:lnTo>
                      <a:lnTo>
                        <a:pt x="26" y="99"/>
                      </a:lnTo>
                      <a:lnTo>
                        <a:pt x="34" y="118"/>
                      </a:lnTo>
                      <a:lnTo>
                        <a:pt x="52" y="129"/>
                      </a:lnTo>
                      <a:lnTo>
                        <a:pt x="64" y="128"/>
                      </a:lnTo>
                      <a:lnTo>
                        <a:pt x="56" y="106"/>
                      </a:lnTo>
                      <a:lnTo>
                        <a:pt x="68" y="105"/>
                      </a:lnTo>
                      <a:lnTo>
                        <a:pt x="60" y="91"/>
                      </a:lnTo>
                      <a:lnTo>
                        <a:pt x="79" y="98"/>
                      </a:lnTo>
                      <a:lnTo>
                        <a:pt x="78" y="84"/>
                      </a:lnTo>
                      <a:lnTo>
                        <a:pt x="68" y="77"/>
                      </a:lnTo>
                      <a:lnTo>
                        <a:pt x="56" y="66"/>
                      </a:lnTo>
                      <a:lnTo>
                        <a:pt x="62" y="62"/>
                      </a:lnTo>
                      <a:lnTo>
                        <a:pt x="52" y="50"/>
                      </a:lnTo>
                      <a:lnTo>
                        <a:pt x="46" y="35"/>
                      </a:lnTo>
                      <a:lnTo>
                        <a:pt x="49" y="31"/>
                      </a:lnTo>
                      <a:lnTo>
                        <a:pt x="60" y="43"/>
                      </a:lnTo>
                      <a:lnTo>
                        <a:pt x="72" y="43"/>
                      </a:lnTo>
                      <a:lnTo>
                        <a:pt x="81" y="39"/>
                      </a:lnTo>
                      <a:lnTo>
                        <a:pt x="66" y="26"/>
                      </a:lnTo>
                      <a:lnTo>
                        <a:pt x="89" y="20"/>
                      </a:lnTo>
                      <a:lnTo>
                        <a:pt x="100" y="22"/>
                      </a:lnTo>
                      <a:lnTo>
                        <a:pt x="111" y="22"/>
                      </a:lnTo>
                      <a:lnTo>
                        <a:pt x="115" y="20"/>
                      </a:lnTo>
                      <a:lnTo>
                        <a:pt x="120" y="6"/>
                      </a:lnTo>
                      <a:lnTo>
                        <a:pt x="120" y="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01"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016E7746-6CDD-56A9-E3EA-80993024A38D}"/>
                    </a:ext>
                  </a:extLst>
                </p:cNvPr>
                <p:cNvSpPr>
                  <a:spLocks/>
                </p:cNvSpPr>
                <p:nvPr/>
              </p:nvSpPr>
              <p:spPr bwMode="auto">
                <a:xfrm>
                  <a:off x="6646862" y="2519363"/>
                  <a:ext cx="520700" cy="292100"/>
                </a:xfrm>
                <a:custGeom>
                  <a:avLst/>
                  <a:gdLst>
                    <a:gd name="T0" fmla="*/ 180 w 328"/>
                    <a:gd name="T1" fmla="*/ 2 h 184"/>
                    <a:gd name="T2" fmla="*/ 170 w 328"/>
                    <a:gd name="T3" fmla="*/ 6 h 184"/>
                    <a:gd name="T4" fmla="*/ 164 w 328"/>
                    <a:gd name="T5" fmla="*/ 6 h 184"/>
                    <a:gd name="T6" fmla="*/ 143 w 328"/>
                    <a:gd name="T7" fmla="*/ 11 h 184"/>
                    <a:gd name="T8" fmla="*/ 137 w 328"/>
                    <a:gd name="T9" fmla="*/ 21 h 184"/>
                    <a:gd name="T10" fmla="*/ 115 w 328"/>
                    <a:gd name="T11" fmla="*/ 17 h 184"/>
                    <a:gd name="T12" fmla="*/ 102 w 328"/>
                    <a:gd name="T13" fmla="*/ 17 h 184"/>
                    <a:gd name="T14" fmla="*/ 67 w 328"/>
                    <a:gd name="T15" fmla="*/ 11 h 184"/>
                    <a:gd name="T16" fmla="*/ 34 w 328"/>
                    <a:gd name="T17" fmla="*/ 10 h 184"/>
                    <a:gd name="T18" fmla="*/ 17 w 328"/>
                    <a:gd name="T19" fmla="*/ 17 h 184"/>
                    <a:gd name="T20" fmla="*/ 28 w 328"/>
                    <a:gd name="T21" fmla="*/ 44 h 184"/>
                    <a:gd name="T22" fmla="*/ 5 w 328"/>
                    <a:gd name="T23" fmla="*/ 66 h 184"/>
                    <a:gd name="T24" fmla="*/ 7 w 328"/>
                    <a:gd name="T25" fmla="*/ 75 h 184"/>
                    <a:gd name="T26" fmla="*/ 0 w 328"/>
                    <a:gd name="T27" fmla="*/ 90 h 184"/>
                    <a:gd name="T28" fmla="*/ 13 w 328"/>
                    <a:gd name="T29" fmla="*/ 103 h 184"/>
                    <a:gd name="T30" fmla="*/ 32 w 328"/>
                    <a:gd name="T31" fmla="*/ 100 h 184"/>
                    <a:gd name="T32" fmla="*/ 53 w 328"/>
                    <a:gd name="T33" fmla="*/ 106 h 184"/>
                    <a:gd name="T34" fmla="*/ 72 w 328"/>
                    <a:gd name="T35" fmla="*/ 100 h 184"/>
                    <a:gd name="T36" fmla="*/ 84 w 328"/>
                    <a:gd name="T37" fmla="*/ 94 h 184"/>
                    <a:gd name="T38" fmla="*/ 100 w 328"/>
                    <a:gd name="T39" fmla="*/ 89 h 184"/>
                    <a:gd name="T40" fmla="*/ 122 w 328"/>
                    <a:gd name="T41" fmla="*/ 97 h 184"/>
                    <a:gd name="T42" fmla="*/ 131 w 328"/>
                    <a:gd name="T43" fmla="*/ 111 h 184"/>
                    <a:gd name="T44" fmla="*/ 142 w 328"/>
                    <a:gd name="T45" fmla="*/ 125 h 184"/>
                    <a:gd name="T46" fmla="*/ 149 w 328"/>
                    <a:gd name="T47" fmla="*/ 135 h 184"/>
                    <a:gd name="T48" fmla="*/ 149 w 328"/>
                    <a:gd name="T49" fmla="*/ 138 h 184"/>
                    <a:gd name="T50" fmla="*/ 135 w 328"/>
                    <a:gd name="T51" fmla="*/ 135 h 184"/>
                    <a:gd name="T52" fmla="*/ 133 w 328"/>
                    <a:gd name="T53" fmla="*/ 140 h 184"/>
                    <a:gd name="T54" fmla="*/ 127 w 328"/>
                    <a:gd name="T55" fmla="*/ 155 h 184"/>
                    <a:gd name="T56" fmla="*/ 132 w 328"/>
                    <a:gd name="T57" fmla="*/ 163 h 184"/>
                    <a:gd name="T58" fmla="*/ 149 w 328"/>
                    <a:gd name="T59" fmla="*/ 163 h 184"/>
                    <a:gd name="T60" fmla="*/ 166 w 328"/>
                    <a:gd name="T61" fmla="*/ 133 h 184"/>
                    <a:gd name="T62" fmla="*/ 185 w 328"/>
                    <a:gd name="T63" fmla="*/ 138 h 184"/>
                    <a:gd name="T64" fmla="*/ 222 w 328"/>
                    <a:gd name="T65" fmla="*/ 150 h 184"/>
                    <a:gd name="T66" fmla="*/ 202 w 328"/>
                    <a:gd name="T67" fmla="*/ 162 h 184"/>
                    <a:gd name="T68" fmla="*/ 222 w 328"/>
                    <a:gd name="T69" fmla="*/ 179 h 184"/>
                    <a:gd name="T70" fmla="*/ 256 w 328"/>
                    <a:gd name="T71" fmla="*/ 171 h 184"/>
                    <a:gd name="T72" fmla="*/ 279 w 328"/>
                    <a:gd name="T73" fmla="*/ 159 h 184"/>
                    <a:gd name="T74" fmla="*/ 250 w 328"/>
                    <a:gd name="T75" fmla="*/ 154 h 184"/>
                    <a:gd name="T76" fmla="*/ 260 w 328"/>
                    <a:gd name="T77" fmla="*/ 131 h 184"/>
                    <a:gd name="T78" fmla="*/ 289 w 328"/>
                    <a:gd name="T79" fmla="*/ 122 h 184"/>
                    <a:gd name="T80" fmla="*/ 302 w 328"/>
                    <a:gd name="T81" fmla="*/ 110 h 184"/>
                    <a:gd name="T82" fmla="*/ 327 w 328"/>
                    <a:gd name="T83" fmla="*/ 102 h 184"/>
                    <a:gd name="T84" fmla="*/ 322 w 328"/>
                    <a:gd name="T85" fmla="*/ 81 h 184"/>
                    <a:gd name="T86" fmla="*/ 325 w 328"/>
                    <a:gd name="T87" fmla="*/ 63 h 184"/>
                    <a:gd name="T88" fmla="*/ 286 w 328"/>
                    <a:gd name="T89" fmla="*/ 55 h 184"/>
                    <a:gd name="T90" fmla="*/ 259 w 328"/>
                    <a:gd name="T91" fmla="*/ 49 h 184"/>
                    <a:gd name="T92" fmla="*/ 234 w 328"/>
                    <a:gd name="T93" fmla="*/ 36 h 184"/>
                    <a:gd name="T94" fmla="*/ 211 w 328"/>
                    <a:gd name="T95" fmla="*/ 24 h 184"/>
                    <a:gd name="T96" fmla="*/ 212 w 328"/>
                    <a:gd name="T97" fmla="*/ 13 h 184"/>
                    <a:gd name="T98" fmla="*/ 198 w 328"/>
                    <a:gd name="T99"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8" h="184">
                      <a:moveTo>
                        <a:pt x="198" y="0"/>
                      </a:moveTo>
                      <a:lnTo>
                        <a:pt x="180" y="2"/>
                      </a:lnTo>
                      <a:lnTo>
                        <a:pt x="174" y="1"/>
                      </a:lnTo>
                      <a:lnTo>
                        <a:pt x="170" y="6"/>
                      </a:lnTo>
                      <a:lnTo>
                        <a:pt x="164" y="6"/>
                      </a:lnTo>
                      <a:lnTo>
                        <a:pt x="164" y="6"/>
                      </a:lnTo>
                      <a:lnTo>
                        <a:pt x="148" y="7"/>
                      </a:lnTo>
                      <a:lnTo>
                        <a:pt x="143" y="11"/>
                      </a:lnTo>
                      <a:lnTo>
                        <a:pt x="144" y="24"/>
                      </a:lnTo>
                      <a:lnTo>
                        <a:pt x="137" y="21"/>
                      </a:lnTo>
                      <a:lnTo>
                        <a:pt x="121" y="23"/>
                      </a:lnTo>
                      <a:lnTo>
                        <a:pt x="115" y="17"/>
                      </a:lnTo>
                      <a:lnTo>
                        <a:pt x="110" y="21"/>
                      </a:lnTo>
                      <a:lnTo>
                        <a:pt x="102" y="17"/>
                      </a:lnTo>
                      <a:lnTo>
                        <a:pt x="87" y="17"/>
                      </a:lnTo>
                      <a:lnTo>
                        <a:pt x="67" y="11"/>
                      </a:lnTo>
                      <a:lnTo>
                        <a:pt x="48" y="10"/>
                      </a:lnTo>
                      <a:lnTo>
                        <a:pt x="34" y="10"/>
                      </a:lnTo>
                      <a:lnTo>
                        <a:pt x="26" y="16"/>
                      </a:lnTo>
                      <a:lnTo>
                        <a:pt x="17" y="17"/>
                      </a:lnTo>
                      <a:lnTo>
                        <a:pt x="29" y="38"/>
                      </a:lnTo>
                      <a:lnTo>
                        <a:pt x="28" y="44"/>
                      </a:lnTo>
                      <a:lnTo>
                        <a:pt x="19" y="47"/>
                      </a:lnTo>
                      <a:lnTo>
                        <a:pt x="5" y="66"/>
                      </a:lnTo>
                      <a:lnTo>
                        <a:pt x="11" y="76"/>
                      </a:lnTo>
                      <a:lnTo>
                        <a:pt x="7" y="75"/>
                      </a:lnTo>
                      <a:lnTo>
                        <a:pt x="2" y="80"/>
                      </a:lnTo>
                      <a:lnTo>
                        <a:pt x="0" y="90"/>
                      </a:lnTo>
                      <a:lnTo>
                        <a:pt x="11" y="96"/>
                      </a:lnTo>
                      <a:lnTo>
                        <a:pt x="13" y="103"/>
                      </a:lnTo>
                      <a:lnTo>
                        <a:pt x="20" y="97"/>
                      </a:lnTo>
                      <a:lnTo>
                        <a:pt x="32" y="100"/>
                      </a:lnTo>
                      <a:lnTo>
                        <a:pt x="44" y="100"/>
                      </a:lnTo>
                      <a:lnTo>
                        <a:pt x="53" y="106"/>
                      </a:lnTo>
                      <a:lnTo>
                        <a:pt x="59" y="103"/>
                      </a:lnTo>
                      <a:lnTo>
                        <a:pt x="72" y="100"/>
                      </a:lnTo>
                      <a:lnTo>
                        <a:pt x="76" y="94"/>
                      </a:lnTo>
                      <a:lnTo>
                        <a:pt x="84" y="94"/>
                      </a:lnTo>
                      <a:lnTo>
                        <a:pt x="88" y="92"/>
                      </a:lnTo>
                      <a:lnTo>
                        <a:pt x="100" y="89"/>
                      </a:lnTo>
                      <a:lnTo>
                        <a:pt x="114" y="96"/>
                      </a:lnTo>
                      <a:lnTo>
                        <a:pt x="122" y="97"/>
                      </a:lnTo>
                      <a:lnTo>
                        <a:pt x="131" y="103"/>
                      </a:lnTo>
                      <a:lnTo>
                        <a:pt x="131" y="111"/>
                      </a:lnTo>
                      <a:lnTo>
                        <a:pt x="139" y="115"/>
                      </a:lnTo>
                      <a:lnTo>
                        <a:pt x="142" y="125"/>
                      </a:lnTo>
                      <a:lnTo>
                        <a:pt x="150" y="131"/>
                      </a:lnTo>
                      <a:lnTo>
                        <a:pt x="149" y="135"/>
                      </a:lnTo>
                      <a:lnTo>
                        <a:pt x="153" y="136"/>
                      </a:lnTo>
                      <a:lnTo>
                        <a:pt x="149" y="138"/>
                      </a:lnTo>
                      <a:lnTo>
                        <a:pt x="138" y="137"/>
                      </a:lnTo>
                      <a:lnTo>
                        <a:pt x="135" y="135"/>
                      </a:lnTo>
                      <a:lnTo>
                        <a:pt x="131" y="136"/>
                      </a:lnTo>
                      <a:lnTo>
                        <a:pt x="133" y="140"/>
                      </a:lnTo>
                      <a:lnTo>
                        <a:pt x="129" y="148"/>
                      </a:lnTo>
                      <a:lnTo>
                        <a:pt x="127" y="155"/>
                      </a:lnTo>
                      <a:lnTo>
                        <a:pt x="123" y="158"/>
                      </a:lnTo>
                      <a:lnTo>
                        <a:pt x="132" y="163"/>
                      </a:lnTo>
                      <a:lnTo>
                        <a:pt x="140" y="159"/>
                      </a:lnTo>
                      <a:lnTo>
                        <a:pt x="149" y="163"/>
                      </a:lnTo>
                      <a:lnTo>
                        <a:pt x="161" y="146"/>
                      </a:lnTo>
                      <a:lnTo>
                        <a:pt x="166" y="133"/>
                      </a:lnTo>
                      <a:lnTo>
                        <a:pt x="183" y="130"/>
                      </a:lnTo>
                      <a:lnTo>
                        <a:pt x="185" y="138"/>
                      </a:lnTo>
                      <a:lnTo>
                        <a:pt x="215" y="144"/>
                      </a:lnTo>
                      <a:lnTo>
                        <a:pt x="222" y="150"/>
                      </a:lnTo>
                      <a:lnTo>
                        <a:pt x="205" y="157"/>
                      </a:lnTo>
                      <a:lnTo>
                        <a:pt x="202" y="162"/>
                      </a:lnTo>
                      <a:lnTo>
                        <a:pt x="224" y="168"/>
                      </a:lnTo>
                      <a:lnTo>
                        <a:pt x="222" y="179"/>
                      </a:lnTo>
                      <a:lnTo>
                        <a:pt x="233" y="184"/>
                      </a:lnTo>
                      <a:lnTo>
                        <a:pt x="256" y="171"/>
                      </a:lnTo>
                      <a:lnTo>
                        <a:pt x="276" y="166"/>
                      </a:lnTo>
                      <a:lnTo>
                        <a:pt x="279" y="159"/>
                      </a:lnTo>
                      <a:lnTo>
                        <a:pt x="259" y="160"/>
                      </a:lnTo>
                      <a:lnTo>
                        <a:pt x="250" y="154"/>
                      </a:lnTo>
                      <a:lnTo>
                        <a:pt x="246" y="140"/>
                      </a:lnTo>
                      <a:lnTo>
                        <a:pt x="260" y="131"/>
                      </a:lnTo>
                      <a:lnTo>
                        <a:pt x="278" y="130"/>
                      </a:lnTo>
                      <a:lnTo>
                        <a:pt x="289" y="122"/>
                      </a:lnTo>
                      <a:lnTo>
                        <a:pt x="303" y="121"/>
                      </a:lnTo>
                      <a:lnTo>
                        <a:pt x="302" y="110"/>
                      </a:lnTo>
                      <a:lnTo>
                        <a:pt x="310" y="104"/>
                      </a:lnTo>
                      <a:lnTo>
                        <a:pt x="327" y="102"/>
                      </a:lnTo>
                      <a:lnTo>
                        <a:pt x="328" y="94"/>
                      </a:lnTo>
                      <a:lnTo>
                        <a:pt x="322" y="81"/>
                      </a:lnTo>
                      <a:lnTo>
                        <a:pt x="326" y="69"/>
                      </a:lnTo>
                      <a:lnTo>
                        <a:pt x="325" y="63"/>
                      </a:lnTo>
                      <a:lnTo>
                        <a:pt x="296" y="55"/>
                      </a:lnTo>
                      <a:lnTo>
                        <a:pt x="286" y="55"/>
                      </a:lnTo>
                      <a:lnTo>
                        <a:pt x="272" y="45"/>
                      </a:lnTo>
                      <a:lnTo>
                        <a:pt x="259" y="49"/>
                      </a:lnTo>
                      <a:lnTo>
                        <a:pt x="235" y="40"/>
                      </a:lnTo>
                      <a:lnTo>
                        <a:pt x="234" y="36"/>
                      </a:lnTo>
                      <a:lnTo>
                        <a:pt x="226" y="25"/>
                      </a:lnTo>
                      <a:lnTo>
                        <a:pt x="211" y="24"/>
                      </a:lnTo>
                      <a:lnTo>
                        <a:pt x="209" y="18"/>
                      </a:lnTo>
                      <a:lnTo>
                        <a:pt x="212" y="13"/>
                      </a:lnTo>
                      <a:lnTo>
                        <a:pt x="198" y="0"/>
                      </a:lnTo>
                      <a:lnTo>
                        <a:pt x="198"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02"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2C899996-8FB5-DB28-07CC-1F5F106A0D4D}"/>
                    </a:ext>
                  </a:extLst>
                </p:cNvPr>
                <p:cNvSpPr>
                  <a:spLocks noEditPoints="1"/>
                </p:cNvSpPr>
                <p:nvPr/>
              </p:nvSpPr>
              <p:spPr bwMode="auto">
                <a:xfrm>
                  <a:off x="5716587" y="2833688"/>
                  <a:ext cx="417512" cy="293688"/>
                </a:xfrm>
                <a:custGeom>
                  <a:avLst/>
                  <a:gdLst>
                    <a:gd name="T0" fmla="*/ 210 w 263"/>
                    <a:gd name="T1" fmla="*/ 118 h 185"/>
                    <a:gd name="T2" fmla="*/ 207 w 263"/>
                    <a:gd name="T3" fmla="*/ 116 h 185"/>
                    <a:gd name="T4" fmla="*/ 207 w 263"/>
                    <a:gd name="T5" fmla="*/ 118 h 185"/>
                    <a:gd name="T6" fmla="*/ 208 w 263"/>
                    <a:gd name="T7" fmla="*/ 119 h 185"/>
                    <a:gd name="T8" fmla="*/ 210 w 263"/>
                    <a:gd name="T9" fmla="*/ 119 h 185"/>
                    <a:gd name="T10" fmla="*/ 207 w 263"/>
                    <a:gd name="T11" fmla="*/ 112 h 185"/>
                    <a:gd name="T12" fmla="*/ 210 w 263"/>
                    <a:gd name="T13" fmla="*/ 110 h 185"/>
                    <a:gd name="T14" fmla="*/ 209 w 263"/>
                    <a:gd name="T15" fmla="*/ 108 h 185"/>
                    <a:gd name="T16" fmla="*/ 205 w 263"/>
                    <a:gd name="T17" fmla="*/ 110 h 185"/>
                    <a:gd name="T18" fmla="*/ 204 w 263"/>
                    <a:gd name="T19" fmla="*/ 111 h 185"/>
                    <a:gd name="T20" fmla="*/ 204 w 263"/>
                    <a:gd name="T21" fmla="*/ 114 h 185"/>
                    <a:gd name="T22" fmla="*/ 207 w 263"/>
                    <a:gd name="T23" fmla="*/ 112 h 185"/>
                    <a:gd name="T24" fmla="*/ 112 w 263"/>
                    <a:gd name="T25" fmla="*/ 7 h 185"/>
                    <a:gd name="T26" fmla="*/ 77 w 263"/>
                    <a:gd name="T27" fmla="*/ 4 h 185"/>
                    <a:gd name="T28" fmla="*/ 28 w 263"/>
                    <a:gd name="T29" fmla="*/ 0 h 185"/>
                    <a:gd name="T30" fmla="*/ 8 w 263"/>
                    <a:gd name="T31" fmla="*/ 26 h 185"/>
                    <a:gd name="T32" fmla="*/ 13 w 263"/>
                    <a:gd name="T33" fmla="*/ 37 h 185"/>
                    <a:gd name="T34" fmla="*/ 25 w 263"/>
                    <a:gd name="T35" fmla="*/ 45 h 185"/>
                    <a:gd name="T36" fmla="*/ 40 w 263"/>
                    <a:gd name="T37" fmla="*/ 42 h 185"/>
                    <a:gd name="T38" fmla="*/ 56 w 263"/>
                    <a:gd name="T39" fmla="*/ 54 h 185"/>
                    <a:gd name="T40" fmla="*/ 47 w 263"/>
                    <a:gd name="T41" fmla="*/ 79 h 185"/>
                    <a:gd name="T42" fmla="*/ 42 w 263"/>
                    <a:gd name="T43" fmla="*/ 93 h 185"/>
                    <a:gd name="T44" fmla="*/ 41 w 263"/>
                    <a:gd name="T45" fmla="*/ 110 h 185"/>
                    <a:gd name="T46" fmla="*/ 42 w 263"/>
                    <a:gd name="T47" fmla="*/ 133 h 185"/>
                    <a:gd name="T48" fmla="*/ 32 w 263"/>
                    <a:gd name="T49" fmla="*/ 149 h 185"/>
                    <a:gd name="T50" fmla="*/ 52 w 263"/>
                    <a:gd name="T51" fmla="*/ 161 h 185"/>
                    <a:gd name="T52" fmla="*/ 64 w 263"/>
                    <a:gd name="T53" fmla="*/ 182 h 185"/>
                    <a:gd name="T54" fmla="*/ 81 w 263"/>
                    <a:gd name="T55" fmla="*/ 176 h 185"/>
                    <a:gd name="T56" fmla="*/ 112 w 263"/>
                    <a:gd name="T57" fmla="*/ 167 h 185"/>
                    <a:gd name="T58" fmla="*/ 151 w 263"/>
                    <a:gd name="T59" fmla="*/ 149 h 185"/>
                    <a:gd name="T60" fmla="*/ 170 w 263"/>
                    <a:gd name="T61" fmla="*/ 128 h 185"/>
                    <a:gd name="T62" fmla="*/ 174 w 263"/>
                    <a:gd name="T63" fmla="*/ 103 h 185"/>
                    <a:gd name="T64" fmla="*/ 193 w 263"/>
                    <a:gd name="T65" fmla="*/ 71 h 185"/>
                    <a:gd name="T66" fmla="*/ 220 w 263"/>
                    <a:gd name="T67" fmla="*/ 58 h 185"/>
                    <a:gd name="T68" fmla="*/ 236 w 263"/>
                    <a:gd name="T69" fmla="*/ 30 h 185"/>
                    <a:gd name="T70" fmla="*/ 193 w 263"/>
                    <a:gd name="T71" fmla="*/ 23 h 185"/>
                    <a:gd name="T72" fmla="*/ 150 w 263"/>
                    <a:gd name="T73" fmla="*/ 17 h 185"/>
                    <a:gd name="T74" fmla="*/ 143 w 263"/>
                    <a:gd name="T75" fmla="*/ 8 h 185"/>
                    <a:gd name="T76" fmla="*/ 240 w 263"/>
                    <a:gd name="T77" fmla="*/ 91 h 185"/>
                    <a:gd name="T78" fmla="*/ 241 w 263"/>
                    <a:gd name="T79" fmla="*/ 90 h 185"/>
                    <a:gd name="T80" fmla="*/ 240 w 263"/>
                    <a:gd name="T81" fmla="*/ 89 h 185"/>
                    <a:gd name="T82" fmla="*/ 240 w 263"/>
                    <a:gd name="T83" fmla="*/ 88 h 185"/>
                    <a:gd name="T84" fmla="*/ 233 w 263"/>
                    <a:gd name="T85" fmla="*/ 91 h 185"/>
                    <a:gd name="T86" fmla="*/ 225 w 263"/>
                    <a:gd name="T87" fmla="*/ 97 h 185"/>
                    <a:gd name="T88" fmla="*/ 227 w 263"/>
                    <a:gd name="T89" fmla="*/ 98 h 185"/>
                    <a:gd name="T90" fmla="*/ 229 w 263"/>
                    <a:gd name="T91" fmla="*/ 98 h 185"/>
                    <a:gd name="T92" fmla="*/ 232 w 263"/>
                    <a:gd name="T93" fmla="*/ 98 h 185"/>
                    <a:gd name="T94" fmla="*/ 233 w 263"/>
                    <a:gd name="T95" fmla="*/ 101 h 185"/>
                    <a:gd name="T96" fmla="*/ 235 w 263"/>
                    <a:gd name="T97" fmla="*/ 102 h 185"/>
                    <a:gd name="T98" fmla="*/ 240 w 263"/>
                    <a:gd name="T99" fmla="*/ 103 h 185"/>
                    <a:gd name="T100" fmla="*/ 243 w 263"/>
                    <a:gd name="T101" fmla="*/ 99 h 185"/>
                    <a:gd name="T102" fmla="*/ 246 w 263"/>
                    <a:gd name="T103" fmla="*/ 95 h 185"/>
                    <a:gd name="T104" fmla="*/ 246 w 263"/>
                    <a:gd name="T105" fmla="*/ 93 h 185"/>
                    <a:gd name="T106" fmla="*/ 244 w 263"/>
                    <a:gd name="T107" fmla="*/ 92 h 185"/>
                    <a:gd name="T108" fmla="*/ 240 w 263"/>
                    <a:gd name="T109" fmla="*/ 92 h 185"/>
                    <a:gd name="T110" fmla="*/ 263 w 263"/>
                    <a:gd name="T111" fmla="*/ 91 h 185"/>
                    <a:gd name="T112" fmla="*/ 263 w 263"/>
                    <a:gd name="T113" fmla="*/ 89 h 185"/>
                    <a:gd name="T114" fmla="*/ 258 w 263"/>
                    <a:gd name="T115" fmla="*/ 85 h 185"/>
                    <a:gd name="T116" fmla="*/ 253 w 263"/>
                    <a:gd name="T117" fmla="*/ 86 h 185"/>
                    <a:gd name="T118" fmla="*/ 254 w 263"/>
                    <a:gd name="T119" fmla="*/ 88 h 185"/>
                    <a:gd name="T120" fmla="*/ 263 w 263"/>
                    <a:gd name="T121" fmla="*/ 91 h 185"/>
                    <a:gd name="T122" fmla="*/ 263 w 263"/>
                    <a:gd name="T123" fmla="*/ 9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3" h="185">
                      <a:moveTo>
                        <a:pt x="210" y="119"/>
                      </a:moveTo>
                      <a:lnTo>
                        <a:pt x="210" y="118"/>
                      </a:lnTo>
                      <a:lnTo>
                        <a:pt x="208" y="118"/>
                      </a:lnTo>
                      <a:lnTo>
                        <a:pt x="207" y="116"/>
                      </a:lnTo>
                      <a:lnTo>
                        <a:pt x="207" y="117"/>
                      </a:lnTo>
                      <a:lnTo>
                        <a:pt x="207" y="118"/>
                      </a:lnTo>
                      <a:lnTo>
                        <a:pt x="207" y="119"/>
                      </a:lnTo>
                      <a:lnTo>
                        <a:pt x="208" y="119"/>
                      </a:lnTo>
                      <a:lnTo>
                        <a:pt x="210" y="119"/>
                      </a:lnTo>
                      <a:lnTo>
                        <a:pt x="210" y="119"/>
                      </a:lnTo>
                      <a:lnTo>
                        <a:pt x="210" y="119"/>
                      </a:lnTo>
                      <a:close/>
                      <a:moveTo>
                        <a:pt x="207" y="112"/>
                      </a:moveTo>
                      <a:lnTo>
                        <a:pt x="208" y="112"/>
                      </a:lnTo>
                      <a:lnTo>
                        <a:pt x="210" y="110"/>
                      </a:lnTo>
                      <a:lnTo>
                        <a:pt x="210" y="108"/>
                      </a:lnTo>
                      <a:lnTo>
                        <a:pt x="209" y="108"/>
                      </a:lnTo>
                      <a:lnTo>
                        <a:pt x="206" y="108"/>
                      </a:lnTo>
                      <a:lnTo>
                        <a:pt x="205" y="110"/>
                      </a:lnTo>
                      <a:lnTo>
                        <a:pt x="205" y="111"/>
                      </a:lnTo>
                      <a:lnTo>
                        <a:pt x="204" y="111"/>
                      </a:lnTo>
                      <a:lnTo>
                        <a:pt x="203" y="113"/>
                      </a:lnTo>
                      <a:lnTo>
                        <a:pt x="204" y="114"/>
                      </a:lnTo>
                      <a:lnTo>
                        <a:pt x="207" y="114"/>
                      </a:lnTo>
                      <a:lnTo>
                        <a:pt x="207" y="112"/>
                      </a:lnTo>
                      <a:close/>
                      <a:moveTo>
                        <a:pt x="143" y="8"/>
                      </a:moveTo>
                      <a:lnTo>
                        <a:pt x="112" y="7"/>
                      </a:lnTo>
                      <a:lnTo>
                        <a:pt x="96" y="8"/>
                      </a:lnTo>
                      <a:lnTo>
                        <a:pt x="77" y="4"/>
                      </a:lnTo>
                      <a:lnTo>
                        <a:pt x="52" y="4"/>
                      </a:lnTo>
                      <a:lnTo>
                        <a:pt x="28" y="0"/>
                      </a:lnTo>
                      <a:lnTo>
                        <a:pt x="0" y="17"/>
                      </a:lnTo>
                      <a:lnTo>
                        <a:pt x="8" y="26"/>
                      </a:lnTo>
                      <a:lnTo>
                        <a:pt x="7" y="43"/>
                      </a:lnTo>
                      <a:lnTo>
                        <a:pt x="13" y="37"/>
                      </a:lnTo>
                      <a:lnTo>
                        <a:pt x="22" y="34"/>
                      </a:lnTo>
                      <a:lnTo>
                        <a:pt x="25" y="45"/>
                      </a:lnTo>
                      <a:lnTo>
                        <a:pt x="37" y="45"/>
                      </a:lnTo>
                      <a:lnTo>
                        <a:pt x="40" y="42"/>
                      </a:lnTo>
                      <a:lnTo>
                        <a:pt x="52" y="43"/>
                      </a:lnTo>
                      <a:lnTo>
                        <a:pt x="56" y="54"/>
                      </a:lnTo>
                      <a:lnTo>
                        <a:pt x="48" y="61"/>
                      </a:lnTo>
                      <a:lnTo>
                        <a:pt x="47" y="79"/>
                      </a:lnTo>
                      <a:lnTo>
                        <a:pt x="43" y="82"/>
                      </a:lnTo>
                      <a:lnTo>
                        <a:pt x="42" y="93"/>
                      </a:lnTo>
                      <a:lnTo>
                        <a:pt x="34" y="95"/>
                      </a:lnTo>
                      <a:lnTo>
                        <a:pt x="41" y="110"/>
                      </a:lnTo>
                      <a:lnTo>
                        <a:pt x="36" y="126"/>
                      </a:lnTo>
                      <a:lnTo>
                        <a:pt x="42" y="133"/>
                      </a:lnTo>
                      <a:lnTo>
                        <a:pt x="39" y="139"/>
                      </a:lnTo>
                      <a:lnTo>
                        <a:pt x="32" y="149"/>
                      </a:lnTo>
                      <a:lnTo>
                        <a:pt x="33" y="157"/>
                      </a:lnTo>
                      <a:lnTo>
                        <a:pt x="52" y="161"/>
                      </a:lnTo>
                      <a:lnTo>
                        <a:pt x="56" y="174"/>
                      </a:lnTo>
                      <a:lnTo>
                        <a:pt x="64" y="182"/>
                      </a:lnTo>
                      <a:lnTo>
                        <a:pt x="73" y="185"/>
                      </a:lnTo>
                      <a:lnTo>
                        <a:pt x="81" y="176"/>
                      </a:lnTo>
                      <a:lnTo>
                        <a:pt x="94" y="166"/>
                      </a:lnTo>
                      <a:lnTo>
                        <a:pt x="112" y="167"/>
                      </a:lnTo>
                      <a:lnTo>
                        <a:pt x="137" y="167"/>
                      </a:lnTo>
                      <a:lnTo>
                        <a:pt x="151" y="149"/>
                      </a:lnTo>
                      <a:lnTo>
                        <a:pt x="165" y="144"/>
                      </a:lnTo>
                      <a:lnTo>
                        <a:pt x="170" y="128"/>
                      </a:lnTo>
                      <a:lnTo>
                        <a:pt x="181" y="117"/>
                      </a:lnTo>
                      <a:lnTo>
                        <a:pt x="174" y="103"/>
                      </a:lnTo>
                      <a:lnTo>
                        <a:pt x="181" y="84"/>
                      </a:lnTo>
                      <a:lnTo>
                        <a:pt x="193" y="71"/>
                      </a:lnTo>
                      <a:lnTo>
                        <a:pt x="195" y="64"/>
                      </a:lnTo>
                      <a:lnTo>
                        <a:pt x="220" y="58"/>
                      </a:lnTo>
                      <a:lnTo>
                        <a:pt x="237" y="43"/>
                      </a:lnTo>
                      <a:lnTo>
                        <a:pt x="236" y="30"/>
                      </a:lnTo>
                      <a:lnTo>
                        <a:pt x="214" y="33"/>
                      </a:lnTo>
                      <a:lnTo>
                        <a:pt x="193" y="23"/>
                      </a:lnTo>
                      <a:lnTo>
                        <a:pt x="186" y="27"/>
                      </a:lnTo>
                      <a:lnTo>
                        <a:pt x="150" y="17"/>
                      </a:lnTo>
                      <a:lnTo>
                        <a:pt x="143" y="8"/>
                      </a:lnTo>
                      <a:lnTo>
                        <a:pt x="143" y="8"/>
                      </a:lnTo>
                      <a:close/>
                      <a:moveTo>
                        <a:pt x="240" y="92"/>
                      </a:moveTo>
                      <a:lnTo>
                        <a:pt x="240" y="91"/>
                      </a:lnTo>
                      <a:lnTo>
                        <a:pt x="241" y="90"/>
                      </a:lnTo>
                      <a:lnTo>
                        <a:pt x="241" y="90"/>
                      </a:lnTo>
                      <a:lnTo>
                        <a:pt x="240" y="89"/>
                      </a:lnTo>
                      <a:lnTo>
                        <a:pt x="240" y="89"/>
                      </a:lnTo>
                      <a:lnTo>
                        <a:pt x="241" y="88"/>
                      </a:lnTo>
                      <a:lnTo>
                        <a:pt x="240" y="88"/>
                      </a:lnTo>
                      <a:lnTo>
                        <a:pt x="235" y="89"/>
                      </a:lnTo>
                      <a:lnTo>
                        <a:pt x="233" y="91"/>
                      </a:lnTo>
                      <a:lnTo>
                        <a:pt x="225" y="96"/>
                      </a:lnTo>
                      <a:lnTo>
                        <a:pt x="225" y="97"/>
                      </a:lnTo>
                      <a:lnTo>
                        <a:pt x="225" y="98"/>
                      </a:lnTo>
                      <a:lnTo>
                        <a:pt x="227" y="98"/>
                      </a:lnTo>
                      <a:lnTo>
                        <a:pt x="228" y="99"/>
                      </a:lnTo>
                      <a:lnTo>
                        <a:pt x="229" y="98"/>
                      </a:lnTo>
                      <a:lnTo>
                        <a:pt x="231" y="97"/>
                      </a:lnTo>
                      <a:lnTo>
                        <a:pt x="232" y="98"/>
                      </a:lnTo>
                      <a:lnTo>
                        <a:pt x="233" y="99"/>
                      </a:lnTo>
                      <a:lnTo>
                        <a:pt x="233" y="101"/>
                      </a:lnTo>
                      <a:lnTo>
                        <a:pt x="234" y="102"/>
                      </a:lnTo>
                      <a:lnTo>
                        <a:pt x="235" y="102"/>
                      </a:lnTo>
                      <a:lnTo>
                        <a:pt x="239" y="104"/>
                      </a:lnTo>
                      <a:lnTo>
                        <a:pt x="240" y="103"/>
                      </a:lnTo>
                      <a:lnTo>
                        <a:pt x="242" y="102"/>
                      </a:lnTo>
                      <a:lnTo>
                        <a:pt x="243" y="99"/>
                      </a:lnTo>
                      <a:lnTo>
                        <a:pt x="244" y="97"/>
                      </a:lnTo>
                      <a:lnTo>
                        <a:pt x="246" y="95"/>
                      </a:lnTo>
                      <a:lnTo>
                        <a:pt x="247" y="94"/>
                      </a:lnTo>
                      <a:lnTo>
                        <a:pt x="246" y="93"/>
                      </a:lnTo>
                      <a:lnTo>
                        <a:pt x="245" y="93"/>
                      </a:lnTo>
                      <a:lnTo>
                        <a:pt x="244" y="92"/>
                      </a:lnTo>
                      <a:lnTo>
                        <a:pt x="242" y="93"/>
                      </a:lnTo>
                      <a:lnTo>
                        <a:pt x="240" y="92"/>
                      </a:lnTo>
                      <a:lnTo>
                        <a:pt x="240" y="92"/>
                      </a:lnTo>
                      <a:close/>
                      <a:moveTo>
                        <a:pt x="263" y="91"/>
                      </a:moveTo>
                      <a:lnTo>
                        <a:pt x="263" y="90"/>
                      </a:lnTo>
                      <a:lnTo>
                        <a:pt x="263" y="89"/>
                      </a:lnTo>
                      <a:lnTo>
                        <a:pt x="261" y="86"/>
                      </a:lnTo>
                      <a:lnTo>
                        <a:pt x="258" y="85"/>
                      </a:lnTo>
                      <a:lnTo>
                        <a:pt x="254" y="86"/>
                      </a:lnTo>
                      <a:lnTo>
                        <a:pt x="253" y="86"/>
                      </a:lnTo>
                      <a:lnTo>
                        <a:pt x="253" y="88"/>
                      </a:lnTo>
                      <a:lnTo>
                        <a:pt x="254" y="88"/>
                      </a:lnTo>
                      <a:lnTo>
                        <a:pt x="256" y="88"/>
                      </a:lnTo>
                      <a:lnTo>
                        <a:pt x="263" y="91"/>
                      </a:lnTo>
                      <a:lnTo>
                        <a:pt x="263" y="91"/>
                      </a:lnTo>
                      <a:lnTo>
                        <a:pt x="263" y="9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03"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9F7DAB46-59CE-A68B-2D85-5B3EFA7A62A9}"/>
                    </a:ext>
                  </a:extLst>
                </p:cNvPr>
                <p:cNvSpPr>
                  <a:spLocks/>
                </p:cNvSpPr>
                <p:nvPr/>
              </p:nvSpPr>
              <p:spPr bwMode="auto">
                <a:xfrm>
                  <a:off x="6586537" y="2871788"/>
                  <a:ext cx="57150" cy="112713"/>
                </a:xfrm>
                <a:custGeom>
                  <a:avLst/>
                  <a:gdLst>
                    <a:gd name="T0" fmla="*/ 8 w 36"/>
                    <a:gd name="T1" fmla="*/ 0 h 71"/>
                    <a:gd name="T2" fmla="*/ 0 w 36"/>
                    <a:gd name="T3" fmla="*/ 12 h 71"/>
                    <a:gd name="T4" fmla="*/ 2 w 36"/>
                    <a:gd name="T5" fmla="*/ 19 h 71"/>
                    <a:gd name="T6" fmla="*/ 2 w 36"/>
                    <a:gd name="T7" fmla="*/ 19 h 71"/>
                    <a:gd name="T8" fmla="*/ 6 w 36"/>
                    <a:gd name="T9" fmla="*/ 23 h 71"/>
                    <a:gd name="T10" fmla="*/ 4 w 36"/>
                    <a:gd name="T11" fmla="*/ 30 h 71"/>
                    <a:gd name="T12" fmla="*/ 4 w 36"/>
                    <a:gd name="T13" fmla="*/ 46 h 71"/>
                    <a:gd name="T14" fmla="*/ 6 w 36"/>
                    <a:gd name="T15" fmla="*/ 57 h 71"/>
                    <a:gd name="T16" fmla="*/ 17 w 36"/>
                    <a:gd name="T17" fmla="*/ 65 h 71"/>
                    <a:gd name="T18" fmla="*/ 18 w 36"/>
                    <a:gd name="T19" fmla="*/ 70 h 71"/>
                    <a:gd name="T20" fmla="*/ 22 w 36"/>
                    <a:gd name="T21" fmla="*/ 71 h 71"/>
                    <a:gd name="T22" fmla="*/ 30 w 36"/>
                    <a:gd name="T23" fmla="*/ 60 h 71"/>
                    <a:gd name="T24" fmla="*/ 30 w 36"/>
                    <a:gd name="T25" fmla="*/ 53 h 71"/>
                    <a:gd name="T26" fmla="*/ 36 w 36"/>
                    <a:gd name="T27" fmla="*/ 49 h 71"/>
                    <a:gd name="T28" fmla="*/ 36 w 36"/>
                    <a:gd name="T29" fmla="*/ 43 h 71"/>
                    <a:gd name="T30" fmla="*/ 27 w 36"/>
                    <a:gd name="T31" fmla="*/ 38 h 71"/>
                    <a:gd name="T32" fmla="*/ 25 w 36"/>
                    <a:gd name="T33" fmla="*/ 27 h 71"/>
                    <a:gd name="T34" fmla="*/ 25 w 36"/>
                    <a:gd name="T35" fmla="*/ 20 h 71"/>
                    <a:gd name="T36" fmla="*/ 25 w 36"/>
                    <a:gd name="T37" fmla="*/ 20 h 71"/>
                    <a:gd name="T38" fmla="*/ 24 w 36"/>
                    <a:gd name="T39" fmla="*/ 12 h 71"/>
                    <a:gd name="T40" fmla="*/ 19 w 36"/>
                    <a:gd name="T41" fmla="*/ 9 h 71"/>
                    <a:gd name="T42" fmla="*/ 14 w 36"/>
                    <a:gd name="T43" fmla="*/ 3 h 71"/>
                    <a:gd name="T44" fmla="*/ 10 w 36"/>
                    <a:gd name="T45" fmla="*/ 5 h 71"/>
                    <a:gd name="T46" fmla="*/ 8 w 36"/>
                    <a:gd name="T47" fmla="*/ 0 h 71"/>
                    <a:gd name="T48" fmla="*/ 8 w 36"/>
                    <a:gd name="T4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 h="71">
                      <a:moveTo>
                        <a:pt x="8" y="0"/>
                      </a:moveTo>
                      <a:lnTo>
                        <a:pt x="0" y="12"/>
                      </a:lnTo>
                      <a:lnTo>
                        <a:pt x="2" y="19"/>
                      </a:lnTo>
                      <a:lnTo>
                        <a:pt x="2" y="19"/>
                      </a:lnTo>
                      <a:lnTo>
                        <a:pt x="6" y="23"/>
                      </a:lnTo>
                      <a:lnTo>
                        <a:pt x="4" y="30"/>
                      </a:lnTo>
                      <a:lnTo>
                        <a:pt x="4" y="46"/>
                      </a:lnTo>
                      <a:lnTo>
                        <a:pt x="6" y="57"/>
                      </a:lnTo>
                      <a:lnTo>
                        <a:pt x="17" y="65"/>
                      </a:lnTo>
                      <a:lnTo>
                        <a:pt x="18" y="70"/>
                      </a:lnTo>
                      <a:lnTo>
                        <a:pt x="22" y="71"/>
                      </a:lnTo>
                      <a:lnTo>
                        <a:pt x="30" y="60"/>
                      </a:lnTo>
                      <a:lnTo>
                        <a:pt x="30" y="53"/>
                      </a:lnTo>
                      <a:lnTo>
                        <a:pt x="36" y="49"/>
                      </a:lnTo>
                      <a:lnTo>
                        <a:pt x="36" y="43"/>
                      </a:lnTo>
                      <a:lnTo>
                        <a:pt x="27" y="38"/>
                      </a:lnTo>
                      <a:lnTo>
                        <a:pt x="25" y="27"/>
                      </a:lnTo>
                      <a:lnTo>
                        <a:pt x="25" y="20"/>
                      </a:lnTo>
                      <a:lnTo>
                        <a:pt x="25" y="20"/>
                      </a:lnTo>
                      <a:lnTo>
                        <a:pt x="24" y="12"/>
                      </a:lnTo>
                      <a:lnTo>
                        <a:pt x="19" y="9"/>
                      </a:lnTo>
                      <a:lnTo>
                        <a:pt x="14" y="3"/>
                      </a:lnTo>
                      <a:lnTo>
                        <a:pt x="10" y="5"/>
                      </a:lnTo>
                      <a:lnTo>
                        <a:pt x="8" y="0"/>
                      </a:lnTo>
                      <a:lnTo>
                        <a:pt x="8"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04"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094FD3BB-8990-65C3-5BAE-563CF0395683}"/>
                    </a:ext>
                  </a:extLst>
                </p:cNvPr>
                <p:cNvSpPr>
                  <a:spLocks/>
                </p:cNvSpPr>
                <p:nvPr/>
              </p:nvSpPr>
              <p:spPr bwMode="auto">
                <a:xfrm>
                  <a:off x="6280150" y="2640013"/>
                  <a:ext cx="217487" cy="95250"/>
                </a:xfrm>
                <a:custGeom>
                  <a:avLst/>
                  <a:gdLst>
                    <a:gd name="T0" fmla="*/ 136 w 137"/>
                    <a:gd name="T1" fmla="*/ 10 h 60"/>
                    <a:gd name="T2" fmla="*/ 128 w 137"/>
                    <a:gd name="T3" fmla="*/ 5 h 60"/>
                    <a:gd name="T4" fmla="*/ 119 w 137"/>
                    <a:gd name="T5" fmla="*/ 6 h 60"/>
                    <a:gd name="T6" fmla="*/ 104 w 137"/>
                    <a:gd name="T7" fmla="*/ 0 h 60"/>
                    <a:gd name="T8" fmla="*/ 98 w 137"/>
                    <a:gd name="T9" fmla="*/ 2 h 60"/>
                    <a:gd name="T10" fmla="*/ 88 w 137"/>
                    <a:gd name="T11" fmla="*/ 11 h 60"/>
                    <a:gd name="T12" fmla="*/ 74 w 137"/>
                    <a:gd name="T13" fmla="*/ 4 h 60"/>
                    <a:gd name="T14" fmla="*/ 68 w 137"/>
                    <a:gd name="T15" fmla="*/ 14 h 60"/>
                    <a:gd name="T16" fmla="*/ 62 w 137"/>
                    <a:gd name="T17" fmla="*/ 18 h 60"/>
                    <a:gd name="T18" fmla="*/ 65 w 137"/>
                    <a:gd name="T19" fmla="*/ 32 h 60"/>
                    <a:gd name="T20" fmla="*/ 64 w 137"/>
                    <a:gd name="T21" fmla="*/ 36 h 60"/>
                    <a:gd name="T22" fmla="*/ 58 w 137"/>
                    <a:gd name="T23" fmla="*/ 32 h 60"/>
                    <a:gd name="T24" fmla="*/ 49 w 137"/>
                    <a:gd name="T25" fmla="*/ 31 h 60"/>
                    <a:gd name="T26" fmla="*/ 36 w 137"/>
                    <a:gd name="T27" fmla="*/ 35 h 60"/>
                    <a:gd name="T28" fmla="*/ 20 w 137"/>
                    <a:gd name="T29" fmla="*/ 34 h 60"/>
                    <a:gd name="T30" fmla="*/ 18 w 137"/>
                    <a:gd name="T31" fmla="*/ 40 h 60"/>
                    <a:gd name="T32" fmla="*/ 7 w 137"/>
                    <a:gd name="T33" fmla="*/ 33 h 60"/>
                    <a:gd name="T34" fmla="*/ 2 w 137"/>
                    <a:gd name="T35" fmla="*/ 34 h 60"/>
                    <a:gd name="T36" fmla="*/ 3 w 137"/>
                    <a:gd name="T37" fmla="*/ 39 h 60"/>
                    <a:gd name="T38" fmla="*/ 0 w 137"/>
                    <a:gd name="T39" fmla="*/ 45 h 60"/>
                    <a:gd name="T40" fmla="*/ 8 w 137"/>
                    <a:gd name="T41" fmla="*/ 49 h 60"/>
                    <a:gd name="T42" fmla="*/ 19 w 137"/>
                    <a:gd name="T43" fmla="*/ 49 h 60"/>
                    <a:gd name="T44" fmla="*/ 30 w 137"/>
                    <a:gd name="T45" fmla="*/ 53 h 60"/>
                    <a:gd name="T46" fmla="*/ 32 w 137"/>
                    <a:gd name="T47" fmla="*/ 48 h 60"/>
                    <a:gd name="T48" fmla="*/ 49 w 137"/>
                    <a:gd name="T49" fmla="*/ 45 h 60"/>
                    <a:gd name="T50" fmla="*/ 55 w 137"/>
                    <a:gd name="T51" fmla="*/ 53 h 60"/>
                    <a:gd name="T52" fmla="*/ 81 w 137"/>
                    <a:gd name="T53" fmla="*/ 59 h 60"/>
                    <a:gd name="T54" fmla="*/ 97 w 137"/>
                    <a:gd name="T55" fmla="*/ 60 h 60"/>
                    <a:gd name="T56" fmla="*/ 106 w 137"/>
                    <a:gd name="T57" fmla="*/ 55 h 60"/>
                    <a:gd name="T58" fmla="*/ 122 w 137"/>
                    <a:gd name="T59" fmla="*/ 55 h 60"/>
                    <a:gd name="T60" fmla="*/ 126 w 137"/>
                    <a:gd name="T61" fmla="*/ 50 h 60"/>
                    <a:gd name="T62" fmla="*/ 131 w 137"/>
                    <a:gd name="T63" fmla="*/ 35 h 60"/>
                    <a:gd name="T64" fmla="*/ 126 w 137"/>
                    <a:gd name="T65" fmla="*/ 31 h 60"/>
                    <a:gd name="T66" fmla="*/ 137 w 137"/>
                    <a:gd name="T67" fmla="*/ 31 h 60"/>
                    <a:gd name="T68" fmla="*/ 137 w 137"/>
                    <a:gd name="T69" fmla="*/ 21 h 60"/>
                    <a:gd name="T70" fmla="*/ 135 w 137"/>
                    <a:gd name="T71" fmla="*/ 13 h 60"/>
                    <a:gd name="T72" fmla="*/ 136 w 137"/>
                    <a:gd name="T73" fmla="*/ 10 h 60"/>
                    <a:gd name="T74" fmla="*/ 136 w 137"/>
                    <a:gd name="T75"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7" h="60">
                      <a:moveTo>
                        <a:pt x="136" y="10"/>
                      </a:moveTo>
                      <a:lnTo>
                        <a:pt x="128" y="5"/>
                      </a:lnTo>
                      <a:lnTo>
                        <a:pt x="119" y="6"/>
                      </a:lnTo>
                      <a:lnTo>
                        <a:pt x="104" y="0"/>
                      </a:lnTo>
                      <a:lnTo>
                        <a:pt x="98" y="2"/>
                      </a:lnTo>
                      <a:lnTo>
                        <a:pt x="88" y="11"/>
                      </a:lnTo>
                      <a:lnTo>
                        <a:pt x="74" y="4"/>
                      </a:lnTo>
                      <a:lnTo>
                        <a:pt x="68" y="14"/>
                      </a:lnTo>
                      <a:lnTo>
                        <a:pt x="62" y="18"/>
                      </a:lnTo>
                      <a:lnTo>
                        <a:pt x="65" y="32"/>
                      </a:lnTo>
                      <a:lnTo>
                        <a:pt x="64" y="36"/>
                      </a:lnTo>
                      <a:lnTo>
                        <a:pt x="58" y="32"/>
                      </a:lnTo>
                      <a:lnTo>
                        <a:pt x="49" y="31"/>
                      </a:lnTo>
                      <a:lnTo>
                        <a:pt x="36" y="35"/>
                      </a:lnTo>
                      <a:lnTo>
                        <a:pt x="20" y="34"/>
                      </a:lnTo>
                      <a:lnTo>
                        <a:pt x="18" y="40"/>
                      </a:lnTo>
                      <a:lnTo>
                        <a:pt x="7" y="33"/>
                      </a:lnTo>
                      <a:lnTo>
                        <a:pt x="2" y="34"/>
                      </a:lnTo>
                      <a:lnTo>
                        <a:pt x="3" y="39"/>
                      </a:lnTo>
                      <a:lnTo>
                        <a:pt x="0" y="45"/>
                      </a:lnTo>
                      <a:lnTo>
                        <a:pt x="8" y="49"/>
                      </a:lnTo>
                      <a:lnTo>
                        <a:pt x="19" y="49"/>
                      </a:lnTo>
                      <a:lnTo>
                        <a:pt x="30" y="53"/>
                      </a:lnTo>
                      <a:lnTo>
                        <a:pt x="32" y="48"/>
                      </a:lnTo>
                      <a:lnTo>
                        <a:pt x="49" y="45"/>
                      </a:lnTo>
                      <a:lnTo>
                        <a:pt x="55" y="53"/>
                      </a:lnTo>
                      <a:lnTo>
                        <a:pt x="81" y="59"/>
                      </a:lnTo>
                      <a:lnTo>
                        <a:pt x="97" y="60"/>
                      </a:lnTo>
                      <a:lnTo>
                        <a:pt x="106" y="55"/>
                      </a:lnTo>
                      <a:lnTo>
                        <a:pt x="122" y="55"/>
                      </a:lnTo>
                      <a:lnTo>
                        <a:pt x="126" y="50"/>
                      </a:lnTo>
                      <a:lnTo>
                        <a:pt x="131" y="35"/>
                      </a:lnTo>
                      <a:lnTo>
                        <a:pt x="126" y="31"/>
                      </a:lnTo>
                      <a:lnTo>
                        <a:pt x="137" y="31"/>
                      </a:lnTo>
                      <a:lnTo>
                        <a:pt x="137" y="21"/>
                      </a:lnTo>
                      <a:lnTo>
                        <a:pt x="135" y="13"/>
                      </a:lnTo>
                      <a:lnTo>
                        <a:pt x="136" y="10"/>
                      </a:lnTo>
                      <a:lnTo>
                        <a:pt x="136" y="1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05"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AEA6CB24-E0CB-61D8-4054-472CC1A6C754}"/>
                    </a:ext>
                  </a:extLst>
                </p:cNvPr>
                <p:cNvSpPr>
                  <a:spLocks/>
                </p:cNvSpPr>
                <p:nvPr/>
              </p:nvSpPr>
              <p:spPr bwMode="auto">
                <a:xfrm>
                  <a:off x="6073775" y="2551113"/>
                  <a:ext cx="104775" cy="71438"/>
                </a:xfrm>
                <a:custGeom>
                  <a:avLst/>
                  <a:gdLst>
                    <a:gd name="T0" fmla="*/ 44 w 66"/>
                    <a:gd name="T1" fmla="*/ 0 h 45"/>
                    <a:gd name="T2" fmla="*/ 27 w 66"/>
                    <a:gd name="T3" fmla="*/ 4 h 45"/>
                    <a:gd name="T4" fmla="*/ 14 w 66"/>
                    <a:gd name="T5" fmla="*/ 3 h 45"/>
                    <a:gd name="T6" fmla="*/ 14 w 66"/>
                    <a:gd name="T7" fmla="*/ 3 h 45"/>
                    <a:gd name="T8" fmla="*/ 0 w 66"/>
                    <a:gd name="T9" fmla="*/ 7 h 45"/>
                    <a:gd name="T10" fmla="*/ 2 w 66"/>
                    <a:gd name="T11" fmla="*/ 16 h 45"/>
                    <a:gd name="T12" fmla="*/ 10 w 66"/>
                    <a:gd name="T13" fmla="*/ 16 h 45"/>
                    <a:gd name="T14" fmla="*/ 20 w 66"/>
                    <a:gd name="T15" fmla="*/ 25 h 45"/>
                    <a:gd name="T16" fmla="*/ 32 w 66"/>
                    <a:gd name="T17" fmla="*/ 35 h 45"/>
                    <a:gd name="T18" fmla="*/ 41 w 66"/>
                    <a:gd name="T19" fmla="*/ 34 h 45"/>
                    <a:gd name="T20" fmla="*/ 58 w 66"/>
                    <a:gd name="T21" fmla="*/ 45 h 45"/>
                    <a:gd name="T22" fmla="*/ 60 w 66"/>
                    <a:gd name="T23" fmla="*/ 32 h 45"/>
                    <a:gd name="T24" fmla="*/ 65 w 66"/>
                    <a:gd name="T25" fmla="*/ 31 h 45"/>
                    <a:gd name="T26" fmla="*/ 66 w 66"/>
                    <a:gd name="T27" fmla="*/ 15 h 45"/>
                    <a:gd name="T28" fmla="*/ 55 w 66"/>
                    <a:gd name="T29" fmla="*/ 10 h 45"/>
                    <a:gd name="T30" fmla="*/ 44 w 66"/>
                    <a:gd name="T31" fmla="*/ 0 h 45"/>
                    <a:gd name="T32" fmla="*/ 44 w 66"/>
                    <a:gd name="T33"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45">
                      <a:moveTo>
                        <a:pt x="44" y="0"/>
                      </a:moveTo>
                      <a:lnTo>
                        <a:pt x="27" y="4"/>
                      </a:lnTo>
                      <a:lnTo>
                        <a:pt x="14" y="3"/>
                      </a:lnTo>
                      <a:lnTo>
                        <a:pt x="14" y="3"/>
                      </a:lnTo>
                      <a:lnTo>
                        <a:pt x="0" y="7"/>
                      </a:lnTo>
                      <a:lnTo>
                        <a:pt x="2" y="16"/>
                      </a:lnTo>
                      <a:lnTo>
                        <a:pt x="10" y="16"/>
                      </a:lnTo>
                      <a:lnTo>
                        <a:pt x="20" y="25"/>
                      </a:lnTo>
                      <a:lnTo>
                        <a:pt x="32" y="35"/>
                      </a:lnTo>
                      <a:lnTo>
                        <a:pt x="41" y="34"/>
                      </a:lnTo>
                      <a:lnTo>
                        <a:pt x="58" y="45"/>
                      </a:lnTo>
                      <a:lnTo>
                        <a:pt x="60" y="32"/>
                      </a:lnTo>
                      <a:lnTo>
                        <a:pt x="65" y="31"/>
                      </a:lnTo>
                      <a:lnTo>
                        <a:pt x="66" y="15"/>
                      </a:lnTo>
                      <a:lnTo>
                        <a:pt x="55" y="10"/>
                      </a:lnTo>
                      <a:lnTo>
                        <a:pt x="44" y="0"/>
                      </a:lnTo>
                      <a:lnTo>
                        <a:pt x="44"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06"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26E83143-3443-FB27-799A-91C7DCAF89D3}"/>
                    </a:ext>
                  </a:extLst>
                </p:cNvPr>
                <p:cNvSpPr>
                  <a:spLocks/>
                </p:cNvSpPr>
                <p:nvPr/>
              </p:nvSpPr>
              <p:spPr bwMode="auto">
                <a:xfrm>
                  <a:off x="6673850" y="2816226"/>
                  <a:ext cx="185737" cy="109538"/>
                </a:xfrm>
                <a:custGeom>
                  <a:avLst/>
                  <a:gdLst>
                    <a:gd name="T0" fmla="*/ 117 w 117"/>
                    <a:gd name="T1" fmla="*/ 12 h 69"/>
                    <a:gd name="T2" fmla="*/ 106 w 117"/>
                    <a:gd name="T3" fmla="*/ 9 h 69"/>
                    <a:gd name="T4" fmla="*/ 91 w 117"/>
                    <a:gd name="T5" fmla="*/ 2 h 69"/>
                    <a:gd name="T6" fmla="*/ 69 w 117"/>
                    <a:gd name="T7" fmla="*/ 6 h 69"/>
                    <a:gd name="T8" fmla="*/ 61 w 117"/>
                    <a:gd name="T9" fmla="*/ 13 h 69"/>
                    <a:gd name="T10" fmla="*/ 33 w 117"/>
                    <a:gd name="T11" fmla="*/ 11 h 69"/>
                    <a:gd name="T12" fmla="*/ 18 w 117"/>
                    <a:gd name="T13" fmla="*/ 7 h 69"/>
                    <a:gd name="T14" fmla="*/ 11 w 117"/>
                    <a:gd name="T15" fmla="*/ 9 h 69"/>
                    <a:gd name="T16" fmla="*/ 4 w 117"/>
                    <a:gd name="T17" fmla="*/ 0 h 69"/>
                    <a:gd name="T18" fmla="*/ 0 w 117"/>
                    <a:gd name="T19" fmla="*/ 6 h 69"/>
                    <a:gd name="T20" fmla="*/ 3 w 117"/>
                    <a:gd name="T21" fmla="*/ 14 h 69"/>
                    <a:gd name="T22" fmla="*/ 13 w 117"/>
                    <a:gd name="T23" fmla="*/ 23 h 69"/>
                    <a:gd name="T24" fmla="*/ 7 w 117"/>
                    <a:gd name="T25" fmla="*/ 31 h 69"/>
                    <a:gd name="T26" fmla="*/ 4 w 117"/>
                    <a:gd name="T27" fmla="*/ 38 h 69"/>
                    <a:gd name="T28" fmla="*/ 7 w 117"/>
                    <a:gd name="T29" fmla="*/ 41 h 69"/>
                    <a:gd name="T30" fmla="*/ 4 w 117"/>
                    <a:gd name="T31" fmla="*/ 44 h 69"/>
                    <a:gd name="T32" fmla="*/ 14 w 117"/>
                    <a:gd name="T33" fmla="*/ 51 h 69"/>
                    <a:gd name="T34" fmla="*/ 17 w 117"/>
                    <a:gd name="T35" fmla="*/ 67 h 69"/>
                    <a:gd name="T36" fmla="*/ 31 w 117"/>
                    <a:gd name="T37" fmla="*/ 67 h 69"/>
                    <a:gd name="T38" fmla="*/ 46 w 117"/>
                    <a:gd name="T39" fmla="*/ 62 h 69"/>
                    <a:gd name="T40" fmla="*/ 61 w 117"/>
                    <a:gd name="T41" fmla="*/ 69 h 69"/>
                    <a:gd name="T42" fmla="*/ 78 w 117"/>
                    <a:gd name="T43" fmla="*/ 67 h 69"/>
                    <a:gd name="T44" fmla="*/ 77 w 117"/>
                    <a:gd name="T45" fmla="*/ 56 h 69"/>
                    <a:gd name="T46" fmla="*/ 96 w 117"/>
                    <a:gd name="T47" fmla="*/ 48 h 69"/>
                    <a:gd name="T48" fmla="*/ 112 w 117"/>
                    <a:gd name="T49" fmla="*/ 51 h 69"/>
                    <a:gd name="T50" fmla="*/ 104 w 117"/>
                    <a:gd name="T51" fmla="*/ 38 h 69"/>
                    <a:gd name="T52" fmla="*/ 110 w 117"/>
                    <a:gd name="T53" fmla="*/ 21 h 69"/>
                    <a:gd name="T54" fmla="*/ 117 w 117"/>
                    <a:gd name="T55" fmla="*/ 12 h 69"/>
                    <a:gd name="T56" fmla="*/ 117 w 117"/>
                    <a:gd name="T57" fmla="*/ 1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69">
                      <a:moveTo>
                        <a:pt x="117" y="12"/>
                      </a:moveTo>
                      <a:lnTo>
                        <a:pt x="106" y="9"/>
                      </a:lnTo>
                      <a:lnTo>
                        <a:pt x="91" y="2"/>
                      </a:lnTo>
                      <a:lnTo>
                        <a:pt x="69" y="6"/>
                      </a:lnTo>
                      <a:lnTo>
                        <a:pt x="61" y="13"/>
                      </a:lnTo>
                      <a:lnTo>
                        <a:pt x="33" y="11"/>
                      </a:lnTo>
                      <a:lnTo>
                        <a:pt x="18" y="7"/>
                      </a:lnTo>
                      <a:lnTo>
                        <a:pt x="11" y="9"/>
                      </a:lnTo>
                      <a:lnTo>
                        <a:pt x="4" y="0"/>
                      </a:lnTo>
                      <a:lnTo>
                        <a:pt x="0" y="6"/>
                      </a:lnTo>
                      <a:lnTo>
                        <a:pt x="3" y="14"/>
                      </a:lnTo>
                      <a:lnTo>
                        <a:pt x="13" y="23"/>
                      </a:lnTo>
                      <a:lnTo>
                        <a:pt x="7" y="31"/>
                      </a:lnTo>
                      <a:lnTo>
                        <a:pt x="4" y="38"/>
                      </a:lnTo>
                      <a:lnTo>
                        <a:pt x="7" y="41"/>
                      </a:lnTo>
                      <a:lnTo>
                        <a:pt x="4" y="44"/>
                      </a:lnTo>
                      <a:lnTo>
                        <a:pt x="14" y="51"/>
                      </a:lnTo>
                      <a:lnTo>
                        <a:pt x="17" y="67"/>
                      </a:lnTo>
                      <a:lnTo>
                        <a:pt x="31" y="67"/>
                      </a:lnTo>
                      <a:lnTo>
                        <a:pt x="46" y="62"/>
                      </a:lnTo>
                      <a:lnTo>
                        <a:pt x="61" y="69"/>
                      </a:lnTo>
                      <a:lnTo>
                        <a:pt x="78" y="67"/>
                      </a:lnTo>
                      <a:lnTo>
                        <a:pt x="77" y="56"/>
                      </a:lnTo>
                      <a:lnTo>
                        <a:pt x="96" y="48"/>
                      </a:lnTo>
                      <a:lnTo>
                        <a:pt x="112" y="51"/>
                      </a:lnTo>
                      <a:lnTo>
                        <a:pt x="104" y="38"/>
                      </a:lnTo>
                      <a:lnTo>
                        <a:pt x="110" y="21"/>
                      </a:lnTo>
                      <a:lnTo>
                        <a:pt x="117" y="12"/>
                      </a:lnTo>
                      <a:lnTo>
                        <a:pt x="117" y="1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07"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99E63E19-D727-7B1A-BE2A-4781C021D345}"/>
                    </a:ext>
                  </a:extLst>
                </p:cNvPr>
                <p:cNvSpPr>
                  <a:spLocks/>
                </p:cNvSpPr>
                <p:nvPr/>
              </p:nvSpPr>
              <p:spPr bwMode="auto">
                <a:xfrm>
                  <a:off x="6470650" y="2781301"/>
                  <a:ext cx="119062" cy="92075"/>
                </a:xfrm>
                <a:custGeom>
                  <a:avLst/>
                  <a:gdLst>
                    <a:gd name="T0" fmla="*/ 24 w 75"/>
                    <a:gd name="T1" fmla="*/ 0 h 58"/>
                    <a:gd name="T2" fmla="*/ 15 w 75"/>
                    <a:gd name="T3" fmla="*/ 0 h 58"/>
                    <a:gd name="T4" fmla="*/ 12 w 75"/>
                    <a:gd name="T5" fmla="*/ 4 h 58"/>
                    <a:gd name="T6" fmla="*/ 4 w 75"/>
                    <a:gd name="T7" fmla="*/ 0 h 58"/>
                    <a:gd name="T8" fmla="*/ 0 w 75"/>
                    <a:gd name="T9" fmla="*/ 9 h 58"/>
                    <a:gd name="T10" fmla="*/ 11 w 75"/>
                    <a:gd name="T11" fmla="*/ 19 h 58"/>
                    <a:gd name="T12" fmla="*/ 15 w 75"/>
                    <a:gd name="T13" fmla="*/ 27 h 58"/>
                    <a:gd name="T14" fmla="*/ 25 w 75"/>
                    <a:gd name="T15" fmla="*/ 35 h 58"/>
                    <a:gd name="T16" fmla="*/ 32 w 75"/>
                    <a:gd name="T17" fmla="*/ 41 h 58"/>
                    <a:gd name="T18" fmla="*/ 41 w 75"/>
                    <a:gd name="T19" fmla="*/ 50 h 58"/>
                    <a:gd name="T20" fmla="*/ 58 w 75"/>
                    <a:gd name="T21" fmla="*/ 58 h 58"/>
                    <a:gd name="T22" fmla="*/ 60 w 75"/>
                    <a:gd name="T23" fmla="*/ 46 h 58"/>
                    <a:gd name="T24" fmla="*/ 66 w 75"/>
                    <a:gd name="T25" fmla="*/ 41 h 58"/>
                    <a:gd name="T26" fmla="*/ 69 w 75"/>
                    <a:gd name="T27" fmla="*/ 39 h 58"/>
                    <a:gd name="T28" fmla="*/ 73 w 75"/>
                    <a:gd name="T29" fmla="*/ 37 h 58"/>
                    <a:gd name="T30" fmla="*/ 75 w 75"/>
                    <a:gd name="T31" fmla="*/ 27 h 58"/>
                    <a:gd name="T32" fmla="*/ 65 w 75"/>
                    <a:gd name="T33" fmla="*/ 18 h 58"/>
                    <a:gd name="T34" fmla="*/ 69 w 75"/>
                    <a:gd name="T35" fmla="*/ 8 h 58"/>
                    <a:gd name="T36" fmla="*/ 62 w 75"/>
                    <a:gd name="T37" fmla="*/ 8 h 58"/>
                    <a:gd name="T38" fmla="*/ 62 w 75"/>
                    <a:gd name="T39" fmla="*/ 8 h 58"/>
                    <a:gd name="T40" fmla="*/ 53 w 75"/>
                    <a:gd name="T41" fmla="*/ 2 h 58"/>
                    <a:gd name="T42" fmla="*/ 40 w 75"/>
                    <a:gd name="T43" fmla="*/ 3 h 58"/>
                    <a:gd name="T44" fmla="*/ 24 w 75"/>
                    <a:gd name="T45" fmla="*/ 0 h 58"/>
                    <a:gd name="T46" fmla="*/ 24 w 75"/>
                    <a:gd name="T4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5" h="58">
                      <a:moveTo>
                        <a:pt x="24" y="0"/>
                      </a:moveTo>
                      <a:lnTo>
                        <a:pt x="15" y="0"/>
                      </a:lnTo>
                      <a:lnTo>
                        <a:pt x="12" y="4"/>
                      </a:lnTo>
                      <a:lnTo>
                        <a:pt x="4" y="0"/>
                      </a:lnTo>
                      <a:lnTo>
                        <a:pt x="0" y="9"/>
                      </a:lnTo>
                      <a:lnTo>
                        <a:pt x="11" y="19"/>
                      </a:lnTo>
                      <a:lnTo>
                        <a:pt x="15" y="27"/>
                      </a:lnTo>
                      <a:lnTo>
                        <a:pt x="25" y="35"/>
                      </a:lnTo>
                      <a:lnTo>
                        <a:pt x="32" y="41"/>
                      </a:lnTo>
                      <a:lnTo>
                        <a:pt x="41" y="50"/>
                      </a:lnTo>
                      <a:lnTo>
                        <a:pt x="58" y="58"/>
                      </a:lnTo>
                      <a:lnTo>
                        <a:pt x="60" y="46"/>
                      </a:lnTo>
                      <a:lnTo>
                        <a:pt x="66" y="41"/>
                      </a:lnTo>
                      <a:lnTo>
                        <a:pt x="69" y="39"/>
                      </a:lnTo>
                      <a:lnTo>
                        <a:pt x="73" y="37"/>
                      </a:lnTo>
                      <a:lnTo>
                        <a:pt x="75" y="27"/>
                      </a:lnTo>
                      <a:lnTo>
                        <a:pt x="65" y="18"/>
                      </a:lnTo>
                      <a:lnTo>
                        <a:pt x="69" y="8"/>
                      </a:lnTo>
                      <a:lnTo>
                        <a:pt x="62" y="8"/>
                      </a:lnTo>
                      <a:lnTo>
                        <a:pt x="62" y="8"/>
                      </a:lnTo>
                      <a:lnTo>
                        <a:pt x="53" y="2"/>
                      </a:lnTo>
                      <a:lnTo>
                        <a:pt x="40" y="3"/>
                      </a:lnTo>
                      <a:lnTo>
                        <a:pt x="24" y="0"/>
                      </a:lnTo>
                      <a:lnTo>
                        <a:pt x="24"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08"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24DBC500-00F9-F943-90D4-77808F9DFD37}"/>
                    </a:ext>
                  </a:extLst>
                </p:cNvPr>
                <p:cNvSpPr>
                  <a:spLocks/>
                </p:cNvSpPr>
                <p:nvPr/>
              </p:nvSpPr>
              <p:spPr bwMode="auto">
                <a:xfrm>
                  <a:off x="6659562" y="2382838"/>
                  <a:ext cx="263525" cy="174625"/>
                </a:xfrm>
                <a:custGeom>
                  <a:avLst/>
                  <a:gdLst>
                    <a:gd name="T0" fmla="*/ 93 w 166"/>
                    <a:gd name="T1" fmla="*/ 6 h 110"/>
                    <a:gd name="T2" fmla="*/ 74 w 166"/>
                    <a:gd name="T3" fmla="*/ 0 h 110"/>
                    <a:gd name="T4" fmla="*/ 57 w 166"/>
                    <a:gd name="T5" fmla="*/ 9 h 110"/>
                    <a:gd name="T6" fmla="*/ 48 w 166"/>
                    <a:gd name="T7" fmla="*/ 12 h 110"/>
                    <a:gd name="T8" fmla="*/ 50 w 166"/>
                    <a:gd name="T9" fmla="*/ 22 h 110"/>
                    <a:gd name="T10" fmla="*/ 37 w 166"/>
                    <a:gd name="T11" fmla="*/ 29 h 110"/>
                    <a:gd name="T12" fmla="*/ 35 w 166"/>
                    <a:gd name="T13" fmla="*/ 42 h 110"/>
                    <a:gd name="T14" fmla="*/ 18 w 166"/>
                    <a:gd name="T15" fmla="*/ 51 h 110"/>
                    <a:gd name="T16" fmla="*/ 1 w 166"/>
                    <a:gd name="T17" fmla="*/ 51 h 110"/>
                    <a:gd name="T18" fmla="*/ 3 w 166"/>
                    <a:gd name="T19" fmla="*/ 60 h 110"/>
                    <a:gd name="T20" fmla="*/ 9 w 166"/>
                    <a:gd name="T21" fmla="*/ 69 h 110"/>
                    <a:gd name="T22" fmla="*/ 10 w 166"/>
                    <a:gd name="T23" fmla="*/ 78 h 110"/>
                    <a:gd name="T24" fmla="*/ 0 w 166"/>
                    <a:gd name="T25" fmla="*/ 82 h 110"/>
                    <a:gd name="T26" fmla="*/ 7 w 166"/>
                    <a:gd name="T27" fmla="*/ 94 h 110"/>
                    <a:gd name="T28" fmla="*/ 9 w 166"/>
                    <a:gd name="T29" fmla="*/ 103 h 110"/>
                    <a:gd name="T30" fmla="*/ 18 w 166"/>
                    <a:gd name="T31" fmla="*/ 102 h 110"/>
                    <a:gd name="T32" fmla="*/ 26 w 166"/>
                    <a:gd name="T33" fmla="*/ 96 h 110"/>
                    <a:gd name="T34" fmla="*/ 40 w 166"/>
                    <a:gd name="T35" fmla="*/ 96 h 110"/>
                    <a:gd name="T36" fmla="*/ 59 w 166"/>
                    <a:gd name="T37" fmla="*/ 97 h 110"/>
                    <a:gd name="T38" fmla="*/ 79 w 166"/>
                    <a:gd name="T39" fmla="*/ 103 h 110"/>
                    <a:gd name="T40" fmla="*/ 94 w 166"/>
                    <a:gd name="T41" fmla="*/ 103 h 110"/>
                    <a:gd name="T42" fmla="*/ 102 w 166"/>
                    <a:gd name="T43" fmla="*/ 107 h 110"/>
                    <a:gd name="T44" fmla="*/ 107 w 166"/>
                    <a:gd name="T45" fmla="*/ 103 h 110"/>
                    <a:gd name="T46" fmla="*/ 113 w 166"/>
                    <a:gd name="T47" fmla="*/ 109 h 110"/>
                    <a:gd name="T48" fmla="*/ 129 w 166"/>
                    <a:gd name="T49" fmla="*/ 107 h 110"/>
                    <a:gd name="T50" fmla="*/ 136 w 166"/>
                    <a:gd name="T51" fmla="*/ 110 h 110"/>
                    <a:gd name="T52" fmla="*/ 135 w 166"/>
                    <a:gd name="T53" fmla="*/ 97 h 110"/>
                    <a:gd name="T54" fmla="*/ 140 w 166"/>
                    <a:gd name="T55" fmla="*/ 93 h 110"/>
                    <a:gd name="T56" fmla="*/ 156 w 166"/>
                    <a:gd name="T57" fmla="*/ 92 h 110"/>
                    <a:gd name="T58" fmla="*/ 156 w 166"/>
                    <a:gd name="T59" fmla="*/ 92 h 110"/>
                    <a:gd name="T60" fmla="*/ 148 w 166"/>
                    <a:gd name="T61" fmla="*/ 77 h 110"/>
                    <a:gd name="T62" fmla="*/ 143 w 166"/>
                    <a:gd name="T63" fmla="*/ 69 h 110"/>
                    <a:gd name="T64" fmla="*/ 146 w 166"/>
                    <a:gd name="T65" fmla="*/ 68 h 110"/>
                    <a:gd name="T66" fmla="*/ 160 w 166"/>
                    <a:gd name="T67" fmla="*/ 68 h 110"/>
                    <a:gd name="T68" fmla="*/ 166 w 166"/>
                    <a:gd name="T69" fmla="*/ 63 h 110"/>
                    <a:gd name="T70" fmla="*/ 160 w 166"/>
                    <a:gd name="T71" fmla="*/ 57 h 110"/>
                    <a:gd name="T72" fmla="*/ 147 w 166"/>
                    <a:gd name="T73" fmla="*/ 53 h 110"/>
                    <a:gd name="T74" fmla="*/ 148 w 166"/>
                    <a:gd name="T75" fmla="*/ 49 h 110"/>
                    <a:gd name="T76" fmla="*/ 139 w 166"/>
                    <a:gd name="T77" fmla="*/ 45 h 110"/>
                    <a:gd name="T78" fmla="*/ 125 w 166"/>
                    <a:gd name="T79" fmla="*/ 30 h 110"/>
                    <a:gd name="T80" fmla="*/ 128 w 166"/>
                    <a:gd name="T81" fmla="*/ 25 h 110"/>
                    <a:gd name="T82" fmla="*/ 124 w 166"/>
                    <a:gd name="T83" fmla="*/ 13 h 110"/>
                    <a:gd name="T84" fmla="*/ 105 w 166"/>
                    <a:gd name="T85" fmla="*/ 8 h 110"/>
                    <a:gd name="T86" fmla="*/ 97 w 166"/>
                    <a:gd name="T87" fmla="*/ 11 h 110"/>
                    <a:gd name="T88" fmla="*/ 93 w 166"/>
                    <a:gd name="T89" fmla="*/ 6 h 110"/>
                    <a:gd name="T90" fmla="*/ 93 w 166"/>
                    <a:gd name="T91" fmla="*/ 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6" h="110">
                      <a:moveTo>
                        <a:pt x="93" y="6"/>
                      </a:moveTo>
                      <a:lnTo>
                        <a:pt x="74" y="0"/>
                      </a:lnTo>
                      <a:lnTo>
                        <a:pt x="57" y="9"/>
                      </a:lnTo>
                      <a:lnTo>
                        <a:pt x="48" y="12"/>
                      </a:lnTo>
                      <a:lnTo>
                        <a:pt x="50" y="22"/>
                      </a:lnTo>
                      <a:lnTo>
                        <a:pt x="37" y="29"/>
                      </a:lnTo>
                      <a:lnTo>
                        <a:pt x="35" y="42"/>
                      </a:lnTo>
                      <a:lnTo>
                        <a:pt x="18" y="51"/>
                      </a:lnTo>
                      <a:lnTo>
                        <a:pt x="1" y="51"/>
                      </a:lnTo>
                      <a:lnTo>
                        <a:pt x="3" y="60"/>
                      </a:lnTo>
                      <a:lnTo>
                        <a:pt x="9" y="69"/>
                      </a:lnTo>
                      <a:lnTo>
                        <a:pt x="10" y="78"/>
                      </a:lnTo>
                      <a:lnTo>
                        <a:pt x="0" y="82"/>
                      </a:lnTo>
                      <a:lnTo>
                        <a:pt x="7" y="94"/>
                      </a:lnTo>
                      <a:lnTo>
                        <a:pt x="9" y="103"/>
                      </a:lnTo>
                      <a:lnTo>
                        <a:pt x="18" y="102"/>
                      </a:lnTo>
                      <a:lnTo>
                        <a:pt x="26" y="96"/>
                      </a:lnTo>
                      <a:lnTo>
                        <a:pt x="40" y="96"/>
                      </a:lnTo>
                      <a:lnTo>
                        <a:pt x="59" y="97"/>
                      </a:lnTo>
                      <a:lnTo>
                        <a:pt x="79" y="103"/>
                      </a:lnTo>
                      <a:lnTo>
                        <a:pt x="94" y="103"/>
                      </a:lnTo>
                      <a:lnTo>
                        <a:pt x="102" y="107"/>
                      </a:lnTo>
                      <a:lnTo>
                        <a:pt x="107" y="103"/>
                      </a:lnTo>
                      <a:lnTo>
                        <a:pt x="113" y="109"/>
                      </a:lnTo>
                      <a:lnTo>
                        <a:pt x="129" y="107"/>
                      </a:lnTo>
                      <a:lnTo>
                        <a:pt x="136" y="110"/>
                      </a:lnTo>
                      <a:lnTo>
                        <a:pt x="135" y="97"/>
                      </a:lnTo>
                      <a:lnTo>
                        <a:pt x="140" y="93"/>
                      </a:lnTo>
                      <a:lnTo>
                        <a:pt x="156" y="92"/>
                      </a:lnTo>
                      <a:lnTo>
                        <a:pt x="156" y="92"/>
                      </a:lnTo>
                      <a:lnTo>
                        <a:pt x="148" y="77"/>
                      </a:lnTo>
                      <a:lnTo>
                        <a:pt x="143" y="69"/>
                      </a:lnTo>
                      <a:lnTo>
                        <a:pt x="146" y="68"/>
                      </a:lnTo>
                      <a:lnTo>
                        <a:pt x="160" y="68"/>
                      </a:lnTo>
                      <a:lnTo>
                        <a:pt x="166" y="63"/>
                      </a:lnTo>
                      <a:lnTo>
                        <a:pt x="160" y="57"/>
                      </a:lnTo>
                      <a:lnTo>
                        <a:pt x="147" y="53"/>
                      </a:lnTo>
                      <a:lnTo>
                        <a:pt x="148" y="49"/>
                      </a:lnTo>
                      <a:lnTo>
                        <a:pt x="139" y="45"/>
                      </a:lnTo>
                      <a:lnTo>
                        <a:pt x="125" y="30"/>
                      </a:lnTo>
                      <a:lnTo>
                        <a:pt x="128" y="25"/>
                      </a:lnTo>
                      <a:lnTo>
                        <a:pt x="124" y="13"/>
                      </a:lnTo>
                      <a:lnTo>
                        <a:pt x="105" y="8"/>
                      </a:lnTo>
                      <a:lnTo>
                        <a:pt x="97" y="11"/>
                      </a:lnTo>
                      <a:lnTo>
                        <a:pt x="93" y="6"/>
                      </a:lnTo>
                      <a:lnTo>
                        <a:pt x="93" y="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09"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DB7E9D20-5F39-1E05-5045-A6C31EFBC69F}"/>
                    </a:ext>
                  </a:extLst>
                </p:cNvPr>
                <p:cNvSpPr>
                  <a:spLocks/>
                </p:cNvSpPr>
                <p:nvPr/>
              </p:nvSpPr>
              <p:spPr bwMode="auto">
                <a:xfrm>
                  <a:off x="6178550" y="2684463"/>
                  <a:ext cx="131762" cy="74613"/>
                </a:xfrm>
                <a:custGeom>
                  <a:avLst/>
                  <a:gdLst>
                    <a:gd name="T0" fmla="*/ 66 w 83"/>
                    <a:gd name="T1" fmla="*/ 6 h 47"/>
                    <a:gd name="T2" fmla="*/ 46 w 83"/>
                    <a:gd name="T3" fmla="*/ 0 h 47"/>
                    <a:gd name="T4" fmla="*/ 42 w 83"/>
                    <a:gd name="T5" fmla="*/ 4 h 47"/>
                    <a:gd name="T6" fmla="*/ 27 w 83"/>
                    <a:gd name="T7" fmla="*/ 4 h 47"/>
                    <a:gd name="T8" fmla="*/ 22 w 83"/>
                    <a:gd name="T9" fmla="*/ 8 h 47"/>
                    <a:gd name="T10" fmla="*/ 13 w 83"/>
                    <a:gd name="T11" fmla="*/ 6 h 47"/>
                    <a:gd name="T12" fmla="*/ 14 w 83"/>
                    <a:gd name="T13" fmla="*/ 12 h 47"/>
                    <a:gd name="T14" fmla="*/ 0 w 83"/>
                    <a:gd name="T15" fmla="*/ 25 h 47"/>
                    <a:gd name="T16" fmla="*/ 0 w 83"/>
                    <a:gd name="T17" fmla="*/ 36 h 47"/>
                    <a:gd name="T18" fmla="*/ 10 w 83"/>
                    <a:gd name="T19" fmla="*/ 32 h 47"/>
                    <a:gd name="T20" fmla="*/ 16 w 83"/>
                    <a:gd name="T21" fmla="*/ 43 h 47"/>
                    <a:gd name="T22" fmla="*/ 25 w 83"/>
                    <a:gd name="T23" fmla="*/ 47 h 47"/>
                    <a:gd name="T24" fmla="*/ 33 w 83"/>
                    <a:gd name="T25" fmla="*/ 46 h 47"/>
                    <a:gd name="T26" fmla="*/ 43 w 83"/>
                    <a:gd name="T27" fmla="*/ 38 h 47"/>
                    <a:gd name="T28" fmla="*/ 47 w 83"/>
                    <a:gd name="T29" fmla="*/ 42 h 47"/>
                    <a:gd name="T30" fmla="*/ 56 w 83"/>
                    <a:gd name="T31" fmla="*/ 42 h 47"/>
                    <a:gd name="T32" fmla="*/ 59 w 83"/>
                    <a:gd name="T33" fmla="*/ 32 h 47"/>
                    <a:gd name="T34" fmla="*/ 73 w 83"/>
                    <a:gd name="T35" fmla="*/ 35 h 47"/>
                    <a:gd name="T36" fmla="*/ 82 w 83"/>
                    <a:gd name="T37" fmla="*/ 31 h 47"/>
                    <a:gd name="T38" fmla="*/ 83 w 83"/>
                    <a:gd name="T39" fmla="*/ 21 h 47"/>
                    <a:gd name="T40" fmla="*/ 72 w 83"/>
                    <a:gd name="T41" fmla="*/ 21 h 47"/>
                    <a:gd name="T42" fmla="*/ 64 w 83"/>
                    <a:gd name="T43" fmla="*/ 17 h 47"/>
                    <a:gd name="T44" fmla="*/ 67 w 83"/>
                    <a:gd name="T45" fmla="*/ 11 h 47"/>
                    <a:gd name="T46" fmla="*/ 66 w 83"/>
                    <a:gd name="T47" fmla="*/ 6 h 47"/>
                    <a:gd name="T48" fmla="*/ 66 w 83"/>
                    <a:gd name="T49" fmla="*/ 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 h="47">
                      <a:moveTo>
                        <a:pt x="66" y="6"/>
                      </a:moveTo>
                      <a:lnTo>
                        <a:pt x="46" y="0"/>
                      </a:lnTo>
                      <a:lnTo>
                        <a:pt x="42" y="4"/>
                      </a:lnTo>
                      <a:lnTo>
                        <a:pt x="27" y="4"/>
                      </a:lnTo>
                      <a:lnTo>
                        <a:pt x="22" y="8"/>
                      </a:lnTo>
                      <a:lnTo>
                        <a:pt x="13" y="6"/>
                      </a:lnTo>
                      <a:lnTo>
                        <a:pt x="14" y="12"/>
                      </a:lnTo>
                      <a:lnTo>
                        <a:pt x="0" y="25"/>
                      </a:lnTo>
                      <a:lnTo>
                        <a:pt x="0" y="36"/>
                      </a:lnTo>
                      <a:lnTo>
                        <a:pt x="10" y="32"/>
                      </a:lnTo>
                      <a:lnTo>
                        <a:pt x="16" y="43"/>
                      </a:lnTo>
                      <a:lnTo>
                        <a:pt x="25" y="47"/>
                      </a:lnTo>
                      <a:lnTo>
                        <a:pt x="33" y="46"/>
                      </a:lnTo>
                      <a:lnTo>
                        <a:pt x="43" y="38"/>
                      </a:lnTo>
                      <a:lnTo>
                        <a:pt x="47" y="42"/>
                      </a:lnTo>
                      <a:lnTo>
                        <a:pt x="56" y="42"/>
                      </a:lnTo>
                      <a:lnTo>
                        <a:pt x="59" y="32"/>
                      </a:lnTo>
                      <a:lnTo>
                        <a:pt x="73" y="35"/>
                      </a:lnTo>
                      <a:lnTo>
                        <a:pt x="82" y="31"/>
                      </a:lnTo>
                      <a:lnTo>
                        <a:pt x="83" y="21"/>
                      </a:lnTo>
                      <a:lnTo>
                        <a:pt x="72" y="21"/>
                      </a:lnTo>
                      <a:lnTo>
                        <a:pt x="64" y="17"/>
                      </a:lnTo>
                      <a:lnTo>
                        <a:pt x="67" y="11"/>
                      </a:lnTo>
                      <a:lnTo>
                        <a:pt x="66" y="6"/>
                      </a:lnTo>
                      <a:lnTo>
                        <a:pt x="66" y="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10"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9C2ADF31-DDAF-8196-F3FE-CC6A517E9AAC}"/>
                    </a:ext>
                  </a:extLst>
                </p:cNvPr>
                <p:cNvSpPr>
                  <a:spLocks/>
                </p:cNvSpPr>
                <p:nvPr/>
              </p:nvSpPr>
              <p:spPr bwMode="auto">
                <a:xfrm>
                  <a:off x="6354762" y="2563813"/>
                  <a:ext cx="193675" cy="93663"/>
                </a:xfrm>
                <a:custGeom>
                  <a:avLst/>
                  <a:gdLst>
                    <a:gd name="T0" fmla="*/ 49 w 122"/>
                    <a:gd name="T1" fmla="*/ 0 h 59"/>
                    <a:gd name="T2" fmla="*/ 41 w 122"/>
                    <a:gd name="T3" fmla="*/ 2 h 59"/>
                    <a:gd name="T4" fmla="*/ 36 w 122"/>
                    <a:gd name="T5" fmla="*/ 0 h 59"/>
                    <a:gd name="T6" fmla="*/ 31 w 122"/>
                    <a:gd name="T7" fmla="*/ 4 h 59"/>
                    <a:gd name="T8" fmla="*/ 19 w 122"/>
                    <a:gd name="T9" fmla="*/ 9 h 59"/>
                    <a:gd name="T10" fmla="*/ 13 w 122"/>
                    <a:gd name="T11" fmla="*/ 14 h 59"/>
                    <a:gd name="T12" fmla="*/ 0 w 122"/>
                    <a:gd name="T13" fmla="*/ 19 h 59"/>
                    <a:gd name="T14" fmla="*/ 3 w 122"/>
                    <a:gd name="T15" fmla="*/ 26 h 59"/>
                    <a:gd name="T16" fmla="*/ 6 w 122"/>
                    <a:gd name="T17" fmla="*/ 36 h 59"/>
                    <a:gd name="T18" fmla="*/ 16 w 122"/>
                    <a:gd name="T19" fmla="*/ 41 h 59"/>
                    <a:gd name="T20" fmla="*/ 27 w 122"/>
                    <a:gd name="T21" fmla="*/ 52 h 59"/>
                    <a:gd name="T22" fmla="*/ 41 w 122"/>
                    <a:gd name="T23" fmla="*/ 59 h 59"/>
                    <a:gd name="T24" fmla="*/ 51 w 122"/>
                    <a:gd name="T25" fmla="*/ 50 h 59"/>
                    <a:gd name="T26" fmla="*/ 57 w 122"/>
                    <a:gd name="T27" fmla="*/ 48 h 59"/>
                    <a:gd name="T28" fmla="*/ 72 w 122"/>
                    <a:gd name="T29" fmla="*/ 54 h 59"/>
                    <a:gd name="T30" fmla="*/ 81 w 122"/>
                    <a:gd name="T31" fmla="*/ 53 h 59"/>
                    <a:gd name="T32" fmla="*/ 89 w 122"/>
                    <a:gd name="T33" fmla="*/ 58 h 59"/>
                    <a:gd name="T34" fmla="*/ 91 w 122"/>
                    <a:gd name="T35" fmla="*/ 52 h 59"/>
                    <a:gd name="T36" fmla="*/ 100 w 122"/>
                    <a:gd name="T37" fmla="*/ 53 h 59"/>
                    <a:gd name="T38" fmla="*/ 105 w 122"/>
                    <a:gd name="T39" fmla="*/ 51 h 59"/>
                    <a:gd name="T40" fmla="*/ 106 w 122"/>
                    <a:gd name="T41" fmla="*/ 49 h 59"/>
                    <a:gd name="T42" fmla="*/ 109 w 122"/>
                    <a:gd name="T43" fmla="*/ 48 h 59"/>
                    <a:gd name="T44" fmla="*/ 110 w 122"/>
                    <a:gd name="T45" fmla="*/ 42 h 59"/>
                    <a:gd name="T46" fmla="*/ 114 w 122"/>
                    <a:gd name="T47" fmla="*/ 41 h 59"/>
                    <a:gd name="T48" fmla="*/ 116 w 122"/>
                    <a:gd name="T49" fmla="*/ 38 h 59"/>
                    <a:gd name="T50" fmla="*/ 122 w 122"/>
                    <a:gd name="T51" fmla="*/ 38 h 59"/>
                    <a:gd name="T52" fmla="*/ 113 w 122"/>
                    <a:gd name="T53" fmla="*/ 25 h 59"/>
                    <a:gd name="T54" fmla="*/ 99 w 122"/>
                    <a:gd name="T55" fmla="*/ 24 h 59"/>
                    <a:gd name="T56" fmla="*/ 96 w 122"/>
                    <a:gd name="T57" fmla="*/ 17 h 59"/>
                    <a:gd name="T58" fmla="*/ 84 w 122"/>
                    <a:gd name="T59" fmla="*/ 15 h 59"/>
                    <a:gd name="T60" fmla="*/ 81 w 122"/>
                    <a:gd name="T61" fmla="*/ 21 h 59"/>
                    <a:gd name="T62" fmla="*/ 72 w 122"/>
                    <a:gd name="T63" fmla="*/ 16 h 59"/>
                    <a:gd name="T64" fmla="*/ 72 w 122"/>
                    <a:gd name="T65" fmla="*/ 10 h 59"/>
                    <a:gd name="T66" fmla="*/ 58 w 122"/>
                    <a:gd name="T67" fmla="*/ 8 h 59"/>
                    <a:gd name="T68" fmla="*/ 49 w 122"/>
                    <a:gd name="T69" fmla="*/ 0 h 59"/>
                    <a:gd name="T70" fmla="*/ 49 w 122"/>
                    <a:gd name="T7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2" h="59">
                      <a:moveTo>
                        <a:pt x="49" y="0"/>
                      </a:moveTo>
                      <a:lnTo>
                        <a:pt x="41" y="2"/>
                      </a:lnTo>
                      <a:lnTo>
                        <a:pt x="36" y="0"/>
                      </a:lnTo>
                      <a:lnTo>
                        <a:pt x="31" y="4"/>
                      </a:lnTo>
                      <a:lnTo>
                        <a:pt x="19" y="9"/>
                      </a:lnTo>
                      <a:lnTo>
                        <a:pt x="13" y="14"/>
                      </a:lnTo>
                      <a:lnTo>
                        <a:pt x="0" y="19"/>
                      </a:lnTo>
                      <a:lnTo>
                        <a:pt x="3" y="26"/>
                      </a:lnTo>
                      <a:lnTo>
                        <a:pt x="6" y="36"/>
                      </a:lnTo>
                      <a:lnTo>
                        <a:pt x="16" y="41"/>
                      </a:lnTo>
                      <a:lnTo>
                        <a:pt x="27" y="52"/>
                      </a:lnTo>
                      <a:lnTo>
                        <a:pt x="41" y="59"/>
                      </a:lnTo>
                      <a:lnTo>
                        <a:pt x="51" y="50"/>
                      </a:lnTo>
                      <a:lnTo>
                        <a:pt x="57" y="48"/>
                      </a:lnTo>
                      <a:lnTo>
                        <a:pt x="72" y="54"/>
                      </a:lnTo>
                      <a:lnTo>
                        <a:pt x="81" y="53"/>
                      </a:lnTo>
                      <a:lnTo>
                        <a:pt x="89" y="58"/>
                      </a:lnTo>
                      <a:lnTo>
                        <a:pt x="91" y="52"/>
                      </a:lnTo>
                      <a:lnTo>
                        <a:pt x="100" y="53"/>
                      </a:lnTo>
                      <a:lnTo>
                        <a:pt x="105" y="51"/>
                      </a:lnTo>
                      <a:lnTo>
                        <a:pt x="106" y="49"/>
                      </a:lnTo>
                      <a:lnTo>
                        <a:pt x="109" y="48"/>
                      </a:lnTo>
                      <a:lnTo>
                        <a:pt x="110" y="42"/>
                      </a:lnTo>
                      <a:lnTo>
                        <a:pt x="114" y="41"/>
                      </a:lnTo>
                      <a:lnTo>
                        <a:pt x="116" y="38"/>
                      </a:lnTo>
                      <a:lnTo>
                        <a:pt x="122" y="38"/>
                      </a:lnTo>
                      <a:lnTo>
                        <a:pt x="113" y="25"/>
                      </a:lnTo>
                      <a:lnTo>
                        <a:pt x="99" y="24"/>
                      </a:lnTo>
                      <a:lnTo>
                        <a:pt x="96" y="17"/>
                      </a:lnTo>
                      <a:lnTo>
                        <a:pt x="84" y="15"/>
                      </a:lnTo>
                      <a:lnTo>
                        <a:pt x="81" y="21"/>
                      </a:lnTo>
                      <a:lnTo>
                        <a:pt x="72" y="16"/>
                      </a:lnTo>
                      <a:lnTo>
                        <a:pt x="72" y="10"/>
                      </a:lnTo>
                      <a:lnTo>
                        <a:pt x="58" y="8"/>
                      </a:lnTo>
                      <a:lnTo>
                        <a:pt x="49" y="0"/>
                      </a:lnTo>
                      <a:lnTo>
                        <a:pt x="49"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11"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E19B988D-4FC6-AF16-F437-95C5D6EFF103}"/>
                    </a:ext>
                  </a:extLst>
                </p:cNvPr>
                <p:cNvSpPr>
                  <a:spLocks/>
                </p:cNvSpPr>
                <p:nvPr/>
              </p:nvSpPr>
              <p:spPr bwMode="auto">
                <a:xfrm>
                  <a:off x="6172200" y="2424113"/>
                  <a:ext cx="260350" cy="279400"/>
                </a:xfrm>
                <a:custGeom>
                  <a:avLst/>
                  <a:gdLst>
                    <a:gd name="T0" fmla="*/ 142 w 164"/>
                    <a:gd name="T1" fmla="*/ 27 h 176"/>
                    <a:gd name="T2" fmla="*/ 133 w 164"/>
                    <a:gd name="T3" fmla="*/ 21 h 176"/>
                    <a:gd name="T4" fmla="*/ 113 w 164"/>
                    <a:gd name="T5" fmla="*/ 12 h 176"/>
                    <a:gd name="T6" fmla="*/ 103 w 164"/>
                    <a:gd name="T7" fmla="*/ 18 h 176"/>
                    <a:gd name="T8" fmla="*/ 86 w 164"/>
                    <a:gd name="T9" fmla="*/ 22 h 176"/>
                    <a:gd name="T10" fmla="*/ 86 w 164"/>
                    <a:gd name="T11" fmla="*/ 14 h 176"/>
                    <a:gd name="T12" fmla="*/ 67 w 164"/>
                    <a:gd name="T13" fmla="*/ 9 h 176"/>
                    <a:gd name="T14" fmla="*/ 66 w 164"/>
                    <a:gd name="T15" fmla="*/ 0 h 176"/>
                    <a:gd name="T16" fmla="*/ 55 w 164"/>
                    <a:gd name="T17" fmla="*/ 4 h 176"/>
                    <a:gd name="T18" fmla="*/ 42 w 164"/>
                    <a:gd name="T19" fmla="*/ 0 h 176"/>
                    <a:gd name="T20" fmla="*/ 43 w 164"/>
                    <a:gd name="T21" fmla="*/ 13 h 176"/>
                    <a:gd name="T22" fmla="*/ 47 w 164"/>
                    <a:gd name="T23" fmla="*/ 22 h 176"/>
                    <a:gd name="T24" fmla="*/ 36 w 164"/>
                    <a:gd name="T25" fmla="*/ 33 h 176"/>
                    <a:gd name="T26" fmla="*/ 32 w 164"/>
                    <a:gd name="T27" fmla="*/ 28 h 176"/>
                    <a:gd name="T28" fmla="*/ 18 w 164"/>
                    <a:gd name="T29" fmla="*/ 29 h 176"/>
                    <a:gd name="T30" fmla="*/ 15 w 164"/>
                    <a:gd name="T31" fmla="*/ 34 h 176"/>
                    <a:gd name="T32" fmla="*/ 18 w 164"/>
                    <a:gd name="T33" fmla="*/ 42 h 176"/>
                    <a:gd name="T34" fmla="*/ 15 w 164"/>
                    <a:gd name="T35" fmla="*/ 62 h 176"/>
                    <a:gd name="T36" fmla="*/ 11 w 164"/>
                    <a:gd name="T37" fmla="*/ 71 h 176"/>
                    <a:gd name="T38" fmla="*/ 0 w 164"/>
                    <a:gd name="T39" fmla="*/ 71 h 176"/>
                    <a:gd name="T40" fmla="*/ 4 w 164"/>
                    <a:gd name="T41" fmla="*/ 95 h 176"/>
                    <a:gd name="T42" fmla="*/ 3 w 164"/>
                    <a:gd name="T43" fmla="*/ 111 h 176"/>
                    <a:gd name="T44" fmla="*/ 6 w 164"/>
                    <a:gd name="T45" fmla="*/ 116 h 176"/>
                    <a:gd name="T46" fmla="*/ 5 w 164"/>
                    <a:gd name="T47" fmla="*/ 126 h 176"/>
                    <a:gd name="T48" fmla="*/ 15 w 164"/>
                    <a:gd name="T49" fmla="*/ 132 h 176"/>
                    <a:gd name="T50" fmla="*/ 41 w 164"/>
                    <a:gd name="T51" fmla="*/ 137 h 176"/>
                    <a:gd name="T52" fmla="*/ 32 w 164"/>
                    <a:gd name="T53" fmla="*/ 152 h 176"/>
                    <a:gd name="T54" fmla="*/ 31 w 164"/>
                    <a:gd name="T55" fmla="*/ 168 h 176"/>
                    <a:gd name="T56" fmla="*/ 46 w 164"/>
                    <a:gd name="T57" fmla="*/ 168 h 176"/>
                    <a:gd name="T58" fmla="*/ 50 w 164"/>
                    <a:gd name="T59" fmla="*/ 164 h 176"/>
                    <a:gd name="T60" fmla="*/ 70 w 164"/>
                    <a:gd name="T61" fmla="*/ 170 h 176"/>
                    <a:gd name="T62" fmla="*/ 75 w 164"/>
                    <a:gd name="T63" fmla="*/ 169 h 176"/>
                    <a:gd name="T64" fmla="*/ 86 w 164"/>
                    <a:gd name="T65" fmla="*/ 176 h 176"/>
                    <a:gd name="T66" fmla="*/ 88 w 164"/>
                    <a:gd name="T67" fmla="*/ 170 h 176"/>
                    <a:gd name="T68" fmla="*/ 104 w 164"/>
                    <a:gd name="T69" fmla="*/ 171 h 176"/>
                    <a:gd name="T70" fmla="*/ 117 w 164"/>
                    <a:gd name="T71" fmla="*/ 167 h 176"/>
                    <a:gd name="T72" fmla="*/ 126 w 164"/>
                    <a:gd name="T73" fmla="*/ 168 h 176"/>
                    <a:gd name="T74" fmla="*/ 132 w 164"/>
                    <a:gd name="T75" fmla="*/ 172 h 176"/>
                    <a:gd name="T76" fmla="*/ 133 w 164"/>
                    <a:gd name="T77" fmla="*/ 168 h 176"/>
                    <a:gd name="T78" fmla="*/ 130 w 164"/>
                    <a:gd name="T79" fmla="*/ 154 h 176"/>
                    <a:gd name="T80" fmla="*/ 136 w 164"/>
                    <a:gd name="T81" fmla="*/ 150 h 176"/>
                    <a:gd name="T82" fmla="*/ 142 w 164"/>
                    <a:gd name="T83" fmla="*/ 140 h 176"/>
                    <a:gd name="T84" fmla="*/ 131 w 164"/>
                    <a:gd name="T85" fmla="*/ 129 h 176"/>
                    <a:gd name="T86" fmla="*/ 121 w 164"/>
                    <a:gd name="T87" fmla="*/ 124 h 176"/>
                    <a:gd name="T88" fmla="*/ 118 w 164"/>
                    <a:gd name="T89" fmla="*/ 114 h 176"/>
                    <a:gd name="T90" fmla="*/ 115 w 164"/>
                    <a:gd name="T91" fmla="*/ 107 h 176"/>
                    <a:gd name="T92" fmla="*/ 128 w 164"/>
                    <a:gd name="T93" fmla="*/ 102 h 176"/>
                    <a:gd name="T94" fmla="*/ 134 w 164"/>
                    <a:gd name="T95" fmla="*/ 97 h 176"/>
                    <a:gd name="T96" fmla="*/ 146 w 164"/>
                    <a:gd name="T97" fmla="*/ 92 h 176"/>
                    <a:gd name="T98" fmla="*/ 151 w 164"/>
                    <a:gd name="T99" fmla="*/ 88 h 176"/>
                    <a:gd name="T100" fmla="*/ 156 w 164"/>
                    <a:gd name="T101" fmla="*/ 90 h 176"/>
                    <a:gd name="T102" fmla="*/ 164 w 164"/>
                    <a:gd name="T103" fmla="*/ 88 h 176"/>
                    <a:gd name="T104" fmla="*/ 155 w 164"/>
                    <a:gd name="T105" fmla="*/ 73 h 176"/>
                    <a:gd name="T106" fmla="*/ 156 w 164"/>
                    <a:gd name="T107" fmla="*/ 66 h 176"/>
                    <a:gd name="T108" fmla="*/ 150 w 164"/>
                    <a:gd name="T109" fmla="*/ 54 h 176"/>
                    <a:gd name="T110" fmla="*/ 143 w 164"/>
                    <a:gd name="T111" fmla="*/ 45 h 176"/>
                    <a:gd name="T112" fmla="*/ 147 w 164"/>
                    <a:gd name="T113" fmla="*/ 40 h 176"/>
                    <a:gd name="T114" fmla="*/ 142 w 164"/>
                    <a:gd name="T115" fmla="*/ 27 h 176"/>
                    <a:gd name="T116" fmla="*/ 142 w 164"/>
                    <a:gd name="T117" fmla="*/ 2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4" h="176">
                      <a:moveTo>
                        <a:pt x="142" y="27"/>
                      </a:moveTo>
                      <a:lnTo>
                        <a:pt x="133" y="21"/>
                      </a:lnTo>
                      <a:lnTo>
                        <a:pt x="113" y="12"/>
                      </a:lnTo>
                      <a:lnTo>
                        <a:pt x="103" y="18"/>
                      </a:lnTo>
                      <a:lnTo>
                        <a:pt x="86" y="22"/>
                      </a:lnTo>
                      <a:lnTo>
                        <a:pt x="86" y="14"/>
                      </a:lnTo>
                      <a:lnTo>
                        <a:pt x="67" y="9"/>
                      </a:lnTo>
                      <a:lnTo>
                        <a:pt x="66" y="0"/>
                      </a:lnTo>
                      <a:lnTo>
                        <a:pt x="55" y="4"/>
                      </a:lnTo>
                      <a:lnTo>
                        <a:pt x="42" y="0"/>
                      </a:lnTo>
                      <a:lnTo>
                        <a:pt x="43" y="13"/>
                      </a:lnTo>
                      <a:lnTo>
                        <a:pt x="47" y="22"/>
                      </a:lnTo>
                      <a:lnTo>
                        <a:pt x="36" y="33"/>
                      </a:lnTo>
                      <a:lnTo>
                        <a:pt x="32" y="28"/>
                      </a:lnTo>
                      <a:lnTo>
                        <a:pt x="18" y="29"/>
                      </a:lnTo>
                      <a:lnTo>
                        <a:pt x="15" y="34"/>
                      </a:lnTo>
                      <a:lnTo>
                        <a:pt x="18" y="42"/>
                      </a:lnTo>
                      <a:lnTo>
                        <a:pt x="15" y="62"/>
                      </a:lnTo>
                      <a:lnTo>
                        <a:pt x="11" y="71"/>
                      </a:lnTo>
                      <a:lnTo>
                        <a:pt x="0" y="71"/>
                      </a:lnTo>
                      <a:lnTo>
                        <a:pt x="4" y="95"/>
                      </a:lnTo>
                      <a:lnTo>
                        <a:pt x="3" y="111"/>
                      </a:lnTo>
                      <a:lnTo>
                        <a:pt x="6" y="116"/>
                      </a:lnTo>
                      <a:lnTo>
                        <a:pt x="5" y="126"/>
                      </a:lnTo>
                      <a:lnTo>
                        <a:pt x="15" y="132"/>
                      </a:lnTo>
                      <a:lnTo>
                        <a:pt x="41" y="137"/>
                      </a:lnTo>
                      <a:lnTo>
                        <a:pt x="32" y="152"/>
                      </a:lnTo>
                      <a:lnTo>
                        <a:pt x="31" y="168"/>
                      </a:lnTo>
                      <a:lnTo>
                        <a:pt x="46" y="168"/>
                      </a:lnTo>
                      <a:lnTo>
                        <a:pt x="50" y="164"/>
                      </a:lnTo>
                      <a:lnTo>
                        <a:pt x="70" y="170"/>
                      </a:lnTo>
                      <a:lnTo>
                        <a:pt x="75" y="169"/>
                      </a:lnTo>
                      <a:lnTo>
                        <a:pt x="86" y="176"/>
                      </a:lnTo>
                      <a:lnTo>
                        <a:pt x="88" y="170"/>
                      </a:lnTo>
                      <a:lnTo>
                        <a:pt x="104" y="171"/>
                      </a:lnTo>
                      <a:lnTo>
                        <a:pt x="117" y="167"/>
                      </a:lnTo>
                      <a:lnTo>
                        <a:pt x="126" y="168"/>
                      </a:lnTo>
                      <a:lnTo>
                        <a:pt x="132" y="172"/>
                      </a:lnTo>
                      <a:lnTo>
                        <a:pt x="133" y="168"/>
                      </a:lnTo>
                      <a:lnTo>
                        <a:pt x="130" y="154"/>
                      </a:lnTo>
                      <a:lnTo>
                        <a:pt x="136" y="150"/>
                      </a:lnTo>
                      <a:lnTo>
                        <a:pt x="142" y="140"/>
                      </a:lnTo>
                      <a:lnTo>
                        <a:pt x="131" y="129"/>
                      </a:lnTo>
                      <a:lnTo>
                        <a:pt x="121" y="124"/>
                      </a:lnTo>
                      <a:lnTo>
                        <a:pt x="118" y="114"/>
                      </a:lnTo>
                      <a:lnTo>
                        <a:pt x="115" y="107"/>
                      </a:lnTo>
                      <a:lnTo>
                        <a:pt x="128" y="102"/>
                      </a:lnTo>
                      <a:lnTo>
                        <a:pt x="134" y="97"/>
                      </a:lnTo>
                      <a:lnTo>
                        <a:pt x="146" y="92"/>
                      </a:lnTo>
                      <a:lnTo>
                        <a:pt x="151" y="88"/>
                      </a:lnTo>
                      <a:lnTo>
                        <a:pt x="156" y="90"/>
                      </a:lnTo>
                      <a:lnTo>
                        <a:pt x="164" y="88"/>
                      </a:lnTo>
                      <a:lnTo>
                        <a:pt x="155" y="73"/>
                      </a:lnTo>
                      <a:lnTo>
                        <a:pt x="156" y="66"/>
                      </a:lnTo>
                      <a:lnTo>
                        <a:pt x="150" y="54"/>
                      </a:lnTo>
                      <a:lnTo>
                        <a:pt x="143" y="45"/>
                      </a:lnTo>
                      <a:lnTo>
                        <a:pt x="147" y="40"/>
                      </a:lnTo>
                      <a:lnTo>
                        <a:pt x="142" y="27"/>
                      </a:lnTo>
                      <a:lnTo>
                        <a:pt x="142" y="27"/>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12"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AA3961C3-386E-EF65-76D8-6618C64691B6}"/>
                    </a:ext>
                  </a:extLst>
                </p:cNvPr>
                <p:cNvSpPr>
                  <a:spLocks noEditPoints="1"/>
                </p:cNvSpPr>
                <p:nvPr/>
              </p:nvSpPr>
              <p:spPr bwMode="auto">
                <a:xfrm>
                  <a:off x="6223000" y="2327276"/>
                  <a:ext cx="130175" cy="103188"/>
                </a:xfrm>
                <a:custGeom>
                  <a:avLst/>
                  <a:gdLst>
                    <a:gd name="T0" fmla="*/ 82 w 82"/>
                    <a:gd name="T1" fmla="*/ 47 h 65"/>
                    <a:gd name="T2" fmla="*/ 75 w 82"/>
                    <a:gd name="T3" fmla="*/ 36 h 65"/>
                    <a:gd name="T4" fmla="*/ 50 w 82"/>
                    <a:gd name="T5" fmla="*/ 44 h 65"/>
                    <a:gd name="T6" fmla="*/ 54 w 82"/>
                    <a:gd name="T7" fmla="*/ 53 h 65"/>
                    <a:gd name="T8" fmla="*/ 72 w 82"/>
                    <a:gd name="T9" fmla="*/ 65 h 65"/>
                    <a:gd name="T10" fmla="*/ 82 w 82"/>
                    <a:gd name="T11" fmla="*/ 47 h 65"/>
                    <a:gd name="T12" fmla="*/ 82 w 82"/>
                    <a:gd name="T13" fmla="*/ 47 h 65"/>
                    <a:gd name="T14" fmla="*/ 49 w 82"/>
                    <a:gd name="T15" fmla="*/ 28 h 65"/>
                    <a:gd name="T16" fmla="*/ 40 w 82"/>
                    <a:gd name="T17" fmla="*/ 25 h 65"/>
                    <a:gd name="T18" fmla="*/ 37 w 82"/>
                    <a:gd name="T19" fmla="*/ 18 h 65"/>
                    <a:gd name="T20" fmla="*/ 42 w 82"/>
                    <a:gd name="T21" fmla="*/ 11 h 65"/>
                    <a:gd name="T22" fmla="*/ 42 w 82"/>
                    <a:gd name="T23" fmla="*/ 0 h 65"/>
                    <a:gd name="T24" fmla="*/ 28 w 82"/>
                    <a:gd name="T25" fmla="*/ 6 h 65"/>
                    <a:gd name="T26" fmla="*/ 22 w 82"/>
                    <a:gd name="T27" fmla="*/ 13 h 65"/>
                    <a:gd name="T28" fmla="*/ 7 w 82"/>
                    <a:gd name="T29" fmla="*/ 14 h 65"/>
                    <a:gd name="T30" fmla="*/ 3 w 82"/>
                    <a:gd name="T31" fmla="*/ 20 h 65"/>
                    <a:gd name="T32" fmla="*/ 0 w 82"/>
                    <a:gd name="T33" fmla="*/ 26 h 65"/>
                    <a:gd name="T34" fmla="*/ 1 w 82"/>
                    <a:gd name="T35" fmla="*/ 49 h 65"/>
                    <a:gd name="T36" fmla="*/ 10 w 82"/>
                    <a:gd name="T37" fmla="*/ 61 h 65"/>
                    <a:gd name="T38" fmla="*/ 23 w 82"/>
                    <a:gd name="T39" fmla="*/ 65 h 65"/>
                    <a:gd name="T40" fmla="*/ 34 w 82"/>
                    <a:gd name="T41" fmla="*/ 61 h 65"/>
                    <a:gd name="T42" fmla="*/ 28 w 82"/>
                    <a:gd name="T43" fmla="*/ 50 h 65"/>
                    <a:gd name="T44" fmla="*/ 41 w 82"/>
                    <a:gd name="T45" fmla="*/ 34 h 65"/>
                    <a:gd name="T46" fmla="*/ 45 w 82"/>
                    <a:gd name="T47" fmla="*/ 37 h 65"/>
                    <a:gd name="T48" fmla="*/ 49 w 82"/>
                    <a:gd name="T49" fmla="*/ 28 h 65"/>
                    <a:gd name="T50" fmla="*/ 49 w 82"/>
                    <a:gd name="T51" fmla="*/ 2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65">
                      <a:moveTo>
                        <a:pt x="82" y="47"/>
                      </a:moveTo>
                      <a:lnTo>
                        <a:pt x="75" y="36"/>
                      </a:lnTo>
                      <a:lnTo>
                        <a:pt x="50" y="44"/>
                      </a:lnTo>
                      <a:lnTo>
                        <a:pt x="54" y="53"/>
                      </a:lnTo>
                      <a:lnTo>
                        <a:pt x="72" y="65"/>
                      </a:lnTo>
                      <a:lnTo>
                        <a:pt x="82" y="47"/>
                      </a:lnTo>
                      <a:lnTo>
                        <a:pt x="82" y="47"/>
                      </a:lnTo>
                      <a:close/>
                      <a:moveTo>
                        <a:pt x="49" y="28"/>
                      </a:moveTo>
                      <a:lnTo>
                        <a:pt x="40" y="25"/>
                      </a:lnTo>
                      <a:lnTo>
                        <a:pt x="37" y="18"/>
                      </a:lnTo>
                      <a:lnTo>
                        <a:pt x="42" y="11"/>
                      </a:lnTo>
                      <a:lnTo>
                        <a:pt x="42" y="0"/>
                      </a:lnTo>
                      <a:lnTo>
                        <a:pt x="28" y="6"/>
                      </a:lnTo>
                      <a:lnTo>
                        <a:pt x="22" y="13"/>
                      </a:lnTo>
                      <a:lnTo>
                        <a:pt x="7" y="14"/>
                      </a:lnTo>
                      <a:lnTo>
                        <a:pt x="3" y="20"/>
                      </a:lnTo>
                      <a:lnTo>
                        <a:pt x="0" y="26"/>
                      </a:lnTo>
                      <a:lnTo>
                        <a:pt x="1" y="49"/>
                      </a:lnTo>
                      <a:lnTo>
                        <a:pt x="10" y="61"/>
                      </a:lnTo>
                      <a:lnTo>
                        <a:pt x="23" y="65"/>
                      </a:lnTo>
                      <a:lnTo>
                        <a:pt x="34" y="61"/>
                      </a:lnTo>
                      <a:lnTo>
                        <a:pt x="28" y="50"/>
                      </a:lnTo>
                      <a:lnTo>
                        <a:pt x="41" y="34"/>
                      </a:lnTo>
                      <a:lnTo>
                        <a:pt x="45" y="37"/>
                      </a:lnTo>
                      <a:lnTo>
                        <a:pt x="49" y="28"/>
                      </a:lnTo>
                      <a:lnTo>
                        <a:pt x="49" y="2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13"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16D5C67F-ACE0-0E9E-6900-EF0E0084A568}"/>
                    </a:ext>
                  </a:extLst>
                </p:cNvPr>
                <p:cNvSpPr>
                  <a:spLocks/>
                </p:cNvSpPr>
                <p:nvPr/>
              </p:nvSpPr>
              <p:spPr bwMode="auto">
                <a:xfrm>
                  <a:off x="6626225" y="2262188"/>
                  <a:ext cx="128587" cy="73025"/>
                </a:xfrm>
                <a:custGeom>
                  <a:avLst/>
                  <a:gdLst>
                    <a:gd name="T0" fmla="*/ 42 w 81"/>
                    <a:gd name="T1" fmla="*/ 0 h 46"/>
                    <a:gd name="T2" fmla="*/ 21 w 81"/>
                    <a:gd name="T3" fmla="*/ 3 h 46"/>
                    <a:gd name="T4" fmla="*/ 0 w 81"/>
                    <a:gd name="T5" fmla="*/ 9 h 46"/>
                    <a:gd name="T6" fmla="*/ 4 w 81"/>
                    <a:gd name="T7" fmla="*/ 22 h 46"/>
                    <a:gd name="T8" fmla="*/ 16 w 81"/>
                    <a:gd name="T9" fmla="*/ 30 h 46"/>
                    <a:gd name="T10" fmla="*/ 22 w 81"/>
                    <a:gd name="T11" fmla="*/ 27 h 46"/>
                    <a:gd name="T12" fmla="*/ 22 w 81"/>
                    <a:gd name="T13" fmla="*/ 40 h 46"/>
                    <a:gd name="T14" fmla="*/ 36 w 81"/>
                    <a:gd name="T15" fmla="*/ 36 h 46"/>
                    <a:gd name="T16" fmla="*/ 44 w 81"/>
                    <a:gd name="T17" fmla="*/ 39 h 46"/>
                    <a:gd name="T18" fmla="*/ 60 w 81"/>
                    <a:gd name="T19" fmla="*/ 46 h 46"/>
                    <a:gd name="T20" fmla="*/ 74 w 81"/>
                    <a:gd name="T21" fmla="*/ 46 h 46"/>
                    <a:gd name="T22" fmla="*/ 81 w 81"/>
                    <a:gd name="T23" fmla="*/ 40 h 46"/>
                    <a:gd name="T24" fmla="*/ 71 w 81"/>
                    <a:gd name="T25" fmla="*/ 19 h 46"/>
                    <a:gd name="T26" fmla="*/ 81 w 81"/>
                    <a:gd name="T27" fmla="*/ 6 h 46"/>
                    <a:gd name="T28" fmla="*/ 78 w 81"/>
                    <a:gd name="T29" fmla="*/ 3 h 46"/>
                    <a:gd name="T30" fmla="*/ 78 w 81"/>
                    <a:gd name="T31" fmla="*/ 3 h 46"/>
                    <a:gd name="T32" fmla="*/ 60 w 81"/>
                    <a:gd name="T33" fmla="*/ 3 h 46"/>
                    <a:gd name="T34" fmla="*/ 42 w 81"/>
                    <a:gd name="T35"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 h="46">
                      <a:moveTo>
                        <a:pt x="42" y="0"/>
                      </a:moveTo>
                      <a:lnTo>
                        <a:pt x="21" y="3"/>
                      </a:lnTo>
                      <a:lnTo>
                        <a:pt x="0" y="9"/>
                      </a:lnTo>
                      <a:lnTo>
                        <a:pt x="4" y="22"/>
                      </a:lnTo>
                      <a:lnTo>
                        <a:pt x="16" y="30"/>
                      </a:lnTo>
                      <a:lnTo>
                        <a:pt x="22" y="27"/>
                      </a:lnTo>
                      <a:lnTo>
                        <a:pt x="22" y="40"/>
                      </a:lnTo>
                      <a:lnTo>
                        <a:pt x="36" y="36"/>
                      </a:lnTo>
                      <a:lnTo>
                        <a:pt x="44" y="39"/>
                      </a:lnTo>
                      <a:lnTo>
                        <a:pt x="60" y="46"/>
                      </a:lnTo>
                      <a:lnTo>
                        <a:pt x="74" y="46"/>
                      </a:lnTo>
                      <a:lnTo>
                        <a:pt x="81" y="40"/>
                      </a:lnTo>
                      <a:lnTo>
                        <a:pt x="71" y="19"/>
                      </a:lnTo>
                      <a:lnTo>
                        <a:pt x="81" y="6"/>
                      </a:lnTo>
                      <a:lnTo>
                        <a:pt x="78" y="3"/>
                      </a:lnTo>
                      <a:lnTo>
                        <a:pt x="78" y="3"/>
                      </a:lnTo>
                      <a:lnTo>
                        <a:pt x="60" y="3"/>
                      </a:lnTo>
                      <a:lnTo>
                        <a:pt x="42"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14"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B933E0E6-A352-5E6C-52C7-F92BEA4F954F}"/>
                    </a:ext>
                  </a:extLst>
                </p:cNvPr>
                <p:cNvSpPr>
                  <a:spLocks/>
                </p:cNvSpPr>
                <p:nvPr/>
              </p:nvSpPr>
              <p:spPr bwMode="auto">
                <a:xfrm>
                  <a:off x="6500812" y="1911351"/>
                  <a:ext cx="315912" cy="341313"/>
                </a:xfrm>
                <a:custGeom>
                  <a:avLst/>
                  <a:gdLst>
                    <a:gd name="T0" fmla="*/ 121 w 199"/>
                    <a:gd name="T1" fmla="*/ 23 h 215"/>
                    <a:gd name="T2" fmla="*/ 124 w 199"/>
                    <a:gd name="T3" fmla="*/ 8 h 215"/>
                    <a:gd name="T4" fmla="*/ 103 w 199"/>
                    <a:gd name="T5" fmla="*/ 0 h 215"/>
                    <a:gd name="T6" fmla="*/ 81 w 199"/>
                    <a:gd name="T7" fmla="*/ 7 h 215"/>
                    <a:gd name="T8" fmla="*/ 77 w 199"/>
                    <a:gd name="T9" fmla="*/ 22 h 215"/>
                    <a:gd name="T10" fmla="*/ 65 w 199"/>
                    <a:gd name="T11" fmla="*/ 30 h 215"/>
                    <a:gd name="T12" fmla="*/ 47 w 199"/>
                    <a:gd name="T13" fmla="*/ 26 h 215"/>
                    <a:gd name="T14" fmla="*/ 27 w 199"/>
                    <a:gd name="T15" fmla="*/ 27 h 215"/>
                    <a:gd name="T16" fmla="*/ 8 w 199"/>
                    <a:gd name="T17" fmla="*/ 16 h 215"/>
                    <a:gd name="T18" fmla="*/ 0 w 199"/>
                    <a:gd name="T19" fmla="*/ 21 h 215"/>
                    <a:gd name="T20" fmla="*/ 22 w 199"/>
                    <a:gd name="T21" fmla="*/ 31 h 215"/>
                    <a:gd name="T22" fmla="*/ 49 w 199"/>
                    <a:gd name="T23" fmla="*/ 45 h 215"/>
                    <a:gd name="T24" fmla="*/ 55 w 199"/>
                    <a:gd name="T25" fmla="*/ 77 h 215"/>
                    <a:gd name="T26" fmla="*/ 63 w 199"/>
                    <a:gd name="T27" fmla="*/ 84 h 215"/>
                    <a:gd name="T28" fmla="*/ 86 w 199"/>
                    <a:gd name="T29" fmla="*/ 95 h 215"/>
                    <a:gd name="T30" fmla="*/ 90 w 199"/>
                    <a:gd name="T31" fmla="*/ 103 h 215"/>
                    <a:gd name="T32" fmla="*/ 80 w 199"/>
                    <a:gd name="T33" fmla="*/ 108 h 215"/>
                    <a:gd name="T34" fmla="*/ 48 w 199"/>
                    <a:gd name="T35" fmla="*/ 130 h 215"/>
                    <a:gd name="T36" fmla="*/ 36 w 199"/>
                    <a:gd name="T37" fmla="*/ 144 h 215"/>
                    <a:gd name="T38" fmla="*/ 30 w 199"/>
                    <a:gd name="T39" fmla="*/ 156 h 215"/>
                    <a:gd name="T40" fmla="*/ 40 w 199"/>
                    <a:gd name="T41" fmla="*/ 176 h 215"/>
                    <a:gd name="T42" fmla="*/ 40 w 199"/>
                    <a:gd name="T43" fmla="*/ 196 h 215"/>
                    <a:gd name="T44" fmla="*/ 58 w 199"/>
                    <a:gd name="T45" fmla="*/ 204 h 215"/>
                    <a:gd name="T46" fmla="*/ 69 w 199"/>
                    <a:gd name="T47" fmla="*/ 215 h 215"/>
                    <a:gd name="T48" fmla="*/ 95 w 199"/>
                    <a:gd name="T49" fmla="*/ 211 h 215"/>
                    <a:gd name="T50" fmla="*/ 123 w 199"/>
                    <a:gd name="T51" fmla="*/ 203 h 215"/>
                    <a:gd name="T52" fmla="*/ 153 w 199"/>
                    <a:gd name="T53" fmla="*/ 201 h 215"/>
                    <a:gd name="T54" fmla="*/ 153 w 199"/>
                    <a:gd name="T55" fmla="*/ 201 h 215"/>
                    <a:gd name="T56" fmla="*/ 183 w 199"/>
                    <a:gd name="T57" fmla="*/ 174 h 215"/>
                    <a:gd name="T58" fmla="*/ 195 w 199"/>
                    <a:gd name="T59" fmla="*/ 161 h 215"/>
                    <a:gd name="T60" fmla="*/ 199 w 199"/>
                    <a:gd name="T61" fmla="*/ 151 h 215"/>
                    <a:gd name="T62" fmla="*/ 172 w 199"/>
                    <a:gd name="T63" fmla="*/ 136 h 215"/>
                    <a:gd name="T64" fmla="*/ 175 w 199"/>
                    <a:gd name="T65" fmla="*/ 122 h 215"/>
                    <a:gd name="T66" fmla="*/ 157 w 199"/>
                    <a:gd name="T67" fmla="*/ 107 h 215"/>
                    <a:gd name="T68" fmla="*/ 163 w 199"/>
                    <a:gd name="T69" fmla="*/ 89 h 215"/>
                    <a:gd name="T70" fmla="*/ 139 w 199"/>
                    <a:gd name="T71" fmla="*/ 66 h 215"/>
                    <a:gd name="T72" fmla="*/ 149 w 199"/>
                    <a:gd name="T73" fmla="*/ 50 h 215"/>
                    <a:gd name="T74" fmla="*/ 122 w 199"/>
                    <a:gd name="T75" fmla="*/ 36 h 215"/>
                    <a:gd name="T76" fmla="*/ 121 w 199"/>
                    <a:gd name="T77" fmla="*/ 23 h 215"/>
                    <a:gd name="T78" fmla="*/ 121 w 199"/>
                    <a:gd name="T79" fmla="*/ 2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9" h="215">
                      <a:moveTo>
                        <a:pt x="121" y="23"/>
                      </a:moveTo>
                      <a:lnTo>
                        <a:pt x="124" y="8"/>
                      </a:lnTo>
                      <a:lnTo>
                        <a:pt x="103" y="0"/>
                      </a:lnTo>
                      <a:lnTo>
                        <a:pt x="81" y="7"/>
                      </a:lnTo>
                      <a:lnTo>
                        <a:pt x="77" y="22"/>
                      </a:lnTo>
                      <a:lnTo>
                        <a:pt x="65" y="30"/>
                      </a:lnTo>
                      <a:lnTo>
                        <a:pt x="47" y="26"/>
                      </a:lnTo>
                      <a:lnTo>
                        <a:pt x="27" y="27"/>
                      </a:lnTo>
                      <a:lnTo>
                        <a:pt x="8" y="16"/>
                      </a:lnTo>
                      <a:lnTo>
                        <a:pt x="0" y="21"/>
                      </a:lnTo>
                      <a:lnTo>
                        <a:pt x="22" y="31"/>
                      </a:lnTo>
                      <a:lnTo>
                        <a:pt x="49" y="45"/>
                      </a:lnTo>
                      <a:lnTo>
                        <a:pt x="55" y="77"/>
                      </a:lnTo>
                      <a:lnTo>
                        <a:pt x="63" y="84"/>
                      </a:lnTo>
                      <a:lnTo>
                        <a:pt x="86" y="95"/>
                      </a:lnTo>
                      <a:lnTo>
                        <a:pt x="90" y="103"/>
                      </a:lnTo>
                      <a:lnTo>
                        <a:pt x="80" y="108"/>
                      </a:lnTo>
                      <a:lnTo>
                        <a:pt x="48" y="130"/>
                      </a:lnTo>
                      <a:lnTo>
                        <a:pt x="36" y="144"/>
                      </a:lnTo>
                      <a:lnTo>
                        <a:pt x="30" y="156"/>
                      </a:lnTo>
                      <a:lnTo>
                        <a:pt x="40" y="176"/>
                      </a:lnTo>
                      <a:lnTo>
                        <a:pt x="40" y="196"/>
                      </a:lnTo>
                      <a:lnTo>
                        <a:pt x="58" y="204"/>
                      </a:lnTo>
                      <a:lnTo>
                        <a:pt x="69" y="215"/>
                      </a:lnTo>
                      <a:lnTo>
                        <a:pt x="95" y="211"/>
                      </a:lnTo>
                      <a:lnTo>
                        <a:pt x="123" y="203"/>
                      </a:lnTo>
                      <a:lnTo>
                        <a:pt x="153" y="201"/>
                      </a:lnTo>
                      <a:lnTo>
                        <a:pt x="153" y="201"/>
                      </a:lnTo>
                      <a:lnTo>
                        <a:pt x="183" y="174"/>
                      </a:lnTo>
                      <a:lnTo>
                        <a:pt x="195" y="161"/>
                      </a:lnTo>
                      <a:lnTo>
                        <a:pt x="199" y="151"/>
                      </a:lnTo>
                      <a:lnTo>
                        <a:pt x="172" y="136"/>
                      </a:lnTo>
                      <a:lnTo>
                        <a:pt x="175" y="122"/>
                      </a:lnTo>
                      <a:lnTo>
                        <a:pt x="157" y="107"/>
                      </a:lnTo>
                      <a:lnTo>
                        <a:pt x="163" y="89"/>
                      </a:lnTo>
                      <a:lnTo>
                        <a:pt x="139" y="66"/>
                      </a:lnTo>
                      <a:lnTo>
                        <a:pt x="149" y="50"/>
                      </a:lnTo>
                      <a:lnTo>
                        <a:pt x="122" y="36"/>
                      </a:lnTo>
                      <a:lnTo>
                        <a:pt x="121" y="23"/>
                      </a:lnTo>
                      <a:lnTo>
                        <a:pt x="121" y="2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15"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4A04B251-212A-91C2-F4E0-AD99DEA6EB2E}"/>
                    </a:ext>
                  </a:extLst>
                </p:cNvPr>
                <p:cNvSpPr>
                  <a:spLocks noEditPoints="1"/>
                </p:cNvSpPr>
                <p:nvPr/>
              </p:nvSpPr>
              <p:spPr bwMode="auto">
                <a:xfrm>
                  <a:off x="5789612" y="2295526"/>
                  <a:ext cx="258762" cy="309563"/>
                </a:xfrm>
                <a:custGeom>
                  <a:avLst/>
                  <a:gdLst>
                    <a:gd name="T0" fmla="*/ 34 w 163"/>
                    <a:gd name="T1" fmla="*/ 91 h 195"/>
                    <a:gd name="T2" fmla="*/ 15 w 163"/>
                    <a:gd name="T3" fmla="*/ 77 h 195"/>
                    <a:gd name="T4" fmla="*/ 1 w 163"/>
                    <a:gd name="T5" fmla="*/ 78 h 195"/>
                    <a:gd name="T6" fmla="*/ 4 w 163"/>
                    <a:gd name="T7" fmla="*/ 90 h 195"/>
                    <a:gd name="T8" fmla="*/ 0 w 163"/>
                    <a:gd name="T9" fmla="*/ 102 h 195"/>
                    <a:gd name="T10" fmla="*/ 10 w 163"/>
                    <a:gd name="T11" fmla="*/ 102 h 195"/>
                    <a:gd name="T12" fmla="*/ 23 w 163"/>
                    <a:gd name="T13" fmla="*/ 107 h 195"/>
                    <a:gd name="T14" fmla="*/ 34 w 163"/>
                    <a:gd name="T15" fmla="*/ 91 h 195"/>
                    <a:gd name="T16" fmla="*/ 82 w 163"/>
                    <a:gd name="T17" fmla="*/ 0 h 195"/>
                    <a:gd name="T18" fmla="*/ 62 w 163"/>
                    <a:gd name="T19" fmla="*/ 2 h 195"/>
                    <a:gd name="T20" fmla="*/ 48 w 163"/>
                    <a:gd name="T21" fmla="*/ 0 h 195"/>
                    <a:gd name="T22" fmla="*/ 34 w 163"/>
                    <a:gd name="T23" fmla="*/ 18 h 195"/>
                    <a:gd name="T24" fmla="*/ 27 w 163"/>
                    <a:gd name="T25" fmla="*/ 41 h 195"/>
                    <a:gd name="T26" fmla="*/ 35 w 163"/>
                    <a:gd name="T27" fmla="*/ 52 h 195"/>
                    <a:gd name="T28" fmla="*/ 35 w 163"/>
                    <a:gd name="T29" fmla="*/ 74 h 195"/>
                    <a:gd name="T30" fmla="*/ 46 w 163"/>
                    <a:gd name="T31" fmla="*/ 64 h 195"/>
                    <a:gd name="T32" fmla="*/ 50 w 163"/>
                    <a:gd name="T33" fmla="*/ 69 h 195"/>
                    <a:gd name="T34" fmla="*/ 45 w 163"/>
                    <a:gd name="T35" fmla="*/ 80 h 195"/>
                    <a:gd name="T36" fmla="*/ 48 w 163"/>
                    <a:gd name="T37" fmla="*/ 85 h 195"/>
                    <a:gd name="T38" fmla="*/ 69 w 163"/>
                    <a:gd name="T39" fmla="*/ 90 h 195"/>
                    <a:gd name="T40" fmla="*/ 70 w 163"/>
                    <a:gd name="T41" fmla="*/ 90 h 195"/>
                    <a:gd name="T42" fmla="*/ 81 w 163"/>
                    <a:gd name="T43" fmla="*/ 104 h 195"/>
                    <a:gd name="T44" fmla="*/ 78 w 163"/>
                    <a:gd name="T45" fmla="*/ 117 h 195"/>
                    <a:gd name="T46" fmla="*/ 78 w 163"/>
                    <a:gd name="T47" fmla="*/ 117 h 195"/>
                    <a:gd name="T48" fmla="*/ 52 w 163"/>
                    <a:gd name="T49" fmla="*/ 115 h 195"/>
                    <a:gd name="T50" fmla="*/ 48 w 163"/>
                    <a:gd name="T51" fmla="*/ 130 h 195"/>
                    <a:gd name="T52" fmla="*/ 58 w 163"/>
                    <a:gd name="T53" fmla="*/ 142 h 195"/>
                    <a:gd name="T54" fmla="*/ 39 w 163"/>
                    <a:gd name="T55" fmla="*/ 149 h 195"/>
                    <a:gd name="T56" fmla="*/ 44 w 163"/>
                    <a:gd name="T57" fmla="*/ 158 h 195"/>
                    <a:gd name="T58" fmla="*/ 72 w 163"/>
                    <a:gd name="T59" fmla="*/ 162 h 195"/>
                    <a:gd name="T60" fmla="*/ 72 w 163"/>
                    <a:gd name="T61" fmla="*/ 162 h 195"/>
                    <a:gd name="T62" fmla="*/ 56 w 163"/>
                    <a:gd name="T63" fmla="*/ 166 h 195"/>
                    <a:gd name="T64" fmla="*/ 28 w 163"/>
                    <a:gd name="T65" fmla="*/ 191 h 195"/>
                    <a:gd name="T66" fmla="*/ 37 w 163"/>
                    <a:gd name="T67" fmla="*/ 195 h 195"/>
                    <a:gd name="T68" fmla="*/ 50 w 163"/>
                    <a:gd name="T69" fmla="*/ 187 h 195"/>
                    <a:gd name="T70" fmla="*/ 67 w 163"/>
                    <a:gd name="T71" fmla="*/ 190 h 195"/>
                    <a:gd name="T72" fmla="*/ 80 w 163"/>
                    <a:gd name="T73" fmla="*/ 179 h 195"/>
                    <a:gd name="T74" fmla="*/ 88 w 163"/>
                    <a:gd name="T75" fmla="*/ 183 h 195"/>
                    <a:gd name="T76" fmla="*/ 119 w 163"/>
                    <a:gd name="T77" fmla="*/ 177 h 195"/>
                    <a:gd name="T78" fmla="*/ 144 w 163"/>
                    <a:gd name="T79" fmla="*/ 177 h 195"/>
                    <a:gd name="T80" fmla="*/ 160 w 163"/>
                    <a:gd name="T81" fmla="*/ 165 h 195"/>
                    <a:gd name="T82" fmla="*/ 152 w 163"/>
                    <a:gd name="T83" fmla="*/ 153 h 195"/>
                    <a:gd name="T84" fmla="*/ 161 w 163"/>
                    <a:gd name="T85" fmla="*/ 147 h 195"/>
                    <a:gd name="T86" fmla="*/ 163 w 163"/>
                    <a:gd name="T87" fmla="*/ 132 h 195"/>
                    <a:gd name="T88" fmla="*/ 142 w 163"/>
                    <a:gd name="T89" fmla="*/ 127 h 195"/>
                    <a:gd name="T90" fmla="*/ 136 w 163"/>
                    <a:gd name="T91" fmla="*/ 119 h 195"/>
                    <a:gd name="T92" fmla="*/ 126 w 163"/>
                    <a:gd name="T93" fmla="*/ 93 h 195"/>
                    <a:gd name="T94" fmla="*/ 114 w 163"/>
                    <a:gd name="T95" fmla="*/ 89 h 195"/>
                    <a:gd name="T96" fmla="*/ 99 w 163"/>
                    <a:gd name="T97" fmla="*/ 63 h 195"/>
                    <a:gd name="T98" fmla="*/ 97 w 163"/>
                    <a:gd name="T99" fmla="*/ 61 h 195"/>
                    <a:gd name="T100" fmla="*/ 79 w 163"/>
                    <a:gd name="T101" fmla="*/ 59 h 195"/>
                    <a:gd name="T102" fmla="*/ 95 w 163"/>
                    <a:gd name="T103" fmla="*/ 39 h 195"/>
                    <a:gd name="T104" fmla="*/ 100 w 163"/>
                    <a:gd name="T105" fmla="*/ 21 h 195"/>
                    <a:gd name="T106" fmla="*/ 81 w 163"/>
                    <a:gd name="T107" fmla="*/ 21 h 195"/>
                    <a:gd name="T108" fmla="*/ 63 w 163"/>
                    <a:gd name="T109" fmla="*/ 24 h 195"/>
                    <a:gd name="T110" fmla="*/ 82 w 163"/>
                    <a:gd name="T111" fmla="*/ 0 h 195"/>
                    <a:gd name="T112" fmla="*/ 82 w 163"/>
                    <a:gd name="T113"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3" h="195">
                      <a:moveTo>
                        <a:pt x="34" y="91"/>
                      </a:moveTo>
                      <a:lnTo>
                        <a:pt x="15" y="77"/>
                      </a:lnTo>
                      <a:lnTo>
                        <a:pt x="1" y="78"/>
                      </a:lnTo>
                      <a:lnTo>
                        <a:pt x="4" y="90"/>
                      </a:lnTo>
                      <a:lnTo>
                        <a:pt x="0" y="102"/>
                      </a:lnTo>
                      <a:lnTo>
                        <a:pt x="10" y="102"/>
                      </a:lnTo>
                      <a:lnTo>
                        <a:pt x="23" y="107"/>
                      </a:lnTo>
                      <a:lnTo>
                        <a:pt x="34" y="91"/>
                      </a:lnTo>
                      <a:close/>
                      <a:moveTo>
                        <a:pt x="82" y="0"/>
                      </a:moveTo>
                      <a:lnTo>
                        <a:pt x="62" y="2"/>
                      </a:lnTo>
                      <a:lnTo>
                        <a:pt x="48" y="0"/>
                      </a:lnTo>
                      <a:lnTo>
                        <a:pt x="34" y="18"/>
                      </a:lnTo>
                      <a:lnTo>
                        <a:pt x="27" y="41"/>
                      </a:lnTo>
                      <a:lnTo>
                        <a:pt x="35" y="52"/>
                      </a:lnTo>
                      <a:lnTo>
                        <a:pt x="35" y="74"/>
                      </a:lnTo>
                      <a:lnTo>
                        <a:pt x="46" y="64"/>
                      </a:lnTo>
                      <a:lnTo>
                        <a:pt x="50" y="69"/>
                      </a:lnTo>
                      <a:lnTo>
                        <a:pt x="45" y="80"/>
                      </a:lnTo>
                      <a:lnTo>
                        <a:pt x="48" y="85"/>
                      </a:lnTo>
                      <a:lnTo>
                        <a:pt x="69" y="90"/>
                      </a:lnTo>
                      <a:lnTo>
                        <a:pt x="70" y="90"/>
                      </a:lnTo>
                      <a:lnTo>
                        <a:pt x="81" y="104"/>
                      </a:lnTo>
                      <a:lnTo>
                        <a:pt x="78" y="117"/>
                      </a:lnTo>
                      <a:lnTo>
                        <a:pt x="78" y="117"/>
                      </a:lnTo>
                      <a:lnTo>
                        <a:pt x="52" y="115"/>
                      </a:lnTo>
                      <a:lnTo>
                        <a:pt x="48" y="130"/>
                      </a:lnTo>
                      <a:lnTo>
                        <a:pt x="58" y="142"/>
                      </a:lnTo>
                      <a:lnTo>
                        <a:pt x="39" y="149"/>
                      </a:lnTo>
                      <a:lnTo>
                        <a:pt x="44" y="158"/>
                      </a:lnTo>
                      <a:lnTo>
                        <a:pt x="72" y="162"/>
                      </a:lnTo>
                      <a:lnTo>
                        <a:pt x="72" y="162"/>
                      </a:lnTo>
                      <a:lnTo>
                        <a:pt x="56" y="166"/>
                      </a:lnTo>
                      <a:lnTo>
                        <a:pt x="28" y="191"/>
                      </a:lnTo>
                      <a:lnTo>
                        <a:pt x="37" y="195"/>
                      </a:lnTo>
                      <a:lnTo>
                        <a:pt x="50" y="187"/>
                      </a:lnTo>
                      <a:lnTo>
                        <a:pt x="67" y="190"/>
                      </a:lnTo>
                      <a:lnTo>
                        <a:pt x="80" y="179"/>
                      </a:lnTo>
                      <a:lnTo>
                        <a:pt x="88" y="183"/>
                      </a:lnTo>
                      <a:lnTo>
                        <a:pt x="119" y="177"/>
                      </a:lnTo>
                      <a:lnTo>
                        <a:pt x="144" y="177"/>
                      </a:lnTo>
                      <a:lnTo>
                        <a:pt x="160" y="165"/>
                      </a:lnTo>
                      <a:lnTo>
                        <a:pt x="152" y="153"/>
                      </a:lnTo>
                      <a:lnTo>
                        <a:pt x="161" y="147"/>
                      </a:lnTo>
                      <a:lnTo>
                        <a:pt x="163" y="132"/>
                      </a:lnTo>
                      <a:lnTo>
                        <a:pt x="142" y="127"/>
                      </a:lnTo>
                      <a:lnTo>
                        <a:pt x="136" y="119"/>
                      </a:lnTo>
                      <a:lnTo>
                        <a:pt x="126" y="93"/>
                      </a:lnTo>
                      <a:lnTo>
                        <a:pt x="114" y="89"/>
                      </a:lnTo>
                      <a:lnTo>
                        <a:pt x="99" y="63"/>
                      </a:lnTo>
                      <a:lnTo>
                        <a:pt x="97" y="61"/>
                      </a:lnTo>
                      <a:lnTo>
                        <a:pt x="79" y="59"/>
                      </a:lnTo>
                      <a:lnTo>
                        <a:pt x="95" y="39"/>
                      </a:lnTo>
                      <a:lnTo>
                        <a:pt x="100" y="21"/>
                      </a:lnTo>
                      <a:lnTo>
                        <a:pt x="81" y="21"/>
                      </a:lnTo>
                      <a:lnTo>
                        <a:pt x="63" y="24"/>
                      </a:lnTo>
                      <a:lnTo>
                        <a:pt x="82" y="0"/>
                      </a:lnTo>
                      <a:lnTo>
                        <a:pt x="82"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16"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69F6B939-F912-C353-4B0A-4464CF5733D4}"/>
                    </a:ext>
                  </a:extLst>
                </p:cNvPr>
                <p:cNvSpPr>
                  <a:spLocks/>
                </p:cNvSpPr>
                <p:nvPr/>
              </p:nvSpPr>
              <p:spPr bwMode="auto">
                <a:xfrm>
                  <a:off x="6408737" y="2733676"/>
                  <a:ext cx="171450" cy="146050"/>
                </a:xfrm>
                <a:custGeom>
                  <a:avLst/>
                  <a:gdLst>
                    <a:gd name="T0" fmla="*/ 73 w 108"/>
                    <a:gd name="T1" fmla="*/ 13 h 92"/>
                    <a:gd name="T2" fmla="*/ 58 w 108"/>
                    <a:gd name="T3" fmla="*/ 2 h 92"/>
                    <a:gd name="T4" fmla="*/ 52 w 108"/>
                    <a:gd name="T5" fmla="*/ 0 h 92"/>
                    <a:gd name="T6" fmla="*/ 38 w 108"/>
                    <a:gd name="T7" fmla="*/ 6 h 92"/>
                    <a:gd name="T8" fmla="*/ 37 w 108"/>
                    <a:gd name="T9" fmla="*/ 15 h 92"/>
                    <a:gd name="T10" fmla="*/ 30 w 108"/>
                    <a:gd name="T11" fmla="*/ 17 h 92"/>
                    <a:gd name="T12" fmla="*/ 31 w 108"/>
                    <a:gd name="T13" fmla="*/ 24 h 92"/>
                    <a:gd name="T14" fmla="*/ 24 w 108"/>
                    <a:gd name="T15" fmla="*/ 24 h 92"/>
                    <a:gd name="T16" fmla="*/ 17 w 108"/>
                    <a:gd name="T17" fmla="*/ 20 h 92"/>
                    <a:gd name="T18" fmla="*/ 13 w 108"/>
                    <a:gd name="T19" fmla="*/ 24 h 92"/>
                    <a:gd name="T20" fmla="*/ 0 w 108"/>
                    <a:gd name="T21" fmla="*/ 23 h 92"/>
                    <a:gd name="T22" fmla="*/ 0 w 108"/>
                    <a:gd name="T23" fmla="*/ 23 h 92"/>
                    <a:gd name="T24" fmla="*/ 0 w 108"/>
                    <a:gd name="T25" fmla="*/ 31 h 92"/>
                    <a:gd name="T26" fmla="*/ 6 w 108"/>
                    <a:gd name="T27" fmla="*/ 39 h 92"/>
                    <a:gd name="T28" fmla="*/ 11 w 108"/>
                    <a:gd name="T29" fmla="*/ 30 h 92"/>
                    <a:gd name="T30" fmla="*/ 24 w 108"/>
                    <a:gd name="T31" fmla="*/ 33 h 92"/>
                    <a:gd name="T32" fmla="*/ 24 w 108"/>
                    <a:gd name="T33" fmla="*/ 41 h 92"/>
                    <a:gd name="T34" fmla="*/ 34 w 108"/>
                    <a:gd name="T35" fmla="*/ 50 h 92"/>
                    <a:gd name="T36" fmla="*/ 30 w 108"/>
                    <a:gd name="T37" fmla="*/ 52 h 92"/>
                    <a:gd name="T38" fmla="*/ 47 w 108"/>
                    <a:gd name="T39" fmla="*/ 69 h 92"/>
                    <a:gd name="T40" fmla="*/ 66 w 108"/>
                    <a:gd name="T41" fmla="*/ 75 h 92"/>
                    <a:gd name="T42" fmla="*/ 77 w 108"/>
                    <a:gd name="T43" fmla="*/ 84 h 92"/>
                    <a:gd name="T44" fmla="*/ 95 w 108"/>
                    <a:gd name="T45" fmla="*/ 92 h 92"/>
                    <a:gd name="T46" fmla="*/ 95 w 108"/>
                    <a:gd name="T47" fmla="*/ 92 h 92"/>
                    <a:gd name="T48" fmla="*/ 97 w 108"/>
                    <a:gd name="T49" fmla="*/ 88 h 92"/>
                    <a:gd name="T50" fmla="*/ 80 w 108"/>
                    <a:gd name="T51" fmla="*/ 80 h 92"/>
                    <a:gd name="T52" fmla="*/ 71 w 108"/>
                    <a:gd name="T53" fmla="*/ 71 h 92"/>
                    <a:gd name="T54" fmla="*/ 64 w 108"/>
                    <a:gd name="T55" fmla="*/ 65 h 92"/>
                    <a:gd name="T56" fmla="*/ 54 w 108"/>
                    <a:gd name="T57" fmla="*/ 57 h 92"/>
                    <a:gd name="T58" fmla="*/ 50 w 108"/>
                    <a:gd name="T59" fmla="*/ 49 h 92"/>
                    <a:gd name="T60" fmla="*/ 39 w 108"/>
                    <a:gd name="T61" fmla="*/ 39 h 92"/>
                    <a:gd name="T62" fmla="*/ 43 w 108"/>
                    <a:gd name="T63" fmla="*/ 30 h 92"/>
                    <a:gd name="T64" fmla="*/ 51 w 108"/>
                    <a:gd name="T65" fmla="*/ 34 h 92"/>
                    <a:gd name="T66" fmla="*/ 54 w 108"/>
                    <a:gd name="T67" fmla="*/ 30 h 92"/>
                    <a:gd name="T68" fmla="*/ 63 w 108"/>
                    <a:gd name="T69" fmla="*/ 30 h 92"/>
                    <a:gd name="T70" fmla="*/ 79 w 108"/>
                    <a:gd name="T71" fmla="*/ 33 h 92"/>
                    <a:gd name="T72" fmla="*/ 92 w 108"/>
                    <a:gd name="T73" fmla="*/ 32 h 92"/>
                    <a:gd name="T74" fmla="*/ 101 w 108"/>
                    <a:gd name="T75" fmla="*/ 38 h 92"/>
                    <a:gd name="T76" fmla="*/ 101 w 108"/>
                    <a:gd name="T77" fmla="*/ 38 h 92"/>
                    <a:gd name="T78" fmla="*/ 108 w 108"/>
                    <a:gd name="T79" fmla="*/ 30 h 92"/>
                    <a:gd name="T80" fmla="*/ 101 w 108"/>
                    <a:gd name="T81" fmla="*/ 22 h 92"/>
                    <a:gd name="T82" fmla="*/ 95 w 108"/>
                    <a:gd name="T83" fmla="*/ 14 h 92"/>
                    <a:gd name="T84" fmla="*/ 95 w 108"/>
                    <a:gd name="T85" fmla="*/ 14 h 92"/>
                    <a:gd name="T86" fmla="*/ 89 w 108"/>
                    <a:gd name="T87" fmla="*/ 16 h 92"/>
                    <a:gd name="T88" fmla="*/ 73 w 108"/>
                    <a:gd name="T89" fmla="*/ 13 h 92"/>
                    <a:gd name="T90" fmla="*/ 73 w 108"/>
                    <a:gd name="T91" fmla="*/ 1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92">
                      <a:moveTo>
                        <a:pt x="73" y="13"/>
                      </a:moveTo>
                      <a:lnTo>
                        <a:pt x="58" y="2"/>
                      </a:lnTo>
                      <a:lnTo>
                        <a:pt x="52" y="0"/>
                      </a:lnTo>
                      <a:lnTo>
                        <a:pt x="38" y="6"/>
                      </a:lnTo>
                      <a:lnTo>
                        <a:pt x="37" y="15"/>
                      </a:lnTo>
                      <a:lnTo>
                        <a:pt x="30" y="17"/>
                      </a:lnTo>
                      <a:lnTo>
                        <a:pt x="31" y="24"/>
                      </a:lnTo>
                      <a:lnTo>
                        <a:pt x="24" y="24"/>
                      </a:lnTo>
                      <a:lnTo>
                        <a:pt x="17" y="20"/>
                      </a:lnTo>
                      <a:lnTo>
                        <a:pt x="13" y="24"/>
                      </a:lnTo>
                      <a:lnTo>
                        <a:pt x="0" y="23"/>
                      </a:lnTo>
                      <a:lnTo>
                        <a:pt x="0" y="23"/>
                      </a:lnTo>
                      <a:lnTo>
                        <a:pt x="0" y="31"/>
                      </a:lnTo>
                      <a:lnTo>
                        <a:pt x="6" y="39"/>
                      </a:lnTo>
                      <a:lnTo>
                        <a:pt x="11" y="30"/>
                      </a:lnTo>
                      <a:lnTo>
                        <a:pt x="24" y="33"/>
                      </a:lnTo>
                      <a:lnTo>
                        <a:pt x="24" y="41"/>
                      </a:lnTo>
                      <a:lnTo>
                        <a:pt x="34" y="50"/>
                      </a:lnTo>
                      <a:lnTo>
                        <a:pt x="30" y="52"/>
                      </a:lnTo>
                      <a:lnTo>
                        <a:pt x="47" y="69"/>
                      </a:lnTo>
                      <a:lnTo>
                        <a:pt x="66" y="75"/>
                      </a:lnTo>
                      <a:lnTo>
                        <a:pt x="77" y="84"/>
                      </a:lnTo>
                      <a:lnTo>
                        <a:pt x="95" y="92"/>
                      </a:lnTo>
                      <a:lnTo>
                        <a:pt x="95" y="92"/>
                      </a:lnTo>
                      <a:lnTo>
                        <a:pt x="97" y="88"/>
                      </a:lnTo>
                      <a:lnTo>
                        <a:pt x="80" y="80"/>
                      </a:lnTo>
                      <a:lnTo>
                        <a:pt x="71" y="71"/>
                      </a:lnTo>
                      <a:lnTo>
                        <a:pt x="64" y="65"/>
                      </a:lnTo>
                      <a:lnTo>
                        <a:pt x="54" y="57"/>
                      </a:lnTo>
                      <a:lnTo>
                        <a:pt x="50" y="49"/>
                      </a:lnTo>
                      <a:lnTo>
                        <a:pt x="39" y="39"/>
                      </a:lnTo>
                      <a:lnTo>
                        <a:pt x="43" y="30"/>
                      </a:lnTo>
                      <a:lnTo>
                        <a:pt x="51" y="34"/>
                      </a:lnTo>
                      <a:lnTo>
                        <a:pt x="54" y="30"/>
                      </a:lnTo>
                      <a:lnTo>
                        <a:pt x="63" y="30"/>
                      </a:lnTo>
                      <a:lnTo>
                        <a:pt x="79" y="33"/>
                      </a:lnTo>
                      <a:lnTo>
                        <a:pt x="92" y="32"/>
                      </a:lnTo>
                      <a:lnTo>
                        <a:pt x="101" y="38"/>
                      </a:lnTo>
                      <a:lnTo>
                        <a:pt x="101" y="38"/>
                      </a:lnTo>
                      <a:lnTo>
                        <a:pt x="108" y="30"/>
                      </a:lnTo>
                      <a:lnTo>
                        <a:pt x="101" y="22"/>
                      </a:lnTo>
                      <a:lnTo>
                        <a:pt x="95" y="14"/>
                      </a:lnTo>
                      <a:lnTo>
                        <a:pt x="95" y="14"/>
                      </a:lnTo>
                      <a:lnTo>
                        <a:pt x="89" y="16"/>
                      </a:lnTo>
                      <a:lnTo>
                        <a:pt x="73" y="13"/>
                      </a:lnTo>
                      <a:lnTo>
                        <a:pt x="73" y="1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17"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C781E14E-5A30-9BCB-95DF-694500E2BBB7}"/>
                    </a:ext>
                  </a:extLst>
                </p:cNvPr>
                <p:cNvSpPr>
                  <a:spLocks/>
                </p:cNvSpPr>
                <p:nvPr/>
              </p:nvSpPr>
              <p:spPr bwMode="auto">
                <a:xfrm>
                  <a:off x="6480175" y="2654301"/>
                  <a:ext cx="187325" cy="104775"/>
                </a:xfrm>
                <a:custGeom>
                  <a:avLst/>
                  <a:gdLst>
                    <a:gd name="T0" fmla="*/ 80 w 118"/>
                    <a:gd name="T1" fmla="*/ 0 h 66"/>
                    <a:gd name="T2" fmla="*/ 75 w 118"/>
                    <a:gd name="T3" fmla="*/ 2 h 66"/>
                    <a:gd name="T4" fmla="*/ 71 w 118"/>
                    <a:gd name="T5" fmla="*/ 8 h 66"/>
                    <a:gd name="T6" fmla="*/ 63 w 118"/>
                    <a:gd name="T7" fmla="*/ 10 h 66"/>
                    <a:gd name="T8" fmla="*/ 61 w 118"/>
                    <a:gd name="T9" fmla="*/ 9 h 66"/>
                    <a:gd name="T10" fmla="*/ 52 w 118"/>
                    <a:gd name="T11" fmla="*/ 12 h 66"/>
                    <a:gd name="T12" fmla="*/ 45 w 118"/>
                    <a:gd name="T13" fmla="*/ 13 h 66"/>
                    <a:gd name="T14" fmla="*/ 44 w 118"/>
                    <a:gd name="T15" fmla="*/ 18 h 66"/>
                    <a:gd name="T16" fmla="*/ 28 w 118"/>
                    <a:gd name="T17" fmla="*/ 21 h 66"/>
                    <a:gd name="T18" fmla="*/ 21 w 118"/>
                    <a:gd name="T19" fmla="*/ 18 h 66"/>
                    <a:gd name="T20" fmla="*/ 11 w 118"/>
                    <a:gd name="T21" fmla="*/ 12 h 66"/>
                    <a:gd name="T22" fmla="*/ 11 w 118"/>
                    <a:gd name="T23" fmla="*/ 22 h 66"/>
                    <a:gd name="T24" fmla="*/ 0 w 118"/>
                    <a:gd name="T25" fmla="*/ 22 h 66"/>
                    <a:gd name="T26" fmla="*/ 5 w 118"/>
                    <a:gd name="T27" fmla="*/ 26 h 66"/>
                    <a:gd name="T28" fmla="*/ 0 w 118"/>
                    <a:gd name="T29" fmla="*/ 41 h 66"/>
                    <a:gd name="T30" fmla="*/ 3 w 118"/>
                    <a:gd name="T31" fmla="*/ 42 h 66"/>
                    <a:gd name="T32" fmla="*/ 7 w 118"/>
                    <a:gd name="T33" fmla="*/ 50 h 66"/>
                    <a:gd name="T34" fmla="*/ 13 w 118"/>
                    <a:gd name="T35" fmla="*/ 52 h 66"/>
                    <a:gd name="T36" fmla="*/ 28 w 118"/>
                    <a:gd name="T37" fmla="*/ 63 h 66"/>
                    <a:gd name="T38" fmla="*/ 44 w 118"/>
                    <a:gd name="T39" fmla="*/ 66 h 66"/>
                    <a:gd name="T40" fmla="*/ 50 w 118"/>
                    <a:gd name="T41" fmla="*/ 64 h 66"/>
                    <a:gd name="T42" fmla="*/ 50 w 118"/>
                    <a:gd name="T43" fmla="*/ 64 h 66"/>
                    <a:gd name="T44" fmla="*/ 64 w 118"/>
                    <a:gd name="T45" fmla="*/ 57 h 66"/>
                    <a:gd name="T46" fmla="*/ 77 w 118"/>
                    <a:gd name="T47" fmla="*/ 58 h 66"/>
                    <a:gd name="T48" fmla="*/ 91 w 118"/>
                    <a:gd name="T49" fmla="*/ 54 h 66"/>
                    <a:gd name="T50" fmla="*/ 100 w 118"/>
                    <a:gd name="T51" fmla="*/ 38 h 66"/>
                    <a:gd name="T52" fmla="*/ 107 w 118"/>
                    <a:gd name="T53" fmla="*/ 23 h 66"/>
                    <a:gd name="T54" fmla="*/ 118 w 118"/>
                    <a:gd name="T55" fmla="*/ 18 h 66"/>
                    <a:gd name="T56" fmla="*/ 116 w 118"/>
                    <a:gd name="T57" fmla="*/ 11 h 66"/>
                    <a:gd name="T58" fmla="*/ 105 w 118"/>
                    <a:gd name="T59" fmla="*/ 5 h 66"/>
                    <a:gd name="T60" fmla="*/ 101 w 118"/>
                    <a:gd name="T61" fmla="*/ 8 h 66"/>
                    <a:gd name="T62" fmla="*/ 80 w 118"/>
                    <a:gd name="T63" fmla="*/ 0 h 66"/>
                    <a:gd name="T64" fmla="*/ 80 w 118"/>
                    <a:gd name="T6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8" h="66">
                      <a:moveTo>
                        <a:pt x="80" y="0"/>
                      </a:moveTo>
                      <a:lnTo>
                        <a:pt x="75" y="2"/>
                      </a:lnTo>
                      <a:lnTo>
                        <a:pt x="71" y="8"/>
                      </a:lnTo>
                      <a:lnTo>
                        <a:pt x="63" y="10"/>
                      </a:lnTo>
                      <a:lnTo>
                        <a:pt x="61" y="9"/>
                      </a:lnTo>
                      <a:lnTo>
                        <a:pt x="52" y="12"/>
                      </a:lnTo>
                      <a:lnTo>
                        <a:pt x="45" y="13"/>
                      </a:lnTo>
                      <a:lnTo>
                        <a:pt x="44" y="18"/>
                      </a:lnTo>
                      <a:lnTo>
                        <a:pt x="28" y="21"/>
                      </a:lnTo>
                      <a:lnTo>
                        <a:pt x="21" y="18"/>
                      </a:lnTo>
                      <a:lnTo>
                        <a:pt x="11" y="12"/>
                      </a:lnTo>
                      <a:lnTo>
                        <a:pt x="11" y="22"/>
                      </a:lnTo>
                      <a:lnTo>
                        <a:pt x="0" y="22"/>
                      </a:lnTo>
                      <a:lnTo>
                        <a:pt x="5" y="26"/>
                      </a:lnTo>
                      <a:lnTo>
                        <a:pt x="0" y="41"/>
                      </a:lnTo>
                      <a:lnTo>
                        <a:pt x="3" y="42"/>
                      </a:lnTo>
                      <a:lnTo>
                        <a:pt x="7" y="50"/>
                      </a:lnTo>
                      <a:lnTo>
                        <a:pt x="13" y="52"/>
                      </a:lnTo>
                      <a:lnTo>
                        <a:pt x="28" y="63"/>
                      </a:lnTo>
                      <a:lnTo>
                        <a:pt x="44" y="66"/>
                      </a:lnTo>
                      <a:lnTo>
                        <a:pt x="50" y="64"/>
                      </a:lnTo>
                      <a:lnTo>
                        <a:pt x="50" y="64"/>
                      </a:lnTo>
                      <a:lnTo>
                        <a:pt x="64" y="57"/>
                      </a:lnTo>
                      <a:lnTo>
                        <a:pt x="77" y="58"/>
                      </a:lnTo>
                      <a:lnTo>
                        <a:pt x="91" y="54"/>
                      </a:lnTo>
                      <a:lnTo>
                        <a:pt x="100" y="38"/>
                      </a:lnTo>
                      <a:lnTo>
                        <a:pt x="107" y="23"/>
                      </a:lnTo>
                      <a:lnTo>
                        <a:pt x="118" y="18"/>
                      </a:lnTo>
                      <a:lnTo>
                        <a:pt x="116" y="11"/>
                      </a:lnTo>
                      <a:lnTo>
                        <a:pt x="105" y="5"/>
                      </a:lnTo>
                      <a:lnTo>
                        <a:pt x="101" y="8"/>
                      </a:lnTo>
                      <a:lnTo>
                        <a:pt x="80" y="0"/>
                      </a:lnTo>
                      <a:lnTo>
                        <a:pt x="80"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18"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31086402-F06C-4380-CAD5-22C9C20AE453}"/>
                    </a:ext>
                  </a:extLst>
                </p:cNvPr>
                <p:cNvSpPr>
                  <a:spLocks/>
                </p:cNvSpPr>
                <p:nvPr/>
              </p:nvSpPr>
              <p:spPr bwMode="auto">
                <a:xfrm>
                  <a:off x="5716587" y="2419351"/>
                  <a:ext cx="114300" cy="123825"/>
                </a:xfrm>
                <a:custGeom>
                  <a:avLst/>
                  <a:gdLst>
                    <a:gd name="T0" fmla="*/ 69 w 72"/>
                    <a:gd name="T1" fmla="*/ 29 h 78"/>
                    <a:gd name="T2" fmla="*/ 56 w 72"/>
                    <a:gd name="T3" fmla="*/ 24 h 78"/>
                    <a:gd name="T4" fmla="*/ 46 w 72"/>
                    <a:gd name="T5" fmla="*/ 24 h 78"/>
                    <a:gd name="T6" fmla="*/ 50 w 72"/>
                    <a:gd name="T7" fmla="*/ 12 h 78"/>
                    <a:gd name="T8" fmla="*/ 47 w 72"/>
                    <a:gd name="T9" fmla="*/ 0 h 78"/>
                    <a:gd name="T10" fmla="*/ 33 w 72"/>
                    <a:gd name="T11" fmla="*/ 11 h 78"/>
                    <a:gd name="T12" fmla="*/ 8 w 72"/>
                    <a:gd name="T13" fmla="*/ 28 h 78"/>
                    <a:gd name="T14" fmla="*/ 16 w 72"/>
                    <a:gd name="T15" fmla="*/ 51 h 78"/>
                    <a:gd name="T16" fmla="*/ 0 w 72"/>
                    <a:gd name="T17" fmla="*/ 74 h 78"/>
                    <a:gd name="T18" fmla="*/ 25 w 72"/>
                    <a:gd name="T19" fmla="*/ 78 h 78"/>
                    <a:gd name="T20" fmla="*/ 57 w 72"/>
                    <a:gd name="T21" fmla="*/ 65 h 78"/>
                    <a:gd name="T22" fmla="*/ 72 w 72"/>
                    <a:gd name="T23" fmla="*/ 45 h 78"/>
                    <a:gd name="T24" fmla="*/ 69 w 72"/>
                    <a:gd name="T25" fmla="*/ 29 h 78"/>
                    <a:gd name="T26" fmla="*/ 69 w 72"/>
                    <a:gd name="T27" fmla="*/ 2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78">
                      <a:moveTo>
                        <a:pt x="69" y="29"/>
                      </a:moveTo>
                      <a:lnTo>
                        <a:pt x="56" y="24"/>
                      </a:lnTo>
                      <a:lnTo>
                        <a:pt x="46" y="24"/>
                      </a:lnTo>
                      <a:lnTo>
                        <a:pt x="50" y="12"/>
                      </a:lnTo>
                      <a:lnTo>
                        <a:pt x="47" y="0"/>
                      </a:lnTo>
                      <a:lnTo>
                        <a:pt x="33" y="11"/>
                      </a:lnTo>
                      <a:lnTo>
                        <a:pt x="8" y="28"/>
                      </a:lnTo>
                      <a:lnTo>
                        <a:pt x="16" y="51"/>
                      </a:lnTo>
                      <a:lnTo>
                        <a:pt x="0" y="74"/>
                      </a:lnTo>
                      <a:lnTo>
                        <a:pt x="25" y="78"/>
                      </a:lnTo>
                      <a:lnTo>
                        <a:pt x="57" y="65"/>
                      </a:lnTo>
                      <a:lnTo>
                        <a:pt x="72" y="45"/>
                      </a:lnTo>
                      <a:lnTo>
                        <a:pt x="69" y="29"/>
                      </a:lnTo>
                      <a:lnTo>
                        <a:pt x="69" y="29"/>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19"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FF5342B5-5BCA-0EFB-E477-953C558C7513}"/>
                    </a:ext>
                  </a:extLst>
                </p:cNvPr>
                <p:cNvSpPr>
                  <a:spLocks/>
                </p:cNvSpPr>
                <p:nvPr/>
              </p:nvSpPr>
              <p:spPr bwMode="auto">
                <a:xfrm>
                  <a:off x="5389562" y="2028826"/>
                  <a:ext cx="268287" cy="100013"/>
                </a:xfrm>
                <a:custGeom>
                  <a:avLst/>
                  <a:gdLst>
                    <a:gd name="T0" fmla="*/ 158 w 169"/>
                    <a:gd name="T1" fmla="*/ 1 h 63"/>
                    <a:gd name="T2" fmla="*/ 131 w 169"/>
                    <a:gd name="T3" fmla="*/ 0 h 63"/>
                    <a:gd name="T4" fmla="*/ 104 w 169"/>
                    <a:gd name="T5" fmla="*/ 10 h 63"/>
                    <a:gd name="T6" fmla="*/ 86 w 169"/>
                    <a:gd name="T7" fmla="*/ 5 h 63"/>
                    <a:gd name="T8" fmla="*/ 60 w 169"/>
                    <a:gd name="T9" fmla="*/ 16 h 63"/>
                    <a:gd name="T10" fmla="*/ 37 w 169"/>
                    <a:gd name="T11" fmla="*/ 2 h 63"/>
                    <a:gd name="T12" fmla="*/ 13 w 169"/>
                    <a:gd name="T13" fmla="*/ 5 h 63"/>
                    <a:gd name="T14" fmla="*/ 0 w 169"/>
                    <a:gd name="T15" fmla="*/ 19 h 63"/>
                    <a:gd name="T16" fmla="*/ 33 w 169"/>
                    <a:gd name="T17" fmla="*/ 23 h 63"/>
                    <a:gd name="T18" fmla="*/ 32 w 169"/>
                    <a:gd name="T19" fmla="*/ 30 h 63"/>
                    <a:gd name="T20" fmla="*/ 3 w 169"/>
                    <a:gd name="T21" fmla="*/ 34 h 63"/>
                    <a:gd name="T22" fmla="*/ 35 w 169"/>
                    <a:gd name="T23" fmla="*/ 44 h 63"/>
                    <a:gd name="T24" fmla="*/ 19 w 169"/>
                    <a:gd name="T25" fmla="*/ 53 h 63"/>
                    <a:gd name="T26" fmla="*/ 62 w 169"/>
                    <a:gd name="T27" fmla="*/ 60 h 63"/>
                    <a:gd name="T28" fmla="*/ 83 w 169"/>
                    <a:gd name="T29" fmla="*/ 63 h 63"/>
                    <a:gd name="T30" fmla="*/ 98 w 169"/>
                    <a:gd name="T31" fmla="*/ 59 h 63"/>
                    <a:gd name="T32" fmla="*/ 145 w 169"/>
                    <a:gd name="T33" fmla="*/ 45 h 63"/>
                    <a:gd name="T34" fmla="*/ 169 w 169"/>
                    <a:gd name="T35" fmla="*/ 29 h 63"/>
                    <a:gd name="T36" fmla="*/ 152 w 169"/>
                    <a:gd name="T37" fmla="*/ 15 h 63"/>
                    <a:gd name="T38" fmla="*/ 158 w 169"/>
                    <a:gd name="T39" fmla="*/ 1 h 63"/>
                    <a:gd name="T40" fmla="*/ 158 w 169"/>
                    <a:gd name="T41"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63">
                      <a:moveTo>
                        <a:pt x="158" y="1"/>
                      </a:moveTo>
                      <a:lnTo>
                        <a:pt x="131" y="0"/>
                      </a:lnTo>
                      <a:lnTo>
                        <a:pt x="104" y="10"/>
                      </a:lnTo>
                      <a:lnTo>
                        <a:pt x="86" y="5"/>
                      </a:lnTo>
                      <a:lnTo>
                        <a:pt x="60" y="16"/>
                      </a:lnTo>
                      <a:lnTo>
                        <a:pt x="37" y="2"/>
                      </a:lnTo>
                      <a:lnTo>
                        <a:pt x="13" y="5"/>
                      </a:lnTo>
                      <a:lnTo>
                        <a:pt x="0" y="19"/>
                      </a:lnTo>
                      <a:lnTo>
                        <a:pt x="33" y="23"/>
                      </a:lnTo>
                      <a:lnTo>
                        <a:pt x="32" y="30"/>
                      </a:lnTo>
                      <a:lnTo>
                        <a:pt x="3" y="34"/>
                      </a:lnTo>
                      <a:lnTo>
                        <a:pt x="35" y="44"/>
                      </a:lnTo>
                      <a:lnTo>
                        <a:pt x="19" y="53"/>
                      </a:lnTo>
                      <a:lnTo>
                        <a:pt x="62" y="60"/>
                      </a:lnTo>
                      <a:lnTo>
                        <a:pt x="83" y="63"/>
                      </a:lnTo>
                      <a:lnTo>
                        <a:pt x="98" y="59"/>
                      </a:lnTo>
                      <a:lnTo>
                        <a:pt x="145" y="45"/>
                      </a:lnTo>
                      <a:lnTo>
                        <a:pt x="169" y="29"/>
                      </a:lnTo>
                      <a:lnTo>
                        <a:pt x="152" y="15"/>
                      </a:lnTo>
                      <a:lnTo>
                        <a:pt x="158" y="1"/>
                      </a:lnTo>
                      <a:lnTo>
                        <a:pt x="158" y="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20"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A7F7E3F3-1C84-7A63-3D6E-4152D86045E1}"/>
                    </a:ext>
                  </a:extLst>
                </p:cNvPr>
                <p:cNvSpPr>
                  <a:spLocks noEditPoints="1"/>
                </p:cNvSpPr>
                <p:nvPr/>
              </p:nvSpPr>
              <p:spPr bwMode="auto">
                <a:xfrm>
                  <a:off x="6202362" y="2711451"/>
                  <a:ext cx="365125" cy="388938"/>
                </a:xfrm>
                <a:custGeom>
                  <a:avLst/>
                  <a:gdLst>
                    <a:gd name="T0" fmla="*/ 161 w 230"/>
                    <a:gd name="T1" fmla="*/ 208 h 245"/>
                    <a:gd name="T2" fmla="*/ 119 w 230"/>
                    <a:gd name="T3" fmla="*/ 209 h 245"/>
                    <a:gd name="T4" fmla="*/ 144 w 230"/>
                    <a:gd name="T5" fmla="*/ 234 h 245"/>
                    <a:gd name="T6" fmla="*/ 170 w 230"/>
                    <a:gd name="T7" fmla="*/ 245 h 245"/>
                    <a:gd name="T8" fmla="*/ 170 w 230"/>
                    <a:gd name="T9" fmla="*/ 226 h 245"/>
                    <a:gd name="T10" fmla="*/ 50 w 230"/>
                    <a:gd name="T11" fmla="*/ 136 h 245"/>
                    <a:gd name="T12" fmla="*/ 30 w 230"/>
                    <a:gd name="T13" fmla="*/ 142 h 245"/>
                    <a:gd name="T14" fmla="*/ 37 w 230"/>
                    <a:gd name="T15" fmla="*/ 184 h 245"/>
                    <a:gd name="T16" fmla="*/ 52 w 230"/>
                    <a:gd name="T17" fmla="*/ 182 h 245"/>
                    <a:gd name="T18" fmla="*/ 63 w 230"/>
                    <a:gd name="T19" fmla="*/ 152 h 245"/>
                    <a:gd name="T20" fmla="*/ 50 w 230"/>
                    <a:gd name="T21" fmla="*/ 136 h 245"/>
                    <a:gd name="T22" fmla="*/ 98 w 230"/>
                    <a:gd name="T23" fmla="*/ 0 h 245"/>
                    <a:gd name="T24" fmla="*/ 79 w 230"/>
                    <a:gd name="T25" fmla="*/ 8 h 245"/>
                    <a:gd name="T26" fmla="*/ 67 w 230"/>
                    <a:gd name="T27" fmla="*/ 14 h 245"/>
                    <a:gd name="T28" fmla="*/ 44 w 230"/>
                    <a:gd name="T29" fmla="*/ 15 h 245"/>
                    <a:gd name="T30" fmla="*/ 32 w 230"/>
                    <a:gd name="T31" fmla="*/ 25 h 245"/>
                    <a:gd name="T32" fmla="*/ 18 w 230"/>
                    <a:gd name="T33" fmla="*/ 29 h 245"/>
                    <a:gd name="T34" fmla="*/ 1 w 230"/>
                    <a:gd name="T35" fmla="*/ 26 h 245"/>
                    <a:gd name="T36" fmla="*/ 7 w 230"/>
                    <a:gd name="T37" fmla="*/ 41 h 245"/>
                    <a:gd name="T38" fmla="*/ 6 w 230"/>
                    <a:gd name="T39" fmla="*/ 66 h 245"/>
                    <a:gd name="T40" fmla="*/ 14 w 230"/>
                    <a:gd name="T41" fmla="*/ 79 h 245"/>
                    <a:gd name="T42" fmla="*/ 32 w 230"/>
                    <a:gd name="T43" fmla="*/ 66 h 245"/>
                    <a:gd name="T44" fmla="*/ 56 w 230"/>
                    <a:gd name="T45" fmla="*/ 71 h 245"/>
                    <a:gd name="T46" fmla="*/ 73 w 230"/>
                    <a:gd name="T47" fmla="*/ 96 h 245"/>
                    <a:gd name="T48" fmla="*/ 105 w 230"/>
                    <a:gd name="T49" fmla="*/ 124 h 245"/>
                    <a:gd name="T50" fmla="*/ 136 w 230"/>
                    <a:gd name="T51" fmla="*/ 136 h 245"/>
                    <a:gd name="T52" fmla="*/ 156 w 230"/>
                    <a:gd name="T53" fmla="*/ 150 h 245"/>
                    <a:gd name="T54" fmla="*/ 171 w 230"/>
                    <a:gd name="T55" fmla="*/ 163 h 245"/>
                    <a:gd name="T56" fmla="*/ 186 w 230"/>
                    <a:gd name="T57" fmla="*/ 189 h 245"/>
                    <a:gd name="T58" fmla="*/ 180 w 230"/>
                    <a:gd name="T59" fmla="*/ 207 h 245"/>
                    <a:gd name="T60" fmla="*/ 188 w 230"/>
                    <a:gd name="T61" fmla="*/ 212 h 245"/>
                    <a:gd name="T62" fmla="*/ 205 w 230"/>
                    <a:gd name="T63" fmla="*/ 190 h 245"/>
                    <a:gd name="T64" fmla="*/ 192 w 230"/>
                    <a:gd name="T65" fmla="*/ 169 h 245"/>
                    <a:gd name="T66" fmla="*/ 216 w 230"/>
                    <a:gd name="T67" fmla="*/ 157 h 245"/>
                    <a:gd name="T68" fmla="*/ 230 w 230"/>
                    <a:gd name="T69" fmla="*/ 160 h 245"/>
                    <a:gd name="T70" fmla="*/ 210 w 230"/>
                    <a:gd name="T71" fmla="*/ 143 h 245"/>
                    <a:gd name="T72" fmla="*/ 178 w 230"/>
                    <a:gd name="T73" fmla="*/ 128 h 245"/>
                    <a:gd name="T74" fmla="*/ 178 w 230"/>
                    <a:gd name="T75" fmla="*/ 118 h 245"/>
                    <a:gd name="T76" fmla="*/ 140 w 230"/>
                    <a:gd name="T77" fmla="*/ 100 h 245"/>
                    <a:gd name="T78" fmla="*/ 112 w 230"/>
                    <a:gd name="T79" fmla="*/ 70 h 245"/>
                    <a:gd name="T80" fmla="*/ 106 w 230"/>
                    <a:gd name="T81" fmla="*/ 51 h 245"/>
                    <a:gd name="T82" fmla="*/ 119 w 230"/>
                    <a:gd name="T83" fmla="*/ 31 h 245"/>
                    <a:gd name="T84" fmla="*/ 129 w 230"/>
                    <a:gd name="T85" fmla="*/ 25 h 245"/>
                    <a:gd name="T86" fmla="*/ 104 w 230"/>
                    <a:gd name="T87" fmla="*/ 8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0" h="245">
                      <a:moveTo>
                        <a:pt x="176" y="206"/>
                      </a:moveTo>
                      <a:lnTo>
                        <a:pt x="161" y="208"/>
                      </a:lnTo>
                      <a:lnTo>
                        <a:pt x="141" y="211"/>
                      </a:lnTo>
                      <a:lnTo>
                        <a:pt x="119" y="209"/>
                      </a:lnTo>
                      <a:lnTo>
                        <a:pt x="116" y="221"/>
                      </a:lnTo>
                      <a:lnTo>
                        <a:pt x="144" y="234"/>
                      </a:lnTo>
                      <a:lnTo>
                        <a:pt x="154" y="236"/>
                      </a:lnTo>
                      <a:lnTo>
                        <a:pt x="170" y="245"/>
                      </a:lnTo>
                      <a:lnTo>
                        <a:pt x="173" y="233"/>
                      </a:lnTo>
                      <a:lnTo>
                        <a:pt x="170" y="226"/>
                      </a:lnTo>
                      <a:lnTo>
                        <a:pt x="176" y="206"/>
                      </a:lnTo>
                      <a:close/>
                      <a:moveTo>
                        <a:pt x="50" y="136"/>
                      </a:moveTo>
                      <a:lnTo>
                        <a:pt x="41" y="142"/>
                      </a:lnTo>
                      <a:lnTo>
                        <a:pt x="30" y="142"/>
                      </a:lnTo>
                      <a:lnTo>
                        <a:pt x="35" y="156"/>
                      </a:lnTo>
                      <a:lnTo>
                        <a:pt x="37" y="184"/>
                      </a:lnTo>
                      <a:lnTo>
                        <a:pt x="44" y="190"/>
                      </a:lnTo>
                      <a:lnTo>
                        <a:pt x="52" y="182"/>
                      </a:lnTo>
                      <a:lnTo>
                        <a:pt x="61" y="184"/>
                      </a:lnTo>
                      <a:lnTo>
                        <a:pt x="63" y="152"/>
                      </a:lnTo>
                      <a:lnTo>
                        <a:pt x="50" y="136"/>
                      </a:lnTo>
                      <a:lnTo>
                        <a:pt x="50" y="136"/>
                      </a:lnTo>
                      <a:close/>
                      <a:moveTo>
                        <a:pt x="104" y="8"/>
                      </a:moveTo>
                      <a:lnTo>
                        <a:pt x="98" y="0"/>
                      </a:lnTo>
                      <a:lnTo>
                        <a:pt x="81" y="3"/>
                      </a:lnTo>
                      <a:lnTo>
                        <a:pt x="79" y="8"/>
                      </a:lnTo>
                      <a:lnTo>
                        <a:pt x="68" y="4"/>
                      </a:lnTo>
                      <a:lnTo>
                        <a:pt x="67" y="14"/>
                      </a:lnTo>
                      <a:lnTo>
                        <a:pt x="58" y="18"/>
                      </a:lnTo>
                      <a:lnTo>
                        <a:pt x="44" y="15"/>
                      </a:lnTo>
                      <a:lnTo>
                        <a:pt x="41" y="25"/>
                      </a:lnTo>
                      <a:lnTo>
                        <a:pt x="32" y="25"/>
                      </a:lnTo>
                      <a:lnTo>
                        <a:pt x="28" y="21"/>
                      </a:lnTo>
                      <a:lnTo>
                        <a:pt x="18" y="29"/>
                      </a:lnTo>
                      <a:lnTo>
                        <a:pt x="10" y="30"/>
                      </a:lnTo>
                      <a:lnTo>
                        <a:pt x="1" y="26"/>
                      </a:lnTo>
                      <a:lnTo>
                        <a:pt x="0" y="32"/>
                      </a:lnTo>
                      <a:lnTo>
                        <a:pt x="7" y="41"/>
                      </a:lnTo>
                      <a:lnTo>
                        <a:pt x="0" y="47"/>
                      </a:lnTo>
                      <a:lnTo>
                        <a:pt x="6" y="66"/>
                      </a:lnTo>
                      <a:lnTo>
                        <a:pt x="16" y="69"/>
                      </a:lnTo>
                      <a:lnTo>
                        <a:pt x="14" y="79"/>
                      </a:lnTo>
                      <a:lnTo>
                        <a:pt x="22" y="77"/>
                      </a:lnTo>
                      <a:lnTo>
                        <a:pt x="32" y="66"/>
                      </a:lnTo>
                      <a:lnTo>
                        <a:pt x="41" y="63"/>
                      </a:lnTo>
                      <a:lnTo>
                        <a:pt x="56" y="71"/>
                      </a:lnTo>
                      <a:lnTo>
                        <a:pt x="67" y="73"/>
                      </a:lnTo>
                      <a:lnTo>
                        <a:pt x="73" y="96"/>
                      </a:lnTo>
                      <a:lnTo>
                        <a:pt x="87" y="109"/>
                      </a:lnTo>
                      <a:lnTo>
                        <a:pt x="105" y="124"/>
                      </a:lnTo>
                      <a:lnTo>
                        <a:pt x="121" y="135"/>
                      </a:lnTo>
                      <a:lnTo>
                        <a:pt x="136" y="136"/>
                      </a:lnTo>
                      <a:lnTo>
                        <a:pt x="144" y="145"/>
                      </a:lnTo>
                      <a:lnTo>
                        <a:pt x="156" y="150"/>
                      </a:lnTo>
                      <a:lnTo>
                        <a:pt x="163" y="160"/>
                      </a:lnTo>
                      <a:lnTo>
                        <a:pt x="171" y="163"/>
                      </a:lnTo>
                      <a:lnTo>
                        <a:pt x="178" y="175"/>
                      </a:lnTo>
                      <a:lnTo>
                        <a:pt x="186" y="189"/>
                      </a:lnTo>
                      <a:lnTo>
                        <a:pt x="182" y="194"/>
                      </a:lnTo>
                      <a:lnTo>
                        <a:pt x="180" y="207"/>
                      </a:lnTo>
                      <a:lnTo>
                        <a:pt x="180" y="214"/>
                      </a:lnTo>
                      <a:lnTo>
                        <a:pt x="188" y="212"/>
                      </a:lnTo>
                      <a:lnTo>
                        <a:pt x="197" y="191"/>
                      </a:lnTo>
                      <a:lnTo>
                        <a:pt x="205" y="190"/>
                      </a:lnTo>
                      <a:lnTo>
                        <a:pt x="207" y="178"/>
                      </a:lnTo>
                      <a:lnTo>
                        <a:pt x="192" y="169"/>
                      </a:lnTo>
                      <a:lnTo>
                        <a:pt x="199" y="154"/>
                      </a:lnTo>
                      <a:lnTo>
                        <a:pt x="216" y="157"/>
                      </a:lnTo>
                      <a:lnTo>
                        <a:pt x="227" y="169"/>
                      </a:lnTo>
                      <a:lnTo>
                        <a:pt x="230" y="160"/>
                      </a:lnTo>
                      <a:lnTo>
                        <a:pt x="228" y="156"/>
                      </a:lnTo>
                      <a:lnTo>
                        <a:pt x="210" y="143"/>
                      </a:lnTo>
                      <a:lnTo>
                        <a:pt x="196" y="137"/>
                      </a:lnTo>
                      <a:lnTo>
                        <a:pt x="178" y="128"/>
                      </a:lnTo>
                      <a:lnTo>
                        <a:pt x="183" y="124"/>
                      </a:lnTo>
                      <a:lnTo>
                        <a:pt x="178" y="118"/>
                      </a:lnTo>
                      <a:lnTo>
                        <a:pt x="163" y="118"/>
                      </a:lnTo>
                      <a:lnTo>
                        <a:pt x="140" y="100"/>
                      </a:lnTo>
                      <a:lnTo>
                        <a:pt x="130" y="81"/>
                      </a:lnTo>
                      <a:lnTo>
                        <a:pt x="112" y="70"/>
                      </a:lnTo>
                      <a:lnTo>
                        <a:pt x="104" y="58"/>
                      </a:lnTo>
                      <a:lnTo>
                        <a:pt x="106" y="51"/>
                      </a:lnTo>
                      <a:lnTo>
                        <a:pt x="105" y="40"/>
                      </a:lnTo>
                      <a:lnTo>
                        <a:pt x="119" y="31"/>
                      </a:lnTo>
                      <a:lnTo>
                        <a:pt x="135" y="35"/>
                      </a:lnTo>
                      <a:lnTo>
                        <a:pt x="129" y="25"/>
                      </a:lnTo>
                      <a:lnTo>
                        <a:pt x="130" y="14"/>
                      </a:lnTo>
                      <a:lnTo>
                        <a:pt x="104" y="8"/>
                      </a:lnTo>
                      <a:lnTo>
                        <a:pt x="104" y="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21"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4051CEA6-BF2A-734B-5E4B-7EA3E8541B03}"/>
                    </a:ext>
                  </a:extLst>
                </p:cNvPr>
                <p:cNvSpPr>
                  <a:spLocks/>
                </p:cNvSpPr>
                <p:nvPr/>
              </p:nvSpPr>
              <p:spPr bwMode="auto">
                <a:xfrm>
                  <a:off x="6581775" y="2374901"/>
                  <a:ext cx="157162" cy="88900"/>
                </a:xfrm>
                <a:custGeom>
                  <a:avLst/>
                  <a:gdLst>
                    <a:gd name="T0" fmla="*/ 97 w 99"/>
                    <a:gd name="T1" fmla="*/ 17 h 56"/>
                    <a:gd name="T2" fmla="*/ 78 w 99"/>
                    <a:gd name="T3" fmla="*/ 6 h 56"/>
                    <a:gd name="T4" fmla="*/ 69 w 99"/>
                    <a:gd name="T5" fmla="*/ 5 h 56"/>
                    <a:gd name="T6" fmla="*/ 65 w 99"/>
                    <a:gd name="T7" fmla="*/ 0 h 56"/>
                    <a:gd name="T8" fmla="*/ 48 w 99"/>
                    <a:gd name="T9" fmla="*/ 2 h 56"/>
                    <a:gd name="T10" fmla="*/ 19 w 99"/>
                    <a:gd name="T11" fmla="*/ 1 h 56"/>
                    <a:gd name="T12" fmla="*/ 0 w 99"/>
                    <a:gd name="T13" fmla="*/ 8 h 56"/>
                    <a:gd name="T14" fmla="*/ 7 w 99"/>
                    <a:gd name="T15" fmla="*/ 27 h 56"/>
                    <a:gd name="T16" fmla="*/ 26 w 99"/>
                    <a:gd name="T17" fmla="*/ 30 h 56"/>
                    <a:gd name="T18" fmla="*/ 33 w 99"/>
                    <a:gd name="T19" fmla="*/ 34 h 56"/>
                    <a:gd name="T20" fmla="*/ 33 w 99"/>
                    <a:gd name="T21" fmla="*/ 41 h 56"/>
                    <a:gd name="T22" fmla="*/ 35 w 99"/>
                    <a:gd name="T23" fmla="*/ 46 h 56"/>
                    <a:gd name="T24" fmla="*/ 44 w 99"/>
                    <a:gd name="T25" fmla="*/ 48 h 56"/>
                    <a:gd name="T26" fmla="*/ 50 w 99"/>
                    <a:gd name="T27" fmla="*/ 56 h 56"/>
                    <a:gd name="T28" fmla="*/ 67 w 99"/>
                    <a:gd name="T29" fmla="*/ 56 h 56"/>
                    <a:gd name="T30" fmla="*/ 84 w 99"/>
                    <a:gd name="T31" fmla="*/ 47 h 56"/>
                    <a:gd name="T32" fmla="*/ 86 w 99"/>
                    <a:gd name="T33" fmla="*/ 34 h 56"/>
                    <a:gd name="T34" fmla="*/ 99 w 99"/>
                    <a:gd name="T35" fmla="*/ 27 h 56"/>
                    <a:gd name="T36" fmla="*/ 97 w 99"/>
                    <a:gd name="T37" fmla="*/ 17 h 56"/>
                    <a:gd name="T38" fmla="*/ 97 w 99"/>
                    <a:gd name="T39" fmla="*/ 1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9" h="56">
                      <a:moveTo>
                        <a:pt x="97" y="17"/>
                      </a:moveTo>
                      <a:lnTo>
                        <a:pt x="78" y="6"/>
                      </a:lnTo>
                      <a:lnTo>
                        <a:pt x="69" y="5"/>
                      </a:lnTo>
                      <a:lnTo>
                        <a:pt x="65" y="0"/>
                      </a:lnTo>
                      <a:lnTo>
                        <a:pt x="48" y="2"/>
                      </a:lnTo>
                      <a:lnTo>
                        <a:pt x="19" y="1"/>
                      </a:lnTo>
                      <a:lnTo>
                        <a:pt x="0" y="8"/>
                      </a:lnTo>
                      <a:lnTo>
                        <a:pt x="7" y="27"/>
                      </a:lnTo>
                      <a:lnTo>
                        <a:pt x="26" y="30"/>
                      </a:lnTo>
                      <a:lnTo>
                        <a:pt x="33" y="34"/>
                      </a:lnTo>
                      <a:lnTo>
                        <a:pt x="33" y="41"/>
                      </a:lnTo>
                      <a:lnTo>
                        <a:pt x="35" y="46"/>
                      </a:lnTo>
                      <a:lnTo>
                        <a:pt x="44" y="48"/>
                      </a:lnTo>
                      <a:lnTo>
                        <a:pt x="50" y="56"/>
                      </a:lnTo>
                      <a:lnTo>
                        <a:pt x="67" y="56"/>
                      </a:lnTo>
                      <a:lnTo>
                        <a:pt x="84" y="47"/>
                      </a:lnTo>
                      <a:lnTo>
                        <a:pt x="86" y="34"/>
                      </a:lnTo>
                      <a:lnTo>
                        <a:pt x="99" y="27"/>
                      </a:lnTo>
                      <a:lnTo>
                        <a:pt x="97" y="17"/>
                      </a:lnTo>
                      <a:lnTo>
                        <a:pt x="97" y="17"/>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22"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983CDBCA-755B-349F-14F6-11BDA3E0F50F}"/>
                    </a:ext>
                  </a:extLst>
                </p:cNvPr>
                <p:cNvSpPr>
                  <a:spLocks/>
                </p:cNvSpPr>
                <p:nvPr/>
              </p:nvSpPr>
              <p:spPr bwMode="auto">
                <a:xfrm>
                  <a:off x="6165850" y="2600326"/>
                  <a:ext cx="15875" cy="23813"/>
                </a:xfrm>
                <a:custGeom>
                  <a:avLst/>
                  <a:gdLst>
                    <a:gd name="T0" fmla="*/ 9 w 10"/>
                    <a:gd name="T1" fmla="*/ 15 h 15"/>
                    <a:gd name="T2" fmla="*/ 10 w 10"/>
                    <a:gd name="T3" fmla="*/ 5 h 15"/>
                    <a:gd name="T4" fmla="*/ 7 w 10"/>
                    <a:gd name="T5" fmla="*/ 0 h 15"/>
                    <a:gd name="T6" fmla="*/ 2 w 10"/>
                    <a:gd name="T7" fmla="*/ 1 h 15"/>
                    <a:gd name="T8" fmla="*/ 0 w 10"/>
                    <a:gd name="T9" fmla="*/ 14 h 15"/>
                    <a:gd name="T10" fmla="*/ 4 w 10"/>
                    <a:gd name="T11" fmla="*/ 15 h 15"/>
                    <a:gd name="T12" fmla="*/ 9 w 10"/>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9" y="15"/>
                      </a:moveTo>
                      <a:lnTo>
                        <a:pt x="10" y="5"/>
                      </a:lnTo>
                      <a:lnTo>
                        <a:pt x="7" y="0"/>
                      </a:lnTo>
                      <a:lnTo>
                        <a:pt x="2" y="1"/>
                      </a:lnTo>
                      <a:lnTo>
                        <a:pt x="0" y="14"/>
                      </a:lnTo>
                      <a:lnTo>
                        <a:pt x="4" y="15"/>
                      </a:lnTo>
                      <a:lnTo>
                        <a:pt x="9" y="1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23"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9518260B-0757-736A-8750-B6C9D864EF3A}"/>
                    </a:ext>
                  </a:extLst>
                </p:cNvPr>
                <p:cNvSpPr>
                  <a:spLocks/>
                </p:cNvSpPr>
                <p:nvPr/>
              </p:nvSpPr>
              <p:spPr bwMode="auto">
                <a:xfrm>
                  <a:off x="6580187" y="2319338"/>
                  <a:ext cx="196850" cy="82550"/>
                </a:xfrm>
                <a:custGeom>
                  <a:avLst/>
                  <a:gdLst>
                    <a:gd name="T0" fmla="*/ 103 w 124"/>
                    <a:gd name="T1" fmla="*/ 10 h 52"/>
                    <a:gd name="T2" fmla="*/ 89 w 124"/>
                    <a:gd name="T3" fmla="*/ 10 h 52"/>
                    <a:gd name="T4" fmla="*/ 73 w 124"/>
                    <a:gd name="T5" fmla="*/ 3 h 52"/>
                    <a:gd name="T6" fmla="*/ 65 w 124"/>
                    <a:gd name="T7" fmla="*/ 0 h 52"/>
                    <a:gd name="T8" fmla="*/ 51 w 124"/>
                    <a:gd name="T9" fmla="*/ 4 h 52"/>
                    <a:gd name="T10" fmla="*/ 51 w 124"/>
                    <a:gd name="T11" fmla="*/ 21 h 52"/>
                    <a:gd name="T12" fmla="*/ 37 w 124"/>
                    <a:gd name="T13" fmla="*/ 22 h 52"/>
                    <a:gd name="T14" fmla="*/ 21 w 124"/>
                    <a:gd name="T15" fmla="*/ 5 h 52"/>
                    <a:gd name="T16" fmla="*/ 6 w 124"/>
                    <a:gd name="T17" fmla="*/ 12 h 52"/>
                    <a:gd name="T18" fmla="*/ 0 w 124"/>
                    <a:gd name="T19" fmla="*/ 26 h 52"/>
                    <a:gd name="T20" fmla="*/ 1 w 124"/>
                    <a:gd name="T21" fmla="*/ 43 h 52"/>
                    <a:gd name="T22" fmla="*/ 20 w 124"/>
                    <a:gd name="T23" fmla="*/ 36 h 52"/>
                    <a:gd name="T24" fmla="*/ 49 w 124"/>
                    <a:gd name="T25" fmla="*/ 37 h 52"/>
                    <a:gd name="T26" fmla="*/ 66 w 124"/>
                    <a:gd name="T27" fmla="*/ 35 h 52"/>
                    <a:gd name="T28" fmla="*/ 70 w 124"/>
                    <a:gd name="T29" fmla="*/ 40 h 52"/>
                    <a:gd name="T30" fmla="*/ 79 w 124"/>
                    <a:gd name="T31" fmla="*/ 41 h 52"/>
                    <a:gd name="T32" fmla="*/ 98 w 124"/>
                    <a:gd name="T33" fmla="*/ 52 h 52"/>
                    <a:gd name="T34" fmla="*/ 107 w 124"/>
                    <a:gd name="T35" fmla="*/ 49 h 52"/>
                    <a:gd name="T36" fmla="*/ 124 w 124"/>
                    <a:gd name="T37" fmla="*/ 40 h 52"/>
                    <a:gd name="T38" fmla="*/ 116 w 124"/>
                    <a:gd name="T39" fmla="*/ 26 h 52"/>
                    <a:gd name="T40" fmla="*/ 113 w 124"/>
                    <a:gd name="T41" fmla="*/ 16 h 52"/>
                    <a:gd name="T42" fmla="*/ 103 w 124"/>
                    <a:gd name="T43" fmla="*/ 10 h 52"/>
                    <a:gd name="T44" fmla="*/ 103 w 124"/>
                    <a:gd name="T45" fmla="*/ 1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4" h="52">
                      <a:moveTo>
                        <a:pt x="103" y="10"/>
                      </a:moveTo>
                      <a:lnTo>
                        <a:pt x="89" y="10"/>
                      </a:lnTo>
                      <a:lnTo>
                        <a:pt x="73" y="3"/>
                      </a:lnTo>
                      <a:lnTo>
                        <a:pt x="65" y="0"/>
                      </a:lnTo>
                      <a:lnTo>
                        <a:pt x="51" y="4"/>
                      </a:lnTo>
                      <a:lnTo>
                        <a:pt x="51" y="21"/>
                      </a:lnTo>
                      <a:lnTo>
                        <a:pt x="37" y="22"/>
                      </a:lnTo>
                      <a:lnTo>
                        <a:pt x="21" y="5"/>
                      </a:lnTo>
                      <a:lnTo>
                        <a:pt x="6" y="12"/>
                      </a:lnTo>
                      <a:lnTo>
                        <a:pt x="0" y="26"/>
                      </a:lnTo>
                      <a:lnTo>
                        <a:pt x="1" y="43"/>
                      </a:lnTo>
                      <a:lnTo>
                        <a:pt x="20" y="36"/>
                      </a:lnTo>
                      <a:lnTo>
                        <a:pt x="49" y="37"/>
                      </a:lnTo>
                      <a:lnTo>
                        <a:pt x="66" y="35"/>
                      </a:lnTo>
                      <a:lnTo>
                        <a:pt x="70" y="40"/>
                      </a:lnTo>
                      <a:lnTo>
                        <a:pt x="79" y="41"/>
                      </a:lnTo>
                      <a:lnTo>
                        <a:pt x="98" y="52"/>
                      </a:lnTo>
                      <a:lnTo>
                        <a:pt x="107" y="49"/>
                      </a:lnTo>
                      <a:lnTo>
                        <a:pt x="124" y="40"/>
                      </a:lnTo>
                      <a:lnTo>
                        <a:pt x="116" y="26"/>
                      </a:lnTo>
                      <a:lnTo>
                        <a:pt x="113" y="16"/>
                      </a:lnTo>
                      <a:lnTo>
                        <a:pt x="103" y="10"/>
                      </a:lnTo>
                      <a:lnTo>
                        <a:pt x="103" y="1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24"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A1117235-C7A1-6139-FCA3-464AE46FDD1E}"/>
                    </a:ext>
                  </a:extLst>
                </p:cNvPr>
                <p:cNvSpPr>
                  <a:spLocks/>
                </p:cNvSpPr>
                <p:nvPr/>
              </p:nvSpPr>
              <p:spPr bwMode="auto">
                <a:xfrm>
                  <a:off x="6780212" y="2660651"/>
                  <a:ext cx="109537" cy="109538"/>
                </a:xfrm>
                <a:custGeom>
                  <a:avLst/>
                  <a:gdLst>
                    <a:gd name="T0" fmla="*/ 39 w 69"/>
                    <a:gd name="T1" fmla="*/ 69 h 69"/>
                    <a:gd name="T2" fmla="*/ 43 w 69"/>
                    <a:gd name="T3" fmla="*/ 66 h 69"/>
                    <a:gd name="T4" fmla="*/ 45 w 69"/>
                    <a:gd name="T5" fmla="*/ 59 h 69"/>
                    <a:gd name="T6" fmla="*/ 49 w 69"/>
                    <a:gd name="T7" fmla="*/ 51 h 69"/>
                    <a:gd name="T8" fmla="*/ 47 w 69"/>
                    <a:gd name="T9" fmla="*/ 47 h 69"/>
                    <a:gd name="T10" fmla="*/ 51 w 69"/>
                    <a:gd name="T11" fmla="*/ 46 h 69"/>
                    <a:gd name="T12" fmla="*/ 54 w 69"/>
                    <a:gd name="T13" fmla="*/ 48 h 69"/>
                    <a:gd name="T14" fmla="*/ 65 w 69"/>
                    <a:gd name="T15" fmla="*/ 49 h 69"/>
                    <a:gd name="T16" fmla="*/ 69 w 69"/>
                    <a:gd name="T17" fmla="*/ 47 h 69"/>
                    <a:gd name="T18" fmla="*/ 65 w 69"/>
                    <a:gd name="T19" fmla="*/ 46 h 69"/>
                    <a:gd name="T20" fmla="*/ 66 w 69"/>
                    <a:gd name="T21" fmla="*/ 42 h 69"/>
                    <a:gd name="T22" fmla="*/ 58 w 69"/>
                    <a:gd name="T23" fmla="*/ 36 h 69"/>
                    <a:gd name="T24" fmla="*/ 55 w 69"/>
                    <a:gd name="T25" fmla="*/ 26 h 69"/>
                    <a:gd name="T26" fmla="*/ 47 w 69"/>
                    <a:gd name="T27" fmla="*/ 22 h 69"/>
                    <a:gd name="T28" fmla="*/ 47 w 69"/>
                    <a:gd name="T29" fmla="*/ 14 h 69"/>
                    <a:gd name="T30" fmla="*/ 38 w 69"/>
                    <a:gd name="T31" fmla="*/ 8 h 69"/>
                    <a:gd name="T32" fmla="*/ 30 w 69"/>
                    <a:gd name="T33" fmla="*/ 7 h 69"/>
                    <a:gd name="T34" fmla="*/ 16 w 69"/>
                    <a:gd name="T35" fmla="*/ 0 h 69"/>
                    <a:gd name="T36" fmla="*/ 4 w 69"/>
                    <a:gd name="T37" fmla="*/ 3 h 69"/>
                    <a:gd name="T38" fmla="*/ 0 w 69"/>
                    <a:gd name="T39" fmla="*/ 5 h 69"/>
                    <a:gd name="T40" fmla="*/ 6 w 69"/>
                    <a:gd name="T41" fmla="*/ 8 h 69"/>
                    <a:gd name="T42" fmla="*/ 13 w 69"/>
                    <a:gd name="T43" fmla="*/ 15 h 69"/>
                    <a:gd name="T44" fmla="*/ 20 w 69"/>
                    <a:gd name="T45" fmla="*/ 25 h 69"/>
                    <a:gd name="T46" fmla="*/ 32 w 69"/>
                    <a:gd name="T47" fmla="*/ 38 h 69"/>
                    <a:gd name="T48" fmla="*/ 35 w 69"/>
                    <a:gd name="T49" fmla="*/ 48 h 69"/>
                    <a:gd name="T50" fmla="*/ 34 w 69"/>
                    <a:gd name="T51" fmla="*/ 59 h 69"/>
                    <a:gd name="T52" fmla="*/ 39 w 69"/>
                    <a:gd name="T53"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 h="69">
                      <a:moveTo>
                        <a:pt x="39" y="69"/>
                      </a:moveTo>
                      <a:lnTo>
                        <a:pt x="43" y="66"/>
                      </a:lnTo>
                      <a:lnTo>
                        <a:pt x="45" y="59"/>
                      </a:lnTo>
                      <a:lnTo>
                        <a:pt x="49" y="51"/>
                      </a:lnTo>
                      <a:lnTo>
                        <a:pt x="47" y="47"/>
                      </a:lnTo>
                      <a:lnTo>
                        <a:pt x="51" y="46"/>
                      </a:lnTo>
                      <a:lnTo>
                        <a:pt x="54" y="48"/>
                      </a:lnTo>
                      <a:lnTo>
                        <a:pt x="65" y="49"/>
                      </a:lnTo>
                      <a:lnTo>
                        <a:pt x="69" y="47"/>
                      </a:lnTo>
                      <a:lnTo>
                        <a:pt x="65" y="46"/>
                      </a:lnTo>
                      <a:lnTo>
                        <a:pt x="66" y="42"/>
                      </a:lnTo>
                      <a:lnTo>
                        <a:pt x="58" y="36"/>
                      </a:lnTo>
                      <a:lnTo>
                        <a:pt x="55" y="26"/>
                      </a:lnTo>
                      <a:lnTo>
                        <a:pt x="47" y="22"/>
                      </a:lnTo>
                      <a:lnTo>
                        <a:pt x="47" y="14"/>
                      </a:lnTo>
                      <a:lnTo>
                        <a:pt x="38" y="8"/>
                      </a:lnTo>
                      <a:lnTo>
                        <a:pt x="30" y="7"/>
                      </a:lnTo>
                      <a:lnTo>
                        <a:pt x="16" y="0"/>
                      </a:lnTo>
                      <a:lnTo>
                        <a:pt x="4" y="3"/>
                      </a:lnTo>
                      <a:lnTo>
                        <a:pt x="0" y="5"/>
                      </a:lnTo>
                      <a:lnTo>
                        <a:pt x="6" y="8"/>
                      </a:lnTo>
                      <a:lnTo>
                        <a:pt x="13" y="15"/>
                      </a:lnTo>
                      <a:lnTo>
                        <a:pt x="20" y="25"/>
                      </a:lnTo>
                      <a:lnTo>
                        <a:pt x="32" y="38"/>
                      </a:lnTo>
                      <a:lnTo>
                        <a:pt x="35" y="48"/>
                      </a:lnTo>
                      <a:lnTo>
                        <a:pt x="34" y="59"/>
                      </a:lnTo>
                      <a:lnTo>
                        <a:pt x="39" y="69"/>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25"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DCA907DD-641C-43B6-F5AC-101FFD733BB0}"/>
                    </a:ext>
                  </a:extLst>
                </p:cNvPr>
                <p:cNvSpPr>
                  <a:spLocks/>
                </p:cNvSpPr>
                <p:nvPr/>
              </p:nvSpPr>
              <p:spPr bwMode="auto">
                <a:xfrm>
                  <a:off x="6626225" y="2886076"/>
                  <a:ext cx="74612" cy="53975"/>
                </a:xfrm>
                <a:custGeom>
                  <a:avLst/>
                  <a:gdLst>
                    <a:gd name="T0" fmla="*/ 44 w 47"/>
                    <a:gd name="T1" fmla="*/ 7 h 34"/>
                    <a:gd name="T2" fmla="*/ 34 w 47"/>
                    <a:gd name="T3" fmla="*/ 0 h 34"/>
                    <a:gd name="T4" fmla="*/ 25 w 47"/>
                    <a:gd name="T5" fmla="*/ 1 h 34"/>
                    <a:gd name="T6" fmla="*/ 18 w 47"/>
                    <a:gd name="T7" fmla="*/ 2 h 34"/>
                    <a:gd name="T8" fmla="*/ 14 w 47"/>
                    <a:gd name="T9" fmla="*/ 3 h 34"/>
                    <a:gd name="T10" fmla="*/ 3 w 47"/>
                    <a:gd name="T11" fmla="*/ 6 h 34"/>
                    <a:gd name="T12" fmla="*/ 3 w 47"/>
                    <a:gd name="T13" fmla="*/ 11 h 34"/>
                    <a:gd name="T14" fmla="*/ 0 w 47"/>
                    <a:gd name="T15" fmla="*/ 11 h 34"/>
                    <a:gd name="T16" fmla="*/ 0 w 47"/>
                    <a:gd name="T17" fmla="*/ 11 h 34"/>
                    <a:gd name="T18" fmla="*/ 0 w 47"/>
                    <a:gd name="T19" fmla="*/ 18 h 34"/>
                    <a:gd name="T20" fmla="*/ 2 w 47"/>
                    <a:gd name="T21" fmla="*/ 29 h 34"/>
                    <a:gd name="T22" fmla="*/ 11 w 47"/>
                    <a:gd name="T23" fmla="*/ 34 h 34"/>
                    <a:gd name="T24" fmla="*/ 24 w 47"/>
                    <a:gd name="T25" fmla="*/ 32 h 34"/>
                    <a:gd name="T26" fmla="*/ 30 w 47"/>
                    <a:gd name="T27" fmla="*/ 27 h 34"/>
                    <a:gd name="T28" fmla="*/ 41 w 47"/>
                    <a:gd name="T29" fmla="*/ 28 h 34"/>
                    <a:gd name="T30" fmla="*/ 43 w 47"/>
                    <a:gd name="T31" fmla="*/ 23 h 34"/>
                    <a:gd name="T32" fmla="*/ 47 w 47"/>
                    <a:gd name="T33" fmla="*/ 23 h 34"/>
                    <a:gd name="T34" fmla="*/ 44 w 47"/>
                    <a:gd name="T35" fmla="*/ 7 h 34"/>
                    <a:gd name="T36" fmla="*/ 44 w 47"/>
                    <a:gd name="T3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34">
                      <a:moveTo>
                        <a:pt x="44" y="7"/>
                      </a:moveTo>
                      <a:lnTo>
                        <a:pt x="34" y="0"/>
                      </a:lnTo>
                      <a:lnTo>
                        <a:pt x="25" y="1"/>
                      </a:lnTo>
                      <a:lnTo>
                        <a:pt x="18" y="2"/>
                      </a:lnTo>
                      <a:lnTo>
                        <a:pt x="14" y="3"/>
                      </a:lnTo>
                      <a:lnTo>
                        <a:pt x="3" y="6"/>
                      </a:lnTo>
                      <a:lnTo>
                        <a:pt x="3" y="11"/>
                      </a:lnTo>
                      <a:lnTo>
                        <a:pt x="0" y="11"/>
                      </a:lnTo>
                      <a:lnTo>
                        <a:pt x="0" y="11"/>
                      </a:lnTo>
                      <a:lnTo>
                        <a:pt x="0" y="18"/>
                      </a:lnTo>
                      <a:lnTo>
                        <a:pt x="2" y="29"/>
                      </a:lnTo>
                      <a:lnTo>
                        <a:pt x="11" y="34"/>
                      </a:lnTo>
                      <a:lnTo>
                        <a:pt x="24" y="32"/>
                      </a:lnTo>
                      <a:lnTo>
                        <a:pt x="30" y="27"/>
                      </a:lnTo>
                      <a:lnTo>
                        <a:pt x="41" y="28"/>
                      </a:lnTo>
                      <a:lnTo>
                        <a:pt x="43" y="23"/>
                      </a:lnTo>
                      <a:lnTo>
                        <a:pt x="47" y="23"/>
                      </a:lnTo>
                      <a:lnTo>
                        <a:pt x="44" y="7"/>
                      </a:lnTo>
                      <a:lnTo>
                        <a:pt x="44" y="7"/>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26"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2C131992-7AF3-1F13-895A-B8FB25607532}"/>
                    </a:ext>
                  </a:extLst>
                </p:cNvPr>
                <p:cNvSpPr>
                  <a:spLocks/>
                </p:cNvSpPr>
                <p:nvPr/>
              </p:nvSpPr>
              <p:spPr bwMode="auto">
                <a:xfrm>
                  <a:off x="6559550" y="2843213"/>
                  <a:ext cx="57150" cy="58738"/>
                </a:xfrm>
                <a:custGeom>
                  <a:avLst/>
                  <a:gdLst>
                    <a:gd name="T0" fmla="*/ 34 w 36"/>
                    <a:gd name="T1" fmla="*/ 16 h 37"/>
                    <a:gd name="T2" fmla="*/ 36 w 36"/>
                    <a:gd name="T3" fmla="*/ 14 h 37"/>
                    <a:gd name="T4" fmla="*/ 28 w 36"/>
                    <a:gd name="T5" fmla="*/ 9 h 37"/>
                    <a:gd name="T6" fmla="*/ 21 w 36"/>
                    <a:gd name="T7" fmla="*/ 6 h 37"/>
                    <a:gd name="T8" fmla="*/ 18 w 36"/>
                    <a:gd name="T9" fmla="*/ 3 h 37"/>
                    <a:gd name="T10" fmla="*/ 13 w 36"/>
                    <a:gd name="T11" fmla="*/ 0 h 37"/>
                    <a:gd name="T12" fmla="*/ 10 w 36"/>
                    <a:gd name="T13" fmla="*/ 2 h 37"/>
                    <a:gd name="T14" fmla="*/ 4 w 36"/>
                    <a:gd name="T15" fmla="*/ 7 h 37"/>
                    <a:gd name="T16" fmla="*/ 2 w 36"/>
                    <a:gd name="T17" fmla="*/ 19 h 37"/>
                    <a:gd name="T18" fmla="*/ 0 w 36"/>
                    <a:gd name="T19" fmla="*/ 23 h 37"/>
                    <a:gd name="T20" fmla="*/ 0 w 36"/>
                    <a:gd name="T21" fmla="*/ 23 h 37"/>
                    <a:gd name="T22" fmla="*/ 9 w 36"/>
                    <a:gd name="T23" fmla="*/ 28 h 37"/>
                    <a:gd name="T24" fmla="*/ 15 w 36"/>
                    <a:gd name="T25" fmla="*/ 35 h 37"/>
                    <a:gd name="T26" fmla="*/ 19 w 36"/>
                    <a:gd name="T27" fmla="*/ 37 h 37"/>
                    <a:gd name="T28" fmla="*/ 19 w 36"/>
                    <a:gd name="T29" fmla="*/ 37 h 37"/>
                    <a:gd name="T30" fmla="*/ 17 w 36"/>
                    <a:gd name="T31" fmla="*/ 30 h 37"/>
                    <a:gd name="T32" fmla="*/ 25 w 36"/>
                    <a:gd name="T33" fmla="*/ 18 h 37"/>
                    <a:gd name="T34" fmla="*/ 27 w 36"/>
                    <a:gd name="T35" fmla="*/ 23 h 37"/>
                    <a:gd name="T36" fmla="*/ 31 w 36"/>
                    <a:gd name="T37" fmla="*/ 21 h 37"/>
                    <a:gd name="T38" fmla="*/ 34 w 36"/>
                    <a:gd name="T39" fmla="*/ 1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37">
                      <a:moveTo>
                        <a:pt x="34" y="16"/>
                      </a:moveTo>
                      <a:lnTo>
                        <a:pt x="36" y="14"/>
                      </a:lnTo>
                      <a:lnTo>
                        <a:pt x="28" y="9"/>
                      </a:lnTo>
                      <a:lnTo>
                        <a:pt x="21" y="6"/>
                      </a:lnTo>
                      <a:lnTo>
                        <a:pt x="18" y="3"/>
                      </a:lnTo>
                      <a:lnTo>
                        <a:pt x="13" y="0"/>
                      </a:lnTo>
                      <a:lnTo>
                        <a:pt x="10" y="2"/>
                      </a:lnTo>
                      <a:lnTo>
                        <a:pt x="4" y="7"/>
                      </a:lnTo>
                      <a:lnTo>
                        <a:pt x="2" y="19"/>
                      </a:lnTo>
                      <a:lnTo>
                        <a:pt x="0" y="23"/>
                      </a:lnTo>
                      <a:lnTo>
                        <a:pt x="0" y="23"/>
                      </a:lnTo>
                      <a:lnTo>
                        <a:pt x="9" y="28"/>
                      </a:lnTo>
                      <a:lnTo>
                        <a:pt x="15" y="35"/>
                      </a:lnTo>
                      <a:lnTo>
                        <a:pt x="19" y="37"/>
                      </a:lnTo>
                      <a:lnTo>
                        <a:pt x="19" y="37"/>
                      </a:lnTo>
                      <a:lnTo>
                        <a:pt x="17" y="30"/>
                      </a:lnTo>
                      <a:lnTo>
                        <a:pt x="25" y="18"/>
                      </a:lnTo>
                      <a:lnTo>
                        <a:pt x="27" y="23"/>
                      </a:lnTo>
                      <a:lnTo>
                        <a:pt x="31" y="21"/>
                      </a:lnTo>
                      <a:lnTo>
                        <a:pt x="34" y="16"/>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27"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4DA02F47-582E-1A7F-34FA-EF74C08791B9}"/>
                    </a:ext>
                  </a:extLst>
                </p:cNvPr>
                <p:cNvSpPr>
                  <a:spLocks/>
                </p:cNvSpPr>
                <p:nvPr/>
              </p:nvSpPr>
              <p:spPr bwMode="auto">
                <a:xfrm>
                  <a:off x="6096000" y="2476501"/>
                  <a:ext cx="104775" cy="98425"/>
                </a:xfrm>
                <a:custGeom>
                  <a:avLst/>
                  <a:gdLst>
                    <a:gd name="T0" fmla="*/ 48 w 66"/>
                    <a:gd name="T1" fmla="*/ 38 h 62"/>
                    <a:gd name="T2" fmla="*/ 59 w 66"/>
                    <a:gd name="T3" fmla="*/ 38 h 62"/>
                    <a:gd name="T4" fmla="*/ 63 w 66"/>
                    <a:gd name="T5" fmla="*/ 29 h 62"/>
                    <a:gd name="T6" fmla="*/ 66 w 66"/>
                    <a:gd name="T7" fmla="*/ 9 h 62"/>
                    <a:gd name="T8" fmla="*/ 63 w 66"/>
                    <a:gd name="T9" fmla="*/ 1 h 62"/>
                    <a:gd name="T10" fmla="*/ 48 w 66"/>
                    <a:gd name="T11" fmla="*/ 0 h 62"/>
                    <a:gd name="T12" fmla="*/ 24 w 66"/>
                    <a:gd name="T13" fmla="*/ 10 h 62"/>
                    <a:gd name="T14" fmla="*/ 10 w 66"/>
                    <a:gd name="T15" fmla="*/ 43 h 62"/>
                    <a:gd name="T16" fmla="*/ 0 w 66"/>
                    <a:gd name="T17" fmla="*/ 50 h 62"/>
                    <a:gd name="T18" fmla="*/ 0 w 66"/>
                    <a:gd name="T19" fmla="*/ 50 h 62"/>
                    <a:gd name="T20" fmla="*/ 13 w 66"/>
                    <a:gd name="T21" fmla="*/ 51 h 62"/>
                    <a:gd name="T22" fmla="*/ 30 w 66"/>
                    <a:gd name="T23" fmla="*/ 47 h 62"/>
                    <a:gd name="T24" fmla="*/ 41 w 66"/>
                    <a:gd name="T25" fmla="*/ 57 h 62"/>
                    <a:gd name="T26" fmla="*/ 52 w 66"/>
                    <a:gd name="T27" fmla="*/ 62 h 62"/>
                    <a:gd name="T28" fmla="*/ 48 w 66"/>
                    <a:gd name="T29" fmla="*/ 38 h 62"/>
                    <a:gd name="T30" fmla="*/ 48 w 66"/>
                    <a:gd name="T31" fmla="*/ 3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2">
                      <a:moveTo>
                        <a:pt x="48" y="38"/>
                      </a:moveTo>
                      <a:lnTo>
                        <a:pt x="59" y="38"/>
                      </a:lnTo>
                      <a:lnTo>
                        <a:pt x="63" y="29"/>
                      </a:lnTo>
                      <a:lnTo>
                        <a:pt x="66" y="9"/>
                      </a:lnTo>
                      <a:lnTo>
                        <a:pt x="63" y="1"/>
                      </a:lnTo>
                      <a:lnTo>
                        <a:pt x="48" y="0"/>
                      </a:lnTo>
                      <a:lnTo>
                        <a:pt x="24" y="10"/>
                      </a:lnTo>
                      <a:lnTo>
                        <a:pt x="10" y="43"/>
                      </a:lnTo>
                      <a:lnTo>
                        <a:pt x="0" y="50"/>
                      </a:lnTo>
                      <a:lnTo>
                        <a:pt x="0" y="50"/>
                      </a:lnTo>
                      <a:lnTo>
                        <a:pt x="13" y="51"/>
                      </a:lnTo>
                      <a:lnTo>
                        <a:pt x="30" y="47"/>
                      </a:lnTo>
                      <a:lnTo>
                        <a:pt x="41" y="57"/>
                      </a:lnTo>
                      <a:lnTo>
                        <a:pt x="52" y="62"/>
                      </a:lnTo>
                      <a:lnTo>
                        <a:pt x="48" y="38"/>
                      </a:lnTo>
                      <a:lnTo>
                        <a:pt x="48" y="3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28"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AB4FC4CA-5BE7-81DB-6572-88DFB5DF7A2A}"/>
                    </a:ext>
                  </a:extLst>
                </p:cNvPr>
                <p:cNvSpPr>
                  <a:spLocks noEditPoints="1"/>
                </p:cNvSpPr>
                <p:nvPr/>
              </p:nvSpPr>
              <p:spPr bwMode="auto">
                <a:xfrm>
                  <a:off x="6132512" y="1609726"/>
                  <a:ext cx="617537" cy="704850"/>
                </a:xfrm>
                <a:custGeom>
                  <a:avLst/>
                  <a:gdLst>
                    <a:gd name="T0" fmla="*/ 311 w 389"/>
                    <a:gd name="T1" fmla="*/ 174 h 444"/>
                    <a:gd name="T2" fmla="*/ 264 w 389"/>
                    <a:gd name="T3" fmla="*/ 189 h 444"/>
                    <a:gd name="T4" fmla="*/ 207 w 389"/>
                    <a:gd name="T5" fmla="*/ 197 h 444"/>
                    <a:gd name="T6" fmla="*/ 145 w 389"/>
                    <a:gd name="T7" fmla="*/ 237 h 444"/>
                    <a:gd name="T8" fmla="*/ 86 w 389"/>
                    <a:gd name="T9" fmla="*/ 306 h 444"/>
                    <a:gd name="T10" fmla="*/ 14 w 389"/>
                    <a:gd name="T11" fmla="*/ 346 h 444"/>
                    <a:gd name="T12" fmla="*/ 6 w 389"/>
                    <a:gd name="T13" fmla="*/ 410 h 444"/>
                    <a:gd name="T14" fmla="*/ 38 w 389"/>
                    <a:gd name="T15" fmla="*/ 444 h 444"/>
                    <a:gd name="T16" fmla="*/ 92 w 389"/>
                    <a:gd name="T17" fmla="*/ 414 h 444"/>
                    <a:gd name="T18" fmla="*/ 111 w 389"/>
                    <a:gd name="T19" fmla="*/ 414 h 444"/>
                    <a:gd name="T20" fmla="*/ 127 w 389"/>
                    <a:gd name="T21" fmla="*/ 374 h 444"/>
                    <a:gd name="T22" fmla="*/ 111 w 389"/>
                    <a:gd name="T23" fmla="*/ 335 h 444"/>
                    <a:gd name="T24" fmla="*/ 136 w 389"/>
                    <a:gd name="T25" fmla="*/ 315 h 444"/>
                    <a:gd name="T26" fmla="*/ 134 w 389"/>
                    <a:gd name="T27" fmla="*/ 301 h 444"/>
                    <a:gd name="T28" fmla="*/ 168 w 389"/>
                    <a:gd name="T29" fmla="*/ 248 h 444"/>
                    <a:gd name="T30" fmla="*/ 191 w 389"/>
                    <a:gd name="T31" fmla="*/ 233 h 444"/>
                    <a:gd name="T32" fmla="*/ 223 w 389"/>
                    <a:gd name="T33" fmla="*/ 226 h 444"/>
                    <a:gd name="T34" fmla="*/ 232 w 389"/>
                    <a:gd name="T35" fmla="*/ 211 h 444"/>
                    <a:gd name="T36" fmla="*/ 259 w 389"/>
                    <a:gd name="T37" fmla="*/ 217 h 444"/>
                    <a:gd name="T38" fmla="*/ 297 w 389"/>
                    <a:gd name="T39" fmla="*/ 220 h 444"/>
                    <a:gd name="T40" fmla="*/ 313 w 389"/>
                    <a:gd name="T41" fmla="*/ 197 h 444"/>
                    <a:gd name="T42" fmla="*/ 356 w 389"/>
                    <a:gd name="T43" fmla="*/ 198 h 444"/>
                    <a:gd name="T44" fmla="*/ 365 w 389"/>
                    <a:gd name="T45" fmla="*/ 211 h 444"/>
                    <a:gd name="T46" fmla="*/ 389 w 389"/>
                    <a:gd name="T47" fmla="*/ 203 h 444"/>
                    <a:gd name="T48" fmla="*/ 387 w 389"/>
                    <a:gd name="T49" fmla="*/ 185 h 444"/>
                    <a:gd name="T50" fmla="*/ 336 w 389"/>
                    <a:gd name="T51" fmla="*/ 170 h 444"/>
                    <a:gd name="T52" fmla="*/ 230 w 389"/>
                    <a:gd name="T53" fmla="*/ 42 h 444"/>
                    <a:gd name="T54" fmla="*/ 197 w 389"/>
                    <a:gd name="T55" fmla="*/ 39 h 444"/>
                    <a:gd name="T56" fmla="*/ 198 w 389"/>
                    <a:gd name="T57" fmla="*/ 49 h 444"/>
                    <a:gd name="T58" fmla="*/ 252 w 389"/>
                    <a:gd name="T59" fmla="*/ 46 h 444"/>
                    <a:gd name="T60" fmla="*/ 139 w 389"/>
                    <a:gd name="T61" fmla="*/ 9 h 444"/>
                    <a:gd name="T62" fmla="*/ 116 w 389"/>
                    <a:gd name="T63" fmla="*/ 15 h 444"/>
                    <a:gd name="T64" fmla="*/ 89 w 389"/>
                    <a:gd name="T65" fmla="*/ 9 h 444"/>
                    <a:gd name="T66" fmla="*/ 66 w 389"/>
                    <a:gd name="T67" fmla="*/ 29 h 444"/>
                    <a:gd name="T68" fmla="*/ 116 w 389"/>
                    <a:gd name="T69" fmla="*/ 48 h 444"/>
                    <a:gd name="T70" fmla="*/ 136 w 389"/>
                    <a:gd name="T71" fmla="*/ 65 h 444"/>
                    <a:gd name="T72" fmla="*/ 156 w 389"/>
                    <a:gd name="T73" fmla="*/ 50 h 444"/>
                    <a:gd name="T74" fmla="*/ 171 w 389"/>
                    <a:gd name="T75" fmla="*/ 34 h 444"/>
                    <a:gd name="T76" fmla="*/ 156 w 389"/>
                    <a:gd name="T77" fmla="*/ 15 h 444"/>
                    <a:gd name="T78" fmla="*/ 213 w 389"/>
                    <a:gd name="T79" fmla="*/ 0 h 444"/>
                    <a:gd name="T80" fmla="*/ 182 w 389"/>
                    <a:gd name="T81" fmla="*/ 0 h 444"/>
                    <a:gd name="T82" fmla="*/ 158 w 389"/>
                    <a:gd name="T83" fmla="*/ 12 h 444"/>
                    <a:gd name="T84" fmla="*/ 181 w 389"/>
                    <a:gd name="T85" fmla="*/ 17 h 444"/>
                    <a:gd name="T86" fmla="*/ 258 w 389"/>
                    <a:gd name="T87" fmla="*/ 18 h 444"/>
                    <a:gd name="T88" fmla="*/ 247 w 389"/>
                    <a:gd name="T89" fmla="*/ 4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89" h="444">
                      <a:moveTo>
                        <a:pt x="336" y="170"/>
                      </a:moveTo>
                      <a:lnTo>
                        <a:pt x="311" y="174"/>
                      </a:lnTo>
                      <a:lnTo>
                        <a:pt x="282" y="174"/>
                      </a:lnTo>
                      <a:lnTo>
                        <a:pt x="264" y="189"/>
                      </a:lnTo>
                      <a:lnTo>
                        <a:pt x="239" y="188"/>
                      </a:lnTo>
                      <a:lnTo>
                        <a:pt x="207" y="197"/>
                      </a:lnTo>
                      <a:lnTo>
                        <a:pt x="170" y="222"/>
                      </a:lnTo>
                      <a:lnTo>
                        <a:pt x="145" y="237"/>
                      </a:lnTo>
                      <a:lnTo>
                        <a:pt x="113" y="277"/>
                      </a:lnTo>
                      <a:lnTo>
                        <a:pt x="86" y="306"/>
                      </a:lnTo>
                      <a:lnTo>
                        <a:pt x="56" y="329"/>
                      </a:lnTo>
                      <a:lnTo>
                        <a:pt x="14" y="346"/>
                      </a:lnTo>
                      <a:lnTo>
                        <a:pt x="0" y="359"/>
                      </a:lnTo>
                      <a:lnTo>
                        <a:pt x="6" y="410"/>
                      </a:lnTo>
                      <a:lnTo>
                        <a:pt x="14" y="433"/>
                      </a:lnTo>
                      <a:lnTo>
                        <a:pt x="38" y="444"/>
                      </a:lnTo>
                      <a:lnTo>
                        <a:pt x="60" y="439"/>
                      </a:lnTo>
                      <a:lnTo>
                        <a:pt x="92" y="414"/>
                      </a:lnTo>
                      <a:lnTo>
                        <a:pt x="104" y="428"/>
                      </a:lnTo>
                      <a:lnTo>
                        <a:pt x="111" y="414"/>
                      </a:lnTo>
                      <a:lnTo>
                        <a:pt x="123" y="400"/>
                      </a:lnTo>
                      <a:lnTo>
                        <a:pt x="127" y="374"/>
                      </a:lnTo>
                      <a:lnTo>
                        <a:pt x="114" y="363"/>
                      </a:lnTo>
                      <a:lnTo>
                        <a:pt x="111" y="335"/>
                      </a:lnTo>
                      <a:lnTo>
                        <a:pt x="120" y="315"/>
                      </a:lnTo>
                      <a:lnTo>
                        <a:pt x="136" y="315"/>
                      </a:lnTo>
                      <a:lnTo>
                        <a:pt x="141" y="307"/>
                      </a:lnTo>
                      <a:lnTo>
                        <a:pt x="134" y="301"/>
                      </a:lnTo>
                      <a:lnTo>
                        <a:pt x="156" y="271"/>
                      </a:lnTo>
                      <a:lnTo>
                        <a:pt x="168" y="248"/>
                      </a:lnTo>
                      <a:lnTo>
                        <a:pt x="176" y="233"/>
                      </a:lnTo>
                      <a:lnTo>
                        <a:pt x="191" y="233"/>
                      </a:lnTo>
                      <a:lnTo>
                        <a:pt x="193" y="222"/>
                      </a:lnTo>
                      <a:lnTo>
                        <a:pt x="223" y="226"/>
                      </a:lnTo>
                      <a:lnTo>
                        <a:pt x="223" y="213"/>
                      </a:lnTo>
                      <a:lnTo>
                        <a:pt x="232" y="211"/>
                      </a:lnTo>
                      <a:lnTo>
                        <a:pt x="240" y="206"/>
                      </a:lnTo>
                      <a:lnTo>
                        <a:pt x="259" y="217"/>
                      </a:lnTo>
                      <a:lnTo>
                        <a:pt x="279" y="216"/>
                      </a:lnTo>
                      <a:lnTo>
                        <a:pt x="297" y="220"/>
                      </a:lnTo>
                      <a:lnTo>
                        <a:pt x="309" y="212"/>
                      </a:lnTo>
                      <a:lnTo>
                        <a:pt x="313" y="197"/>
                      </a:lnTo>
                      <a:lnTo>
                        <a:pt x="335" y="190"/>
                      </a:lnTo>
                      <a:lnTo>
                        <a:pt x="356" y="198"/>
                      </a:lnTo>
                      <a:lnTo>
                        <a:pt x="353" y="213"/>
                      </a:lnTo>
                      <a:lnTo>
                        <a:pt x="365" y="211"/>
                      </a:lnTo>
                      <a:lnTo>
                        <a:pt x="389" y="203"/>
                      </a:lnTo>
                      <a:lnTo>
                        <a:pt x="389" y="203"/>
                      </a:lnTo>
                      <a:lnTo>
                        <a:pt x="368" y="190"/>
                      </a:lnTo>
                      <a:lnTo>
                        <a:pt x="387" y="185"/>
                      </a:lnTo>
                      <a:lnTo>
                        <a:pt x="336" y="170"/>
                      </a:lnTo>
                      <a:lnTo>
                        <a:pt x="336" y="170"/>
                      </a:lnTo>
                      <a:close/>
                      <a:moveTo>
                        <a:pt x="252" y="46"/>
                      </a:moveTo>
                      <a:lnTo>
                        <a:pt x="230" y="42"/>
                      </a:lnTo>
                      <a:lnTo>
                        <a:pt x="224" y="35"/>
                      </a:lnTo>
                      <a:lnTo>
                        <a:pt x="197" y="39"/>
                      </a:lnTo>
                      <a:lnTo>
                        <a:pt x="206" y="45"/>
                      </a:lnTo>
                      <a:lnTo>
                        <a:pt x="198" y="49"/>
                      </a:lnTo>
                      <a:lnTo>
                        <a:pt x="223" y="53"/>
                      </a:lnTo>
                      <a:lnTo>
                        <a:pt x="252" y="46"/>
                      </a:lnTo>
                      <a:close/>
                      <a:moveTo>
                        <a:pt x="156" y="15"/>
                      </a:moveTo>
                      <a:lnTo>
                        <a:pt x="139" y="9"/>
                      </a:lnTo>
                      <a:lnTo>
                        <a:pt x="120" y="9"/>
                      </a:lnTo>
                      <a:lnTo>
                        <a:pt x="116" y="15"/>
                      </a:lnTo>
                      <a:lnTo>
                        <a:pt x="98" y="15"/>
                      </a:lnTo>
                      <a:lnTo>
                        <a:pt x="89" y="9"/>
                      </a:lnTo>
                      <a:lnTo>
                        <a:pt x="55" y="16"/>
                      </a:lnTo>
                      <a:lnTo>
                        <a:pt x="66" y="29"/>
                      </a:lnTo>
                      <a:lnTo>
                        <a:pt x="95" y="43"/>
                      </a:lnTo>
                      <a:lnTo>
                        <a:pt x="116" y="48"/>
                      </a:lnTo>
                      <a:lnTo>
                        <a:pt x="105" y="54"/>
                      </a:lnTo>
                      <a:lnTo>
                        <a:pt x="136" y="65"/>
                      </a:lnTo>
                      <a:lnTo>
                        <a:pt x="153" y="64"/>
                      </a:lnTo>
                      <a:lnTo>
                        <a:pt x="156" y="50"/>
                      </a:lnTo>
                      <a:lnTo>
                        <a:pt x="167" y="47"/>
                      </a:lnTo>
                      <a:lnTo>
                        <a:pt x="171" y="34"/>
                      </a:lnTo>
                      <a:lnTo>
                        <a:pt x="203" y="27"/>
                      </a:lnTo>
                      <a:lnTo>
                        <a:pt x="156" y="15"/>
                      </a:lnTo>
                      <a:close/>
                      <a:moveTo>
                        <a:pt x="247" y="4"/>
                      </a:moveTo>
                      <a:lnTo>
                        <a:pt x="213" y="0"/>
                      </a:lnTo>
                      <a:lnTo>
                        <a:pt x="201" y="4"/>
                      </a:lnTo>
                      <a:lnTo>
                        <a:pt x="182" y="0"/>
                      </a:lnTo>
                      <a:lnTo>
                        <a:pt x="142" y="5"/>
                      </a:lnTo>
                      <a:lnTo>
                        <a:pt x="158" y="12"/>
                      </a:lnTo>
                      <a:lnTo>
                        <a:pt x="178" y="12"/>
                      </a:lnTo>
                      <a:lnTo>
                        <a:pt x="181" y="17"/>
                      </a:lnTo>
                      <a:lnTo>
                        <a:pt x="221" y="20"/>
                      </a:lnTo>
                      <a:lnTo>
                        <a:pt x="258" y="18"/>
                      </a:lnTo>
                      <a:lnTo>
                        <a:pt x="274" y="9"/>
                      </a:lnTo>
                      <a:lnTo>
                        <a:pt x="247" y="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29"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2D165AE2-A98F-4A0A-48F4-71418DD7332E}"/>
                    </a:ext>
                  </a:extLst>
                </p:cNvPr>
                <p:cNvSpPr>
                  <a:spLocks/>
                </p:cNvSpPr>
                <p:nvPr/>
              </p:nvSpPr>
              <p:spPr bwMode="auto">
                <a:xfrm>
                  <a:off x="6397625" y="2428876"/>
                  <a:ext cx="295275" cy="211138"/>
                </a:xfrm>
                <a:custGeom>
                  <a:avLst/>
                  <a:gdLst>
                    <a:gd name="T0" fmla="*/ 97 w 186"/>
                    <a:gd name="T1" fmla="*/ 10 h 133"/>
                    <a:gd name="T2" fmla="*/ 79 w 186"/>
                    <a:gd name="T3" fmla="*/ 10 h 133"/>
                    <a:gd name="T4" fmla="*/ 77 w 186"/>
                    <a:gd name="T5" fmla="*/ 4 h 133"/>
                    <a:gd name="T6" fmla="*/ 59 w 186"/>
                    <a:gd name="T7" fmla="*/ 0 h 133"/>
                    <a:gd name="T8" fmla="*/ 38 w 186"/>
                    <a:gd name="T9" fmla="*/ 8 h 133"/>
                    <a:gd name="T10" fmla="*/ 12 w 186"/>
                    <a:gd name="T11" fmla="*/ 18 h 133"/>
                    <a:gd name="T12" fmla="*/ 0 w 186"/>
                    <a:gd name="T13" fmla="*/ 24 h 133"/>
                    <a:gd name="T14" fmla="*/ 5 w 186"/>
                    <a:gd name="T15" fmla="*/ 37 h 133"/>
                    <a:gd name="T16" fmla="*/ 1 w 186"/>
                    <a:gd name="T17" fmla="*/ 42 h 133"/>
                    <a:gd name="T18" fmla="*/ 8 w 186"/>
                    <a:gd name="T19" fmla="*/ 51 h 133"/>
                    <a:gd name="T20" fmla="*/ 14 w 186"/>
                    <a:gd name="T21" fmla="*/ 63 h 133"/>
                    <a:gd name="T22" fmla="*/ 13 w 186"/>
                    <a:gd name="T23" fmla="*/ 70 h 133"/>
                    <a:gd name="T24" fmla="*/ 22 w 186"/>
                    <a:gd name="T25" fmla="*/ 85 h 133"/>
                    <a:gd name="T26" fmla="*/ 31 w 186"/>
                    <a:gd name="T27" fmla="*/ 93 h 133"/>
                    <a:gd name="T28" fmla="*/ 45 w 186"/>
                    <a:gd name="T29" fmla="*/ 95 h 133"/>
                    <a:gd name="T30" fmla="*/ 45 w 186"/>
                    <a:gd name="T31" fmla="*/ 101 h 133"/>
                    <a:gd name="T32" fmla="*/ 54 w 186"/>
                    <a:gd name="T33" fmla="*/ 106 h 133"/>
                    <a:gd name="T34" fmla="*/ 57 w 186"/>
                    <a:gd name="T35" fmla="*/ 100 h 133"/>
                    <a:gd name="T36" fmla="*/ 69 w 186"/>
                    <a:gd name="T37" fmla="*/ 102 h 133"/>
                    <a:gd name="T38" fmla="*/ 72 w 186"/>
                    <a:gd name="T39" fmla="*/ 109 h 133"/>
                    <a:gd name="T40" fmla="*/ 86 w 186"/>
                    <a:gd name="T41" fmla="*/ 110 h 133"/>
                    <a:gd name="T42" fmla="*/ 95 w 186"/>
                    <a:gd name="T43" fmla="*/ 123 h 133"/>
                    <a:gd name="T44" fmla="*/ 96 w 186"/>
                    <a:gd name="T45" fmla="*/ 123 h 133"/>
                    <a:gd name="T46" fmla="*/ 103 w 186"/>
                    <a:gd name="T47" fmla="*/ 121 h 133"/>
                    <a:gd name="T48" fmla="*/ 114 w 186"/>
                    <a:gd name="T49" fmla="*/ 128 h 133"/>
                    <a:gd name="T50" fmla="*/ 124 w 186"/>
                    <a:gd name="T51" fmla="*/ 123 h 133"/>
                    <a:gd name="T52" fmla="*/ 132 w 186"/>
                    <a:gd name="T53" fmla="*/ 126 h 133"/>
                    <a:gd name="T54" fmla="*/ 145 w 186"/>
                    <a:gd name="T55" fmla="*/ 123 h 133"/>
                    <a:gd name="T56" fmla="*/ 164 w 186"/>
                    <a:gd name="T57" fmla="*/ 132 h 133"/>
                    <a:gd name="T58" fmla="*/ 168 w 186"/>
                    <a:gd name="T59" fmla="*/ 133 h 133"/>
                    <a:gd name="T60" fmla="*/ 162 w 186"/>
                    <a:gd name="T61" fmla="*/ 123 h 133"/>
                    <a:gd name="T62" fmla="*/ 176 w 186"/>
                    <a:gd name="T63" fmla="*/ 104 h 133"/>
                    <a:gd name="T64" fmla="*/ 185 w 186"/>
                    <a:gd name="T65" fmla="*/ 101 h 133"/>
                    <a:gd name="T66" fmla="*/ 186 w 186"/>
                    <a:gd name="T67" fmla="*/ 95 h 133"/>
                    <a:gd name="T68" fmla="*/ 174 w 186"/>
                    <a:gd name="T69" fmla="*/ 74 h 133"/>
                    <a:gd name="T70" fmla="*/ 172 w 186"/>
                    <a:gd name="T71" fmla="*/ 65 h 133"/>
                    <a:gd name="T72" fmla="*/ 165 w 186"/>
                    <a:gd name="T73" fmla="*/ 53 h 133"/>
                    <a:gd name="T74" fmla="*/ 175 w 186"/>
                    <a:gd name="T75" fmla="*/ 49 h 133"/>
                    <a:gd name="T76" fmla="*/ 174 w 186"/>
                    <a:gd name="T77" fmla="*/ 40 h 133"/>
                    <a:gd name="T78" fmla="*/ 168 w 186"/>
                    <a:gd name="T79" fmla="*/ 31 h 133"/>
                    <a:gd name="T80" fmla="*/ 166 w 186"/>
                    <a:gd name="T81" fmla="*/ 22 h 133"/>
                    <a:gd name="T82" fmla="*/ 160 w 186"/>
                    <a:gd name="T83" fmla="*/ 14 h 133"/>
                    <a:gd name="T84" fmla="*/ 151 w 186"/>
                    <a:gd name="T85" fmla="*/ 12 h 133"/>
                    <a:gd name="T86" fmla="*/ 118 w 186"/>
                    <a:gd name="T87" fmla="*/ 12 h 133"/>
                    <a:gd name="T88" fmla="*/ 97 w 186"/>
                    <a:gd name="T89" fmla="*/ 10 h 133"/>
                    <a:gd name="T90" fmla="*/ 97 w 186"/>
                    <a:gd name="T91" fmla="*/ 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33">
                      <a:moveTo>
                        <a:pt x="97" y="10"/>
                      </a:moveTo>
                      <a:lnTo>
                        <a:pt x="79" y="10"/>
                      </a:lnTo>
                      <a:lnTo>
                        <a:pt x="77" y="4"/>
                      </a:lnTo>
                      <a:lnTo>
                        <a:pt x="59" y="0"/>
                      </a:lnTo>
                      <a:lnTo>
                        <a:pt x="38" y="8"/>
                      </a:lnTo>
                      <a:lnTo>
                        <a:pt x="12" y="18"/>
                      </a:lnTo>
                      <a:lnTo>
                        <a:pt x="0" y="24"/>
                      </a:lnTo>
                      <a:lnTo>
                        <a:pt x="5" y="37"/>
                      </a:lnTo>
                      <a:lnTo>
                        <a:pt x="1" y="42"/>
                      </a:lnTo>
                      <a:lnTo>
                        <a:pt x="8" y="51"/>
                      </a:lnTo>
                      <a:lnTo>
                        <a:pt x="14" y="63"/>
                      </a:lnTo>
                      <a:lnTo>
                        <a:pt x="13" y="70"/>
                      </a:lnTo>
                      <a:lnTo>
                        <a:pt x="22" y="85"/>
                      </a:lnTo>
                      <a:lnTo>
                        <a:pt x="31" y="93"/>
                      </a:lnTo>
                      <a:lnTo>
                        <a:pt x="45" y="95"/>
                      </a:lnTo>
                      <a:lnTo>
                        <a:pt x="45" y="101"/>
                      </a:lnTo>
                      <a:lnTo>
                        <a:pt x="54" y="106"/>
                      </a:lnTo>
                      <a:lnTo>
                        <a:pt x="57" y="100"/>
                      </a:lnTo>
                      <a:lnTo>
                        <a:pt x="69" y="102"/>
                      </a:lnTo>
                      <a:lnTo>
                        <a:pt x="72" y="109"/>
                      </a:lnTo>
                      <a:lnTo>
                        <a:pt x="86" y="110"/>
                      </a:lnTo>
                      <a:lnTo>
                        <a:pt x="95" y="123"/>
                      </a:lnTo>
                      <a:lnTo>
                        <a:pt x="96" y="123"/>
                      </a:lnTo>
                      <a:lnTo>
                        <a:pt x="103" y="121"/>
                      </a:lnTo>
                      <a:lnTo>
                        <a:pt x="114" y="128"/>
                      </a:lnTo>
                      <a:lnTo>
                        <a:pt x="124" y="123"/>
                      </a:lnTo>
                      <a:lnTo>
                        <a:pt x="132" y="126"/>
                      </a:lnTo>
                      <a:lnTo>
                        <a:pt x="145" y="123"/>
                      </a:lnTo>
                      <a:lnTo>
                        <a:pt x="164" y="132"/>
                      </a:lnTo>
                      <a:lnTo>
                        <a:pt x="168" y="133"/>
                      </a:lnTo>
                      <a:lnTo>
                        <a:pt x="162" y="123"/>
                      </a:lnTo>
                      <a:lnTo>
                        <a:pt x="176" y="104"/>
                      </a:lnTo>
                      <a:lnTo>
                        <a:pt x="185" y="101"/>
                      </a:lnTo>
                      <a:lnTo>
                        <a:pt x="186" y="95"/>
                      </a:lnTo>
                      <a:lnTo>
                        <a:pt x="174" y="74"/>
                      </a:lnTo>
                      <a:lnTo>
                        <a:pt x="172" y="65"/>
                      </a:lnTo>
                      <a:lnTo>
                        <a:pt x="165" y="53"/>
                      </a:lnTo>
                      <a:lnTo>
                        <a:pt x="175" y="49"/>
                      </a:lnTo>
                      <a:lnTo>
                        <a:pt x="174" y="40"/>
                      </a:lnTo>
                      <a:lnTo>
                        <a:pt x="168" y="31"/>
                      </a:lnTo>
                      <a:lnTo>
                        <a:pt x="166" y="22"/>
                      </a:lnTo>
                      <a:lnTo>
                        <a:pt x="160" y="14"/>
                      </a:lnTo>
                      <a:lnTo>
                        <a:pt x="151" y="12"/>
                      </a:lnTo>
                      <a:lnTo>
                        <a:pt x="118" y="12"/>
                      </a:lnTo>
                      <a:lnTo>
                        <a:pt x="97" y="10"/>
                      </a:lnTo>
                      <a:lnTo>
                        <a:pt x="97" y="1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30"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EB4CD3A8-F359-9DE3-7D0B-DA23E18A5417}"/>
                    </a:ext>
                  </a:extLst>
                </p:cNvPr>
                <p:cNvSpPr>
                  <a:spLocks/>
                </p:cNvSpPr>
                <p:nvPr/>
              </p:nvSpPr>
              <p:spPr bwMode="auto">
                <a:xfrm>
                  <a:off x="5707062" y="2887663"/>
                  <a:ext cx="98425" cy="204788"/>
                </a:xfrm>
                <a:custGeom>
                  <a:avLst/>
                  <a:gdLst>
                    <a:gd name="T0" fmla="*/ 39 w 62"/>
                    <a:gd name="T1" fmla="*/ 123 h 129"/>
                    <a:gd name="T2" fmla="*/ 38 w 62"/>
                    <a:gd name="T3" fmla="*/ 115 h 129"/>
                    <a:gd name="T4" fmla="*/ 45 w 62"/>
                    <a:gd name="T5" fmla="*/ 105 h 129"/>
                    <a:gd name="T6" fmla="*/ 48 w 62"/>
                    <a:gd name="T7" fmla="*/ 99 h 129"/>
                    <a:gd name="T8" fmla="*/ 42 w 62"/>
                    <a:gd name="T9" fmla="*/ 92 h 129"/>
                    <a:gd name="T10" fmla="*/ 47 w 62"/>
                    <a:gd name="T11" fmla="*/ 76 h 129"/>
                    <a:gd name="T12" fmla="*/ 40 w 62"/>
                    <a:gd name="T13" fmla="*/ 61 h 129"/>
                    <a:gd name="T14" fmla="*/ 48 w 62"/>
                    <a:gd name="T15" fmla="*/ 59 h 129"/>
                    <a:gd name="T16" fmla="*/ 49 w 62"/>
                    <a:gd name="T17" fmla="*/ 48 h 129"/>
                    <a:gd name="T18" fmla="*/ 53 w 62"/>
                    <a:gd name="T19" fmla="*/ 45 h 129"/>
                    <a:gd name="T20" fmla="*/ 54 w 62"/>
                    <a:gd name="T21" fmla="*/ 27 h 129"/>
                    <a:gd name="T22" fmla="*/ 62 w 62"/>
                    <a:gd name="T23" fmla="*/ 20 h 129"/>
                    <a:gd name="T24" fmla="*/ 58 w 62"/>
                    <a:gd name="T25" fmla="*/ 9 h 129"/>
                    <a:gd name="T26" fmla="*/ 46 w 62"/>
                    <a:gd name="T27" fmla="*/ 8 h 129"/>
                    <a:gd name="T28" fmla="*/ 43 w 62"/>
                    <a:gd name="T29" fmla="*/ 11 h 129"/>
                    <a:gd name="T30" fmla="*/ 31 w 62"/>
                    <a:gd name="T31" fmla="*/ 11 h 129"/>
                    <a:gd name="T32" fmla="*/ 28 w 62"/>
                    <a:gd name="T33" fmla="*/ 0 h 129"/>
                    <a:gd name="T34" fmla="*/ 19 w 62"/>
                    <a:gd name="T35" fmla="*/ 3 h 129"/>
                    <a:gd name="T36" fmla="*/ 13 w 62"/>
                    <a:gd name="T37" fmla="*/ 9 h 129"/>
                    <a:gd name="T38" fmla="*/ 13 w 62"/>
                    <a:gd name="T39" fmla="*/ 17 h 129"/>
                    <a:gd name="T40" fmla="*/ 16 w 62"/>
                    <a:gd name="T41" fmla="*/ 25 h 129"/>
                    <a:gd name="T42" fmla="*/ 16 w 62"/>
                    <a:gd name="T43" fmla="*/ 35 h 129"/>
                    <a:gd name="T44" fmla="*/ 12 w 62"/>
                    <a:gd name="T45" fmla="*/ 49 h 129"/>
                    <a:gd name="T46" fmla="*/ 10 w 62"/>
                    <a:gd name="T47" fmla="*/ 59 h 129"/>
                    <a:gd name="T48" fmla="*/ 2 w 62"/>
                    <a:gd name="T49" fmla="*/ 67 h 129"/>
                    <a:gd name="T50" fmla="*/ 0 w 62"/>
                    <a:gd name="T51" fmla="*/ 83 h 129"/>
                    <a:gd name="T52" fmla="*/ 4 w 62"/>
                    <a:gd name="T53" fmla="*/ 92 h 129"/>
                    <a:gd name="T54" fmla="*/ 13 w 62"/>
                    <a:gd name="T55" fmla="*/ 94 h 129"/>
                    <a:gd name="T56" fmla="*/ 15 w 62"/>
                    <a:gd name="T57" fmla="*/ 109 h 129"/>
                    <a:gd name="T58" fmla="*/ 11 w 62"/>
                    <a:gd name="T59" fmla="*/ 129 h 129"/>
                    <a:gd name="T60" fmla="*/ 21 w 62"/>
                    <a:gd name="T61" fmla="*/ 126 h 129"/>
                    <a:gd name="T62" fmla="*/ 31 w 62"/>
                    <a:gd name="T63" fmla="*/ 129 h 129"/>
                    <a:gd name="T64" fmla="*/ 39 w 62"/>
                    <a:gd name="T65" fmla="*/ 123 h 129"/>
                    <a:gd name="T66" fmla="*/ 39 w 62"/>
                    <a:gd name="T67" fmla="*/ 12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2" h="129">
                      <a:moveTo>
                        <a:pt x="39" y="123"/>
                      </a:moveTo>
                      <a:lnTo>
                        <a:pt x="38" y="115"/>
                      </a:lnTo>
                      <a:lnTo>
                        <a:pt x="45" y="105"/>
                      </a:lnTo>
                      <a:lnTo>
                        <a:pt x="48" y="99"/>
                      </a:lnTo>
                      <a:lnTo>
                        <a:pt x="42" y="92"/>
                      </a:lnTo>
                      <a:lnTo>
                        <a:pt x="47" y="76"/>
                      </a:lnTo>
                      <a:lnTo>
                        <a:pt x="40" y="61"/>
                      </a:lnTo>
                      <a:lnTo>
                        <a:pt x="48" y="59"/>
                      </a:lnTo>
                      <a:lnTo>
                        <a:pt x="49" y="48"/>
                      </a:lnTo>
                      <a:lnTo>
                        <a:pt x="53" y="45"/>
                      </a:lnTo>
                      <a:lnTo>
                        <a:pt x="54" y="27"/>
                      </a:lnTo>
                      <a:lnTo>
                        <a:pt x="62" y="20"/>
                      </a:lnTo>
                      <a:lnTo>
                        <a:pt x="58" y="9"/>
                      </a:lnTo>
                      <a:lnTo>
                        <a:pt x="46" y="8"/>
                      </a:lnTo>
                      <a:lnTo>
                        <a:pt x="43" y="11"/>
                      </a:lnTo>
                      <a:lnTo>
                        <a:pt x="31" y="11"/>
                      </a:lnTo>
                      <a:lnTo>
                        <a:pt x="28" y="0"/>
                      </a:lnTo>
                      <a:lnTo>
                        <a:pt x="19" y="3"/>
                      </a:lnTo>
                      <a:lnTo>
                        <a:pt x="13" y="9"/>
                      </a:lnTo>
                      <a:lnTo>
                        <a:pt x="13" y="17"/>
                      </a:lnTo>
                      <a:lnTo>
                        <a:pt x="16" y="25"/>
                      </a:lnTo>
                      <a:lnTo>
                        <a:pt x="16" y="35"/>
                      </a:lnTo>
                      <a:lnTo>
                        <a:pt x="12" y="49"/>
                      </a:lnTo>
                      <a:lnTo>
                        <a:pt x="10" y="59"/>
                      </a:lnTo>
                      <a:lnTo>
                        <a:pt x="2" y="67"/>
                      </a:lnTo>
                      <a:lnTo>
                        <a:pt x="0" y="83"/>
                      </a:lnTo>
                      <a:lnTo>
                        <a:pt x="4" y="92"/>
                      </a:lnTo>
                      <a:lnTo>
                        <a:pt x="13" y="94"/>
                      </a:lnTo>
                      <a:lnTo>
                        <a:pt x="15" y="109"/>
                      </a:lnTo>
                      <a:lnTo>
                        <a:pt x="11" y="129"/>
                      </a:lnTo>
                      <a:lnTo>
                        <a:pt x="21" y="126"/>
                      </a:lnTo>
                      <a:lnTo>
                        <a:pt x="31" y="129"/>
                      </a:lnTo>
                      <a:lnTo>
                        <a:pt x="39" y="123"/>
                      </a:lnTo>
                      <a:lnTo>
                        <a:pt x="39" y="12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31"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0354F58B-D4D6-B59F-5702-4C5FE8FB9F2C}"/>
                    </a:ext>
                  </a:extLst>
                </p:cNvPr>
                <p:cNvSpPr>
                  <a:spLocks/>
                </p:cNvSpPr>
                <p:nvPr/>
              </p:nvSpPr>
              <p:spPr bwMode="auto">
                <a:xfrm>
                  <a:off x="6602412" y="2668588"/>
                  <a:ext cx="284162" cy="168275"/>
                </a:xfrm>
                <a:custGeom>
                  <a:avLst/>
                  <a:gdLst>
                    <a:gd name="T0" fmla="*/ 112 w 179"/>
                    <a:gd name="T1" fmla="*/ 0 h 106"/>
                    <a:gd name="T2" fmla="*/ 104 w 179"/>
                    <a:gd name="T3" fmla="*/ 0 h 106"/>
                    <a:gd name="T4" fmla="*/ 100 w 179"/>
                    <a:gd name="T5" fmla="*/ 6 h 106"/>
                    <a:gd name="T6" fmla="*/ 87 w 179"/>
                    <a:gd name="T7" fmla="*/ 9 h 106"/>
                    <a:gd name="T8" fmla="*/ 81 w 179"/>
                    <a:gd name="T9" fmla="*/ 12 h 106"/>
                    <a:gd name="T10" fmla="*/ 72 w 179"/>
                    <a:gd name="T11" fmla="*/ 6 h 106"/>
                    <a:gd name="T12" fmla="*/ 60 w 179"/>
                    <a:gd name="T13" fmla="*/ 6 h 106"/>
                    <a:gd name="T14" fmla="*/ 48 w 179"/>
                    <a:gd name="T15" fmla="*/ 3 h 106"/>
                    <a:gd name="T16" fmla="*/ 41 w 179"/>
                    <a:gd name="T17" fmla="*/ 9 h 106"/>
                    <a:gd name="T18" fmla="*/ 30 w 179"/>
                    <a:gd name="T19" fmla="*/ 14 h 106"/>
                    <a:gd name="T20" fmla="*/ 23 w 179"/>
                    <a:gd name="T21" fmla="*/ 29 h 106"/>
                    <a:gd name="T22" fmla="*/ 14 w 179"/>
                    <a:gd name="T23" fmla="*/ 45 h 106"/>
                    <a:gd name="T24" fmla="*/ 0 w 179"/>
                    <a:gd name="T25" fmla="*/ 49 h 106"/>
                    <a:gd name="T26" fmla="*/ 10 w 179"/>
                    <a:gd name="T27" fmla="*/ 58 h 106"/>
                    <a:gd name="T28" fmla="*/ 13 w 179"/>
                    <a:gd name="T29" fmla="*/ 66 h 106"/>
                    <a:gd name="T30" fmla="*/ 25 w 179"/>
                    <a:gd name="T31" fmla="*/ 71 h 106"/>
                    <a:gd name="T32" fmla="*/ 28 w 179"/>
                    <a:gd name="T33" fmla="*/ 81 h 106"/>
                    <a:gd name="T34" fmla="*/ 39 w 179"/>
                    <a:gd name="T35" fmla="*/ 87 h 106"/>
                    <a:gd name="T36" fmla="*/ 44 w 179"/>
                    <a:gd name="T37" fmla="*/ 83 h 106"/>
                    <a:gd name="T38" fmla="*/ 50 w 179"/>
                    <a:gd name="T39" fmla="*/ 85 h 106"/>
                    <a:gd name="T40" fmla="*/ 45 w 179"/>
                    <a:gd name="T41" fmla="*/ 89 h 106"/>
                    <a:gd name="T42" fmla="*/ 49 w 179"/>
                    <a:gd name="T43" fmla="*/ 93 h 106"/>
                    <a:gd name="T44" fmla="*/ 56 w 179"/>
                    <a:gd name="T45" fmla="*/ 102 h 106"/>
                    <a:gd name="T46" fmla="*/ 63 w 179"/>
                    <a:gd name="T47" fmla="*/ 100 h 106"/>
                    <a:gd name="T48" fmla="*/ 78 w 179"/>
                    <a:gd name="T49" fmla="*/ 104 h 106"/>
                    <a:gd name="T50" fmla="*/ 106 w 179"/>
                    <a:gd name="T51" fmla="*/ 106 h 106"/>
                    <a:gd name="T52" fmla="*/ 114 w 179"/>
                    <a:gd name="T53" fmla="*/ 99 h 106"/>
                    <a:gd name="T54" fmla="*/ 136 w 179"/>
                    <a:gd name="T55" fmla="*/ 95 h 106"/>
                    <a:gd name="T56" fmla="*/ 151 w 179"/>
                    <a:gd name="T57" fmla="*/ 102 h 106"/>
                    <a:gd name="T58" fmla="*/ 162 w 179"/>
                    <a:gd name="T59" fmla="*/ 105 h 106"/>
                    <a:gd name="T60" fmla="*/ 164 w 179"/>
                    <a:gd name="T61" fmla="*/ 78 h 106"/>
                    <a:gd name="T62" fmla="*/ 169 w 179"/>
                    <a:gd name="T63" fmla="*/ 80 h 106"/>
                    <a:gd name="T64" fmla="*/ 179 w 179"/>
                    <a:gd name="T65" fmla="*/ 74 h 106"/>
                    <a:gd name="T66" fmla="*/ 177 w 179"/>
                    <a:gd name="T67" fmla="*/ 69 h 106"/>
                    <a:gd name="T68" fmla="*/ 168 w 179"/>
                    <a:gd name="T69" fmla="*/ 65 h 106"/>
                    <a:gd name="T70" fmla="*/ 160 w 179"/>
                    <a:gd name="T71" fmla="*/ 69 h 106"/>
                    <a:gd name="T72" fmla="*/ 151 w 179"/>
                    <a:gd name="T73" fmla="*/ 64 h 106"/>
                    <a:gd name="T74" fmla="*/ 146 w 179"/>
                    <a:gd name="T75" fmla="*/ 54 h 106"/>
                    <a:gd name="T76" fmla="*/ 147 w 179"/>
                    <a:gd name="T77" fmla="*/ 43 h 106"/>
                    <a:gd name="T78" fmla="*/ 144 w 179"/>
                    <a:gd name="T79" fmla="*/ 33 h 106"/>
                    <a:gd name="T80" fmla="*/ 132 w 179"/>
                    <a:gd name="T81" fmla="*/ 20 h 106"/>
                    <a:gd name="T82" fmla="*/ 125 w 179"/>
                    <a:gd name="T83" fmla="*/ 10 h 106"/>
                    <a:gd name="T84" fmla="*/ 118 w 179"/>
                    <a:gd name="T85" fmla="*/ 3 h 106"/>
                    <a:gd name="T86" fmla="*/ 112 w 179"/>
                    <a:gd name="T87" fmla="*/ 0 h 106"/>
                    <a:gd name="T88" fmla="*/ 112 w 179"/>
                    <a:gd name="T8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9" h="106">
                      <a:moveTo>
                        <a:pt x="112" y="0"/>
                      </a:moveTo>
                      <a:lnTo>
                        <a:pt x="104" y="0"/>
                      </a:lnTo>
                      <a:lnTo>
                        <a:pt x="100" y="6"/>
                      </a:lnTo>
                      <a:lnTo>
                        <a:pt x="87" y="9"/>
                      </a:lnTo>
                      <a:lnTo>
                        <a:pt x="81" y="12"/>
                      </a:lnTo>
                      <a:lnTo>
                        <a:pt x="72" y="6"/>
                      </a:lnTo>
                      <a:lnTo>
                        <a:pt x="60" y="6"/>
                      </a:lnTo>
                      <a:lnTo>
                        <a:pt x="48" y="3"/>
                      </a:lnTo>
                      <a:lnTo>
                        <a:pt x="41" y="9"/>
                      </a:lnTo>
                      <a:lnTo>
                        <a:pt x="30" y="14"/>
                      </a:lnTo>
                      <a:lnTo>
                        <a:pt x="23" y="29"/>
                      </a:lnTo>
                      <a:lnTo>
                        <a:pt x="14" y="45"/>
                      </a:lnTo>
                      <a:lnTo>
                        <a:pt x="0" y="49"/>
                      </a:lnTo>
                      <a:lnTo>
                        <a:pt x="10" y="58"/>
                      </a:lnTo>
                      <a:lnTo>
                        <a:pt x="13" y="66"/>
                      </a:lnTo>
                      <a:lnTo>
                        <a:pt x="25" y="71"/>
                      </a:lnTo>
                      <a:lnTo>
                        <a:pt x="28" y="81"/>
                      </a:lnTo>
                      <a:lnTo>
                        <a:pt x="39" y="87"/>
                      </a:lnTo>
                      <a:lnTo>
                        <a:pt x="44" y="83"/>
                      </a:lnTo>
                      <a:lnTo>
                        <a:pt x="50" y="85"/>
                      </a:lnTo>
                      <a:lnTo>
                        <a:pt x="45" y="89"/>
                      </a:lnTo>
                      <a:lnTo>
                        <a:pt x="49" y="93"/>
                      </a:lnTo>
                      <a:lnTo>
                        <a:pt x="56" y="102"/>
                      </a:lnTo>
                      <a:lnTo>
                        <a:pt x="63" y="100"/>
                      </a:lnTo>
                      <a:lnTo>
                        <a:pt x="78" y="104"/>
                      </a:lnTo>
                      <a:lnTo>
                        <a:pt x="106" y="106"/>
                      </a:lnTo>
                      <a:lnTo>
                        <a:pt x="114" y="99"/>
                      </a:lnTo>
                      <a:lnTo>
                        <a:pt x="136" y="95"/>
                      </a:lnTo>
                      <a:lnTo>
                        <a:pt x="151" y="102"/>
                      </a:lnTo>
                      <a:lnTo>
                        <a:pt x="162" y="105"/>
                      </a:lnTo>
                      <a:lnTo>
                        <a:pt x="164" y="78"/>
                      </a:lnTo>
                      <a:lnTo>
                        <a:pt x="169" y="80"/>
                      </a:lnTo>
                      <a:lnTo>
                        <a:pt x="179" y="74"/>
                      </a:lnTo>
                      <a:lnTo>
                        <a:pt x="177" y="69"/>
                      </a:lnTo>
                      <a:lnTo>
                        <a:pt x="168" y="65"/>
                      </a:lnTo>
                      <a:lnTo>
                        <a:pt x="160" y="69"/>
                      </a:lnTo>
                      <a:lnTo>
                        <a:pt x="151" y="64"/>
                      </a:lnTo>
                      <a:lnTo>
                        <a:pt x="146" y="54"/>
                      </a:lnTo>
                      <a:lnTo>
                        <a:pt x="147" y="43"/>
                      </a:lnTo>
                      <a:lnTo>
                        <a:pt x="144" y="33"/>
                      </a:lnTo>
                      <a:lnTo>
                        <a:pt x="132" y="20"/>
                      </a:lnTo>
                      <a:lnTo>
                        <a:pt x="125" y="10"/>
                      </a:lnTo>
                      <a:lnTo>
                        <a:pt x="118" y="3"/>
                      </a:lnTo>
                      <a:lnTo>
                        <a:pt x="112" y="0"/>
                      </a:lnTo>
                      <a:lnTo>
                        <a:pt x="112" y="0"/>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32"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702F7345-3156-069D-2EEF-660805A3DDB2}"/>
                    </a:ext>
                  </a:extLst>
                </p:cNvPr>
                <p:cNvSpPr>
                  <a:spLocks/>
                </p:cNvSpPr>
                <p:nvPr/>
              </p:nvSpPr>
              <p:spPr bwMode="auto">
                <a:xfrm>
                  <a:off x="6559550" y="2744788"/>
                  <a:ext cx="134937" cy="144463"/>
                </a:xfrm>
                <a:custGeom>
                  <a:avLst/>
                  <a:gdLst>
                    <a:gd name="T0" fmla="*/ 52 w 85"/>
                    <a:gd name="T1" fmla="*/ 23 h 91"/>
                    <a:gd name="T2" fmla="*/ 40 w 85"/>
                    <a:gd name="T3" fmla="*/ 18 h 91"/>
                    <a:gd name="T4" fmla="*/ 37 w 85"/>
                    <a:gd name="T5" fmla="*/ 10 h 91"/>
                    <a:gd name="T6" fmla="*/ 27 w 85"/>
                    <a:gd name="T7" fmla="*/ 1 h 91"/>
                    <a:gd name="T8" fmla="*/ 14 w 85"/>
                    <a:gd name="T9" fmla="*/ 0 h 91"/>
                    <a:gd name="T10" fmla="*/ 0 w 85"/>
                    <a:gd name="T11" fmla="*/ 7 h 91"/>
                    <a:gd name="T12" fmla="*/ 0 w 85"/>
                    <a:gd name="T13" fmla="*/ 7 h 91"/>
                    <a:gd name="T14" fmla="*/ 6 w 85"/>
                    <a:gd name="T15" fmla="*/ 15 h 91"/>
                    <a:gd name="T16" fmla="*/ 13 w 85"/>
                    <a:gd name="T17" fmla="*/ 23 h 91"/>
                    <a:gd name="T18" fmla="*/ 6 w 85"/>
                    <a:gd name="T19" fmla="*/ 31 h 91"/>
                    <a:gd name="T20" fmla="*/ 6 w 85"/>
                    <a:gd name="T21" fmla="*/ 31 h 91"/>
                    <a:gd name="T22" fmla="*/ 13 w 85"/>
                    <a:gd name="T23" fmla="*/ 31 h 91"/>
                    <a:gd name="T24" fmla="*/ 9 w 85"/>
                    <a:gd name="T25" fmla="*/ 41 h 91"/>
                    <a:gd name="T26" fmla="*/ 19 w 85"/>
                    <a:gd name="T27" fmla="*/ 50 h 91"/>
                    <a:gd name="T28" fmla="*/ 17 w 85"/>
                    <a:gd name="T29" fmla="*/ 60 h 91"/>
                    <a:gd name="T30" fmla="*/ 13 w 85"/>
                    <a:gd name="T31" fmla="*/ 62 h 91"/>
                    <a:gd name="T32" fmla="*/ 18 w 85"/>
                    <a:gd name="T33" fmla="*/ 65 h 91"/>
                    <a:gd name="T34" fmla="*/ 21 w 85"/>
                    <a:gd name="T35" fmla="*/ 68 h 91"/>
                    <a:gd name="T36" fmla="*/ 28 w 85"/>
                    <a:gd name="T37" fmla="*/ 71 h 91"/>
                    <a:gd name="T38" fmla="*/ 36 w 85"/>
                    <a:gd name="T39" fmla="*/ 76 h 91"/>
                    <a:gd name="T40" fmla="*/ 34 w 85"/>
                    <a:gd name="T41" fmla="*/ 78 h 91"/>
                    <a:gd name="T42" fmla="*/ 39 w 85"/>
                    <a:gd name="T43" fmla="*/ 76 h 91"/>
                    <a:gd name="T44" fmla="*/ 41 w 85"/>
                    <a:gd name="T45" fmla="*/ 68 h 91"/>
                    <a:gd name="T46" fmla="*/ 43 w 85"/>
                    <a:gd name="T47" fmla="*/ 67 h 91"/>
                    <a:gd name="T48" fmla="*/ 47 w 85"/>
                    <a:gd name="T49" fmla="*/ 70 h 91"/>
                    <a:gd name="T50" fmla="*/ 51 w 85"/>
                    <a:gd name="T51" fmla="*/ 72 h 91"/>
                    <a:gd name="T52" fmla="*/ 54 w 85"/>
                    <a:gd name="T53" fmla="*/ 76 h 91"/>
                    <a:gd name="T54" fmla="*/ 56 w 85"/>
                    <a:gd name="T55" fmla="*/ 77 h 91"/>
                    <a:gd name="T56" fmla="*/ 60 w 85"/>
                    <a:gd name="T57" fmla="*/ 80 h 91"/>
                    <a:gd name="T58" fmla="*/ 64 w 85"/>
                    <a:gd name="T59" fmla="*/ 80 h 91"/>
                    <a:gd name="T60" fmla="*/ 62 w 85"/>
                    <a:gd name="T61" fmla="*/ 86 h 91"/>
                    <a:gd name="T62" fmla="*/ 60 w 85"/>
                    <a:gd name="T63" fmla="*/ 89 h 91"/>
                    <a:gd name="T64" fmla="*/ 60 w 85"/>
                    <a:gd name="T65" fmla="*/ 91 h 91"/>
                    <a:gd name="T66" fmla="*/ 67 w 85"/>
                    <a:gd name="T67" fmla="*/ 90 h 91"/>
                    <a:gd name="T68" fmla="*/ 76 w 85"/>
                    <a:gd name="T69" fmla="*/ 89 h 91"/>
                    <a:gd name="T70" fmla="*/ 79 w 85"/>
                    <a:gd name="T71" fmla="*/ 86 h 91"/>
                    <a:gd name="T72" fmla="*/ 76 w 85"/>
                    <a:gd name="T73" fmla="*/ 83 h 91"/>
                    <a:gd name="T74" fmla="*/ 79 w 85"/>
                    <a:gd name="T75" fmla="*/ 76 h 91"/>
                    <a:gd name="T76" fmla="*/ 85 w 85"/>
                    <a:gd name="T77" fmla="*/ 68 h 91"/>
                    <a:gd name="T78" fmla="*/ 75 w 85"/>
                    <a:gd name="T79" fmla="*/ 59 h 91"/>
                    <a:gd name="T80" fmla="*/ 72 w 85"/>
                    <a:gd name="T81" fmla="*/ 51 h 91"/>
                    <a:gd name="T82" fmla="*/ 76 w 85"/>
                    <a:gd name="T83" fmla="*/ 45 h 91"/>
                    <a:gd name="T84" fmla="*/ 72 w 85"/>
                    <a:gd name="T85" fmla="*/ 41 h 91"/>
                    <a:gd name="T86" fmla="*/ 77 w 85"/>
                    <a:gd name="T87" fmla="*/ 37 h 91"/>
                    <a:gd name="T88" fmla="*/ 71 w 85"/>
                    <a:gd name="T89" fmla="*/ 35 h 91"/>
                    <a:gd name="T90" fmla="*/ 66 w 85"/>
                    <a:gd name="T91" fmla="*/ 39 h 91"/>
                    <a:gd name="T92" fmla="*/ 55 w 85"/>
                    <a:gd name="T93" fmla="*/ 33 h 91"/>
                    <a:gd name="T94" fmla="*/ 52 w 85"/>
                    <a:gd name="T95" fmla="*/ 23 h 91"/>
                    <a:gd name="T96" fmla="*/ 52 w 85"/>
                    <a:gd name="T97"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91">
                      <a:moveTo>
                        <a:pt x="52" y="23"/>
                      </a:moveTo>
                      <a:lnTo>
                        <a:pt x="40" y="18"/>
                      </a:lnTo>
                      <a:lnTo>
                        <a:pt x="37" y="10"/>
                      </a:lnTo>
                      <a:lnTo>
                        <a:pt x="27" y="1"/>
                      </a:lnTo>
                      <a:lnTo>
                        <a:pt x="14" y="0"/>
                      </a:lnTo>
                      <a:lnTo>
                        <a:pt x="0" y="7"/>
                      </a:lnTo>
                      <a:lnTo>
                        <a:pt x="0" y="7"/>
                      </a:lnTo>
                      <a:lnTo>
                        <a:pt x="6" y="15"/>
                      </a:lnTo>
                      <a:lnTo>
                        <a:pt x="13" y="23"/>
                      </a:lnTo>
                      <a:lnTo>
                        <a:pt x="6" y="31"/>
                      </a:lnTo>
                      <a:lnTo>
                        <a:pt x="6" y="31"/>
                      </a:lnTo>
                      <a:lnTo>
                        <a:pt x="13" y="31"/>
                      </a:lnTo>
                      <a:lnTo>
                        <a:pt x="9" y="41"/>
                      </a:lnTo>
                      <a:lnTo>
                        <a:pt x="19" y="50"/>
                      </a:lnTo>
                      <a:lnTo>
                        <a:pt x="17" y="60"/>
                      </a:lnTo>
                      <a:lnTo>
                        <a:pt x="13" y="62"/>
                      </a:lnTo>
                      <a:lnTo>
                        <a:pt x="18" y="65"/>
                      </a:lnTo>
                      <a:lnTo>
                        <a:pt x="21" y="68"/>
                      </a:lnTo>
                      <a:lnTo>
                        <a:pt x="28" y="71"/>
                      </a:lnTo>
                      <a:lnTo>
                        <a:pt x="36" y="76"/>
                      </a:lnTo>
                      <a:lnTo>
                        <a:pt x="34" y="78"/>
                      </a:lnTo>
                      <a:lnTo>
                        <a:pt x="39" y="76"/>
                      </a:lnTo>
                      <a:lnTo>
                        <a:pt x="41" y="68"/>
                      </a:lnTo>
                      <a:lnTo>
                        <a:pt x="43" y="67"/>
                      </a:lnTo>
                      <a:lnTo>
                        <a:pt x="47" y="70"/>
                      </a:lnTo>
                      <a:lnTo>
                        <a:pt x="51" y="72"/>
                      </a:lnTo>
                      <a:lnTo>
                        <a:pt x="54" y="76"/>
                      </a:lnTo>
                      <a:lnTo>
                        <a:pt x="56" y="77"/>
                      </a:lnTo>
                      <a:lnTo>
                        <a:pt x="60" y="80"/>
                      </a:lnTo>
                      <a:lnTo>
                        <a:pt x="64" y="80"/>
                      </a:lnTo>
                      <a:lnTo>
                        <a:pt x="62" y="86"/>
                      </a:lnTo>
                      <a:lnTo>
                        <a:pt x="60" y="89"/>
                      </a:lnTo>
                      <a:lnTo>
                        <a:pt x="60" y="91"/>
                      </a:lnTo>
                      <a:lnTo>
                        <a:pt x="67" y="90"/>
                      </a:lnTo>
                      <a:lnTo>
                        <a:pt x="76" y="89"/>
                      </a:lnTo>
                      <a:lnTo>
                        <a:pt x="79" y="86"/>
                      </a:lnTo>
                      <a:lnTo>
                        <a:pt x="76" y="83"/>
                      </a:lnTo>
                      <a:lnTo>
                        <a:pt x="79" y="76"/>
                      </a:lnTo>
                      <a:lnTo>
                        <a:pt x="85" y="68"/>
                      </a:lnTo>
                      <a:lnTo>
                        <a:pt x="75" y="59"/>
                      </a:lnTo>
                      <a:lnTo>
                        <a:pt x="72" y="51"/>
                      </a:lnTo>
                      <a:lnTo>
                        <a:pt x="76" y="45"/>
                      </a:lnTo>
                      <a:lnTo>
                        <a:pt x="72" y="41"/>
                      </a:lnTo>
                      <a:lnTo>
                        <a:pt x="77" y="37"/>
                      </a:lnTo>
                      <a:lnTo>
                        <a:pt x="71" y="35"/>
                      </a:lnTo>
                      <a:lnTo>
                        <a:pt x="66" y="39"/>
                      </a:lnTo>
                      <a:lnTo>
                        <a:pt x="55" y="33"/>
                      </a:lnTo>
                      <a:lnTo>
                        <a:pt x="52" y="23"/>
                      </a:lnTo>
                      <a:lnTo>
                        <a:pt x="52" y="2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33"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8877D3CA-3CBA-73C3-49EE-FBFE37FD252F}"/>
                    </a:ext>
                  </a:extLst>
                </p:cNvPr>
                <p:cNvSpPr>
                  <a:spLocks/>
                </p:cNvSpPr>
                <p:nvPr/>
              </p:nvSpPr>
              <p:spPr bwMode="auto">
                <a:xfrm>
                  <a:off x="6494462" y="2620963"/>
                  <a:ext cx="163512" cy="66675"/>
                </a:xfrm>
                <a:custGeom>
                  <a:avLst/>
                  <a:gdLst>
                    <a:gd name="T0" fmla="*/ 103 w 103"/>
                    <a:gd name="T1" fmla="*/ 11 h 42"/>
                    <a:gd name="T2" fmla="*/ 84 w 103"/>
                    <a:gd name="T3" fmla="*/ 2 h 42"/>
                    <a:gd name="T4" fmla="*/ 71 w 103"/>
                    <a:gd name="T5" fmla="*/ 5 h 42"/>
                    <a:gd name="T6" fmla="*/ 63 w 103"/>
                    <a:gd name="T7" fmla="*/ 2 h 42"/>
                    <a:gd name="T8" fmla="*/ 53 w 103"/>
                    <a:gd name="T9" fmla="*/ 7 h 42"/>
                    <a:gd name="T10" fmla="*/ 42 w 103"/>
                    <a:gd name="T11" fmla="*/ 0 h 42"/>
                    <a:gd name="T12" fmla="*/ 35 w 103"/>
                    <a:gd name="T13" fmla="*/ 2 h 42"/>
                    <a:gd name="T14" fmla="*/ 34 w 103"/>
                    <a:gd name="T15" fmla="*/ 2 h 42"/>
                    <a:gd name="T16" fmla="*/ 28 w 103"/>
                    <a:gd name="T17" fmla="*/ 2 h 42"/>
                    <a:gd name="T18" fmla="*/ 26 w 103"/>
                    <a:gd name="T19" fmla="*/ 5 h 42"/>
                    <a:gd name="T20" fmla="*/ 22 w 103"/>
                    <a:gd name="T21" fmla="*/ 6 h 42"/>
                    <a:gd name="T22" fmla="*/ 21 w 103"/>
                    <a:gd name="T23" fmla="*/ 12 h 42"/>
                    <a:gd name="T24" fmla="*/ 18 w 103"/>
                    <a:gd name="T25" fmla="*/ 13 h 42"/>
                    <a:gd name="T26" fmla="*/ 17 w 103"/>
                    <a:gd name="T27" fmla="*/ 15 h 42"/>
                    <a:gd name="T28" fmla="*/ 12 w 103"/>
                    <a:gd name="T29" fmla="*/ 17 h 42"/>
                    <a:gd name="T30" fmla="*/ 3 w 103"/>
                    <a:gd name="T31" fmla="*/ 16 h 42"/>
                    <a:gd name="T32" fmla="*/ 1 w 103"/>
                    <a:gd name="T33" fmla="*/ 22 h 42"/>
                    <a:gd name="T34" fmla="*/ 0 w 103"/>
                    <a:gd name="T35" fmla="*/ 25 h 42"/>
                    <a:gd name="T36" fmla="*/ 2 w 103"/>
                    <a:gd name="T37" fmla="*/ 33 h 42"/>
                    <a:gd name="T38" fmla="*/ 12 w 103"/>
                    <a:gd name="T39" fmla="*/ 39 h 42"/>
                    <a:gd name="T40" fmla="*/ 19 w 103"/>
                    <a:gd name="T41" fmla="*/ 42 h 42"/>
                    <a:gd name="T42" fmla="*/ 35 w 103"/>
                    <a:gd name="T43" fmla="*/ 39 h 42"/>
                    <a:gd name="T44" fmla="*/ 36 w 103"/>
                    <a:gd name="T45" fmla="*/ 34 h 42"/>
                    <a:gd name="T46" fmla="*/ 43 w 103"/>
                    <a:gd name="T47" fmla="*/ 33 h 42"/>
                    <a:gd name="T48" fmla="*/ 52 w 103"/>
                    <a:gd name="T49" fmla="*/ 30 h 42"/>
                    <a:gd name="T50" fmla="*/ 54 w 103"/>
                    <a:gd name="T51" fmla="*/ 31 h 42"/>
                    <a:gd name="T52" fmla="*/ 62 w 103"/>
                    <a:gd name="T53" fmla="*/ 29 h 42"/>
                    <a:gd name="T54" fmla="*/ 66 w 103"/>
                    <a:gd name="T55" fmla="*/ 23 h 42"/>
                    <a:gd name="T56" fmla="*/ 71 w 103"/>
                    <a:gd name="T57" fmla="*/ 21 h 42"/>
                    <a:gd name="T58" fmla="*/ 92 w 103"/>
                    <a:gd name="T59" fmla="*/ 29 h 42"/>
                    <a:gd name="T60" fmla="*/ 96 w 103"/>
                    <a:gd name="T61" fmla="*/ 26 h 42"/>
                    <a:gd name="T62" fmla="*/ 98 w 103"/>
                    <a:gd name="T63" fmla="*/ 16 h 42"/>
                    <a:gd name="T64" fmla="*/ 103 w 103"/>
                    <a:gd name="T65" fmla="*/ 11 h 42"/>
                    <a:gd name="T66" fmla="*/ 103 w 103"/>
                    <a:gd name="T67"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42">
                      <a:moveTo>
                        <a:pt x="103" y="11"/>
                      </a:moveTo>
                      <a:lnTo>
                        <a:pt x="84" y="2"/>
                      </a:lnTo>
                      <a:lnTo>
                        <a:pt x="71" y="5"/>
                      </a:lnTo>
                      <a:lnTo>
                        <a:pt x="63" y="2"/>
                      </a:lnTo>
                      <a:lnTo>
                        <a:pt x="53" y="7"/>
                      </a:lnTo>
                      <a:lnTo>
                        <a:pt x="42" y="0"/>
                      </a:lnTo>
                      <a:lnTo>
                        <a:pt x="35" y="2"/>
                      </a:lnTo>
                      <a:lnTo>
                        <a:pt x="34" y="2"/>
                      </a:lnTo>
                      <a:lnTo>
                        <a:pt x="28" y="2"/>
                      </a:lnTo>
                      <a:lnTo>
                        <a:pt x="26" y="5"/>
                      </a:lnTo>
                      <a:lnTo>
                        <a:pt x="22" y="6"/>
                      </a:lnTo>
                      <a:lnTo>
                        <a:pt x="21" y="12"/>
                      </a:lnTo>
                      <a:lnTo>
                        <a:pt x="18" y="13"/>
                      </a:lnTo>
                      <a:lnTo>
                        <a:pt x="17" y="15"/>
                      </a:lnTo>
                      <a:lnTo>
                        <a:pt x="12" y="17"/>
                      </a:lnTo>
                      <a:lnTo>
                        <a:pt x="3" y="16"/>
                      </a:lnTo>
                      <a:lnTo>
                        <a:pt x="1" y="22"/>
                      </a:lnTo>
                      <a:lnTo>
                        <a:pt x="0" y="25"/>
                      </a:lnTo>
                      <a:lnTo>
                        <a:pt x="2" y="33"/>
                      </a:lnTo>
                      <a:lnTo>
                        <a:pt x="12" y="39"/>
                      </a:lnTo>
                      <a:lnTo>
                        <a:pt x="19" y="42"/>
                      </a:lnTo>
                      <a:lnTo>
                        <a:pt x="35" y="39"/>
                      </a:lnTo>
                      <a:lnTo>
                        <a:pt x="36" y="34"/>
                      </a:lnTo>
                      <a:lnTo>
                        <a:pt x="43" y="33"/>
                      </a:lnTo>
                      <a:lnTo>
                        <a:pt x="52" y="30"/>
                      </a:lnTo>
                      <a:lnTo>
                        <a:pt x="54" y="31"/>
                      </a:lnTo>
                      <a:lnTo>
                        <a:pt x="62" y="29"/>
                      </a:lnTo>
                      <a:lnTo>
                        <a:pt x="66" y="23"/>
                      </a:lnTo>
                      <a:lnTo>
                        <a:pt x="71" y="21"/>
                      </a:lnTo>
                      <a:lnTo>
                        <a:pt x="92" y="29"/>
                      </a:lnTo>
                      <a:lnTo>
                        <a:pt x="96" y="26"/>
                      </a:lnTo>
                      <a:lnTo>
                        <a:pt x="98" y="16"/>
                      </a:lnTo>
                      <a:lnTo>
                        <a:pt x="103" y="11"/>
                      </a:lnTo>
                      <a:lnTo>
                        <a:pt x="103" y="11"/>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34"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3A336D0E-855E-FB98-E507-D9230BA1966F}"/>
                    </a:ext>
                  </a:extLst>
                </p:cNvPr>
                <p:cNvSpPr>
                  <a:spLocks/>
                </p:cNvSpPr>
                <p:nvPr/>
              </p:nvSpPr>
              <p:spPr bwMode="auto">
                <a:xfrm>
                  <a:off x="6407150" y="2719388"/>
                  <a:ext cx="84137" cy="52388"/>
                </a:xfrm>
                <a:custGeom>
                  <a:avLst/>
                  <a:gdLst>
                    <a:gd name="T0" fmla="*/ 53 w 53"/>
                    <a:gd name="T1" fmla="*/ 9 h 33"/>
                    <a:gd name="T2" fmla="*/ 49 w 53"/>
                    <a:gd name="T3" fmla="*/ 1 h 33"/>
                    <a:gd name="T4" fmla="*/ 46 w 53"/>
                    <a:gd name="T5" fmla="*/ 0 h 33"/>
                    <a:gd name="T6" fmla="*/ 42 w 53"/>
                    <a:gd name="T7" fmla="*/ 5 h 33"/>
                    <a:gd name="T8" fmla="*/ 26 w 53"/>
                    <a:gd name="T9" fmla="*/ 5 h 33"/>
                    <a:gd name="T10" fmla="*/ 17 w 53"/>
                    <a:gd name="T11" fmla="*/ 10 h 33"/>
                    <a:gd name="T12" fmla="*/ 1 w 53"/>
                    <a:gd name="T13" fmla="*/ 9 h 33"/>
                    <a:gd name="T14" fmla="*/ 0 w 53"/>
                    <a:gd name="T15" fmla="*/ 20 h 33"/>
                    <a:gd name="T16" fmla="*/ 6 w 53"/>
                    <a:gd name="T17" fmla="*/ 30 h 33"/>
                    <a:gd name="T18" fmla="*/ 1 w 53"/>
                    <a:gd name="T19" fmla="*/ 32 h 33"/>
                    <a:gd name="T20" fmla="*/ 14 w 53"/>
                    <a:gd name="T21" fmla="*/ 33 h 33"/>
                    <a:gd name="T22" fmla="*/ 18 w 53"/>
                    <a:gd name="T23" fmla="*/ 29 h 33"/>
                    <a:gd name="T24" fmla="*/ 25 w 53"/>
                    <a:gd name="T25" fmla="*/ 33 h 33"/>
                    <a:gd name="T26" fmla="*/ 32 w 53"/>
                    <a:gd name="T27" fmla="*/ 33 h 33"/>
                    <a:gd name="T28" fmla="*/ 31 w 53"/>
                    <a:gd name="T29" fmla="*/ 26 h 33"/>
                    <a:gd name="T30" fmla="*/ 38 w 53"/>
                    <a:gd name="T31" fmla="*/ 24 h 33"/>
                    <a:gd name="T32" fmla="*/ 39 w 53"/>
                    <a:gd name="T33" fmla="*/ 15 h 33"/>
                    <a:gd name="T34" fmla="*/ 53 w 53"/>
                    <a:gd name="T35" fmla="*/ 9 h 33"/>
                    <a:gd name="T36" fmla="*/ 53 w 53"/>
                    <a:gd name="T37"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 h="33">
                      <a:moveTo>
                        <a:pt x="53" y="9"/>
                      </a:moveTo>
                      <a:lnTo>
                        <a:pt x="49" y="1"/>
                      </a:lnTo>
                      <a:lnTo>
                        <a:pt x="46" y="0"/>
                      </a:lnTo>
                      <a:lnTo>
                        <a:pt x="42" y="5"/>
                      </a:lnTo>
                      <a:lnTo>
                        <a:pt x="26" y="5"/>
                      </a:lnTo>
                      <a:lnTo>
                        <a:pt x="17" y="10"/>
                      </a:lnTo>
                      <a:lnTo>
                        <a:pt x="1" y="9"/>
                      </a:lnTo>
                      <a:lnTo>
                        <a:pt x="0" y="20"/>
                      </a:lnTo>
                      <a:lnTo>
                        <a:pt x="6" y="30"/>
                      </a:lnTo>
                      <a:lnTo>
                        <a:pt x="1" y="32"/>
                      </a:lnTo>
                      <a:lnTo>
                        <a:pt x="14" y="33"/>
                      </a:lnTo>
                      <a:lnTo>
                        <a:pt x="18" y="29"/>
                      </a:lnTo>
                      <a:lnTo>
                        <a:pt x="25" y="33"/>
                      </a:lnTo>
                      <a:lnTo>
                        <a:pt x="32" y="33"/>
                      </a:lnTo>
                      <a:lnTo>
                        <a:pt x="31" y="26"/>
                      </a:lnTo>
                      <a:lnTo>
                        <a:pt x="38" y="24"/>
                      </a:lnTo>
                      <a:lnTo>
                        <a:pt x="39" y="15"/>
                      </a:lnTo>
                      <a:lnTo>
                        <a:pt x="53" y="9"/>
                      </a:lnTo>
                      <a:lnTo>
                        <a:pt x="53" y="9"/>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35"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8D6DF8AF-8ED7-EA9F-23BE-097D9397892D}"/>
                    </a:ext>
                  </a:extLst>
                </p:cNvPr>
                <p:cNvSpPr>
                  <a:spLocks/>
                </p:cNvSpPr>
                <p:nvPr/>
              </p:nvSpPr>
              <p:spPr bwMode="auto">
                <a:xfrm>
                  <a:off x="6297612" y="1944688"/>
                  <a:ext cx="303212" cy="466725"/>
                </a:xfrm>
                <a:custGeom>
                  <a:avLst/>
                  <a:gdLst>
                    <a:gd name="T0" fmla="*/ 191 w 191"/>
                    <a:gd name="T1" fmla="*/ 63 h 294"/>
                    <a:gd name="T2" fmla="*/ 183 w 191"/>
                    <a:gd name="T3" fmla="*/ 56 h 294"/>
                    <a:gd name="T4" fmla="*/ 177 w 191"/>
                    <a:gd name="T5" fmla="*/ 24 h 294"/>
                    <a:gd name="T6" fmla="*/ 150 w 191"/>
                    <a:gd name="T7" fmla="*/ 10 h 294"/>
                    <a:gd name="T8" fmla="*/ 128 w 191"/>
                    <a:gd name="T9" fmla="*/ 0 h 294"/>
                    <a:gd name="T10" fmla="*/ 119 w 191"/>
                    <a:gd name="T11" fmla="*/ 2 h 294"/>
                    <a:gd name="T12" fmla="*/ 119 w 191"/>
                    <a:gd name="T13" fmla="*/ 15 h 294"/>
                    <a:gd name="T14" fmla="*/ 89 w 191"/>
                    <a:gd name="T15" fmla="*/ 11 h 294"/>
                    <a:gd name="T16" fmla="*/ 87 w 191"/>
                    <a:gd name="T17" fmla="*/ 22 h 294"/>
                    <a:gd name="T18" fmla="*/ 72 w 191"/>
                    <a:gd name="T19" fmla="*/ 22 h 294"/>
                    <a:gd name="T20" fmla="*/ 64 w 191"/>
                    <a:gd name="T21" fmla="*/ 37 h 294"/>
                    <a:gd name="T22" fmla="*/ 52 w 191"/>
                    <a:gd name="T23" fmla="*/ 60 h 294"/>
                    <a:gd name="T24" fmla="*/ 30 w 191"/>
                    <a:gd name="T25" fmla="*/ 90 h 294"/>
                    <a:gd name="T26" fmla="*/ 37 w 191"/>
                    <a:gd name="T27" fmla="*/ 96 h 294"/>
                    <a:gd name="T28" fmla="*/ 32 w 191"/>
                    <a:gd name="T29" fmla="*/ 104 h 294"/>
                    <a:gd name="T30" fmla="*/ 16 w 191"/>
                    <a:gd name="T31" fmla="*/ 104 h 294"/>
                    <a:gd name="T32" fmla="*/ 7 w 191"/>
                    <a:gd name="T33" fmla="*/ 124 h 294"/>
                    <a:gd name="T34" fmla="*/ 10 w 191"/>
                    <a:gd name="T35" fmla="*/ 152 h 294"/>
                    <a:gd name="T36" fmla="*/ 23 w 191"/>
                    <a:gd name="T37" fmla="*/ 163 h 294"/>
                    <a:gd name="T38" fmla="*/ 19 w 191"/>
                    <a:gd name="T39" fmla="*/ 189 h 294"/>
                    <a:gd name="T40" fmla="*/ 7 w 191"/>
                    <a:gd name="T41" fmla="*/ 203 h 294"/>
                    <a:gd name="T42" fmla="*/ 0 w 191"/>
                    <a:gd name="T43" fmla="*/ 217 h 294"/>
                    <a:gd name="T44" fmla="*/ 16 w 191"/>
                    <a:gd name="T45" fmla="*/ 247 h 294"/>
                    <a:gd name="T46" fmla="*/ 32 w 191"/>
                    <a:gd name="T47" fmla="*/ 273 h 294"/>
                    <a:gd name="T48" fmla="*/ 39 w 191"/>
                    <a:gd name="T49" fmla="*/ 294 h 294"/>
                    <a:gd name="T50" fmla="*/ 59 w 191"/>
                    <a:gd name="T51" fmla="*/ 293 h 294"/>
                    <a:gd name="T52" fmla="*/ 67 w 191"/>
                    <a:gd name="T53" fmla="*/ 275 h 294"/>
                    <a:gd name="T54" fmla="*/ 89 w 191"/>
                    <a:gd name="T55" fmla="*/ 277 h 294"/>
                    <a:gd name="T56" fmla="*/ 96 w 191"/>
                    <a:gd name="T57" fmla="*/ 257 h 294"/>
                    <a:gd name="T58" fmla="*/ 98 w 191"/>
                    <a:gd name="T59" fmla="*/ 219 h 294"/>
                    <a:gd name="T60" fmla="*/ 116 w 191"/>
                    <a:gd name="T61" fmla="*/ 215 h 294"/>
                    <a:gd name="T62" fmla="*/ 128 w 191"/>
                    <a:gd name="T63" fmla="*/ 189 h 294"/>
                    <a:gd name="T64" fmla="*/ 110 w 191"/>
                    <a:gd name="T65" fmla="*/ 177 h 294"/>
                    <a:gd name="T66" fmla="*/ 96 w 191"/>
                    <a:gd name="T67" fmla="*/ 162 h 294"/>
                    <a:gd name="T68" fmla="*/ 105 w 191"/>
                    <a:gd name="T69" fmla="*/ 132 h 294"/>
                    <a:gd name="T70" fmla="*/ 134 w 191"/>
                    <a:gd name="T71" fmla="*/ 114 h 294"/>
                    <a:gd name="T72" fmla="*/ 156 w 191"/>
                    <a:gd name="T73" fmla="*/ 97 h 294"/>
                    <a:gd name="T74" fmla="*/ 151 w 191"/>
                    <a:gd name="T75" fmla="*/ 84 h 294"/>
                    <a:gd name="T76" fmla="*/ 164 w 191"/>
                    <a:gd name="T77" fmla="*/ 69 h 294"/>
                    <a:gd name="T78" fmla="*/ 191 w 191"/>
                    <a:gd name="T79" fmla="*/ 63 h 294"/>
                    <a:gd name="T80" fmla="*/ 191 w 191"/>
                    <a:gd name="T81" fmla="*/ 63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1" h="294">
                      <a:moveTo>
                        <a:pt x="191" y="63"/>
                      </a:moveTo>
                      <a:lnTo>
                        <a:pt x="183" y="56"/>
                      </a:lnTo>
                      <a:lnTo>
                        <a:pt x="177" y="24"/>
                      </a:lnTo>
                      <a:lnTo>
                        <a:pt x="150" y="10"/>
                      </a:lnTo>
                      <a:lnTo>
                        <a:pt x="128" y="0"/>
                      </a:lnTo>
                      <a:lnTo>
                        <a:pt x="119" y="2"/>
                      </a:lnTo>
                      <a:lnTo>
                        <a:pt x="119" y="15"/>
                      </a:lnTo>
                      <a:lnTo>
                        <a:pt x="89" y="11"/>
                      </a:lnTo>
                      <a:lnTo>
                        <a:pt x="87" y="22"/>
                      </a:lnTo>
                      <a:lnTo>
                        <a:pt x="72" y="22"/>
                      </a:lnTo>
                      <a:lnTo>
                        <a:pt x="64" y="37"/>
                      </a:lnTo>
                      <a:lnTo>
                        <a:pt x="52" y="60"/>
                      </a:lnTo>
                      <a:lnTo>
                        <a:pt x="30" y="90"/>
                      </a:lnTo>
                      <a:lnTo>
                        <a:pt x="37" y="96"/>
                      </a:lnTo>
                      <a:lnTo>
                        <a:pt x="32" y="104"/>
                      </a:lnTo>
                      <a:lnTo>
                        <a:pt x="16" y="104"/>
                      </a:lnTo>
                      <a:lnTo>
                        <a:pt x="7" y="124"/>
                      </a:lnTo>
                      <a:lnTo>
                        <a:pt x="10" y="152"/>
                      </a:lnTo>
                      <a:lnTo>
                        <a:pt x="23" y="163"/>
                      </a:lnTo>
                      <a:lnTo>
                        <a:pt x="19" y="189"/>
                      </a:lnTo>
                      <a:lnTo>
                        <a:pt x="7" y="203"/>
                      </a:lnTo>
                      <a:lnTo>
                        <a:pt x="0" y="217"/>
                      </a:lnTo>
                      <a:lnTo>
                        <a:pt x="16" y="247"/>
                      </a:lnTo>
                      <a:lnTo>
                        <a:pt x="32" y="273"/>
                      </a:lnTo>
                      <a:lnTo>
                        <a:pt x="39" y="294"/>
                      </a:lnTo>
                      <a:lnTo>
                        <a:pt x="59" y="293"/>
                      </a:lnTo>
                      <a:lnTo>
                        <a:pt x="67" y="275"/>
                      </a:lnTo>
                      <a:lnTo>
                        <a:pt x="89" y="277"/>
                      </a:lnTo>
                      <a:lnTo>
                        <a:pt x="96" y="257"/>
                      </a:lnTo>
                      <a:lnTo>
                        <a:pt x="98" y="219"/>
                      </a:lnTo>
                      <a:lnTo>
                        <a:pt x="116" y="215"/>
                      </a:lnTo>
                      <a:lnTo>
                        <a:pt x="128" y="189"/>
                      </a:lnTo>
                      <a:lnTo>
                        <a:pt x="110" y="177"/>
                      </a:lnTo>
                      <a:lnTo>
                        <a:pt x="96" y="162"/>
                      </a:lnTo>
                      <a:lnTo>
                        <a:pt x="105" y="132"/>
                      </a:lnTo>
                      <a:lnTo>
                        <a:pt x="134" y="114"/>
                      </a:lnTo>
                      <a:lnTo>
                        <a:pt x="156" y="97"/>
                      </a:lnTo>
                      <a:lnTo>
                        <a:pt x="151" y="84"/>
                      </a:lnTo>
                      <a:lnTo>
                        <a:pt x="164" y="69"/>
                      </a:lnTo>
                      <a:lnTo>
                        <a:pt x="191" y="63"/>
                      </a:lnTo>
                      <a:lnTo>
                        <a:pt x="191" y="6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36"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8A3E1325-11EC-A5F5-1E22-C76A2C081336}"/>
                    </a:ext>
                  </a:extLst>
                </p:cNvPr>
                <p:cNvSpPr>
                  <a:spLocks/>
                </p:cNvSpPr>
                <p:nvPr/>
              </p:nvSpPr>
              <p:spPr bwMode="auto">
                <a:xfrm>
                  <a:off x="6045200" y="2873376"/>
                  <a:ext cx="7937" cy="7938"/>
                </a:xfrm>
                <a:custGeom>
                  <a:avLst/>
                  <a:gdLst>
                    <a:gd name="T0" fmla="*/ 5 w 5"/>
                    <a:gd name="T1" fmla="*/ 4 h 5"/>
                    <a:gd name="T2" fmla="*/ 5 w 5"/>
                    <a:gd name="T3" fmla="*/ 3 h 5"/>
                    <a:gd name="T4" fmla="*/ 5 w 5"/>
                    <a:gd name="T5" fmla="*/ 2 h 5"/>
                    <a:gd name="T6" fmla="*/ 5 w 5"/>
                    <a:gd name="T7" fmla="*/ 2 h 5"/>
                    <a:gd name="T8" fmla="*/ 5 w 5"/>
                    <a:gd name="T9" fmla="*/ 1 h 5"/>
                    <a:gd name="T10" fmla="*/ 2 w 5"/>
                    <a:gd name="T11" fmla="*/ 1 h 5"/>
                    <a:gd name="T12" fmla="*/ 1 w 5"/>
                    <a:gd name="T13" fmla="*/ 0 h 5"/>
                    <a:gd name="T14" fmla="*/ 0 w 5"/>
                    <a:gd name="T15" fmla="*/ 1 h 5"/>
                    <a:gd name="T16" fmla="*/ 0 w 5"/>
                    <a:gd name="T17" fmla="*/ 1 h 5"/>
                    <a:gd name="T18" fmla="*/ 0 w 5"/>
                    <a:gd name="T19" fmla="*/ 3 h 5"/>
                    <a:gd name="T20" fmla="*/ 0 w 5"/>
                    <a:gd name="T21" fmla="*/ 3 h 5"/>
                    <a:gd name="T22" fmla="*/ 0 w 5"/>
                    <a:gd name="T23" fmla="*/ 4 h 5"/>
                    <a:gd name="T24" fmla="*/ 0 w 5"/>
                    <a:gd name="T25" fmla="*/ 5 h 5"/>
                    <a:gd name="T26" fmla="*/ 0 w 5"/>
                    <a:gd name="T27" fmla="*/ 5 h 5"/>
                    <a:gd name="T28" fmla="*/ 0 w 5"/>
                    <a:gd name="T29" fmla="*/ 5 h 5"/>
                    <a:gd name="T30" fmla="*/ 1 w 5"/>
                    <a:gd name="T31" fmla="*/ 5 h 5"/>
                    <a:gd name="T32" fmla="*/ 2 w 5"/>
                    <a:gd name="T33" fmla="*/ 5 h 5"/>
                    <a:gd name="T34" fmla="*/ 4 w 5"/>
                    <a:gd name="T35" fmla="*/ 4 h 5"/>
                    <a:gd name="T36" fmla="*/ 5 w 5"/>
                    <a:gd name="T37" fmla="*/ 4 h 5"/>
                    <a:gd name="T38" fmla="*/ 5 w 5"/>
                    <a:gd name="T3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5">
                      <a:moveTo>
                        <a:pt x="5" y="4"/>
                      </a:moveTo>
                      <a:lnTo>
                        <a:pt x="5" y="3"/>
                      </a:lnTo>
                      <a:lnTo>
                        <a:pt x="5" y="2"/>
                      </a:lnTo>
                      <a:lnTo>
                        <a:pt x="5" y="2"/>
                      </a:lnTo>
                      <a:lnTo>
                        <a:pt x="5" y="1"/>
                      </a:lnTo>
                      <a:lnTo>
                        <a:pt x="2" y="1"/>
                      </a:lnTo>
                      <a:lnTo>
                        <a:pt x="1" y="0"/>
                      </a:lnTo>
                      <a:lnTo>
                        <a:pt x="0" y="1"/>
                      </a:lnTo>
                      <a:lnTo>
                        <a:pt x="0" y="1"/>
                      </a:lnTo>
                      <a:lnTo>
                        <a:pt x="0" y="3"/>
                      </a:lnTo>
                      <a:lnTo>
                        <a:pt x="0" y="3"/>
                      </a:lnTo>
                      <a:lnTo>
                        <a:pt x="0" y="4"/>
                      </a:lnTo>
                      <a:lnTo>
                        <a:pt x="0" y="5"/>
                      </a:lnTo>
                      <a:lnTo>
                        <a:pt x="0" y="5"/>
                      </a:lnTo>
                      <a:lnTo>
                        <a:pt x="0" y="5"/>
                      </a:lnTo>
                      <a:lnTo>
                        <a:pt x="1" y="5"/>
                      </a:lnTo>
                      <a:lnTo>
                        <a:pt x="2" y="5"/>
                      </a:lnTo>
                      <a:lnTo>
                        <a:pt x="4" y="4"/>
                      </a:lnTo>
                      <a:lnTo>
                        <a:pt x="5" y="4"/>
                      </a:lnTo>
                      <a:lnTo>
                        <a:pt x="5" y="4"/>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37"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9FE7BB80-1950-AC36-1556-898C8075A8C1}"/>
                    </a:ext>
                  </a:extLst>
                </p:cNvPr>
                <p:cNvSpPr>
                  <a:spLocks noEditPoints="1"/>
                </p:cNvSpPr>
                <p:nvPr/>
              </p:nvSpPr>
              <p:spPr bwMode="auto">
                <a:xfrm>
                  <a:off x="5807075" y="2166938"/>
                  <a:ext cx="26987" cy="31750"/>
                </a:xfrm>
                <a:custGeom>
                  <a:avLst/>
                  <a:gdLst>
                    <a:gd name="T0" fmla="*/ 11 w 17"/>
                    <a:gd name="T1" fmla="*/ 19 h 20"/>
                    <a:gd name="T2" fmla="*/ 11 w 17"/>
                    <a:gd name="T3" fmla="*/ 17 h 20"/>
                    <a:gd name="T4" fmla="*/ 9 w 17"/>
                    <a:gd name="T5" fmla="*/ 17 h 20"/>
                    <a:gd name="T6" fmla="*/ 8 w 17"/>
                    <a:gd name="T7" fmla="*/ 16 h 20"/>
                    <a:gd name="T8" fmla="*/ 9 w 17"/>
                    <a:gd name="T9" fmla="*/ 19 h 20"/>
                    <a:gd name="T10" fmla="*/ 11 w 17"/>
                    <a:gd name="T11" fmla="*/ 20 h 20"/>
                    <a:gd name="T12" fmla="*/ 11 w 17"/>
                    <a:gd name="T13" fmla="*/ 20 h 20"/>
                    <a:gd name="T14" fmla="*/ 13 w 17"/>
                    <a:gd name="T15" fmla="*/ 12 h 20"/>
                    <a:gd name="T16" fmla="*/ 12 w 17"/>
                    <a:gd name="T17" fmla="*/ 11 h 20"/>
                    <a:gd name="T18" fmla="*/ 9 w 17"/>
                    <a:gd name="T19" fmla="*/ 10 h 20"/>
                    <a:gd name="T20" fmla="*/ 9 w 17"/>
                    <a:gd name="T21" fmla="*/ 11 h 20"/>
                    <a:gd name="T22" fmla="*/ 11 w 17"/>
                    <a:gd name="T23" fmla="*/ 12 h 20"/>
                    <a:gd name="T24" fmla="*/ 13 w 17"/>
                    <a:gd name="T25" fmla="*/ 13 h 20"/>
                    <a:gd name="T26" fmla="*/ 13 w 17"/>
                    <a:gd name="T27" fmla="*/ 12 h 20"/>
                    <a:gd name="T28" fmla="*/ 4 w 17"/>
                    <a:gd name="T29" fmla="*/ 5 h 20"/>
                    <a:gd name="T30" fmla="*/ 0 w 17"/>
                    <a:gd name="T31" fmla="*/ 6 h 20"/>
                    <a:gd name="T32" fmla="*/ 3 w 17"/>
                    <a:gd name="T33" fmla="*/ 7 h 20"/>
                    <a:gd name="T34" fmla="*/ 6 w 17"/>
                    <a:gd name="T35" fmla="*/ 7 h 20"/>
                    <a:gd name="T36" fmla="*/ 6 w 17"/>
                    <a:gd name="T37" fmla="*/ 6 h 20"/>
                    <a:gd name="T38" fmla="*/ 4 w 17"/>
                    <a:gd name="T39" fmla="*/ 6 h 20"/>
                    <a:gd name="T40" fmla="*/ 10 w 17"/>
                    <a:gd name="T41" fmla="*/ 3 h 20"/>
                    <a:gd name="T42" fmla="*/ 5 w 17"/>
                    <a:gd name="T43" fmla="*/ 2 h 20"/>
                    <a:gd name="T44" fmla="*/ 10 w 17"/>
                    <a:gd name="T45" fmla="*/ 8 h 20"/>
                    <a:gd name="T46" fmla="*/ 11 w 17"/>
                    <a:gd name="T47" fmla="*/ 9 h 20"/>
                    <a:gd name="T48" fmla="*/ 10 w 17"/>
                    <a:gd name="T49" fmla="*/ 6 h 20"/>
                    <a:gd name="T50" fmla="*/ 9 w 17"/>
                    <a:gd name="T51" fmla="*/ 6 h 20"/>
                    <a:gd name="T52" fmla="*/ 11 w 17"/>
                    <a:gd name="T53" fmla="*/ 6 h 20"/>
                    <a:gd name="T54" fmla="*/ 13 w 17"/>
                    <a:gd name="T55" fmla="*/ 6 h 20"/>
                    <a:gd name="T56" fmla="*/ 13 w 17"/>
                    <a:gd name="T57" fmla="*/ 4 h 20"/>
                    <a:gd name="T58" fmla="*/ 16 w 17"/>
                    <a:gd name="T59" fmla="*/ 2 h 20"/>
                    <a:gd name="T60" fmla="*/ 15 w 17"/>
                    <a:gd name="T61" fmla="*/ 2 h 20"/>
                    <a:gd name="T62" fmla="*/ 15 w 17"/>
                    <a:gd name="T63" fmla="*/ 4 h 20"/>
                    <a:gd name="T64" fmla="*/ 16 w 17"/>
                    <a:gd name="T65" fmla="*/ 4 h 20"/>
                    <a:gd name="T66" fmla="*/ 17 w 17"/>
                    <a:gd name="T6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20">
                      <a:moveTo>
                        <a:pt x="11" y="20"/>
                      </a:moveTo>
                      <a:lnTo>
                        <a:pt x="11" y="19"/>
                      </a:lnTo>
                      <a:lnTo>
                        <a:pt x="11" y="18"/>
                      </a:lnTo>
                      <a:lnTo>
                        <a:pt x="11" y="17"/>
                      </a:lnTo>
                      <a:lnTo>
                        <a:pt x="10" y="17"/>
                      </a:lnTo>
                      <a:lnTo>
                        <a:pt x="9" y="17"/>
                      </a:lnTo>
                      <a:lnTo>
                        <a:pt x="9" y="16"/>
                      </a:lnTo>
                      <a:lnTo>
                        <a:pt x="8" y="16"/>
                      </a:lnTo>
                      <a:lnTo>
                        <a:pt x="8" y="17"/>
                      </a:lnTo>
                      <a:lnTo>
                        <a:pt x="9" y="19"/>
                      </a:lnTo>
                      <a:lnTo>
                        <a:pt x="10" y="20"/>
                      </a:lnTo>
                      <a:lnTo>
                        <a:pt x="11" y="20"/>
                      </a:lnTo>
                      <a:lnTo>
                        <a:pt x="11" y="20"/>
                      </a:lnTo>
                      <a:lnTo>
                        <a:pt x="11" y="20"/>
                      </a:lnTo>
                      <a:lnTo>
                        <a:pt x="11" y="20"/>
                      </a:lnTo>
                      <a:close/>
                      <a:moveTo>
                        <a:pt x="13" y="12"/>
                      </a:moveTo>
                      <a:lnTo>
                        <a:pt x="13" y="12"/>
                      </a:lnTo>
                      <a:lnTo>
                        <a:pt x="12" y="11"/>
                      </a:lnTo>
                      <a:lnTo>
                        <a:pt x="10" y="10"/>
                      </a:lnTo>
                      <a:lnTo>
                        <a:pt x="9" y="10"/>
                      </a:lnTo>
                      <a:lnTo>
                        <a:pt x="9" y="10"/>
                      </a:lnTo>
                      <a:lnTo>
                        <a:pt x="9" y="11"/>
                      </a:lnTo>
                      <a:lnTo>
                        <a:pt x="9" y="11"/>
                      </a:lnTo>
                      <a:lnTo>
                        <a:pt x="11" y="12"/>
                      </a:lnTo>
                      <a:lnTo>
                        <a:pt x="12" y="13"/>
                      </a:lnTo>
                      <a:lnTo>
                        <a:pt x="13" y="13"/>
                      </a:lnTo>
                      <a:lnTo>
                        <a:pt x="13" y="12"/>
                      </a:lnTo>
                      <a:lnTo>
                        <a:pt x="13" y="12"/>
                      </a:lnTo>
                      <a:close/>
                      <a:moveTo>
                        <a:pt x="4" y="6"/>
                      </a:moveTo>
                      <a:lnTo>
                        <a:pt x="4" y="5"/>
                      </a:lnTo>
                      <a:lnTo>
                        <a:pt x="2" y="6"/>
                      </a:lnTo>
                      <a:lnTo>
                        <a:pt x="0" y="6"/>
                      </a:lnTo>
                      <a:lnTo>
                        <a:pt x="1" y="6"/>
                      </a:lnTo>
                      <a:lnTo>
                        <a:pt x="3" y="7"/>
                      </a:lnTo>
                      <a:lnTo>
                        <a:pt x="4" y="7"/>
                      </a:lnTo>
                      <a:lnTo>
                        <a:pt x="6" y="7"/>
                      </a:lnTo>
                      <a:lnTo>
                        <a:pt x="6" y="6"/>
                      </a:lnTo>
                      <a:lnTo>
                        <a:pt x="6" y="6"/>
                      </a:lnTo>
                      <a:lnTo>
                        <a:pt x="4" y="6"/>
                      </a:lnTo>
                      <a:lnTo>
                        <a:pt x="4" y="6"/>
                      </a:lnTo>
                      <a:close/>
                      <a:moveTo>
                        <a:pt x="13" y="4"/>
                      </a:moveTo>
                      <a:lnTo>
                        <a:pt x="10" y="3"/>
                      </a:lnTo>
                      <a:lnTo>
                        <a:pt x="9" y="2"/>
                      </a:lnTo>
                      <a:lnTo>
                        <a:pt x="5" y="2"/>
                      </a:lnTo>
                      <a:lnTo>
                        <a:pt x="8" y="6"/>
                      </a:lnTo>
                      <a:lnTo>
                        <a:pt x="10" y="8"/>
                      </a:lnTo>
                      <a:lnTo>
                        <a:pt x="11" y="9"/>
                      </a:lnTo>
                      <a:lnTo>
                        <a:pt x="11" y="9"/>
                      </a:lnTo>
                      <a:lnTo>
                        <a:pt x="11" y="8"/>
                      </a:lnTo>
                      <a:lnTo>
                        <a:pt x="10" y="6"/>
                      </a:lnTo>
                      <a:lnTo>
                        <a:pt x="9" y="6"/>
                      </a:lnTo>
                      <a:lnTo>
                        <a:pt x="9" y="6"/>
                      </a:lnTo>
                      <a:lnTo>
                        <a:pt x="10" y="6"/>
                      </a:lnTo>
                      <a:lnTo>
                        <a:pt x="11" y="6"/>
                      </a:lnTo>
                      <a:lnTo>
                        <a:pt x="12" y="6"/>
                      </a:lnTo>
                      <a:lnTo>
                        <a:pt x="13" y="6"/>
                      </a:lnTo>
                      <a:lnTo>
                        <a:pt x="13" y="4"/>
                      </a:lnTo>
                      <a:lnTo>
                        <a:pt x="13" y="4"/>
                      </a:lnTo>
                      <a:close/>
                      <a:moveTo>
                        <a:pt x="17" y="3"/>
                      </a:moveTo>
                      <a:lnTo>
                        <a:pt x="16" y="2"/>
                      </a:lnTo>
                      <a:lnTo>
                        <a:pt x="15" y="0"/>
                      </a:lnTo>
                      <a:lnTo>
                        <a:pt x="15" y="2"/>
                      </a:lnTo>
                      <a:lnTo>
                        <a:pt x="15" y="4"/>
                      </a:lnTo>
                      <a:lnTo>
                        <a:pt x="15" y="4"/>
                      </a:lnTo>
                      <a:lnTo>
                        <a:pt x="15" y="4"/>
                      </a:lnTo>
                      <a:lnTo>
                        <a:pt x="16" y="4"/>
                      </a:lnTo>
                      <a:lnTo>
                        <a:pt x="17" y="3"/>
                      </a:lnTo>
                      <a:lnTo>
                        <a:pt x="17" y="3"/>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38"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9CA5A887-511A-5E4F-DDFE-E5F5011CDB77}"/>
                    </a:ext>
                  </a:extLst>
                </p:cNvPr>
                <p:cNvSpPr>
                  <a:spLocks/>
                </p:cNvSpPr>
                <p:nvPr/>
              </p:nvSpPr>
              <p:spPr bwMode="auto">
                <a:xfrm>
                  <a:off x="6280150" y="2705101"/>
                  <a:ext cx="4762" cy="7938"/>
                </a:xfrm>
                <a:custGeom>
                  <a:avLst/>
                  <a:gdLst>
                    <a:gd name="T0" fmla="*/ 3 w 3"/>
                    <a:gd name="T1" fmla="*/ 5 h 5"/>
                    <a:gd name="T2" fmla="*/ 3 w 3"/>
                    <a:gd name="T3" fmla="*/ 5 h 5"/>
                    <a:gd name="T4" fmla="*/ 3 w 3"/>
                    <a:gd name="T5" fmla="*/ 4 h 5"/>
                    <a:gd name="T6" fmla="*/ 3 w 3"/>
                    <a:gd name="T7" fmla="*/ 3 h 5"/>
                    <a:gd name="T8" fmla="*/ 2 w 3"/>
                    <a:gd name="T9" fmla="*/ 3 h 5"/>
                    <a:gd name="T10" fmla="*/ 2 w 3"/>
                    <a:gd name="T11" fmla="*/ 2 h 5"/>
                    <a:gd name="T12" fmla="*/ 2 w 3"/>
                    <a:gd name="T13" fmla="*/ 1 h 5"/>
                    <a:gd name="T14" fmla="*/ 1 w 3"/>
                    <a:gd name="T15" fmla="*/ 1 h 5"/>
                    <a:gd name="T16" fmla="*/ 1 w 3"/>
                    <a:gd name="T17" fmla="*/ 0 h 5"/>
                    <a:gd name="T18" fmla="*/ 1 w 3"/>
                    <a:gd name="T19" fmla="*/ 0 h 5"/>
                    <a:gd name="T20" fmla="*/ 0 w 3"/>
                    <a:gd name="T21" fmla="*/ 2 h 5"/>
                    <a:gd name="T22" fmla="*/ 0 w 3"/>
                    <a:gd name="T23" fmla="*/ 4 h 5"/>
                    <a:gd name="T24" fmla="*/ 1 w 3"/>
                    <a:gd name="T25" fmla="*/ 5 h 5"/>
                    <a:gd name="T26" fmla="*/ 1 w 3"/>
                    <a:gd name="T27" fmla="*/ 5 h 5"/>
                    <a:gd name="T28" fmla="*/ 3 w 3"/>
                    <a:gd name="T29" fmla="*/ 5 h 5"/>
                    <a:gd name="T30" fmla="*/ 3 w 3"/>
                    <a:gd name="T3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 h="5">
                      <a:moveTo>
                        <a:pt x="3" y="5"/>
                      </a:moveTo>
                      <a:lnTo>
                        <a:pt x="3" y="5"/>
                      </a:lnTo>
                      <a:lnTo>
                        <a:pt x="3" y="4"/>
                      </a:lnTo>
                      <a:lnTo>
                        <a:pt x="3" y="3"/>
                      </a:lnTo>
                      <a:lnTo>
                        <a:pt x="2" y="3"/>
                      </a:lnTo>
                      <a:lnTo>
                        <a:pt x="2" y="2"/>
                      </a:lnTo>
                      <a:lnTo>
                        <a:pt x="2" y="1"/>
                      </a:lnTo>
                      <a:lnTo>
                        <a:pt x="1" y="1"/>
                      </a:lnTo>
                      <a:lnTo>
                        <a:pt x="1" y="0"/>
                      </a:lnTo>
                      <a:lnTo>
                        <a:pt x="1" y="0"/>
                      </a:lnTo>
                      <a:lnTo>
                        <a:pt x="0" y="2"/>
                      </a:lnTo>
                      <a:lnTo>
                        <a:pt x="0" y="4"/>
                      </a:lnTo>
                      <a:lnTo>
                        <a:pt x="1" y="5"/>
                      </a:lnTo>
                      <a:lnTo>
                        <a:pt x="1" y="5"/>
                      </a:lnTo>
                      <a:lnTo>
                        <a:pt x="3" y="5"/>
                      </a:lnTo>
                      <a:lnTo>
                        <a:pt x="3" y="5"/>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39"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B2E530B1-2932-1289-5E81-3FD9CF5BB787}"/>
                    </a:ext>
                  </a:extLst>
                </p:cNvPr>
                <p:cNvSpPr>
                  <a:spLocks noEditPoints="1"/>
                </p:cNvSpPr>
                <p:nvPr/>
              </p:nvSpPr>
              <p:spPr bwMode="auto">
                <a:xfrm>
                  <a:off x="5865812" y="2562226"/>
                  <a:ext cx="425450" cy="357188"/>
                </a:xfrm>
                <a:custGeom>
                  <a:avLst/>
                  <a:gdLst>
                    <a:gd name="T0" fmla="*/ 268 w 268"/>
                    <a:gd name="T1" fmla="*/ 208 h 225"/>
                    <a:gd name="T2" fmla="*/ 264 w 268"/>
                    <a:gd name="T3" fmla="*/ 188 h 225"/>
                    <a:gd name="T4" fmla="*/ 253 w 268"/>
                    <a:gd name="T5" fmla="*/ 197 h 225"/>
                    <a:gd name="T6" fmla="*/ 249 w 268"/>
                    <a:gd name="T7" fmla="*/ 206 h 225"/>
                    <a:gd name="T8" fmla="*/ 253 w 268"/>
                    <a:gd name="T9" fmla="*/ 222 h 225"/>
                    <a:gd name="T10" fmla="*/ 263 w 268"/>
                    <a:gd name="T11" fmla="*/ 225 h 225"/>
                    <a:gd name="T12" fmla="*/ 268 w 268"/>
                    <a:gd name="T13" fmla="*/ 208 h 225"/>
                    <a:gd name="T14" fmla="*/ 151 w 268"/>
                    <a:gd name="T15" fmla="*/ 18 h 225"/>
                    <a:gd name="T16" fmla="*/ 141 w 268"/>
                    <a:gd name="T17" fmla="*/ 9 h 225"/>
                    <a:gd name="T18" fmla="*/ 133 w 268"/>
                    <a:gd name="T19" fmla="*/ 9 h 225"/>
                    <a:gd name="T20" fmla="*/ 131 w 268"/>
                    <a:gd name="T21" fmla="*/ 0 h 225"/>
                    <a:gd name="T22" fmla="*/ 114 w 268"/>
                    <a:gd name="T23" fmla="*/ 5 h 225"/>
                    <a:gd name="T24" fmla="*/ 110 w 268"/>
                    <a:gd name="T25" fmla="*/ 24 h 225"/>
                    <a:gd name="T26" fmla="*/ 68 w 268"/>
                    <a:gd name="T27" fmla="*/ 41 h 225"/>
                    <a:gd name="T28" fmla="*/ 50 w 268"/>
                    <a:gd name="T29" fmla="*/ 32 h 225"/>
                    <a:gd name="T30" fmla="*/ 56 w 268"/>
                    <a:gd name="T31" fmla="*/ 58 h 225"/>
                    <a:gd name="T32" fmla="*/ 25 w 268"/>
                    <a:gd name="T33" fmla="*/ 52 h 225"/>
                    <a:gd name="T34" fmla="*/ 0 w 268"/>
                    <a:gd name="T35" fmla="*/ 57 h 225"/>
                    <a:gd name="T36" fmla="*/ 2 w 268"/>
                    <a:gd name="T37" fmla="*/ 74 h 225"/>
                    <a:gd name="T38" fmla="*/ 30 w 268"/>
                    <a:gd name="T39" fmla="*/ 83 h 225"/>
                    <a:gd name="T40" fmla="*/ 43 w 268"/>
                    <a:gd name="T41" fmla="*/ 95 h 225"/>
                    <a:gd name="T42" fmla="*/ 63 w 268"/>
                    <a:gd name="T43" fmla="*/ 119 h 225"/>
                    <a:gd name="T44" fmla="*/ 59 w 268"/>
                    <a:gd name="T45" fmla="*/ 165 h 225"/>
                    <a:gd name="T46" fmla="*/ 49 w 268"/>
                    <a:gd name="T47" fmla="*/ 179 h 225"/>
                    <a:gd name="T48" fmla="*/ 56 w 268"/>
                    <a:gd name="T49" fmla="*/ 188 h 225"/>
                    <a:gd name="T50" fmla="*/ 92 w 268"/>
                    <a:gd name="T51" fmla="*/ 198 h 225"/>
                    <a:gd name="T52" fmla="*/ 99 w 268"/>
                    <a:gd name="T53" fmla="*/ 194 h 225"/>
                    <a:gd name="T54" fmla="*/ 120 w 268"/>
                    <a:gd name="T55" fmla="*/ 204 h 225"/>
                    <a:gd name="T56" fmla="*/ 142 w 268"/>
                    <a:gd name="T57" fmla="*/ 201 h 225"/>
                    <a:gd name="T58" fmla="*/ 144 w 268"/>
                    <a:gd name="T59" fmla="*/ 187 h 225"/>
                    <a:gd name="T60" fmla="*/ 172 w 268"/>
                    <a:gd name="T61" fmla="*/ 180 h 225"/>
                    <a:gd name="T62" fmla="*/ 210 w 268"/>
                    <a:gd name="T63" fmla="*/ 185 h 225"/>
                    <a:gd name="T64" fmla="*/ 226 w 268"/>
                    <a:gd name="T65" fmla="*/ 173 h 225"/>
                    <a:gd name="T66" fmla="*/ 228 w 268"/>
                    <a:gd name="T67" fmla="*/ 163 h 225"/>
                    <a:gd name="T68" fmla="*/ 218 w 268"/>
                    <a:gd name="T69" fmla="*/ 160 h 225"/>
                    <a:gd name="T70" fmla="*/ 212 w 268"/>
                    <a:gd name="T71" fmla="*/ 141 h 225"/>
                    <a:gd name="T72" fmla="*/ 219 w 268"/>
                    <a:gd name="T73" fmla="*/ 135 h 225"/>
                    <a:gd name="T74" fmla="*/ 212 w 268"/>
                    <a:gd name="T75" fmla="*/ 126 h 225"/>
                    <a:gd name="T76" fmla="*/ 213 w 268"/>
                    <a:gd name="T77" fmla="*/ 120 h 225"/>
                    <a:gd name="T78" fmla="*/ 207 w 268"/>
                    <a:gd name="T79" fmla="*/ 109 h 225"/>
                    <a:gd name="T80" fmla="*/ 197 w 268"/>
                    <a:gd name="T81" fmla="*/ 113 h 225"/>
                    <a:gd name="T82" fmla="*/ 197 w 268"/>
                    <a:gd name="T83" fmla="*/ 102 h 225"/>
                    <a:gd name="T84" fmla="*/ 211 w 268"/>
                    <a:gd name="T85" fmla="*/ 89 h 225"/>
                    <a:gd name="T86" fmla="*/ 210 w 268"/>
                    <a:gd name="T87" fmla="*/ 83 h 225"/>
                    <a:gd name="T88" fmla="*/ 219 w 268"/>
                    <a:gd name="T89" fmla="*/ 85 h 225"/>
                    <a:gd name="T90" fmla="*/ 224 w 268"/>
                    <a:gd name="T91" fmla="*/ 81 h 225"/>
                    <a:gd name="T92" fmla="*/ 225 w 268"/>
                    <a:gd name="T93" fmla="*/ 65 h 225"/>
                    <a:gd name="T94" fmla="*/ 234 w 268"/>
                    <a:gd name="T95" fmla="*/ 50 h 225"/>
                    <a:gd name="T96" fmla="*/ 208 w 268"/>
                    <a:gd name="T97" fmla="*/ 45 h 225"/>
                    <a:gd name="T98" fmla="*/ 198 w 268"/>
                    <a:gd name="T99" fmla="*/ 39 h 225"/>
                    <a:gd name="T100" fmla="*/ 193 w 268"/>
                    <a:gd name="T101" fmla="*/ 39 h 225"/>
                    <a:gd name="T102" fmla="*/ 189 w 268"/>
                    <a:gd name="T103" fmla="*/ 38 h 225"/>
                    <a:gd name="T104" fmla="*/ 172 w 268"/>
                    <a:gd name="T105" fmla="*/ 27 h 225"/>
                    <a:gd name="T106" fmla="*/ 163 w 268"/>
                    <a:gd name="T107" fmla="*/ 28 h 225"/>
                    <a:gd name="T108" fmla="*/ 151 w 268"/>
                    <a:gd name="T109" fmla="*/ 18 h 225"/>
                    <a:gd name="T110" fmla="*/ 151 w 268"/>
                    <a:gd name="T111" fmla="*/ 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225">
                      <a:moveTo>
                        <a:pt x="268" y="208"/>
                      </a:moveTo>
                      <a:lnTo>
                        <a:pt x="264" y="188"/>
                      </a:lnTo>
                      <a:lnTo>
                        <a:pt x="253" y="197"/>
                      </a:lnTo>
                      <a:lnTo>
                        <a:pt x="249" y="206"/>
                      </a:lnTo>
                      <a:lnTo>
                        <a:pt x="253" y="222"/>
                      </a:lnTo>
                      <a:lnTo>
                        <a:pt x="263" y="225"/>
                      </a:lnTo>
                      <a:lnTo>
                        <a:pt x="268" y="208"/>
                      </a:lnTo>
                      <a:close/>
                      <a:moveTo>
                        <a:pt x="151" y="18"/>
                      </a:moveTo>
                      <a:lnTo>
                        <a:pt x="141" y="9"/>
                      </a:lnTo>
                      <a:lnTo>
                        <a:pt x="133" y="9"/>
                      </a:lnTo>
                      <a:lnTo>
                        <a:pt x="131" y="0"/>
                      </a:lnTo>
                      <a:lnTo>
                        <a:pt x="114" y="5"/>
                      </a:lnTo>
                      <a:lnTo>
                        <a:pt x="110" y="24"/>
                      </a:lnTo>
                      <a:lnTo>
                        <a:pt x="68" y="41"/>
                      </a:lnTo>
                      <a:lnTo>
                        <a:pt x="50" y="32"/>
                      </a:lnTo>
                      <a:lnTo>
                        <a:pt x="56" y="58"/>
                      </a:lnTo>
                      <a:lnTo>
                        <a:pt x="25" y="52"/>
                      </a:lnTo>
                      <a:lnTo>
                        <a:pt x="0" y="57"/>
                      </a:lnTo>
                      <a:lnTo>
                        <a:pt x="2" y="74"/>
                      </a:lnTo>
                      <a:lnTo>
                        <a:pt x="30" y="83"/>
                      </a:lnTo>
                      <a:lnTo>
                        <a:pt x="43" y="95"/>
                      </a:lnTo>
                      <a:lnTo>
                        <a:pt x="63" y="119"/>
                      </a:lnTo>
                      <a:lnTo>
                        <a:pt x="59" y="165"/>
                      </a:lnTo>
                      <a:lnTo>
                        <a:pt x="49" y="179"/>
                      </a:lnTo>
                      <a:lnTo>
                        <a:pt x="56" y="188"/>
                      </a:lnTo>
                      <a:lnTo>
                        <a:pt x="92" y="198"/>
                      </a:lnTo>
                      <a:lnTo>
                        <a:pt x="99" y="194"/>
                      </a:lnTo>
                      <a:lnTo>
                        <a:pt x="120" y="204"/>
                      </a:lnTo>
                      <a:lnTo>
                        <a:pt x="142" y="201"/>
                      </a:lnTo>
                      <a:lnTo>
                        <a:pt x="144" y="187"/>
                      </a:lnTo>
                      <a:lnTo>
                        <a:pt x="172" y="180"/>
                      </a:lnTo>
                      <a:lnTo>
                        <a:pt x="210" y="185"/>
                      </a:lnTo>
                      <a:lnTo>
                        <a:pt x="226" y="173"/>
                      </a:lnTo>
                      <a:lnTo>
                        <a:pt x="228" y="163"/>
                      </a:lnTo>
                      <a:lnTo>
                        <a:pt x="218" y="160"/>
                      </a:lnTo>
                      <a:lnTo>
                        <a:pt x="212" y="141"/>
                      </a:lnTo>
                      <a:lnTo>
                        <a:pt x="219" y="135"/>
                      </a:lnTo>
                      <a:lnTo>
                        <a:pt x="212" y="126"/>
                      </a:lnTo>
                      <a:lnTo>
                        <a:pt x="213" y="120"/>
                      </a:lnTo>
                      <a:lnTo>
                        <a:pt x="207" y="109"/>
                      </a:lnTo>
                      <a:lnTo>
                        <a:pt x="197" y="113"/>
                      </a:lnTo>
                      <a:lnTo>
                        <a:pt x="197" y="102"/>
                      </a:lnTo>
                      <a:lnTo>
                        <a:pt x="211" y="89"/>
                      </a:lnTo>
                      <a:lnTo>
                        <a:pt x="210" y="83"/>
                      </a:lnTo>
                      <a:lnTo>
                        <a:pt x="219" y="85"/>
                      </a:lnTo>
                      <a:lnTo>
                        <a:pt x="224" y="81"/>
                      </a:lnTo>
                      <a:lnTo>
                        <a:pt x="225" y="65"/>
                      </a:lnTo>
                      <a:lnTo>
                        <a:pt x="234" y="50"/>
                      </a:lnTo>
                      <a:lnTo>
                        <a:pt x="208" y="45"/>
                      </a:lnTo>
                      <a:lnTo>
                        <a:pt x="198" y="39"/>
                      </a:lnTo>
                      <a:lnTo>
                        <a:pt x="193" y="39"/>
                      </a:lnTo>
                      <a:lnTo>
                        <a:pt x="189" y="38"/>
                      </a:lnTo>
                      <a:lnTo>
                        <a:pt x="172" y="27"/>
                      </a:lnTo>
                      <a:lnTo>
                        <a:pt x="163" y="28"/>
                      </a:lnTo>
                      <a:lnTo>
                        <a:pt x="151" y="18"/>
                      </a:lnTo>
                      <a:lnTo>
                        <a:pt x="151" y="18"/>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40"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BFE171CC-775B-C565-9482-6016AA8C82FB}"/>
                    </a:ext>
                  </a:extLst>
                </p:cNvPr>
                <p:cNvSpPr>
                  <a:spLocks/>
                </p:cNvSpPr>
                <p:nvPr/>
              </p:nvSpPr>
              <p:spPr bwMode="auto">
                <a:xfrm>
                  <a:off x="7015163" y="3138488"/>
                  <a:ext cx="68262" cy="41275"/>
                </a:xfrm>
                <a:custGeom>
                  <a:avLst/>
                  <a:gdLst>
                    <a:gd name="T0" fmla="*/ 8 w 43"/>
                    <a:gd name="T1" fmla="*/ 12 h 26"/>
                    <a:gd name="T2" fmla="*/ 7 w 43"/>
                    <a:gd name="T3" fmla="*/ 11 h 26"/>
                    <a:gd name="T4" fmla="*/ 5 w 43"/>
                    <a:gd name="T5" fmla="*/ 12 h 26"/>
                    <a:gd name="T6" fmla="*/ 4 w 43"/>
                    <a:gd name="T7" fmla="*/ 14 h 26"/>
                    <a:gd name="T8" fmla="*/ 2 w 43"/>
                    <a:gd name="T9" fmla="*/ 14 h 26"/>
                    <a:gd name="T10" fmla="*/ 0 w 43"/>
                    <a:gd name="T11" fmla="*/ 14 h 26"/>
                    <a:gd name="T12" fmla="*/ 1 w 43"/>
                    <a:gd name="T13" fmla="*/ 16 h 26"/>
                    <a:gd name="T14" fmla="*/ 3 w 43"/>
                    <a:gd name="T15" fmla="*/ 21 h 26"/>
                    <a:gd name="T16" fmla="*/ 4 w 43"/>
                    <a:gd name="T17" fmla="*/ 22 h 26"/>
                    <a:gd name="T18" fmla="*/ 5 w 43"/>
                    <a:gd name="T19" fmla="*/ 23 h 26"/>
                    <a:gd name="T20" fmla="*/ 9 w 43"/>
                    <a:gd name="T21" fmla="*/ 24 h 26"/>
                    <a:gd name="T22" fmla="*/ 10 w 43"/>
                    <a:gd name="T23" fmla="*/ 24 h 26"/>
                    <a:gd name="T24" fmla="*/ 12 w 43"/>
                    <a:gd name="T25" fmla="*/ 24 h 26"/>
                    <a:gd name="T26" fmla="*/ 13 w 43"/>
                    <a:gd name="T27" fmla="*/ 24 h 26"/>
                    <a:gd name="T28" fmla="*/ 14 w 43"/>
                    <a:gd name="T29" fmla="*/ 26 h 26"/>
                    <a:gd name="T30" fmla="*/ 16 w 43"/>
                    <a:gd name="T31" fmla="*/ 26 h 26"/>
                    <a:gd name="T32" fmla="*/ 16 w 43"/>
                    <a:gd name="T33" fmla="*/ 25 h 26"/>
                    <a:gd name="T34" fmla="*/ 16 w 43"/>
                    <a:gd name="T35" fmla="*/ 24 h 26"/>
                    <a:gd name="T36" fmla="*/ 16 w 43"/>
                    <a:gd name="T37" fmla="*/ 23 h 26"/>
                    <a:gd name="T38" fmla="*/ 18 w 43"/>
                    <a:gd name="T39" fmla="*/ 23 h 26"/>
                    <a:gd name="T40" fmla="*/ 19 w 43"/>
                    <a:gd name="T41" fmla="*/ 23 h 26"/>
                    <a:gd name="T42" fmla="*/ 21 w 43"/>
                    <a:gd name="T43" fmla="*/ 22 h 26"/>
                    <a:gd name="T44" fmla="*/ 23 w 43"/>
                    <a:gd name="T45" fmla="*/ 21 h 26"/>
                    <a:gd name="T46" fmla="*/ 25 w 43"/>
                    <a:gd name="T47" fmla="*/ 20 h 26"/>
                    <a:gd name="T48" fmla="*/ 28 w 43"/>
                    <a:gd name="T49" fmla="*/ 16 h 26"/>
                    <a:gd name="T50" fmla="*/ 29 w 43"/>
                    <a:gd name="T51" fmla="*/ 16 h 26"/>
                    <a:gd name="T52" fmla="*/ 31 w 43"/>
                    <a:gd name="T53" fmla="*/ 16 h 26"/>
                    <a:gd name="T54" fmla="*/ 33 w 43"/>
                    <a:gd name="T55" fmla="*/ 16 h 26"/>
                    <a:gd name="T56" fmla="*/ 35 w 43"/>
                    <a:gd name="T57" fmla="*/ 15 h 26"/>
                    <a:gd name="T58" fmla="*/ 35 w 43"/>
                    <a:gd name="T59" fmla="*/ 14 h 26"/>
                    <a:gd name="T60" fmla="*/ 34 w 43"/>
                    <a:gd name="T61" fmla="*/ 14 h 26"/>
                    <a:gd name="T62" fmla="*/ 33 w 43"/>
                    <a:gd name="T63" fmla="*/ 12 h 26"/>
                    <a:gd name="T64" fmla="*/ 32 w 43"/>
                    <a:gd name="T65" fmla="*/ 11 h 26"/>
                    <a:gd name="T66" fmla="*/ 32 w 43"/>
                    <a:gd name="T67" fmla="*/ 8 h 26"/>
                    <a:gd name="T68" fmla="*/ 41 w 43"/>
                    <a:gd name="T69" fmla="*/ 1 h 26"/>
                    <a:gd name="T70" fmla="*/ 43 w 43"/>
                    <a:gd name="T71" fmla="*/ 0 h 26"/>
                    <a:gd name="T72" fmla="*/ 40 w 43"/>
                    <a:gd name="T73" fmla="*/ 0 h 26"/>
                    <a:gd name="T74" fmla="*/ 38 w 43"/>
                    <a:gd name="T75" fmla="*/ 1 h 26"/>
                    <a:gd name="T76" fmla="*/ 36 w 43"/>
                    <a:gd name="T77" fmla="*/ 2 h 26"/>
                    <a:gd name="T78" fmla="*/ 34 w 43"/>
                    <a:gd name="T79" fmla="*/ 4 h 26"/>
                    <a:gd name="T80" fmla="*/ 25 w 43"/>
                    <a:gd name="T81" fmla="*/ 7 h 26"/>
                    <a:gd name="T82" fmla="*/ 22 w 43"/>
                    <a:gd name="T83" fmla="*/ 7 h 26"/>
                    <a:gd name="T84" fmla="*/ 20 w 43"/>
                    <a:gd name="T85" fmla="*/ 7 h 26"/>
                    <a:gd name="T86" fmla="*/ 16 w 43"/>
                    <a:gd name="T87" fmla="*/ 7 h 26"/>
                    <a:gd name="T88" fmla="*/ 12 w 43"/>
                    <a:gd name="T89" fmla="*/ 6 h 26"/>
                    <a:gd name="T90" fmla="*/ 12 w 43"/>
                    <a:gd name="T91" fmla="*/ 9 h 26"/>
                    <a:gd name="T92" fmla="*/ 11 w 43"/>
                    <a:gd name="T93" fmla="*/ 11 h 26"/>
                    <a:gd name="T94" fmla="*/ 9 w 43"/>
                    <a:gd name="T95" fmla="*/ 12 h 26"/>
                    <a:gd name="T96" fmla="*/ 8 w 43"/>
                    <a:gd name="T97" fmla="*/ 12 h 26"/>
                    <a:gd name="T98" fmla="*/ 8 w 43"/>
                    <a:gd name="T99"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3" h="26">
                      <a:moveTo>
                        <a:pt x="8" y="12"/>
                      </a:moveTo>
                      <a:lnTo>
                        <a:pt x="7" y="11"/>
                      </a:lnTo>
                      <a:lnTo>
                        <a:pt x="5" y="12"/>
                      </a:lnTo>
                      <a:lnTo>
                        <a:pt x="4" y="14"/>
                      </a:lnTo>
                      <a:lnTo>
                        <a:pt x="2" y="14"/>
                      </a:lnTo>
                      <a:lnTo>
                        <a:pt x="0" y="14"/>
                      </a:lnTo>
                      <a:lnTo>
                        <a:pt x="1" y="16"/>
                      </a:lnTo>
                      <a:lnTo>
                        <a:pt x="3" y="21"/>
                      </a:lnTo>
                      <a:lnTo>
                        <a:pt x="4" y="22"/>
                      </a:lnTo>
                      <a:lnTo>
                        <a:pt x="5" y="23"/>
                      </a:lnTo>
                      <a:lnTo>
                        <a:pt x="9" y="24"/>
                      </a:lnTo>
                      <a:lnTo>
                        <a:pt x="10" y="24"/>
                      </a:lnTo>
                      <a:lnTo>
                        <a:pt x="12" y="24"/>
                      </a:lnTo>
                      <a:lnTo>
                        <a:pt x="13" y="24"/>
                      </a:lnTo>
                      <a:lnTo>
                        <a:pt x="14" y="26"/>
                      </a:lnTo>
                      <a:lnTo>
                        <a:pt x="16" y="26"/>
                      </a:lnTo>
                      <a:lnTo>
                        <a:pt x="16" y="25"/>
                      </a:lnTo>
                      <a:lnTo>
                        <a:pt x="16" y="24"/>
                      </a:lnTo>
                      <a:lnTo>
                        <a:pt x="16" y="23"/>
                      </a:lnTo>
                      <a:lnTo>
                        <a:pt x="18" y="23"/>
                      </a:lnTo>
                      <a:lnTo>
                        <a:pt x="19" y="23"/>
                      </a:lnTo>
                      <a:lnTo>
                        <a:pt x="21" y="22"/>
                      </a:lnTo>
                      <a:lnTo>
                        <a:pt x="23" y="21"/>
                      </a:lnTo>
                      <a:lnTo>
                        <a:pt x="25" y="20"/>
                      </a:lnTo>
                      <a:lnTo>
                        <a:pt x="28" y="16"/>
                      </a:lnTo>
                      <a:lnTo>
                        <a:pt x="29" y="16"/>
                      </a:lnTo>
                      <a:lnTo>
                        <a:pt x="31" y="16"/>
                      </a:lnTo>
                      <a:lnTo>
                        <a:pt x="33" y="16"/>
                      </a:lnTo>
                      <a:lnTo>
                        <a:pt x="35" y="15"/>
                      </a:lnTo>
                      <a:lnTo>
                        <a:pt x="35" y="14"/>
                      </a:lnTo>
                      <a:lnTo>
                        <a:pt x="34" y="14"/>
                      </a:lnTo>
                      <a:lnTo>
                        <a:pt x="33" y="12"/>
                      </a:lnTo>
                      <a:lnTo>
                        <a:pt x="32" y="11"/>
                      </a:lnTo>
                      <a:lnTo>
                        <a:pt x="32" y="8"/>
                      </a:lnTo>
                      <a:lnTo>
                        <a:pt x="41" y="1"/>
                      </a:lnTo>
                      <a:lnTo>
                        <a:pt x="43" y="0"/>
                      </a:lnTo>
                      <a:lnTo>
                        <a:pt x="40" y="0"/>
                      </a:lnTo>
                      <a:lnTo>
                        <a:pt x="38" y="1"/>
                      </a:lnTo>
                      <a:lnTo>
                        <a:pt x="36" y="2"/>
                      </a:lnTo>
                      <a:lnTo>
                        <a:pt x="34" y="4"/>
                      </a:lnTo>
                      <a:lnTo>
                        <a:pt x="25" y="7"/>
                      </a:lnTo>
                      <a:lnTo>
                        <a:pt x="22" y="7"/>
                      </a:lnTo>
                      <a:lnTo>
                        <a:pt x="20" y="7"/>
                      </a:lnTo>
                      <a:lnTo>
                        <a:pt x="16" y="7"/>
                      </a:lnTo>
                      <a:lnTo>
                        <a:pt x="12" y="6"/>
                      </a:lnTo>
                      <a:lnTo>
                        <a:pt x="12" y="9"/>
                      </a:lnTo>
                      <a:lnTo>
                        <a:pt x="11" y="11"/>
                      </a:lnTo>
                      <a:lnTo>
                        <a:pt x="9" y="12"/>
                      </a:lnTo>
                      <a:lnTo>
                        <a:pt x="8" y="12"/>
                      </a:lnTo>
                      <a:lnTo>
                        <a:pt x="8" y="12"/>
                      </a:lnTo>
                      <a:close/>
                    </a:path>
                  </a:pathLst>
                </a:custGeom>
                <a:grp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en-US" sz="2000" dirty="0"/>
                </a:p>
              </p:txBody>
            </p:sp>
            <p:sp>
              <p:nvSpPr>
                <p:cNvPr id="241" name="Europe" descr="{&quot;Key&quot;:&quot;europe&quot;,&quot;Name&quot;:&quot;Europe&quot;,&quot;Value&quot;:1.0,&quot;Formula&quot;:&quot;&quot;,&quot;Text&quot;:&quot;&quot;,&quot;OfficeApplication&quot;:1,&quot;HasValue&quot;:true}">
                  <a:extLst>
                    <a:ext uri="{FF2B5EF4-FFF2-40B4-BE49-F238E27FC236}">
                      <a16:creationId xmlns:a16="http://schemas.microsoft.com/office/drawing/2014/main" id="{C8753FC7-0A3A-0F09-27DD-FAE2CDDF15F4}"/>
                    </a:ext>
                  </a:extLst>
                </p:cNvPr>
                <p:cNvSpPr>
                  <a:spLocks noChangeAspect="1"/>
                </p:cNvSpPr>
                <p:nvPr/>
              </p:nvSpPr>
              <p:spPr bwMode="auto">
                <a:xfrm>
                  <a:off x="6610350" y="2853530"/>
                  <a:ext cx="44450" cy="46038"/>
                </a:xfrm>
                <a:custGeom>
                  <a:avLst/>
                  <a:gdLst>
                    <a:gd name="T0" fmla="*/ 12 w 28"/>
                    <a:gd name="T1" fmla="*/ 25 h 29"/>
                    <a:gd name="T2" fmla="*/ 12 w 28"/>
                    <a:gd name="T3" fmla="*/ 29 h 29"/>
                    <a:gd name="T4" fmla="*/ 10 w 28"/>
                    <a:gd name="T5" fmla="*/ 29 h 29"/>
                    <a:gd name="T6" fmla="*/ 8 w 28"/>
                    <a:gd name="T7" fmla="*/ 22 h 29"/>
                    <a:gd name="T8" fmla="*/ 4 w 28"/>
                    <a:gd name="T9" fmla="*/ 20 h 29"/>
                    <a:gd name="T10" fmla="*/ 0 w 28"/>
                    <a:gd name="T11" fmla="*/ 14 h 29"/>
                    <a:gd name="T12" fmla="*/ 2 w 28"/>
                    <a:gd name="T13" fmla="*/ 9 h 29"/>
                    <a:gd name="T14" fmla="*/ 6 w 28"/>
                    <a:gd name="T15" fmla="*/ 8 h 29"/>
                    <a:gd name="T16" fmla="*/ 8 w 28"/>
                    <a:gd name="T17" fmla="*/ 1 h 29"/>
                    <a:gd name="T18" fmla="*/ 11 w 28"/>
                    <a:gd name="T19" fmla="*/ 0 h 29"/>
                    <a:gd name="T20" fmla="*/ 13 w 28"/>
                    <a:gd name="T21" fmla="*/ 3 h 29"/>
                    <a:gd name="T22" fmla="*/ 17 w 28"/>
                    <a:gd name="T23" fmla="*/ 4 h 29"/>
                    <a:gd name="T24" fmla="*/ 19 w 28"/>
                    <a:gd name="T25" fmla="*/ 7 h 29"/>
                    <a:gd name="T26" fmla="*/ 22 w 28"/>
                    <a:gd name="T27" fmla="*/ 8 h 29"/>
                    <a:gd name="T28" fmla="*/ 26 w 28"/>
                    <a:gd name="T29" fmla="*/ 12 h 29"/>
                    <a:gd name="T30" fmla="*/ 28 w 28"/>
                    <a:gd name="T31" fmla="*/ 12 h 29"/>
                    <a:gd name="T32" fmla="*/ 27 w 28"/>
                    <a:gd name="T33" fmla="*/ 17 h 29"/>
                    <a:gd name="T34" fmla="*/ 25 w 28"/>
                    <a:gd name="T35" fmla="*/ 20 h 29"/>
                    <a:gd name="T36" fmla="*/ 25 w 28"/>
                    <a:gd name="T37" fmla="*/ 21 h 29"/>
                    <a:gd name="T38" fmla="*/ 22 w 28"/>
                    <a:gd name="T39" fmla="*/ 22 h 29"/>
                    <a:gd name="T40" fmla="*/ 12 w 28"/>
                    <a:gd name="T41" fmla="*/ 2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29">
                      <a:moveTo>
                        <a:pt x="12" y="25"/>
                      </a:moveTo>
                      <a:lnTo>
                        <a:pt x="12" y="29"/>
                      </a:lnTo>
                      <a:lnTo>
                        <a:pt x="10" y="29"/>
                      </a:lnTo>
                      <a:lnTo>
                        <a:pt x="8" y="22"/>
                      </a:lnTo>
                      <a:lnTo>
                        <a:pt x="4" y="20"/>
                      </a:lnTo>
                      <a:lnTo>
                        <a:pt x="0" y="14"/>
                      </a:lnTo>
                      <a:lnTo>
                        <a:pt x="2" y="9"/>
                      </a:lnTo>
                      <a:lnTo>
                        <a:pt x="6" y="8"/>
                      </a:lnTo>
                      <a:lnTo>
                        <a:pt x="8" y="1"/>
                      </a:lnTo>
                      <a:lnTo>
                        <a:pt x="11" y="0"/>
                      </a:lnTo>
                      <a:lnTo>
                        <a:pt x="13" y="3"/>
                      </a:lnTo>
                      <a:lnTo>
                        <a:pt x="17" y="4"/>
                      </a:lnTo>
                      <a:lnTo>
                        <a:pt x="19" y="7"/>
                      </a:lnTo>
                      <a:lnTo>
                        <a:pt x="22" y="8"/>
                      </a:lnTo>
                      <a:lnTo>
                        <a:pt x="26" y="12"/>
                      </a:lnTo>
                      <a:lnTo>
                        <a:pt x="28" y="12"/>
                      </a:lnTo>
                      <a:lnTo>
                        <a:pt x="27" y="17"/>
                      </a:lnTo>
                      <a:lnTo>
                        <a:pt x="25" y="20"/>
                      </a:lnTo>
                      <a:lnTo>
                        <a:pt x="25" y="21"/>
                      </a:lnTo>
                      <a:lnTo>
                        <a:pt x="22" y="22"/>
                      </a:lnTo>
                      <a:lnTo>
                        <a:pt x="12" y="25"/>
                      </a:lnTo>
                      <a:close/>
                    </a:path>
                  </a:pathLst>
                </a:custGeom>
                <a:grpFill/>
                <a:ln w="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dirty="0"/>
                </a:p>
              </p:txBody>
            </p:sp>
          </p:grpSp>
        </p:grpSp>
        <p:grpSp>
          <p:nvGrpSpPr>
            <p:cNvPr id="6" name="Group 5">
              <a:extLst>
                <a:ext uri="{FF2B5EF4-FFF2-40B4-BE49-F238E27FC236}">
                  <a16:creationId xmlns:a16="http://schemas.microsoft.com/office/drawing/2014/main" id="{B795B8CA-55B6-E4D3-310F-C54A4C8FDCA6}"/>
                </a:ext>
              </a:extLst>
            </p:cNvPr>
            <p:cNvGrpSpPr/>
            <p:nvPr/>
          </p:nvGrpSpPr>
          <p:grpSpPr>
            <a:xfrm>
              <a:off x="1734544" y="2314802"/>
              <a:ext cx="4202198" cy="1920843"/>
              <a:chOff x="1734544" y="2314802"/>
              <a:chExt cx="4202198" cy="1920843"/>
            </a:xfrm>
          </p:grpSpPr>
          <p:sp>
            <p:nvSpPr>
              <p:cNvPr id="13" name="Freeform: Shape 12">
                <a:extLst>
                  <a:ext uri="{FF2B5EF4-FFF2-40B4-BE49-F238E27FC236}">
                    <a16:creationId xmlns:a16="http://schemas.microsoft.com/office/drawing/2014/main" id="{9FF20103-9861-63CC-8C44-BE5901C40E52}"/>
                  </a:ext>
                </a:extLst>
              </p:cNvPr>
              <p:cNvSpPr/>
              <p:nvPr/>
            </p:nvSpPr>
            <p:spPr>
              <a:xfrm>
                <a:off x="5131286" y="2314802"/>
                <a:ext cx="805456" cy="716024"/>
              </a:xfrm>
              <a:custGeom>
                <a:avLst/>
                <a:gdLst>
                  <a:gd name="connsiteX0" fmla="*/ 580095 w 2671412"/>
                  <a:gd name="connsiteY0" fmla="*/ 86574 h 2374800"/>
                  <a:gd name="connsiteX1" fmla="*/ 2088395 w 2671412"/>
                  <a:gd name="connsiteY1" fmla="*/ 86574 h 2374800"/>
                  <a:gd name="connsiteX2" fmla="*/ 2114331 w 2671412"/>
                  <a:gd name="connsiteY2" fmla="*/ 112510 h 2374800"/>
                  <a:gd name="connsiteX3" fmla="*/ 2114331 w 2671412"/>
                  <a:gd name="connsiteY3" fmla="*/ 814637 h 2374800"/>
                  <a:gd name="connsiteX4" fmla="*/ 1915752 w 2671412"/>
                  <a:gd name="connsiteY4" fmla="*/ 1292128 h 2374800"/>
                  <a:gd name="connsiteX5" fmla="*/ 1420030 w 2671412"/>
                  <a:gd name="connsiteY5" fmla="*/ 1490707 h 2374800"/>
                  <a:gd name="connsiteX6" fmla="*/ 1420030 w 2671412"/>
                  <a:gd name="connsiteY6" fmla="*/ 1802846 h 2374800"/>
                  <a:gd name="connsiteX7" fmla="*/ 1750318 w 2671412"/>
                  <a:gd name="connsiteY7" fmla="*/ 1802846 h 2374800"/>
                  <a:gd name="connsiteX8" fmla="*/ 1776253 w 2671412"/>
                  <a:gd name="connsiteY8" fmla="*/ 1828782 h 2374800"/>
                  <a:gd name="connsiteX9" fmla="*/ 1776253 w 2671412"/>
                  <a:gd name="connsiteY9" fmla="*/ 2348879 h 2374800"/>
                  <a:gd name="connsiteX10" fmla="*/ 1750318 w 2671412"/>
                  <a:gd name="connsiteY10" fmla="*/ 2374800 h 2374800"/>
                  <a:gd name="connsiteX11" fmla="*/ 918167 w 2671412"/>
                  <a:gd name="connsiteY11" fmla="*/ 2374800 h 2374800"/>
                  <a:gd name="connsiteX12" fmla="*/ 892231 w 2671412"/>
                  <a:gd name="connsiteY12" fmla="*/ 2348879 h 2374800"/>
                  <a:gd name="connsiteX13" fmla="*/ 892231 w 2671412"/>
                  <a:gd name="connsiteY13" fmla="*/ 1828782 h 2374800"/>
                  <a:gd name="connsiteX14" fmla="*/ 918167 w 2671412"/>
                  <a:gd name="connsiteY14" fmla="*/ 1802846 h 2374800"/>
                  <a:gd name="connsiteX15" fmla="*/ 918161 w 2671412"/>
                  <a:gd name="connsiteY15" fmla="*/ 1802835 h 2374800"/>
                  <a:gd name="connsiteX16" fmla="*/ 1248449 w 2671412"/>
                  <a:gd name="connsiteY16" fmla="*/ 1802835 h 2374800"/>
                  <a:gd name="connsiteX17" fmla="*/ 1248449 w 2671412"/>
                  <a:gd name="connsiteY17" fmla="*/ 1490696 h 2374800"/>
                  <a:gd name="connsiteX18" fmla="*/ 752727 w 2671412"/>
                  <a:gd name="connsiteY18" fmla="*/ 1292128 h 2374800"/>
                  <a:gd name="connsiteX19" fmla="*/ 554159 w 2671412"/>
                  <a:gd name="connsiteY19" fmla="*/ 814637 h 2374800"/>
                  <a:gd name="connsiteX20" fmla="*/ 554159 w 2671412"/>
                  <a:gd name="connsiteY20" fmla="*/ 112510 h 2374800"/>
                  <a:gd name="connsiteX21" fmla="*/ 580095 w 2671412"/>
                  <a:gd name="connsiteY21" fmla="*/ 86574 h 2374800"/>
                  <a:gd name="connsiteX22" fmla="*/ 293511 w 2671412"/>
                  <a:gd name="connsiteY22" fmla="*/ 746 h 2374800"/>
                  <a:gd name="connsiteX23" fmla="*/ 491468 w 2671412"/>
                  <a:gd name="connsiteY23" fmla="*/ 130530 h 2374800"/>
                  <a:gd name="connsiteX24" fmla="*/ 504653 w 2671412"/>
                  <a:gd name="connsiteY24" fmla="*/ 276613 h 2374800"/>
                  <a:gd name="connsiteX25" fmla="*/ 416676 w 2671412"/>
                  <a:gd name="connsiteY25" fmla="*/ 456563 h 2374800"/>
                  <a:gd name="connsiteX26" fmla="*/ 344209 w 2671412"/>
                  <a:gd name="connsiteY26" fmla="*/ 466904 h 2374800"/>
                  <a:gd name="connsiteX27" fmla="*/ 333865 w 2671412"/>
                  <a:gd name="connsiteY27" fmla="*/ 394415 h 2374800"/>
                  <a:gd name="connsiteX28" fmla="*/ 333885 w 2671412"/>
                  <a:gd name="connsiteY28" fmla="*/ 394404 h 2374800"/>
                  <a:gd name="connsiteX29" fmla="*/ 396974 w 2671412"/>
                  <a:gd name="connsiteY29" fmla="*/ 173098 h 2374800"/>
                  <a:gd name="connsiteX30" fmla="*/ 234801 w 2671412"/>
                  <a:gd name="connsiteY30" fmla="*/ 108269 h 2374800"/>
                  <a:gd name="connsiteX31" fmla="*/ 109381 w 2671412"/>
                  <a:gd name="connsiteY31" fmla="*/ 254858 h 2374800"/>
                  <a:gd name="connsiteX32" fmla="*/ 351501 w 2671412"/>
                  <a:gd name="connsiteY32" fmla="*/ 850947 h 2374800"/>
                  <a:gd name="connsiteX33" fmla="*/ 460148 w 2671412"/>
                  <a:gd name="connsiteY33" fmla="*/ 1007705 h 2374800"/>
                  <a:gd name="connsiteX34" fmla="*/ 619651 w 2671412"/>
                  <a:gd name="connsiteY34" fmla="*/ 1299069 h 2374800"/>
                  <a:gd name="connsiteX35" fmla="*/ 626761 w 2671412"/>
                  <a:gd name="connsiteY35" fmla="*/ 1507189 h 2374800"/>
                  <a:gd name="connsiteX36" fmla="*/ 470467 w 2671412"/>
                  <a:gd name="connsiteY36" fmla="*/ 1550545 h 2374800"/>
                  <a:gd name="connsiteX37" fmla="*/ 399264 w 2671412"/>
                  <a:gd name="connsiteY37" fmla="*/ 1501474 h 2374800"/>
                  <a:gd name="connsiteX38" fmla="*/ 396650 w 2671412"/>
                  <a:gd name="connsiteY38" fmla="*/ 1428271 h 2374800"/>
                  <a:gd name="connsiteX39" fmla="*/ 469898 w 2671412"/>
                  <a:gd name="connsiteY39" fmla="*/ 1425656 h 2374800"/>
                  <a:gd name="connsiteX40" fmla="*/ 511145 w 2671412"/>
                  <a:gd name="connsiteY40" fmla="*/ 1455254 h 2374800"/>
                  <a:gd name="connsiteX41" fmla="*/ 536788 w 2671412"/>
                  <a:gd name="connsiteY41" fmla="*/ 1450867 h 2374800"/>
                  <a:gd name="connsiteX42" fmla="*/ 522773 w 2671412"/>
                  <a:gd name="connsiteY42" fmla="*/ 1335995 h 2374800"/>
                  <a:gd name="connsiteX43" fmla="*/ 369558 w 2671412"/>
                  <a:gd name="connsiteY43" fmla="*/ 1058603 h 2374800"/>
                  <a:gd name="connsiteX44" fmla="*/ 267470 w 2671412"/>
                  <a:gd name="connsiteY44" fmla="*/ 911430 h 2374800"/>
                  <a:gd name="connsiteX45" fmla="*/ 7229 w 2671412"/>
                  <a:gd name="connsiteY45" fmla="*/ 237244 h 2374800"/>
                  <a:gd name="connsiteX46" fmla="*/ 210423 w 2671412"/>
                  <a:gd name="connsiteY46" fmla="*/ 7606 h 2374800"/>
                  <a:gd name="connsiteX47" fmla="*/ 293511 w 2671412"/>
                  <a:gd name="connsiteY47" fmla="*/ 746 h 2374800"/>
                  <a:gd name="connsiteX48" fmla="*/ 2379012 w 2671412"/>
                  <a:gd name="connsiteY48" fmla="*/ 600 h 2374800"/>
                  <a:gd name="connsiteX49" fmla="*/ 2460987 w 2671412"/>
                  <a:gd name="connsiteY49" fmla="*/ 7619 h 2374800"/>
                  <a:gd name="connsiteX50" fmla="*/ 2664183 w 2671412"/>
                  <a:gd name="connsiteY50" fmla="*/ 237257 h 2374800"/>
                  <a:gd name="connsiteX51" fmla="*/ 2403934 w 2671412"/>
                  <a:gd name="connsiteY51" fmla="*/ 911443 h 2374800"/>
                  <a:gd name="connsiteX52" fmla="*/ 2328396 w 2671412"/>
                  <a:gd name="connsiteY52" fmla="*/ 1018707 h 2374800"/>
                  <a:gd name="connsiteX53" fmla="*/ 2212636 w 2671412"/>
                  <a:gd name="connsiteY53" fmla="*/ 1203897 h 2374800"/>
                  <a:gd name="connsiteX54" fmla="*/ 2148640 w 2671412"/>
                  <a:gd name="connsiteY54" fmla="*/ 1336006 h 2374800"/>
                  <a:gd name="connsiteX55" fmla="*/ 2134622 w 2671412"/>
                  <a:gd name="connsiteY55" fmla="*/ 1450878 h 2374800"/>
                  <a:gd name="connsiteX56" fmla="*/ 2160267 w 2671412"/>
                  <a:gd name="connsiteY56" fmla="*/ 1455265 h 2374800"/>
                  <a:gd name="connsiteX57" fmla="*/ 2201515 w 2671412"/>
                  <a:gd name="connsiteY57" fmla="*/ 1425667 h 2374800"/>
                  <a:gd name="connsiteX58" fmla="*/ 2274763 w 2671412"/>
                  <a:gd name="connsiteY58" fmla="*/ 1428281 h 2374800"/>
                  <a:gd name="connsiteX59" fmla="*/ 2272146 w 2671412"/>
                  <a:gd name="connsiteY59" fmla="*/ 1501484 h 2374800"/>
                  <a:gd name="connsiteX60" fmla="*/ 2200943 w 2671412"/>
                  <a:gd name="connsiteY60" fmla="*/ 1550556 h 2374800"/>
                  <a:gd name="connsiteX61" fmla="*/ 2044649 w 2671412"/>
                  <a:gd name="connsiteY61" fmla="*/ 1507200 h 2374800"/>
                  <a:gd name="connsiteX62" fmla="*/ 2051761 w 2671412"/>
                  <a:gd name="connsiteY62" fmla="*/ 1299079 h 2374800"/>
                  <a:gd name="connsiteX63" fmla="*/ 2119811 w 2671412"/>
                  <a:gd name="connsiteY63" fmla="*/ 1157536 h 2374800"/>
                  <a:gd name="connsiteX64" fmla="*/ 2242442 w 2671412"/>
                  <a:gd name="connsiteY64" fmla="*/ 960739 h 2374800"/>
                  <a:gd name="connsiteX65" fmla="*/ 2319914 w 2671412"/>
                  <a:gd name="connsiteY65" fmla="*/ 850935 h 2374800"/>
                  <a:gd name="connsiteX66" fmla="*/ 2562046 w 2671412"/>
                  <a:gd name="connsiteY66" fmla="*/ 254846 h 2374800"/>
                  <a:gd name="connsiteX67" fmla="*/ 2436614 w 2671412"/>
                  <a:gd name="connsiteY67" fmla="*/ 108257 h 2374800"/>
                  <a:gd name="connsiteX68" fmla="*/ 2337788 w 2671412"/>
                  <a:gd name="connsiteY68" fmla="*/ 114894 h 2374800"/>
                  <a:gd name="connsiteX69" fmla="*/ 2274442 w 2671412"/>
                  <a:gd name="connsiteY69" fmla="*/ 173086 h 2374800"/>
                  <a:gd name="connsiteX70" fmla="*/ 2337531 w 2671412"/>
                  <a:gd name="connsiteY70" fmla="*/ 394392 h 2374800"/>
                  <a:gd name="connsiteX71" fmla="*/ 2327187 w 2671412"/>
                  <a:gd name="connsiteY71" fmla="*/ 466882 h 2374800"/>
                  <a:gd name="connsiteX72" fmla="*/ 2254720 w 2671412"/>
                  <a:gd name="connsiteY72" fmla="*/ 456540 h 2374800"/>
                  <a:gd name="connsiteX73" fmla="*/ 2254720 w 2671412"/>
                  <a:gd name="connsiteY73" fmla="*/ 456565 h 2374800"/>
                  <a:gd name="connsiteX74" fmla="*/ 2166744 w 2671412"/>
                  <a:gd name="connsiteY74" fmla="*/ 276616 h 2374800"/>
                  <a:gd name="connsiteX75" fmla="*/ 2179929 w 2671412"/>
                  <a:gd name="connsiteY75" fmla="*/ 130533 h 2374800"/>
                  <a:gd name="connsiteX76" fmla="*/ 2298831 w 2671412"/>
                  <a:gd name="connsiteY76" fmla="*/ 18826 h 2374800"/>
                  <a:gd name="connsiteX77" fmla="*/ 2379012 w 2671412"/>
                  <a:gd name="connsiteY77" fmla="*/ 600 h 23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671412" h="2374800">
                    <a:moveTo>
                      <a:pt x="580095" y="86574"/>
                    </a:moveTo>
                    <a:lnTo>
                      <a:pt x="2088395" y="86574"/>
                    </a:lnTo>
                    <a:cubicBezTo>
                      <a:pt x="2102715" y="86574"/>
                      <a:pt x="2114331" y="98190"/>
                      <a:pt x="2114331" y="112510"/>
                    </a:cubicBezTo>
                    <a:lnTo>
                      <a:pt x="2114331" y="814637"/>
                    </a:lnTo>
                    <a:cubicBezTo>
                      <a:pt x="2114331" y="1000584"/>
                      <a:pt x="2038275" y="1169601"/>
                      <a:pt x="1915752" y="1292128"/>
                    </a:cubicBezTo>
                    <a:cubicBezTo>
                      <a:pt x="1779180" y="1428699"/>
                      <a:pt x="1611497" y="1490707"/>
                      <a:pt x="1420030" y="1490707"/>
                    </a:cubicBezTo>
                    <a:lnTo>
                      <a:pt x="1420030" y="1802846"/>
                    </a:lnTo>
                    <a:lnTo>
                      <a:pt x="1750318" y="1802846"/>
                    </a:lnTo>
                    <a:cubicBezTo>
                      <a:pt x="1764637" y="1802846"/>
                      <a:pt x="1776253" y="1814463"/>
                      <a:pt x="1776253" y="1828782"/>
                    </a:cubicBezTo>
                    <a:lnTo>
                      <a:pt x="1776253" y="2348879"/>
                    </a:lnTo>
                    <a:cubicBezTo>
                      <a:pt x="1776253" y="2363181"/>
                      <a:pt x="1764637" y="2374800"/>
                      <a:pt x="1750318" y="2374800"/>
                    </a:cubicBezTo>
                    <a:lnTo>
                      <a:pt x="918167" y="2374800"/>
                    </a:lnTo>
                    <a:cubicBezTo>
                      <a:pt x="903848" y="2374800"/>
                      <a:pt x="892231" y="2363181"/>
                      <a:pt x="892231" y="2348879"/>
                    </a:cubicBezTo>
                    <a:lnTo>
                      <a:pt x="892231" y="1828782"/>
                    </a:lnTo>
                    <a:cubicBezTo>
                      <a:pt x="892231" y="1814463"/>
                      <a:pt x="903848" y="1802846"/>
                      <a:pt x="918167" y="1802846"/>
                    </a:cubicBezTo>
                    <a:lnTo>
                      <a:pt x="918161" y="1802835"/>
                    </a:lnTo>
                    <a:lnTo>
                      <a:pt x="1248449" y="1802835"/>
                    </a:lnTo>
                    <a:lnTo>
                      <a:pt x="1248449" y="1490696"/>
                    </a:lnTo>
                    <a:cubicBezTo>
                      <a:pt x="1056990" y="1490696"/>
                      <a:pt x="889307" y="1428699"/>
                      <a:pt x="752727" y="1292128"/>
                    </a:cubicBezTo>
                    <a:cubicBezTo>
                      <a:pt x="630203" y="1169604"/>
                      <a:pt x="554159" y="1000570"/>
                      <a:pt x="554159" y="814637"/>
                    </a:cubicBezTo>
                    <a:lnTo>
                      <a:pt x="554159" y="112510"/>
                    </a:lnTo>
                    <a:cubicBezTo>
                      <a:pt x="554159" y="98190"/>
                      <a:pt x="565775" y="86574"/>
                      <a:pt x="580095" y="86574"/>
                    </a:cubicBezTo>
                    <a:close/>
                    <a:moveTo>
                      <a:pt x="293511" y="746"/>
                    </a:moveTo>
                    <a:cubicBezTo>
                      <a:pt x="376647" y="6711"/>
                      <a:pt x="455604" y="50858"/>
                      <a:pt x="491468" y="130530"/>
                    </a:cubicBezTo>
                    <a:cubicBezTo>
                      <a:pt x="512238" y="176664"/>
                      <a:pt x="514734" y="227453"/>
                      <a:pt x="504653" y="276613"/>
                    </a:cubicBezTo>
                    <a:cubicBezTo>
                      <a:pt x="491230" y="342046"/>
                      <a:pt x="456433" y="403643"/>
                      <a:pt x="416676" y="456563"/>
                    </a:cubicBezTo>
                    <a:cubicBezTo>
                      <a:pt x="399516" y="479408"/>
                      <a:pt x="367074" y="484042"/>
                      <a:pt x="344209" y="466904"/>
                    </a:cubicBezTo>
                    <a:cubicBezTo>
                      <a:pt x="321341" y="449755"/>
                      <a:pt x="316694" y="417271"/>
                      <a:pt x="333865" y="394415"/>
                    </a:cubicBezTo>
                    <a:lnTo>
                      <a:pt x="333885" y="394404"/>
                    </a:lnTo>
                    <a:cubicBezTo>
                      <a:pt x="376051" y="338275"/>
                      <a:pt x="429499" y="245338"/>
                      <a:pt x="396974" y="173098"/>
                    </a:cubicBezTo>
                    <a:cubicBezTo>
                      <a:pt x="370034" y="113262"/>
                      <a:pt x="294463" y="93800"/>
                      <a:pt x="234801" y="108269"/>
                    </a:cubicBezTo>
                    <a:cubicBezTo>
                      <a:pt x="163025" y="125667"/>
                      <a:pt x="121636" y="184499"/>
                      <a:pt x="109381" y="254858"/>
                    </a:cubicBezTo>
                    <a:cubicBezTo>
                      <a:pt x="71978" y="469571"/>
                      <a:pt x="232641" y="685789"/>
                      <a:pt x="351501" y="850947"/>
                    </a:cubicBezTo>
                    <a:cubicBezTo>
                      <a:pt x="388793" y="902762"/>
                      <a:pt x="425222" y="954268"/>
                      <a:pt x="460148" y="1007705"/>
                    </a:cubicBezTo>
                    <a:cubicBezTo>
                      <a:pt x="518850" y="1097540"/>
                      <a:pt x="581386" y="1198743"/>
                      <a:pt x="619651" y="1299069"/>
                    </a:cubicBezTo>
                    <a:cubicBezTo>
                      <a:pt x="643047" y="1360418"/>
                      <a:pt x="666703" y="1447602"/>
                      <a:pt x="626761" y="1507189"/>
                    </a:cubicBezTo>
                    <a:cubicBezTo>
                      <a:pt x="592731" y="1557979"/>
                      <a:pt x="525979" y="1574309"/>
                      <a:pt x="470467" y="1550545"/>
                    </a:cubicBezTo>
                    <a:cubicBezTo>
                      <a:pt x="444122" y="1539264"/>
                      <a:pt x="420110" y="1520903"/>
                      <a:pt x="399264" y="1501474"/>
                    </a:cubicBezTo>
                    <a:cubicBezTo>
                      <a:pt x="378366" y="1481990"/>
                      <a:pt x="377177" y="1449193"/>
                      <a:pt x="396650" y="1428271"/>
                    </a:cubicBezTo>
                    <a:cubicBezTo>
                      <a:pt x="416134" y="1407340"/>
                      <a:pt x="448975" y="1406139"/>
                      <a:pt x="469898" y="1425656"/>
                    </a:cubicBezTo>
                    <a:cubicBezTo>
                      <a:pt x="481472" y="1436451"/>
                      <a:pt x="496450" y="1448964"/>
                      <a:pt x="511145" y="1455254"/>
                    </a:cubicBezTo>
                    <a:cubicBezTo>
                      <a:pt x="520806" y="1459393"/>
                      <a:pt x="529387" y="1459523"/>
                      <a:pt x="536788" y="1450867"/>
                    </a:cubicBezTo>
                    <a:cubicBezTo>
                      <a:pt x="555907" y="1428508"/>
                      <a:pt x="531526" y="1358957"/>
                      <a:pt x="522773" y="1335995"/>
                    </a:cubicBezTo>
                    <a:cubicBezTo>
                      <a:pt x="486560" y="1241039"/>
                      <a:pt x="425311" y="1143533"/>
                      <a:pt x="369558" y="1058603"/>
                    </a:cubicBezTo>
                    <a:cubicBezTo>
                      <a:pt x="336695" y="1008535"/>
                      <a:pt x="302460" y="960036"/>
                      <a:pt x="267470" y="911430"/>
                    </a:cubicBezTo>
                    <a:cubicBezTo>
                      <a:pt x="128262" y="718016"/>
                      <a:pt x="-36702" y="489462"/>
                      <a:pt x="7229" y="237244"/>
                    </a:cubicBezTo>
                    <a:cubicBezTo>
                      <a:pt x="26769" y="125061"/>
                      <a:pt x="97422" y="35010"/>
                      <a:pt x="210423" y="7606"/>
                    </a:cubicBezTo>
                    <a:cubicBezTo>
                      <a:pt x="237623" y="1011"/>
                      <a:pt x="265799" y="-1243"/>
                      <a:pt x="293511" y="746"/>
                    </a:cubicBezTo>
                    <a:close/>
                    <a:moveTo>
                      <a:pt x="2379012" y="600"/>
                    </a:moveTo>
                    <a:cubicBezTo>
                      <a:pt x="2406492" y="-1233"/>
                      <a:pt x="2434271" y="1141"/>
                      <a:pt x="2460987" y="7619"/>
                    </a:cubicBezTo>
                    <a:cubicBezTo>
                      <a:pt x="2573997" y="35015"/>
                      <a:pt x="2644624" y="125074"/>
                      <a:pt x="2664183" y="237257"/>
                    </a:cubicBezTo>
                    <a:cubicBezTo>
                      <a:pt x="2708115" y="489481"/>
                      <a:pt x="2543151" y="718040"/>
                      <a:pt x="2403934" y="911443"/>
                    </a:cubicBezTo>
                    <a:cubicBezTo>
                      <a:pt x="2378386" y="946942"/>
                      <a:pt x="2352829" y="982441"/>
                      <a:pt x="2328396" y="1018707"/>
                    </a:cubicBezTo>
                    <a:cubicBezTo>
                      <a:pt x="2287754" y="1079041"/>
                      <a:pt x="2248266" y="1140475"/>
                      <a:pt x="2212636" y="1203897"/>
                    </a:cubicBezTo>
                    <a:cubicBezTo>
                      <a:pt x="2188884" y="1246182"/>
                      <a:pt x="2165930" y="1290650"/>
                      <a:pt x="2148640" y="1336006"/>
                    </a:cubicBezTo>
                    <a:cubicBezTo>
                      <a:pt x="2139876" y="1358981"/>
                      <a:pt x="2115498" y="1428530"/>
                      <a:pt x="2134622" y="1450878"/>
                    </a:cubicBezTo>
                    <a:cubicBezTo>
                      <a:pt x="2142025" y="1459534"/>
                      <a:pt x="2150596" y="1459393"/>
                      <a:pt x="2160267" y="1455265"/>
                    </a:cubicBezTo>
                    <a:cubicBezTo>
                      <a:pt x="2174963" y="1448977"/>
                      <a:pt x="2189943" y="1436450"/>
                      <a:pt x="2201515" y="1425667"/>
                    </a:cubicBezTo>
                    <a:cubicBezTo>
                      <a:pt x="2222435" y="1406161"/>
                      <a:pt x="2255279" y="1407350"/>
                      <a:pt x="2274763" y="1428281"/>
                    </a:cubicBezTo>
                    <a:cubicBezTo>
                      <a:pt x="2294236" y="1449204"/>
                      <a:pt x="2293046" y="1482000"/>
                      <a:pt x="2272146" y="1501484"/>
                    </a:cubicBezTo>
                    <a:cubicBezTo>
                      <a:pt x="2251300" y="1520927"/>
                      <a:pt x="2227299" y="1539274"/>
                      <a:pt x="2200943" y="1550556"/>
                    </a:cubicBezTo>
                    <a:cubicBezTo>
                      <a:pt x="2145420" y="1574320"/>
                      <a:pt x="2078679" y="1557992"/>
                      <a:pt x="2044649" y="1507200"/>
                    </a:cubicBezTo>
                    <a:cubicBezTo>
                      <a:pt x="2004718" y="1447602"/>
                      <a:pt x="2028365" y="1360425"/>
                      <a:pt x="2051761" y="1299079"/>
                    </a:cubicBezTo>
                    <a:cubicBezTo>
                      <a:pt x="2070305" y="1250439"/>
                      <a:pt x="2094470" y="1202956"/>
                      <a:pt x="2119811" y="1157536"/>
                    </a:cubicBezTo>
                    <a:cubicBezTo>
                      <a:pt x="2157440" y="1090082"/>
                      <a:pt x="2199291" y="1024801"/>
                      <a:pt x="2242442" y="960739"/>
                    </a:cubicBezTo>
                    <a:cubicBezTo>
                      <a:pt x="2267448" y="923607"/>
                      <a:pt x="2293763" y="887264"/>
                      <a:pt x="2319914" y="850935"/>
                    </a:cubicBezTo>
                    <a:cubicBezTo>
                      <a:pt x="2438775" y="685791"/>
                      <a:pt x="2599448" y="469551"/>
                      <a:pt x="2562046" y="254846"/>
                    </a:cubicBezTo>
                    <a:cubicBezTo>
                      <a:pt x="2549790" y="184484"/>
                      <a:pt x="2508404" y="125655"/>
                      <a:pt x="2436614" y="108257"/>
                    </a:cubicBezTo>
                    <a:cubicBezTo>
                      <a:pt x="2404164" y="100392"/>
                      <a:pt x="2368814" y="102315"/>
                      <a:pt x="2337788" y="114894"/>
                    </a:cubicBezTo>
                    <a:cubicBezTo>
                      <a:pt x="2310187" y="126090"/>
                      <a:pt x="2286814" y="145626"/>
                      <a:pt x="2274442" y="173086"/>
                    </a:cubicBezTo>
                    <a:cubicBezTo>
                      <a:pt x="2241914" y="245327"/>
                      <a:pt x="2295351" y="338274"/>
                      <a:pt x="2337531" y="394392"/>
                    </a:cubicBezTo>
                    <a:cubicBezTo>
                      <a:pt x="2354702" y="417248"/>
                      <a:pt x="2350055" y="449732"/>
                      <a:pt x="2327187" y="466882"/>
                    </a:cubicBezTo>
                    <a:cubicBezTo>
                      <a:pt x="2304333" y="484031"/>
                      <a:pt x="2271880" y="479383"/>
                      <a:pt x="2254720" y="456540"/>
                    </a:cubicBezTo>
                    <a:lnTo>
                      <a:pt x="2254720" y="456565"/>
                    </a:lnTo>
                    <a:cubicBezTo>
                      <a:pt x="2214963" y="403646"/>
                      <a:pt x="2180166" y="342039"/>
                      <a:pt x="2166744" y="276616"/>
                    </a:cubicBezTo>
                    <a:cubicBezTo>
                      <a:pt x="2156663" y="227456"/>
                      <a:pt x="2159158" y="176666"/>
                      <a:pt x="2179929" y="130533"/>
                    </a:cubicBezTo>
                    <a:cubicBezTo>
                      <a:pt x="2203355" y="78498"/>
                      <a:pt x="2246346" y="40114"/>
                      <a:pt x="2298831" y="18826"/>
                    </a:cubicBezTo>
                    <a:cubicBezTo>
                      <a:pt x="2324350" y="8474"/>
                      <a:pt x="2351531" y="2433"/>
                      <a:pt x="2379012" y="600"/>
                    </a:cubicBezTo>
                    <a:close/>
                  </a:path>
                </a:pathLst>
              </a:custGeom>
              <a:solidFill>
                <a:schemeClr val="accent2"/>
              </a:solidFill>
              <a:ln w="2762" cap="flat">
                <a:noFill/>
                <a:prstDash val="solid"/>
                <a:miter/>
              </a:ln>
            </p:spPr>
            <p:txBody>
              <a:bodyPr rtlCol="0" anchor="ctr"/>
              <a:lstStyle/>
              <a:p>
                <a:endParaRPr lang="en-CA" dirty="0"/>
              </a:p>
            </p:txBody>
          </p:sp>
          <p:sp>
            <p:nvSpPr>
              <p:cNvPr id="14" name="Freeform: Shape 13">
                <a:extLst>
                  <a:ext uri="{FF2B5EF4-FFF2-40B4-BE49-F238E27FC236}">
                    <a16:creationId xmlns:a16="http://schemas.microsoft.com/office/drawing/2014/main" id="{3977D285-5B4B-4CC6-E2E9-A1B67ECF4D0A}"/>
                  </a:ext>
                </a:extLst>
              </p:cNvPr>
              <p:cNvSpPr/>
              <p:nvPr/>
            </p:nvSpPr>
            <p:spPr>
              <a:xfrm>
                <a:off x="1734544" y="3519621"/>
                <a:ext cx="805456" cy="716024"/>
              </a:xfrm>
              <a:custGeom>
                <a:avLst/>
                <a:gdLst>
                  <a:gd name="connsiteX0" fmla="*/ 580095 w 2671412"/>
                  <a:gd name="connsiteY0" fmla="*/ 86574 h 2374800"/>
                  <a:gd name="connsiteX1" fmla="*/ 2088395 w 2671412"/>
                  <a:gd name="connsiteY1" fmla="*/ 86574 h 2374800"/>
                  <a:gd name="connsiteX2" fmla="*/ 2114331 w 2671412"/>
                  <a:gd name="connsiteY2" fmla="*/ 112510 h 2374800"/>
                  <a:gd name="connsiteX3" fmla="*/ 2114331 w 2671412"/>
                  <a:gd name="connsiteY3" fmla="*/ 814637 h 2374800"/>
                  <a:gd name="connsiteX4" fmla="*/ 1915752 w 2671412"/>
                  <a:gd name="connsiteY4" fmla="*/ 1292128 h 2374800"/>
                  <a:gd name="connsiteX5" fmla="*/ 1420030 w 2671412"/>
                  <a:gd name="connsiteY5" fmla="*/ 1490707 h 2374800"/>
                  <a:gd name="connsiteX6" fmla="*/ 1420030 w 2671412"/>
                  <a:gd name="connsiteY6" fmla="*/ 1802846 h 2374800"/>
                  <a:gd name="connsiteX7" fmla="*/ 1750318 w 2671412"/>
                  <a:gd name="connsiteY7" fmla="*/ 1802846 h 2374800"/>
                  <a:gd name="connsiteX8" fmla="*/ 1776253 w 2671412"/>
                  <a:gd name="connsiteY8" fmla="*/ 1828782 h 2374800"/>
                  <a:gd name="connsiteX9" fmla="*/ 1776253 w 2671412"/>
                  <a:gd name="connsiteY9" fmla="*/ 2348879 h 2374800"/>
                  <a:gd name="connsiteX10" fmla="*/ 1750318 w 2671412"/>
                  <a:gd name="connsiteY10" fmla="*/ 2374800 h 2374800"/>
                  <a:gd name="connsiteX11" fmla="*/ 918167 w 2671412"/>
                  <a:gd name="connsiteY11" fmla="*/ 2374800 h 2374800"/>
                  <a:gd name="connsiteX12" fmla="*/ 892231 w 2671412"/>
                  <a:gd name="connsiteY12" fmla="*/ 2348879 h 2374800"/>
                  <a:gd name="connsiteX13" fmla="*/ 892231 w 2671412"/>
                  <a:gd name="connsiteY13" fmla="*/ 1828782 h 2374800"/>
                  <a:gd name="connsiteX14" fmla="*/ 918167 w 2671412"/>
                  <a:gd name="connsiteY14" fmla="*/ 1802846 h 2374800"/>
                  <a:gd name="connsiteX15" fmla="*/ 918161 w 2671412"/>
                  <a:gd name="connsiteY15" fmla="*/ 1802835 h 2374800"/>
                  <a:gd name="connsiteX16" fmla="*/ 1248449 w 2671412"/>
                  <a:gd name="connsiteY16" fmla="*/ 1802835 h 2374800"/>
                  <a:gd name="connsiteX17" fmla="*/ 1248449 w 2671412"/>
                  <a:gd name="connsiteY17" fmla="*/ 1490696 h 2374800"/>
                  <a:gd name="connsiteX18" fmla="*/ 752727 w 2671412"/>
                  <a:gd name="connsiteY18" fmla="*/ 1292128 h 2374800"/>
                  <a:gd name="connsiteX19" fmla="*/ 554159 w 2671412"/>
                  <a:gd name="connsiteY19" fmla="*/ 814637 h 2374800"/>
                  <a:gd name="connsiteX20" fmla="*/ 554159 w 2671412"/>
                  <a:gd name="connsiteY20" fmla="*/ 112510 h 2374800"/>
                  <a:gd name="connsiteX21" fmla="*/ 580095 w 2671412"/>
                  <a:gd name="connsiteY21" fmla="*/ 86574 h 2374800"/>
                  <a:gd name="connsiteX22" fmla="*/ 293511 w 2671412"/>
                  <a:gd name="connsiteY22" fmla="*/ 746 h 2374800"/>
                  <a:gd name="connsiteX23" fmla="*/ 491468 w 2671412"/>
                  <a:gd name="connsiteY23" fmla="*/ 130530 h 2374800"/>
                  <a:gd name="connsiteX24" fmla="*/ 504653 w 2671412"/>
                  <a:gd name="connsiteY24" fmla="*/ 276613 h 2374800"/>
                  <a:gd name="connsiteX25" fmla="*/ 416676 w 2671412"/>
                  <a:gd name="connsiteY25" fmla="*/ 456563 h 2374800"/>
                  <a:gd name="connsiteX26" fmla="*/ 344209 w 2671412"/>
                  <a:gd name="connsiteY26" fmla="*/ 466904 h 2374800"/>
                  <a:gd name="connsiteX27" fmla="*/ 333865 w 2671412"/>
                  <a:gd name="connsiteY27" fmla="*/ 394415 h 2374800"/>
                  <a:gd name="connsiteX28" fmla="*/ 333885 w 2671412"/>
                  <a:gd name="connsiteY28" fmla="*/ 394404 h 2374800"/>
                  <a:gd name="connsiteX29" fmla="*/ 396974 w 2671412"/>
                  <a:gd name="connsiteY29" fmla="*/ 173098 h 2374800"/>
                  <a:gd name="connsiteX30" fmla="*/ 234801 w 2671412"/>
                  <a:gd name="connsiteY30" fmla="*/ 108269 h 2374800"/>
                  <a:gd name="connsiteX31" fmla="*/ 109381 w 2671412"/>
                  <a:gd name="connsiteY31" fmla="*/ 254858 h 2374800"/>
                  <a:gd name="connsiteX32" fmla="*/ 351501 w 2671412"/>
                  <a:gd name="connsiteY32" fmla="*/ 850947 h 2374800"/>
                  <a:gd name="connsiteX33" fmla="*/ 460148 w 2671412"/>
                  <a:gd name="connsiteY33" fmla="*/ 1007705 h 2374800"/>
                  <a:gd name="connsiteX34" fmla="*/ 619651 w 2671412"/>
                  <a:gd name="connsiteY34" fmla="*/ 1299069 h 2374800"/>
                  <a:gd name="connsiteX35" fmla="*/ 626761 w 2671412"/>
                  <a:gd name="connsiteY35" fmla="*/ 1507189 h 2374800"/>
                  <a:gd name="connsiteX36" fmla="*/ 470467 w 2671412"/>
                  <a:gd name="connsiteY36" fmla="*/ 1550545 h 2374800"/>
                  <a:gd name="connsiteX37" fmla="*/ 399264 w 2671412"/>
                  <a:gd name="connsiteY37" fmla="*/ 1501474 h 2374800"/>
                  <a:gd name="connsiteX38" fmla="*/ 396650 w 2671412"/>
                  <a:gd name="connsiteY38" fmla="*/ 1428271 h 2374800"/>
                  <a:gd name="connsiteX39" fmla="*/ 469898 w 2671412"/>
                  <a:gd name="connsiteY39" fmla="*/ 1425656 h 2374800"/>
                  <a:gd name="connsiteX40" fmla="*/ 511145 w 2671412"/>
                  <a:gd name="connsiteY40" fmla="*/ 1455254 h 2374800"/>
                  <a:gd name="connsiteX41" fmla="*/ 536788 w 2671412"/>
                  <a:gd name="connsiteY41" fmla="*/ 1450867 h 2374800"/>
                  <a:gd name="connsiteX42" fmla="*/ 522773 w 2671412"/>
                  <a:gd name="connsiteY42" fmla="*/ 1335995 h 2374800"/>
                  <a:gd name="connsiteX43" fmla="*/ 369558 w 2671412"/>
                  <a:gd name="connsiteY43" fmla="*/ 1058603 h 2374800"/>
                  <a:gd name="connsiteX44" fmla="*/ 267470 w 2671412"/>
                  <a:gd name="connsiteY44" fmla="*/ 911430 h 2374800"/>
                  <a:gd name="connsiteX45" fmla="*/ 7229 w 2671412"/>
                  <a:gd name="connsiteY45" fmla="*/ 237244 h 2374800"/>
                  <a:gd name="connsiteX46" fmla="*/ 210423 w 2671412"/>
                  <a:gd name="connsiteY46" fmla="*/ 7606 h 2374800"/>
                  <a:gd name="connsiteX47" fmla="*/ 293511 w 2671412"/>
                  <a:gd name="connsiteY47" fmla="*/ 746 h 2374800"/>
                  <a:gd name="connsiteX48" fmla="*/ 2379012 w 2671412"/>
                  <a:gd name="connsiteY48" fmla="*/ 600 h 2374800"/>
                  <a:gd name="connsiteX49" fmla="*/ 2460987 w 2671412"/>
                  <a:gd name="connsiteY49" fmla="*/ 7619 h 2374800"/>
                  <a:gd name="connsiteX50" fmla="*/ 2664183 w 2671412"/>
                  <a:gd name="connsiteY50" fmla="*/ 237257 h 2374800"/>
                  <a:gd name="connsiteX51" fmla="*/ 2403934 w 2671412"/>
                  <a:gd name="connsiteY51" fmla="*/ 911443 h 2374800"/>
                  <a:gd name="connsiteX52" fmla="*/ 2328396 w 2671412"/>
                  <a:gd name="connsiteY52" fmla="*/ 1018707 h 2374800"/>
                  <a:gd name="connsiteX53" fmla="*/ 2212636 w 2671412"/>
                  <a:gd name="connsiteY53" fmla="*/ 1203897 h 2374800"/>
                  <a:gd name="connsiteX54" fmla="*/ 2148640 w 2671412"/>
                  <a:gd name="connsiteY54" fmla="*/ 1336006 h 2374800"/>
                  <a:gd name="connsiteX55" fmla="*/ 2134622 w 2671412"/>
                  <a:gd name="connsiteY55" fmla="*/ 1450878 h 2374800"/>
                  <a:gd name="connsiteX56" fmla="*/ 2160267 w 2671412"/>
                  <a:gd name="connsiteY56" fmla="*/ 1455265 h 2374800"/>
                  <a:gd name="connsiteX57" fmla="*/ 2201515 w 2671412"/>
                  <a:gd name="connsiteY57" fmla="*/ 1425667 h 2374800"/>
                  <a:gd name="connsiteX58" fmla="*/ 2274763 w 2671412"/>
                  <a:gd name="connsiteY58" fmla="*/ 1428281 h 2374800"/>
                  <a:gd name="connsiteX59" fmla="*/ 2272146 w 2671412"/>
                  <a:gd name="connsiteY59" fmla="*/ 1501484 h 2374800"/>
                  <a:gd name="connsiteX60" fmla="*/ 2200943 w 2671412"/>
                  <a:gd name="connsiteY60" fmla="*/ 1550556 h 2374800"/>
                  <a:gd name="connsiteX61" fmla="*/ 2044649 w 2671412"/>
                  <a:gd name="connsiteY61" fmla="*/ 1507200 h 2374800"/>
                  <a:gd name="connsiteX62" fmla="*/ 2051761 w 2671412"/>
                  <a:gd name="connsiteY62" fmla="*/ 1299079 h 2374800"/>
                  <a:gd name="connsiteX63" fmla="*/ 2119811 w 2671412"/>
                  <a:gd name="connsiteY63" fmla="*/ 1157536 h 2374800"/>
                  <a:gd name="connsiteX64" fmla="*/ 2242442 w 2671412"/>
                  <a:gd name="connsiteY64" fmla="*/ 960739 h 2374800"/>
                  <a:gd name="connsiteX65" fmla="*/ 2319914 w 2671412"/>
                  <a:gd name="connsiteY65" fmla="*/ 850935 h 2374800"/>
                  <a:gd name="connsiteX66" fmla="*/ 2562046 w 2671412"/>
                  <a:gd name="connsiteY66" fmla="*/ 254846 h 2374800"/>
                  <a:gd name="connsiteX67" fmla="*/ 2436614 w 2671412"/>
                  <a:gd name="connsiteY67" fmla="*/ 108257 h 2374800"/>
                  <a:gd name="connsiteX68" fmla="*/ 2337788 w 2671412"/>
                  <a:gd name="connsiteY68" fmla="*/ 114894 h 2374800"/>
                  <a:gd name="connsiteX69" fmla="*/ 2274442 w 2671412"/>
                  <a:gd name="connsiteY69" fmla="*/ 173086 h 2374800"/>
                  <a:gd name="connsiteX70" fmla="*/ 2337531 w 2671412"/>
                  <a:gd name="connsiteY70" fmla="*/ 394392 h 2374800"/>
                  <a:gd name="connsiteX71" fmla="*/ 2327187 w 2671412"/>
                  <a:gd name="connsiteY71" fmla="*/ 466882 h 2374800"/>
                  <a:gd name="connsiteX72" fmla="*/ 2254720 w 2671412"/>
                  <a:gd name="connsiteY72" fmla="*/ 456540 h 2374800"/>
                  <a:gd name="connsiteX73" fmla="*/ 2254720 w 2671412"/>
                  <a:gd name="connsiteY73" fmla="*/ 456565 h 2374800"/>
                  <a:gd name="connsiteX74" fmla="*/ 2166744 w 2671412"/>
                  <a:gd name="connsiteY74" fmla="*/ 276616 h 2374800"/>
                  <a:gd name="connsiteX75" fmla="*/ 2179929 w 2671412"/>
                  <a:gd name="connsiteY75" fmla="*/ 130533 h 2374800"/>
                  <a:gd name="connsiteX76" fmla="*/ 2298831 w 2671412"/>
                  <a:gd name="connsiteY76" fmla="*/ 18826 h 2374800"/>
                  <a:gd name="connsiteX77" fmla="*/ 2379012 w 2671412"/>
                  <a:gd name="connsiteY77" fmla="*/ 600 h 23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671412" h="2374800">
                    <a:moveTo>
                      <a:pt x="580095" y="86574"/>
                    </a:moveTo>
                    <a:lnTo>
                      <a:pt x="2088395" y="86574"/>
                    </a:lnTo>
                    <a:cubicBezTo>
                      <a:pt x="2102715" y="86574"/>
                      <a:pt x="2114331" y="98190"/>
                      <a:pt x="2114331" y="112510"/>
                    </a:cubicBezTo>
                    <a:lnTo>
                      <a:pt x="2114331" y="814637"/>
                    </a:lnTo>
                    <a:cubicBezTo>
                      <a:pt x="2114331" y="1000584"/>
                      <a:pt x="2038275" y="1169601"/>
                      <a:pt x="1915752" y="1292128"/>
                    </a:cubicBezTo>
                    <a:cubicBezTo>
                      <a:pt x="1779180" y="1428699"/>
                      <a:pt x="1611497" y="1490707"/>
                      <a:pt x="1420030" y="1490707"/>
                    </a:cubicBezTo>
                    <a:lnTo>
                      <a:pt x="1420030" y="1802846"/>
                    </a:lnTo>
                    <a:lnTo>
                      <a:pt x="1750318" y="1802846"/>
                    </a:lnTo>
                    <a:cubicBezTo>
                      <a:pt x="1764637" y="1802846"/>
                      <a:pt x="1776253" y="1814463"/>
                      <a:pt x="1776253" y="1828782"/>
                    </a:cubicBezTo>
                    <a:lnTo>
                      <a:pt x="1776253" y="2348879"/>
                    </a:lnTo>
                    <a:cubicBezTo>
                      <a:pt x="1776253" y="2363181"/>
                      <a:pt x="1764637" y="2374800"/>
                      <a:pt x="1750318" y="2374800"/>
                    </a:cubicBezTo>
                    <a:lnTo>
                      <a:pt x="918167" y="2374800"/>
                    </a:lnTo>
                    <a:cubicBezTo>
                      <a:pt x="903848" y="2374800"/>
                      <a:pt x="892231" y="2363181"/>
                      <a:pt x="892231" y="2348879"/>
                    </a:cubicBezTo>
                    <a:lnTo>
                      <a:pt x="892231" y="1828782"/>
                    </a:lnTo>
                    <a:cubicBezTo>
                      <a:pt x="892231" y="1814463"/>
                      <a:pt x="903848" y="1802846"/>
                      <a:pt x="918167" y="1802846"/>
                    </a:cubicBezTo>
                    <a:lnTo>
                      <a:pt x="918161" y="1802835"/>
                    </a:lnTo>
                    <a:lnTo>
                      <a:pt x="1248449" y="1802835"/>
                    </a:lnTo>
                    <a:lnTo>
                      <a:pt x="1248449" y="1490696"/>
                    </a:lnTo>
                    <a:cubicBezTo>
                      <a:pt x="1056990" y="1490696"/>
                      <a:pt x="889307" y="1428699"/>
                      <a:pt x="752727" y="1292128"/>
                    </a:cubicBezTo>
                    <a:cubicBezTo>
                      <a:pt x="630203" y="1169604"/>
                      <a:pt x="554159" y="1000570"/>
                      <a:pt x="554159" y="814637"/>
                    </a:cubicBezTo>
                    <a:lnTo>
                      <a:pt x="554159" y="112510"/>
                    </a:lnTo>
                    <a:cubicBezTo>
                      <a:pt x="554159" y="98190"/>
                      <a:pt x="565775" y="86574"/>
                      <a:pt x="580095" y="86574"/>
                    </a:cubicBezTo>
                    <a:close/>
                    <a:moveTo>
                      <a:pt x="293511" y="746"/>
                    </a:moveTo>
                    <a:cubicBezTo>
                      <a:pt x="376647" y="6711"/>
                      <a:pt x="455604" y="50858"/>
                      <a:pt x="491468" y="130530"/>
                    </a:cubicBezTo>
                    <a:cubicBezTo>
                      <a:pt x="512238" y="176664"/>
                      <a:pt x="514734" y="227453"/>
                      <a:pt x="504653" y="276613"/>
                    </a:cubicBezTo>
                    <a:cubicBezTo>
                      <a:pt x="491230" y="342046"/>
                      <a:pt x="456433" y="403643"/>
                      <a:pt x="416676" y="456563"/>
                    </a:cubicBezTo>
                    <a:cubicBezTo>
                      <a:pt x="399516" y="479408"/>
                      <a:pt x="367074" y="484042"/>
                      <a:pt x="344209" y="466904"/>
                    </a:cubicBezTo>
                    <a:cubicBezTo>
                      <a:pt x="321341" y="449755"/>
                      <a:pt x="316694" y="417271"/>
                      <a:pt x="333865" y="394415"/>
                    </a:cubicBezTo>
                    <a:lnTo>
                      <a:pt x="333885" y="394404"/>
                    </a:lnTo>
                    <a:cubicBezTo>
                      <a:pt x="376051" y="338275"/>
                      <a:pt x="429499" y="245338"/>
                      <a:pt x="396974" y="173098"/>
                    </a:cubicBezTo>
                    <a:cubicBezTo>
                      <a:pt x="370034" y="113262"/>
                      <a:pt x="294463" y="93800"/>
                      <a:pt x="234801" y="108269"/>
                    </a:cubicBezTo>
                    <a:cubicBezTo>
                      <a:pt x="163025" y="125667"/>
                      <a:pt x="121636" y="184499"/>
                      <a:pt x="109381" y="254858"/>
                    </a:cubicBezTo>
                    <a:cubicBezTo>
                      <a:pt x="71978" y="469571"/>
                      <a:pt x="232641" y="685789"/>
                      <a:pt x="351501" y="850947"/>
                    </a:cubicBezTo>
                    <a:cubicBezTo>
                      <a:pt x="388793" y="902762"/>
                      <a:pt x="425222" y="954268"/>
                      <a:pt x="460148" y="1007705"/>
                    </a:cubicBezTo>
                    <a:cubicBezTo>
                      <a:pt x="518850" y="1097540"/>
                      <a:pt x="581386" y="1198743"/>
                      <a:pt x="619651" y="1299069"/>
                    </a:cubicBezTo>
                    <a:cubicBezTo>
                      <a:pt x="643047" y="1360418"/>
                      <a:pt x="666703" y="1447602"/>
                      <a:pt x="626761" y="1507189"/>
                    </a:cubicBezTo>
                    <a:cubicBezTo>
                      <a:pt x="592731" y="1557979"/>
                      <a:pt x="525979" y="1574309"/>
                      <a:pt x="470467" y="1550545"/>
                    </a:cubicBezTo>
                    <a:cubicBezTo>
                      <a:pt x="444122" y="1539264"/>
                      <a:pt x="420110" y="1520903"/>
                      <a:pt x="399264" y="1501474"/>
                    </a:cubicBezTo>
                    <a:cubicBezTo>
                      <a:pt x="378366" y="1481990"/>
                      <a:pt x="377177" y="1449193"/>
                      <a:pt x="396650" y="1428271"/>
                    </a:cubicBezTo>
                    <a:cubicBezTo>
                      <a:pt x="416134" y="1407340"/>
                      <a:pt x="448975" y="1406139"/>
                      <a:pt x="469898" y="1425656"/>
                    </a:cubicBezTo>
                    <a:cubicBezTo>
                      <a:pt x="481472" y="1436451"/>
                      <a:pt x="496450" y="1448964"/>
                      <a:pt x="511145" y="1455254"/>
                    </a:cubicBezTo>
                    <a:cubicBezTo>
                      <a:pt x="520806" y="1459393"/>
                      <a:pt x="529387" y="1459523"/>
                      <a:pt x="536788" y="1450867"/>
                    </a:cubicBezTo>
                    <a:cubicBezTo>
                      <a:pt x="555907" y="1428508"/>
                      <a:pt x="531526" y="1358957"/>
                      <a:pt x="522773" y="1335995"/>
                    </a:cubicBezTo>
                    <a:cubicBezTo>
                      <a:pt x="486560" y="1241039"/>
                      <a:pt x="425311" y="1143533"/>
                      <a:pt x="369558" y="1058603"/>
                    </a:cubicBezTo>
                    <a:cubicBezTo>
                      <a:pt x="336695" y="1008535"/>
                      <a:pt x="302460" y="960036"/>
                      <a:pt x="267470" y="911430"/>
                    </a:cubicBezTo>
                    <a:cubicBezTo>
                      <a:pt x="128262" y="718016"/>
                      <a:pt x="-36702" y="489462"/>
                      <a:pt x="7229" y="237244"/>
                    </a:cubicBezTo>
                    <a:cubicBezTo>
                      <a:pt x="26769" y="125061"/>
                      <a:pt x="97422" y="35010"/>
                      <a:pt x="210423" y="7606"/>
                    </a:cubicBezTo>
                    <a:cubicBezTo>
                      <a:pt x="237623" y="1011"/>
                      <a:pt x="265799" y="-1243"/>
                      <a:pt x="293511" y="746"/>
                    </a:cubicBezTo>
                    <a:close/>
                    <a:moveTo>
                      <a:pt x="2379012" y="600"/>
                    </a:moveTo>
                    <a:cubicBezTo>
                      <a:pt x="2406492" y="-1233"/>
                      <a:pt x="2434271" y="1141"/>
                      <a:pt x="2460987" y="7619"/>
                    </a:cubicBezTo>
                    <a:cubicBezTo>
                      <a:pt x="2573997" y="35015"/>
                      <a:pt x="2644624" y="125074"/>
                      <a:pt x="2664183" y="237257"/>
                    </a:cubicBezTo>
                    <a:cubicBezTo>
                      <a:pt x="2708115" y="489481"/>
                      <a:pt x="2543151" y="718040"/>
                      <a:pt x="2403934" y="911443"/>
                    </a:cubicBezTo>
                    <a:cubicBezTo>
                      <a:pt x="2378386" y="946942"/>
                      <a:pt x="2352829" y="982441"/>
                      <a:pt x="2328396" y="1018707"/>
                    </a:cubicBezTo>
                    <a:cubicBezTo>
                      <a:pt x="2287754" y="1079041"/>
                      <a:pt x="2248266" y="1140475"/>
                      <a:pt x="2212636" y="1203897"/>
                    </a:cubicBezTo>
                    <a:cubicBezTo>
                      <a:pt x="2188884" y="1246182"/>
                      <a:pt x="2165930" y="1290650"/>
                      <a:pt x="2148640" y="1336006"/>
                    </a:cubicBezTo>
                    <a:cubicBezTo>
                      <a:pt x="2139876" y="1358981"/>
                      <a:pt x="2115498" y="1428530"/>
                      <a:pt x="2134622" y="1450878"/>
                    </a:cubicBezTo>
                    <a:cubicBezTo>
                      <a:pt x="2142025" y="1459534"/>
                      <a:pt x="2150596" y="1459393"/>
                      <a:pt x="2160267" y="1455265"/>
                    </a:cubicBezTo>
                    <a:cubicBezTo>
                      <a:pt x="2174963" y="1448977"/>
                      <a:pt x="2189943" y="1436450"/>
                      <a:pt x="2201515" y="1425667"/>
                    </a:cubicBezTo>
                    <a:cubicBezTo>
                      <a:pt x="2222435" y="1406161"/>
                      <a:pt x="2255279" y="1407350"/>
                      <a:pt x="2274763" y="1428281"/>
                    </a:cubicBezTo>
                    <a:cubicBezTo>
                      <a:pt x="2294236" y="1449204"/>
                      <a:pt x="2293046" y="1482000"/>
                      <a:pt x="2272146" y="1501484"/>
                    </a:cubicBezTo>
                    <a:cubicBezTo>
                      <a:pt x="2251300" y="1520927"/>
                      <a:pt x="2227299" y="1539274"/>
                      <a:pt x="2200943" y="1550556"/>
                    </a:cubicBezTo>
                    <a:cubicBezTo>
                      <a:pt x="2145420" y="1574320"/>
                      <a:pt x="2078679" y="1557992"/>
                      <a:pt x="2044649" y="1507200"/>
                    </a:cubicBezTo>
                    <a:cubicBezTo>
                      <a:pt x="2004718" y="1447602"/>
                      <a:pt x="2028365" y="1360425"/>
                      <a:pt x="2051761" y="1299079"/>
                    </a:cubicBezTo>
                    <a:cubicBezTo>
                      <a:pt x="2070305" y="1250439"/>
                      <a:pt x="2094470" y="1202956"/>
                      <a:pt x="2119811" y="1157536"/>
                    </a:cubicBezTo>
                    <a:cubicBezTo>
                      <a:pt x="2157440" y="1090082"/>
                      <a:pt x="2199291" y="1024801"/>
                      <a:pt x="2242442" y="960739"/>
                    </a:cubicBezTo>
                    <a:cubicBezTo>
                      <a:pt x="2267448" y="923607"/>
                      <a:pt x="2293763" y="887264"/>
                      <a:pt x="2319914" y="850935"/>
                    </a:cubicBezTo>
                    <a:cubicBezTo>
                      <a:pt x="2438775" y="685791"/>
                      <a:pt x="2599448" y="469551"/>
                      <a:pt x="2562046" y="254846"/>
                    </a:cubicBezTo>
                    <a:cubicBezTo>
                      <a:pt x="2549790" y="184484"/>
                      <a:pt x="2508404" y="125655"/>
                      <a:pt x="2436614" y="108257"/>
                    </a:cubicBezTo>
                    <a:cubicBezTo>
                      <a:pt x="2404164" y="100392"/>
                      <a:pt x="2368814" y="102315"/>
                      <a:pt x="2337788" y="114894"/>
                    </a:cubicBezTo>
                    <a:cubicBezTo>
                      <a:pt x="2310187" y="126090"/>
                      <a:pt x="2286814" y="145626"/>
                      <a:pt x="2274442" y="173086"/>
                    </a:cubicBezTo>
                    <a:cubicBezTo>
                      <a:pt x="2241914" y="245327"/>
                      <a:pt x="2295351" y="338274"/>
                      <a:pt x="2337531" y="394392"/>
                    </a:cubicBezTo>
                    <a:cubicBezTo>
                      <a:pt x="2354702" y="417248"/>
                      <a:pt x="2350055" y="449732"/>
                      <a:pt x="2327187" y="466882"/>
                    </a:cubicBezTo>
                    <a:cubicBezTo>
                      <a:pt x="2304333" y="484031"/>
                      <a:pt x="2271880" y="479383"/>
                      <a:pt x="2254720" y="456540"/>
                    </a:cubicBezTo>
                    <a:lnTo>
                      <a:pt x="2254720" y="456565"/>
                    </a:lnTo>
                    <a:cubicBezTo>
                      <a:pt x="2214963" y="403646"/>
                      <a:pt x="2180166" y="342039"/>
                      <a:pt x="2166744" y="276616"/>
                    </a:cubicBezTo>
                    <a:cubicBezTo>
                      <a:pt x="2156663" y="227456"/>
                      <a:pt x="2159158" y="176666"/>
                      <a:pt x="2179929" y="130533"/>
                    </a:cubicBezTo>
                    <a:cubicBezTo>
                      <a:pt x="2203355" y="78498"/>
                      <a:pt x="2246346" y="40114"/>
                      <a:pt x="2298831" y="18826"/>
                    </a:cubicBezTo>
                    <a:cubicBezTo>
                      <a:pt x="2324350" y="8474"/>
                      <a:pt x="2351531" y="2433"/>
                      <a:pt x="2379012" y="600"/>
                    </a:cubicBezTo>
                    <a:close/>
                  </a:path>
                </a:pathLst>
              </a:custGeom>
              <a:solidFill>
                <a:schemeClr val="accent1"/>
              </a:solidFill>
              <a:ln w="2762" cap="flat">
                <a:noFill/>
                <a:prstDash val="solid"/>
                <a:miter/>
              </a:ln>
            </p:spPr>
            <p:txBody>
              <a:bodyPr rtlCol="0" anchor="ctr"/>
              <a:lstStyle/>
              <a:p>
                <a:endParaRPr lang="en-CA"/>
              </a:p>
            </p:txBody>
          </p:sp>
        </p:grpSp>
      </p:grpSp>
      <p:grpSp>
        <p:nvGrpSpPr>
          <p:cNvPr id="54" name="Group 53">
            <a:extLst>
              <a:ext uri="{FF2B5EF4-FFF2-40B4-BE49-F238E27FC236}">
                <a16:creationId xmlns:a16="http://schemas.microsoft.com/office/drawing/2014/main" id="{76BCBB38-C9E7-6A39-781F-33A94FFA3656}"/>
              </a:ext>
            </a:extLst>
          </p:cNvPr>
          <p:cNvGrpSpPr/>
          <p:nvPr/>
        </p:nvGrpSpPr>
        <p:grpSpPr>
          <a:xfrm>
            <a:off x="7831636" y="1939121"/>
            <a:ext cx="4438876" cy="3311321"/>
            <a:chOff x="7831636" y="1939121"/>
            <a:chExt cx="4438876" cy="3311321"/>
          </a:xfrm>
        </p:grpSpPr>
        <p:grpSp>
          <p:nvGrpSpPr>
            <p:cNvPr id="10" name="Group 9">
              <a:extLst>
                <a:ext uri="{FF2B5EF4-FFF2-40B4-BE49-F238E27FC236}">
                  <a16:creationId xmlns:a16="http://schemas.microsoft.com/office/drawing/2014/main" id="{343B39C3-D73D-6C67-5904-80F5873F8CE9}"/>
                </a:ext>
              </a:extLst>
            </p:cNvPr>
            <p:cNvGrpSpPr/>
            <p:nvPr/>
          </p:nvGrpSpPr>
          <p:grpSpPr>
            <a:xfrm>
              <a:off x="7831636" y="1939121"/>
              <a:ext cx="4438876" cy="1274414"/>
              <a:chOff x="8573302" y="1479342"/>
              <a:chExt cx="4438876" cy="1274414"/>
            </a:xfrm>
          </p:grpSpPr>
          <p:sp>
            <p:nvSpPr>
              <p:cNvPr id="11" name="Oval 10">
                <a:extLst>
                  <a:ext uri="{FF2B5EF4-FFF2-40B4-BE49-F238E27FC236}">
                    <a16:creationId xmlns:a16="http://schemas.microsoft.com/office/drawing/2014/main" id="{45E9B534-12E5-DACF-0420-1942B2E80559}"/>
                  </a:ext>
                </a:extLst>
              </p:cNvPr>
              <p:cNvSpPr/>
              <p:nvPr/>
            </p:nvSpPr>
            <p:spPr>
              <a:xfrm>
                <a:off x="8573302" y="1511750"/>
                <a:ext cx="1048017" cy="1048017"/>
              </a:xfrm>
              <a:prstGeom prst="ellipse">
                <a:avLst/>
              </a:prstGeom>
              <a:solidFill>
                <a:schemeClr val="accent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2"/>
                    </a:solidFill>
                    <a:latin typeface="+mj-lt"/>
                    <a:ea typeface="Yu Gothic UI Semibold" panose="020B0700000000000000" pitchFamily="34" charset="-128"/>
                  </a:rPr>
                  <a:t>01</a:t>
                </a:r>
                <a:endParaRPr lang="en-CA" sz="2400" dirty="0">
                  <a:solidFill>
                    <a:schemeClr val="bg2"/>
                  </a:solidFill>
                  <a:latin typeface="+mj-lt"/>
                  <a:ea typeface="Yu Gothic UI Semibold" panose="020B0700000000000000" pitchFamily="34" charset="-128"/>
                </a:endParaRPr>
              </a:p>
            </p:txBody>
          </p:sp>
          <p:grpSp>
            <p:nvGrpSpPr>
              <p:cNvPr id="15" name="Group 14">
                <a:extLst>
                  <a:ext uri="{FF2B5EF4-FFF2-40B4-BE49-F238E27FC236}">
                    <a16:creationId xmlns:a16="http://schemas.microsoft.com/office/drawing/2014/main" id="{050A5199-42A7-FD6B-04B3-182E5048CC37}"/>
                  </a:ext>
                </a:extLst>
              </p:cNvPr>
              <p:cNvGrpSpPr/>
              <p:nvPr/>
            </p:nvGrpSpPr>
            <p:grpSpPr>
              <a:xfrm>
                <a:off x="9621319" y="1479342"/>
                <a:ext cx="3390859" cy="1274414"/>
                <a:chOff x="7370471" y="1213219"/>
                <a:chExt cx="3390859" cy="1274414"/>
              </a:xfrm>
            </p:grpSpPr>
            <p:sp>
              <p:nvSpPr>
                <p:cNvPr id="16" name="TextBox 15">
                  <a:extLst>
                    <a:ext uri="{FF2B5EF4-FFF2-40B4-BE49-F238E27FC236}">
                      <a16:creationId xmlns:a16="http://schemas.microsoft.com/office/drawing/2014/main" id="{93FB9CCC-FD68-E09E-7DAB-B76D2EF981CD}"/>
                    </a:ext>
                  </a:extLst>
                </p:cNvPr>
                <p:cNvSpPr txBox="1"/>
                <p:nvPr/>
              </p:nvSpPr>
              <p:spPr>
                <a:xfrm>
                  <a:off x="7370471" y="1587387"/>
                  <a:ext cx="3390859" cy="900246"/>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Tx/>
                    <a:buSzTx/>
                    <a:tabLst/>
                    <a:defRPr/>
                  </a:pP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sp>
              <p:nvSpPr>
                <p:cNvPr id="17" name="TextBox 16">
                  <a:extLst>
                    <a:ext uri="{FF2B5EF4-FFF2-40B4-BE49-F238E27FC236}">
                      <a16:creationId xmlns:a16="http://schemas.microsoft.com/office/drawing/2014/main" id="{E01B2733-816F-C502-8528-687F26BA94EB}"/>
                    </a:ext>
                  </a:extLst>
                </p:cNvPr>
                <p:cNvSpPr txBox="1"/>
                <p:nvPr/>
              </p:nvSpPr>
              <p:spPr>
                <a:xfrm>
                  <a:off x="7374777" y="1213219"/>
                  <a:ext cx="2631746" cy="307777"/>
                </a:xfrm>
                <a:prstGeom prst="rect">
                  <a:avLst/>
                </a:prstGeom>
                <a:noFill/>
              </p:spPr>
              <p:txBody>
                <a:bodyPr wrap="square">
                  <a:spAutoFit/>
                </a:bodyPr>
                <a:lstStyle/>
                <a:p>
                  <a:r>
                    <a:rPr lang="en-CA" sz="1400" i="0" dirty="0">
                      <a:solidFill>
                        <a:schemeClr val="accent1"/>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1"/>
                    </a:solidFill>
                    <a:latin typeface="+mj-lt"/>
                    <a:ea typeface="Yu Gothic UI Semibold" panose="020B0700000000000000" pitchFamily="34" charset="-128"/>
                  </a:endParaRPr>
                </a:p>
              </p:txBody>
            </p:sp>
          </p:grpSp>
        </p:grpSp>
        <p:grpSp>
          <p:nvGrpSpPr>
            <p:cNvPr id="18" name="Group 17">
              <a:extLst>
                <a:ext uri="{FF2B5EF4-FFF2-40B4-BE49-F238E27FC236}">
                  <a16:creationId xmlns:a16="http://schemas.microsoft.com/office/drawing/2014/main" id="{BD0957F1-C1B5-12F7-37F9-24FCF55CEF47}"/>
                </a:ext>
              </a:extLst>
            </p:cNvPr>
            <p:cNvGrpSpPr/>
            <p:nvPr/>
          </p:nvGrpSpPr>
          <p:grpSpPr>
            <a:xfrm>
              <a:off x="7831636" y="3976028"/>
              <a:ext cx="4438876" cy="1274414"/>
              <a:chOff x="8573302" y="1479342"/>
              <a:chExt cx="4438876" cy="1274414"/>
            </a:xfrm>
          </p:grpSpPr>
          <p:sp>
            <p:nvSpPr>
              <p:cNvPr id="19" name="Oval 18">
                <a:extLst>
                  <a:ext uri="{FF2B5EF4-FFF2-40B4-BE49-F238E27FC236}">
                    <a16:creationId xmlns:a16="http://schemas.microsoft.com/office/drawing/2014/main" id="{7E451460-79D9-917C-41D9-63F05B85767F}"/>
                  </a:ext>
                </a:extLst>
              </p:cNvPr>
              <p:cNvSpPr/>
              <p:nvPr/>
            </p:nvSpPr>
            <p:spPr>
              <a:xfrm>
                <a:off x="8573302" y="1511750"/>
                <a:ext cx="1048017" cy="1048017"/>
              </a:xfrm>
              <a:prstGeom prst="ellipse">
                <a:avLst/>
              </a:prstGeom>
              <a:solidFill>
                <a:schemeClr val="accent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2"/>
                    </a:solidFill>
                    <a:latin typeface="+mj-lt"/>
                    <a:ea typeface="Yu Gothic UI Semibold" panose="020B0700000000000000" pitchFamily="34" charset="-128"/>
                  </a:rPr>
                  <a:t>02</a:t>
                </a:r>
                <a:endParaRPr lang="en-CA" sz="2400" dirty="0">
                  <a:solidFill>
                    <a:schemeClr val="bg2"/>
                  </a:solidFill>
                  <a:latin typeface="+mj-lt"/>
                  <a:ea typeface="Yu Gothic UI Semibold" panose="020B0700000000000000" pitchFamily="34" charset="-128"/>
                </a:endParaRPr>
              </a:p>
            </p:txBody>
          </p:sp>
          <p:grpSp>
            <p:nvGrpSpPr>
              <p:cNvPr id="20" name="Group 19">
                <a:extLst>
                  <a:ext uri="{FF2B5EF4-FFF2-40B4-BE49-F238E27FC236}">
                    <a16:creationId xmlns:a16="http://schemas.microsoft.com/office/drawing/2014/main" id="{D9612489-7353-A83E-B0F3-238D24010039}"/>
                  </a:ext>
                </a:extLst>
              </p:cNvPr>
              <p:cNvGrpSpPr/>
              <p:nvPr/>
            </p:nvGrpSpPr>
            <p:grpSpPr>
              <a:xfrm>
                <a:off x="9621319" y="1479342"/>
                <a:ext cx="3390859" cy="1274414"/>
                <a:chOff x="7370471" y="1213219"/>
                <a:chExt cx="3390859" cy="1274414"/>
              </a:xfrm>
            </p:grpSpPr>
            <p:sp>
              <p:nvSpPr>
                <p:cNvPr id="21" name="TextBox 20">
                  <a:extLst>
                    <a:ext uri="{FF2B5EF4-FFF2-40B4-BE49-F238E27FC236}">
                      <a16:creationId xmlns:a16="http://schemas.microsoft.com/office/drawing/2014/main" id="{896A0827-97A3-11B2-CF6D-7386C0660DA2}"/>
                    </a:ext>
                  </a:extLst>
                </p:cNvPr>
                <p:cNvSpPr txBox="1"/>
                <p:nvPr/>
              </p:nvSpPr>
              <p:spPr>
                <a:xfrm>
                  <a:off x="7370471" y="1587387"/>
                  <a:ext cx="3390859" cy="900246"/>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Tx/>
                    <a:buSzTx/>
                    <a:tabLst/>
                    <a:defRPr/>
                  </a:pP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Lorem ipsum dolor sit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amet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consectetur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adipisicing</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elit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sed do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eiusmod</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tempor</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incididunt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ut</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labore et dolore magna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aliqua</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Ut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enim</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ad minim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veniam</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quis</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nostrud</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exercitation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ullamco</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 </a:t>
                  </a:r>
                  <a:r>
                    <a:rPr kumimoji="0" lang="en-CA" sz="1050" i="0" u="none" strike="noStrike" kern="0" cap="none" spc="0" normalizeH="0" baseline="0" noProof="0" dirty="0" err="1">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laboris</a:t>
                  </a:r>
                  <a:r>
                    <a:rPr kumimoji="0" lang="en-CA" sz="1050" i="0" u="none" strike="noStrike" kern="0" cap="none" spc="0" normalizeH="0" baseline="0" noProof="0" dirty="0">
                      <a:ln>
                        <a:noFill/>
                      </a:ln>
                      <a:solidFill>
                        <a:schemeClr val="tx2">
                          <a:lumMod val="75000"/>
                          <a:lumOff val="25000"/>
                        </a:schemeClr>
                      </a:solidFill>
                      <a:effectLst/>
                      <a:uLnTx/>
                      <a:uFillTx/>
                      <a:ea typeface="Yu Gothic UI Semibold" panose="020B0700000000000000" pitchFamily="34" charset="-128"/>
                      <a:cs typeface="Arial" panose="020B0604020202020204" pitchFamily="34" charset="0"/>
                    </a:rPr>
                    <a:t>.</a:t>
                  </a:r>
                </a:p>
              </p:txBody>
            </p:sp>
            <p:sp>
              <p:nvSpPr>
                <p:cNvPr id="22" name="TextBox 21">
                  <a:extLst>
                    <a:ext uri="{FF2B5EF4-FFF2-40B4-BE49-F238E27FC236}">
                      <a16:creationId xmlns:a16="http://schemas.microsoft.com/office/drawing/2014/main" id="{C1E87896-1303-8D45-C865-99966896D5B0}"/>
                    </a:ext>
                  </a:extLst>
                </p:cNvPr>
                <p:cNvSpPr txBox="1"/>
                <p:nvPr/>
              </p:nvSpPr>
              <p:spPr>
                <a:xfrm>
                  <a:off x="7374777" y="1213219"/>
                  <a:ext cx="2631746" cy="307777"/>
                </a:xfrm>
                <a:prstGeom prst="rect">
                  <a:avLst/>
                </a:prstGeom>
                <a:noFill/>
              </p:spPr>
              <p:txBody>
                <a:bodyPr wrap="square">
                  <a:spAutoFit/>
                </a:bodyPr>
                <a:lstStyle/>
                <a:p>
                  <a:r>
                    <a:rPr lang="en-CA" sz="1400" i="0" dirty="0">
                      <a:solidFill>
                        <a:schemeClr val="accent2"/>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accent2"/>
                    </a:solidFill>
                    <a:latin typeface="+mj-lt"/>
                    <a:ea typeface="Yu Gothic UI Semibold" panose="020B0700000000000000" pitchFamily="34" charset="-128"/>
                  </a:endParaRPr>
                </a:p>
              </p:txBody>
            </p:sp>
          </p:grpSp>
        </p:grpSp>
      </p:grpSp>
      <p:grpSp>
        <p:nvGrpSpPr>
          <p:cNvPr id="3" name="Group 2">
            <a:extLst>
              <a:ext uri="{FF2B5EF4-FFF2-40B4-BE49-F238E27FC236}">
                <a16:creationId xmlns:a16="http://schemas.microsoft.com/office/drawing/2014/main" id="{43E8E776-90BF-E956-4288-71215F1CE0D8}"/>
              </a:ext>
            </a:extLst>
          </p:cNvPr>
          <p:cNvGrpSpPr/>
          <p:nvPr/>
        </p:nvGrpSpPr>
        <p:grpSpPr>
          <a:xfrm>
            <a:off x="10740845" y="560993"/>
            <a:ext cx="762966" cy="609511"/>
            <a:chOff x="2606535" y="1235456"/>
            <a:chExt cx="762966" cy="609511"/>
          </a:xfrm>
        </p:grpSpPr>
        <p:sp>
          <p:nvSpPr>
            <p:cNvPr id="8" name="Freeform: Shape 7">
              <a:extLst>
                <a:ext uri="{FF2B5EF4-FFF2-40B4-BE49-F238E27FC236}">
                  <a16:creationId xmlns:a16="http://schemas.microsoft.com/office/drawing/2014/main" id="{E142B4D3-857B-3691-1A75-D27AD9AC692A}"/>
                </a:ext>
              </a:extLst>
            </p:cNvPr>
            <p:cNvSpPr/>
            <p:nvPr/>
          </p:nvSpPr>
          <p:spPr>
            <a:xfrm>
              <a:off x="2606535" y="1235456"/>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9" name="Freeform: Shape 8">
              <a:extLst>
                <a:ext uri="{FF2B5EF4-FFF2-40B4-BE49-F238E27FC236}">
                  <a16:creationId xmlns:a16="http://schemas.microsoft.com/office/drawing/2014/main" id="{C78D83D3-765E-9DB1-271F-14EEB74F947C}"/>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grpSp>
    </p:spTree>
    <p:extLst>
      <p:ext uri="{BB962C8B-B14F-4D97-AF65-F5344CB8AC3E}">
        <p14:creationId xmlns:p14="http://schemas.microsoft.com/office/powerpoint/2010/main" val="3547399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25C6C9FC-8BCB-B3D2-7336-634ED56FC556}"/>
              </a:ext>
            </a:extLst>
          </p:cNvPr>
          <p:cNvSpPr>
            <a:spLocks noGrp="1"/>
          </p:cNvSpPr>
          <p:nvPr>
            <p:ph type="title"/>
          </p:nvPr>
        </p:nvSpPr>
        <p:spPr>
          <a:xfrm>
            <a:off x="775179" y="2668030"/>
            <a:ext cx="4486486" cy="2002736"/>
          </a:xfrm>
        </p:spPr>
        <p:txBody>
          <a:bodyPr>
            <a:normAutofit/>
          </a:bodyPr>
          <a:lstStyle/>
          <a:p>
            <a:r>
              <a:rPr lang="en-CA" sz="4400" dirty="0"/>
              <a:t>Medical Care Tips </a:t>
            </a:r>
            <a:endParaRPr lang="en-US" sz="4400" dirty="0"/>
          </a:p>
        </p:txBody>
      </p:sp>
      <p:sp>
        <p:nvSpPr>
          <p:cNvPr id="3" name="Footer Placeholder 2">
            <a:extLst>
              <a:ext uri="{FF2B5EF4-FFF2-40B4-BE49-F238E27FC236}">
                <a16:creationId xmlns:a16="http://schemas.microsoft.com/office/drawing/2014/main" id="{0657A2CF-1504-021C-76B7-E68611B95CA7}"/>
              </a:ext>
            </a:extLst>
          </p:cNvPr>
          <p:cNvSpPr>
            <a:spLocks noGrp="1"/>
          </p:cNvSpPr>
          <p:nvPr>
            <p:ph type="ftr" sz="quarter" idx="3"/>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FD5DB3EC-B175-7E87-91C4-2084836A06CF}"/>
              </a:ext>
            </a:extLst>
          </p:cNvPr>
          <p:cNvSpPr>
            <a:spLocks noGrp="1"/>
          </p:cNvSpPr>
          <p:nvPr>
            <p:ph type="sldNum" sz="quarter" idx="4"/>
          </p:nvPr>
        </p:nvSpPr>
        <p:spPr/>
        <p:txBody>
          <a:bodyPr/>
          <a:lstStyle/>
          <a:p>
            <a:r>
              <a:rPr lang="en-US">
                <a:solidFill>
                  <a:schemeClr val="bg2">
                    <a:lumMod val="50000"/>
                  </a:schemeClr>
                </a:solidFill>
              </a:rPr>
              <a:t>Slide </a:t>
            </a:r>
            <a:fld id="{6CB62808-88BB-4E82-9200-19DAFECDBB5A}" type="slidenum">
              <a:rPr lang="en-IN" smtClean="0"/>
              <a:pPr/>
              <a:t>15</a:t>
            </a:fld>
            <a:endParaRPr lang="en-IN" dirty="0"/>
          </a:p>
        </p:txBody>
      </p:sp>
      <p:grpSp>
        <p:nvGrpSpPr>
          <p:cNvPr id="157" name="Group 156">
            <a:extLst>
              <a:ext uri="{FF2B5EF4-FFF2-40B4-BE49-F238E27FC236}">
                <a16:creationId xmlns:a16="http://schemas.microsoft.com/office/drawing/2014/main" id="{4FF9FB5D-9293-8D61-94DA-40A963C8BE17}"/>
              </a:ext>
            </a:extLst>
          </p:cNvPr>
          <p:cNvGrpSpPr/>
          <p:nvPr/>
        </p:nvGrpSpPr>
        <p:grpSpPr>
          <a:xfrm>
            <a:off x="6151887" y="765063"/>
            <a:ext cx="5048283" cy="5231967"/>
            <a:chOff x="6151887" y="765063"/>
            <a:chExt cx="5048283" cy="5231967"/>
          </a:xfrm>
        </p:grpSpPr>
        <p:grpSp>
          <p:nvGrpSpPr>
            <p:cNvPr id="154" name="Group 153">
              <a:extLst>
                <a:ext uri="{FF2B5EF4-FFF2-40B4-BE49-F238E27FC236}">
                  <a16:creationId xmlns:a16="http://schemas.microsoft.com/office/drawing/2014/main" id="{7EFF11A8-A822-3C92-4CAE-B3326491D2AB}"/>
                </a:ext>
              </a:extLst>
            </p:cNvPr>
            <p:cNvGrpSpPr/>
            <p:nvPr/>
          </p:nvGrpSpPr>
          <p:grpSpPr>
            <a:xfrm>
              <a:off x="6151887" y="765063"/>
              <a:ext cx="5048283" cy="1393496"/>
              <a:chOff x="6151887" y="765063"/>
              <a:chExt cx="5048283" cy="1393496"/>
            </a:xfrm>
          </p:grpSpPr>
          <p:grpSp>
            <p:nvGrpSpPr>
              <p:cNvPr id="14" name="Group 13">
                <a:extLst>
                  <a:ext uri="{FF2B5EF4-FFF2-40B4-BE49-F238E27FC236}">
                    <a16:creationId xmlns:a16="http://schemas.microsoft.com/office/drawing/2014/main" id="{3175D138-0042-3EFB-CB17-62ABAFEE9A60}"/>
                  </a:ext>
                </a:extLst>
              </p:cNvPr>
              <p:cNvGrpSpPr/>
              <p:nvPr/>
            </p:nvGrpSpPr>
            <p:grpSpPr>
              <a:xfrm>
                <a:off x="7110770" y="765063"/>
                <a:ext cx="4089400" cy="1393496"/>
                <a:chOff x="8096395" y="1274660"/>
                <a:chExt cx="4089400" cy="1393496"/>
              </a:xfrm>
            </p:grpSpPr>
            <p:sp>
              <p:nvSpPr>
                <p:cNvPr id="16" name="Rectangle: Rounded Corners 15">
                  <a:extLst>
                    <a:ext uri="{FF2B5EF4-FFF2-40B4-BE49-F238E27FC236}">
                      <a16:creationId xmlns:a16="http://schemas.microsoft.com/office/drawing/2014/main" id="{1F7043EC-279B-BC99-ACFF-70B9E215B882}"/>
                    </a:ext>
                  </a:extLst>
                </p:cNvPr>
                <p:cNvSpPr/>
                <p:nvPr/>
              </p:nvSpPr>
              <p:spPr>
                <a:xfrm>
                  <a:off x="8096395" y="1274660"/>
                  <a:ext cx="4089400" cy="139349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mj-lt"/>
                    <a:ea typeface="Yu Gothic UI Semibold" panose="020B0700000000000000" pitchFamily="34" charset="-128"/>
                  </a:endParaRPr>
                </a:p>
              </p:txBody>
            </p:sp>
            <p:grpSp>
              <p:nvGrpSpPr>
                <p:cNvPr id="17" name="Group 16">
                  <a:extLst>
                    <a:ext uri="{FF2B5EF4-FFF2-40B4-BE49-F238E27FC236}">
                      <a16:creationId xmlns:a16="http://schemas.microsoft.com/office/drawing/2014/main" id="{147627B8-4384-8544-697E-F3002DA9B6B0}"/>
                    </a:ext>
                  </a:extLst>
                </p:cNvPr>
                <p:cNvGrpSpPr/>
                <p:nvPr/>
              </p:nvGrpSpPr>
              <p:grpSpPr>
                <a:xfrm>
                  <a:off x="8388500" y="1414992"/>
                  <a:ext cx="3670132" cy="1112832"/>
                  <a:chOff x="1182779" y="1850029"/>
                  <a:chExt cx="2716372" cy="1112832"/>
                </a:xfrm>
              </p:grpSpPr>
              <p:sp>
                <p:nvSpPr>
                  <p:cNvPr id="18" name="TextBox 17">
                    <a:extLst>
                      <a:ext uri="{FF2B5EF4-FFF2-40B4-BE49-F238E27FC236}">
                        <a16:creationId xmlns:a16="http://schemas.microsoft.com/office/drawing/2014/main" id="{6558D09C-D045-D5F2-6FCC-05005068E4A0}"/>
                      </a:ext>
                    </a:extLst>
                  </p:cNvPr>
                  <p:cNvSpPr txBox="1"/>
                  <p:nvPr/>
                </p:nvSpPr>
                <p:spPr>
                  <a:xfrm>
                    <a:off x="1182779" y="2224197"/>
                    <a:ext cx="2716372" cy="738664"/>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Tx/>
                      <a:buSzTx/>
                      <a:tabLst/>
                      <a:defRPr/>
                    </a:pP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consectetur</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adipisicing</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elit</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sed do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eiusmod</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tempor</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incididunt</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ut</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labore et dolore magna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aliqua</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Ut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enim</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ad minim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veniam</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quis</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nostrud</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exercitation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ullamco</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laboris</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a:t>
                    </a:r>
                  </a:p>
                </p:txBody>
              </p:sp>
              <p:sp>
                <p:nvSpPr>
                  <p:cNvPr id="19" name="TextBox 18">
                    <a:extLst>
                      <a:ext uri="{FF2B5EF4-FFF2-40B4-BE49-F238E27FC236}">
                        <a16:creationId xmlns:a16="http://schemas.microsoft.com/office/drawing/2014/main" id="{F8780AC2-1109-0F9C-790F-53CF14395C7F}"/>
                      </a:ext>
                    </a:extLst>
                  </p:cNvPr>
                  <p:cNvSpPr txBox="1"/>
                  <p:nvPr/>
                </p:nvSpPr>
                <p:spPr>
                  <a:xfrm>
                    <a:off x="1182779" y="1850029"/>
                    <a:ext cx="2429697" cy="307777"/>
                  </a:xfrm>
                  <a:prstGeom prst="rect">
                    <a:avLst/>
                  </a:prstGeom>
                  <a:noFill/>
                </p:spPr>
                <p:txBody>
                  <a:bodyPr wrap="square">
                    <a:spAutoFit/>
                  </a:bodyPr>
                  <a:lstStyle/>
                  <a:p>
                    <a:r>
                      <a:rPr lang="en-CA" sz="1400" dirty="0">
                        <a:solidFill>
                          <a:schemeClr val="bg2"/>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bg2"/>
                      </a:solidFill>
                      <a:latin typeface="+mj-lt"/>
                      <a:ea typeface="Yu Gothic UI Semibold" panose="020B0700000000000000" pitchFamily="34" charset="-128"/>
                    </a:endParaRPr>
                  </a:p>
                </p:txBody>
              </p:sp>
            </p:grpSp>
          </p:grpSp>
          <p:grpSp>
            <p:nvGrpSpPr>
              <p:cNvPr id="151" name="Group 150">
                <a:extLst>
                  <a:ext uri="{FF2B5EF4-FFF2-40B4-BE49-F238E27FC236}">
                    <a16:creationId xmlns:a16="http://schemas.microsoft.com/office/drawing/2014/main" id="{1BAEB4E1-6C94-0452-B872-C264917A2A5F}"/>
                  </a:ext>
                </a:extLst>
              </p:cNvPr>
              <p:cNvGrpSpPr/>
              <p:nvPr/>
            </p:nvGrpSpPr>
            <p:grpSpPr>
              <a:xfrm>
                <a:off x="6151887" y="943026"/>
                <a:ext cx="1037570" cy="1037570"/>
                <a:chOff x="6067479" y="858618"/>
                <a:chExt cx="1206386" cy="1206386"/>
              </a:xfrm>
            </p:grpSpPr>
            <p:sp>
              <p:nvSpPr>
                <p:cNvPr id="137" name="Oval 136">
                  <a:extLst>
                    <a:ext uri="{FF2B5EF4-FFF2-40B4-BE49-F238E27FC236}">
                      <a16:creationId xmlns:a16="http://schemas.microsoft.com/office/drawing/2014/main" id="{AC2991EA-B871-5D85-5604-C8493B7F3575}"/>
                    </a:ext>
                  </a:extLst>
                </p:cNvPr>
                <p:cNvSpPr/>
                <p:nvPr/>
              </p:nvSpPr>
              <p:spPr>
                <a:xfrm>
                  <a:off x="6067479" y="858618"/>
                  <a:ext cx="1206386" cy="1206386"/>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grpSp>
              <p:nvGrpSpPr>
                <p:cNvPr id="138" name="Group 137">
                  <a:extLst>
                    <a:ext uri="{FF2B5EF4-FFF2-40B4-BE49-F238E27FC236}">
                      <a16:creationId xmlns:a16="http://schemas.microsoft.com/office/drawing/2014/main" id="{F3D0F178-72E2-DF14-4B19-15D3C972D952}"/>
                    </a:ext>
                  </a:extLst>
                </p:cNvPr>
                <p:cNvGrpSpPr/>
                <p:nvPr/>
              </p:nvGrpSpPr>
              <p:grpSpPr>
                <a:xfrm>
                  <a:off x="6404531" y="1251102"/>
                  <a:ext cx="532282" cy="421418"/>
                  <a:chOff x="3331811" y="2511251"/>
                  <a:chExt cx="1621318" cy="1283630"/>
                </a:xfrm>
              </p:grpSpPr>
              <p:sp>
                <p:nvSpPr>
                  <p:cNvPr id="139" name="Freeform: Shape 138">
                    <a:extLst>
                      <a:ext uri="{FF2B5EF4-FFF2-40B4-BE49-F238E27FC236}">
                        <a16:creationId xmlns:a16="http://schemas.microsoft.com/office/drawing/2014/main" id="{2CA49E85-A419-907B-9550-2BDB87E41CDB}"/>
                      </a:ext>
                    </a:extLst>
                  </p:cNvPr>
                  <p:cNvSpPr/>
                  <p:nvPr/>
                </p:nvSpPr>
                <p:spPr>
                  <a:xfrm>
                    <a:off x="3804008" y="2755725"/>
                    <a:ext cx="765851" cy="683543"/>
                  </a:xfrm>
                  <a:custGeom>
                    <a:avLst/>
                    <a:gdLst>
                      <a:gd name="connsiteX0" fmla="*/ 556588 w 765851"/>
                      <a:gd name="connsiteY0" fmla="*/ 554 h 683543"/>
                      <a:gd name="connsiteX1" fmla="*/ 384588 w 765851"/>
                      <a:gd name="connsiteY1" fmla="*/ 88388 h 683543"/>
                      <a:gd name="connsiteX2" fmla="*/ 194006 w 765851"/>
                      <a:gd name="connsiteY2" fmla="*/ 1166 h 683543"/>
                      <a:gd name="connsiteX3" fmla="*/ 31786 w 765851"/>
                      <a:gd name="connsiteY3" fmla="*/ 346511 h 683543"/>
                      <a:gd name="connsiteX4" fmla="*/ 193945 w 765851"/>
                      <a:gd name="connsiteY4" fmla="*/ 536970 h 683543"/>
                      <a:gd name="connsiteX5" fmla="*/ 384588 w 765851"/>
                      <a:gd name="connsiteY5" fmla="*/ 683543 h 683543"/>
                      <a:gd name="connsiteX6" fmla="*/ 575230 w 765851"/>
                      <a:gd name="connsiteY6" fmla="*/ 536970 h 683543"/>
                      <a:gd name="connsiteX7" fmla="*/ 737390 w 765851"/>
                      <a:gd name="connsiteY7" fmla="*/ 346511 h 683543"/>
                      <a:gd name="connsiteX8" fmla="*/ 556588 w 765851"/>
                      <a:gd name="connsiteY8" fmla="*/ 554 h 683543"/>
                      <a:gd name="connsiteX9" fmla="*/ 699982 w 765851"/>
                      <a:gd name="connsiteY9" fmla="*/ 324934 h 683543"/>
                      <a:gd name="connsiteX10" fmla="*/ 553348 w 765851"/>
                      <a:gd name="connsiteY10" fmla="*/ 328663 h 683543"/>
                      <a:gd name="connsiteX11" fmla="*/ 544180 w 765851"/>
                      <a:gd name="connsiteY11" fmla="*/ 322122 h 683543"/>
                      <a:gd name="connsiteX12" fmla="*/ 500110 w 765851"/>
                      <a:gd name="connsiteY12" fmla="*/ 162164 h 683543"/>
                      <a:gd name="connsiteX13" fmla="*/ 494976 w 765851"/>
                      <a:gd name="connsiteY13" fmla="*/ 177383 h 683543"/>
                      <a:gd name="connsiteX14" fmla="*/ 387094 w 765851"/>
                      <a:gd name="connsiteY14" fmla="*/ 495895 h 683543"/>
                      <a:gd name="connsiteX15" fmla="*/ 368818 w 765851"/>
                      <a:gd name="connsiteY15" fmla="*/ 495895 h 683543"/>
                      <a:gd name="connsiteX16" fmla="*/ 357021 w 765851"/>
                      <a:gd name="connsiteY16" fmla="*/ 462277 h 683543"/>
                      <a:gd name="connsiteX17" fmla="*/ 281779 w 765851"/>
                      <a:gd name="connsiteY17" fmla="*/ 247186 h 683543"/>
                      <a:gd name="connsiteX18" fmla="*/ 236059 w 765851"/>
                      <a:gd name="connsiteY18" fmla="*/ 334469 h 683543"/>
                      <a:gd name="connsiteX19" fmla="*/ 227868 w 765851"/>
                      <a:gd name="connsiteY19" fmla="*/ 338870 h 683543"/>
                      <a:gd name="connsiteX20" fmla="*/ 66015 w 765851"/>
                      <a:gd name="connsiteY20" fmla="*/ 338870 h 683543"/>
                      <a:gd name="connsiteX21" fmla="*/ 66015 w 765851"/>
                      <a:gd name="connsiteY21" fmla="*/ 321022 h 683543"/>
                      <a:gd name="connsiteX22" fmla="*/ 222000 w 765851"/>
                      <a:gd name="connsiteY22" fmla="*/ 321022 h 683543"/>
                      <a:gd name="connsiteX23" fmla="*/ 275361 w 765851"/>
                      <a:gd name="connsiteY23" fmla="*/ 219191 h 683543"/>
                      <a:gd name="connsiteX24" fmla="*/ 292720 w 765851"/>
                      <a:gd name="connsiteY24" fmla="*/ 221331 h 683543"/>
                      <a:gd name="connsiteX25" fmla="*/ 304516 w 765851"/>
                      <a:gd name="connsiteY25" fmla="*/ 254948 h 683543"/>
                      <a:gd name="connsiteX26" fmla="*/ 377864 w 765851"/>
                      <a:gd name="connsiteY26" fmla="*/ 464600 h 683543"/>
                      <a:gd name="connsiteX27" fmla="*/ 384099 w 765851"/>
                      <a:gd name="connsiteY27" fmla="*/ 446141 h 683543"/>
                      <a:gd name="connsiteX28" fmla="*/ 491981 w 765851"/>
                      <a:gd name="connsiteY28" fmla="*/ 127629 h 683543"/>
                      <a:gd name="connsiteX29" fmla="*/ 510256 w 765851"/>
                      <a:gd name="connsiteY29" fmla="*/ 127629 h 683543"/>
                      <a:gd name="connsiteX30" fmla="*/ 560683 w 765851"/>
                      <a:gd name="connsiteY30" fmla="*/ 310570 h 683543"/>
                      <a:gd name="connsiteX31" fmla="*/ 700043 w 765851"/>
                      <a:gd name="connsiteY31" fmla="*/ 307025 h 683543"/>
                      <a:gd name="connsiteX32" fmla="*/ 699982 w 765851"/>
                      <a:gd name="connsiteY32" fmla="*/ 324934 h 683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5851" h="683543">
                        <a:moveTo>
                          <a:pt x="556588" y="554"/>
                        </a:moveTo>
                        <a:cubicBezTo>
                          <a:pt x="489352" y="-4947"/>
                          <a:pt x="404758" y="30933"/>
                          <a:pt x="384588" y="88388"/>
                        </a:cubicBezTo>
                        <a:cubicBezTo>
                          <a:pt x="364417" y="30994"/>
                          <a:pt x="261241" y="-4335"/>
                          <a:pt x="194006" y="1166"/>
                        </a:cubicBezTo>
                        <a:cubicBezTo>
                          <a:pt x="16566" y="15591"/>
                          <a:pt x="-43457" y="213446"/>
                          <a:pt x="31786" y="346511"/>
                        </a:cubicBezTo>
                        <a:cubicBezTo>
                          <a:pt x="72249" y="418147"/>
                          <a:pt x="130438" y="480737"/>
                          <a:pt x="193945" y="536970"/>
                        </a:cubicBezTo>
                        <a:cubicBezTo>
                          <a:pt x="247122" y="584035"/>
                          <a:pt x="384221" y="683909"/>
                          <a:pt x="384588" y="683543"/>
                        </a:cubicBezTo>
                        <a:cubicBezTo>
                          <a:pt x="385015" y="683909"/>
                          <a:pt x="522114" y="584035"/>
                          <a:pt x="575230" y="536970"/>
                        </a:cubicBezTo>
                        <a:cubicBezTo>
                          <a:pt x="638676" y="480737"/>
                          <a:pt x="696865" y="418147"/>
                          <a:pt x="737390" y="346511"/>
                        </a:cubicBezTo>
                        <a:cubicBezTo>
                          <a:pt x="812632" y="213446"/>
                          <a:pt x="734028" y="15041"/>
                          <a:pt x="556588" y="554"/>
                        </a:cubicBezTo>
                        <a:close/>
                        <a:moveTo>
                          <a:pt x="699982" y="324934"/>
                        </a:moveTo>
                        <a:cubicBezTo>
                          <a:pt x="651084" y="326157"/>
                          <a:pt x="602186" y="327440"/>
                          <a:pt x="553348" y="328663"/>
                        </a:cubicBezTo>
                        <a:cubicBezTo>
                          <a:pt x="549253" y="328785"/>
                          <a:pt x="545219" y="325790"/>
                          <a:pt x="544180" y="322122"/>
                        </a:cubicBezTo>
                        <a:cubicBezTo>
                          <a:pt x="529510" y="268823"/>
                          <a:pt x="514779" y="215524"/>
                          <a:pt x="500110" y="162164"/>
                        </a:cubicBezTo>
                        <a:cubicBezTo>
                          <a:pt x="498399" y="167237"/>
                          <a:pt x="496687" y="172310"/>
                          <a:pt x="494976" y="177383"/>
                        </a:cubicBezTo>
                        <a:cubicBezTo>
                          <a:pt x="459035" y="283554"/>
                          <a:pt x="423034" y="389724"/>
                          <a:pt x="387094" y="495895"/>
                        </a:cubicBezTo>
                        <a:cubicBezTo>
                          <a:pt x="384221" y="504452"/>
                          <a:pt x="371752" y="504330"/>
                          <a:pt x="368818" y="495895"/>
                        </a:cubicBezTo>
                        <a:cubicBezTo>
                          <a:pt x="364906" y="484710"/>
                          <a:pt x="360994" y="473463"/>
                          <a:pt x="357021" y="462277"/>
                        </a:cubicBezTo>
                        <a:cubicBezTo>
                          <a:pt x="331961" y="390580"/>
                          <a:pt x="306839" y="318883"/>
                          <a:pt x="281779" y="247186"/>
                        </a:cubicBezTo>
                        <a:cubicBezTo>
                          <a:pt x="266559" y="276280"/>
                          <a:pt x="251278" y="305375"/>
                          <a:pt x="236059" y="334469"/>
                        </a:cubicBezTo>
                        <a:cubicBezTo>
                          <a:pt x="234592" y="337220"/>
                          <a:pt x="231047" y="338870"/>
                          <a:pt x="227868" y="338870"/>
                        </a:cubicBezTo>
                        <a:cubicBezTo>
                          <a:pt x="173897" y="338870"/>
                          <a:pt x="119986" y="338870"/>
                          <a:pt x="66015" y="338870"/>
                        </a:cubicBezTo>
                        <a:cubicBezTo>
                          <a:pt x="53790" y="338870"/>
                          <a:pt x="53790" y="321022"/>
                          <a:pt x="66015" y="321022"/>
                        </a:cubicBezTo>
                        <a:cubicBezTo>
                          <a:pt x="118030" y="321022"/>
                          <a:pt x="169985" y="321022"/>
                          <a:pt x="222000" y="321022"/>
                        </a:cubicBezTo>
                        <a:cubicBezTo>
                          <a:pt x="239787" y="287038"/>
                          <a:pt x="257574" y="253115"/>
                          <a:pt x="275361" y="219191"/>
                        </a:cubicBezTo>
                        <a:cubicBezTo>
                          <a:pt x="279212" y="211918"/>
                          <a:pt x="290336" y="214546"/>
                          <a:pt x="292720" y="221331"/>
                        </a:cubicBezTo>
                        <a:cubicBezTo>
                          <a:pt x="296632" y="232516"/>
                          <a:pt x="300543" y="243763"/>
                          <a:pt x="304516" y="254948"/>
                        </a:cubicBezTo>
                        <a:cubicBezTo>
                          <a:pt x="328966" y="324812"/>
                          <a:pt x="353415" y="394737"/>
                          <a:pt x="377864" y="464600"/>
                        </a:cubicBezTo>
                        <a:cubicBezTo>
                          <a:pt x="379942" y="458427"/>
                          <a:pt x="382020" y="452314"/>
                          <a:pt x="384099" y="446141"/>
                        </a:cubicBezTo>
                        <a:cubicBezTo>
                          <a:pt x="420039" y="339970"/>
                          <a:pt x="456040" y="233800"/>
                          <a:pt x="491981" y="127629"/>
                        </a:cubicBezTo>
                        <a:cubicBezTo>
                          <a:pt x="494731" y="119500"/>
                          <a:pt x="507873" y="118827"/>
                          <a:pt x="510256" y="127629"/>
                        </a:cubicBezTo>
                        <a:cubicBezTo>
                          <a:pt x="527065" y="188630"/>
                          <a:pt x="543874" y="249631"/>
                          <a:pt x="560683" y="310570"/>
                        </a:cubicBezTo>
                        <a:cubicBezTo>
                          <a:pt x="607136" y="309409"/>
                          <a:pt x="653590" y="308186"/>
                          <a:pt x="700043" y="307025"/>
                        </a:cubicBezTo>
                        <a:cubicBezTo>
                          <a:pt x="712207" y="306720"/>
                          <a:pt x="712146" y="324629"/>
                          <a:pt x="699982" y="324934"/>
                        </a:cubicBezTo>
                        <a:close/>
                      </a:path>
                    </a:pathLst>
                  </a:custGeom>
                  <a:solidFill>
                    <a:schemeClr val="accent2"/>
                  </a:solidFill>
                  <a:ln w="6112" cap="flat">
                    <a:noFill/>
                    <a:prstDash val="solid"/>
                    <a:miter/>
                  </a:ln>
                </p:spPr>
                <p:txBody>
                  <a:bodyPr rtlCol="0" anchor="ctr"/>
                  <a:lstStyle/>
                  <a:p>
                    <a:endParaRPr lang="en-CA">
                      <a:latin typeface="+mj-lt"/>
                      <a:ea typeface="Yu Gothic UI Semibold" panose="020B0700000000000000" pitchFamily="34" charset="-128"/>
                    </a:endParaRPr>
                  </a:p>
                </p:txBody>
              </p:sp>
              <p:sp>
                <p:nvSpPr>
                  <p:cNvPr id="140" name="Freeform: Shape 139">
                    <a:extLst>
                      <a:ext uri="{FF2B5EF4-FFF2-40B4-BE49-F238E27FC236}">
                        <a16:creationId xmlns:a16="http://schemas.microsoft.com/office/drawing/2014/main" id="{A8E4F32E-8783-EB38-1797-73CB2E4205E5}"/>
                      </a:ext>
                    </a:extLst>
                  </p:cNvPr>
                  <p:cNvSpPr/>
                  <p:nvPr/>
                </p:nvSpPr>
                <p:spPr>
                  <a:xfrm>
                    <a:off x="3331811" y="2511251"/>
                    <a:ext cx="1621318" cy="1283630"/>
                  </a:xfrm>
                  <a:custGeom>
                    <a:avLst/>
                    <a:gdLst>
                      <a:gd name="connsiteX0" fmla="*/ 1600406 w 1621318"/>
                      <a:gd name="connsiteY0" fmla="*/ 1239316 h 1283630"/>
                      <a:gd name="connsiteX1" fmla="*/ 1155431 w 1621318"/>
                      <a:gd name="connsiteY1" fmla="*/ 1239316 h 1283630"/>
                      <a:gd name="connsiteX2" fmla="*/ 921758 w 1621318"/>
                      <a:gd name="connsiteY2" fmla="*/ 1239316 h 1283630"/>
                      <a:gd name="connsiteX3" fmla="*/ 915279 w 1621318"/>
                      <a:gd name="connsiteY3" fmla="*/ 1238400 h 1283630"/>
                      <a:gd name="connsiteX4" fmla="*/ 851100 w 1621318"/>
                      <a:gd name="connsiteY4" fmla="*/ 1238400 h 1283630"/>
                      <a:gd name="connsiteX5" fmla="*/ 849327 w 1621318"/>
                      <a:gd name="connsiteY5" fmla="*/ 1189012 h 1283630"/>
                      <a:gd name="connsiteX6" fmla="*/ 853544 w 1621318"/>
                      <a:gd name="connsiteY6" fmla="*/ 1170003 h 1283630"/>
                      <a:gd name="connsiteX7" fmla="*/ 882822 w 1621318"/>
                      <a:gd name="connsiteY7" fmla="*/ 1170003 h 1283630"/>
                      <a:gd name="connsiteX8" fmla="*/ 952380 w 1621318"/>
                      <a:gd name="connsiteY8" fmla="*/ 1160774 h 1283630"/>
                      <a:gd name="connsiteX9" fmla="*/ 964788 w 1621318"/>
                      <a:gd name="connsiteY9" fmla="*/ 1081069 h 1283630"/>
                      <a:gd name="connsiteX10" fmla="*/ 893213 w 1621318"/>
                      <a:gd name="connsiteY10" fmla="*/ 1057292 h 1283630"/>
                      <a:gd name="connsiteX11" fmla="*/ 875304 w 1621318"/>
                      <a:gd name="connsiteY11" fmla="*/ 1045679 h 1283630"/>
                      <a:gd name="connsiteX12" fmla="*/ 874754 w 1621318"/>
                      <a:gd name="connsiteY12" fmla="*/ 1030459 h 1283630"/>
                      <a:gd name="connsiteX13" fmla="*/ 954275 w 1621318"/>
                      <a:gd name="connsiteY13" fmla="*/ 1021596 h 1283630"/>
                      <a:gd name="connsiteX14" fmla="*/ 1370462 w 1621318"/>
                      <a:gd name="connsiteY14" fmla="*/ 515437 h 1283630"/>
                      <a:gd name="connsiteX15" fmla="*/ 1031596 w 1621318"/>
                      <a:gd name="connsiteY15" fmla="*/ 30854 h 1283630"/>
                      <a:gd name="connsiteX16" fmla="*/ 455023 w 1621318"/>
                      <a:gd name="connsiteY16" fmla="*/ 189346 h 1283630"/>
                      <a:gd name="connsiteX17" fmla="*/ 413031 w 1621318"/>
                      <a:gd name="connsiteY17" fmla="*/ 782178 h 1283630"/>
                      <a:gd name="connsiteX18" fmla="*/ 831296 w 1621318"/>
                      <a:gd name="connsiteY18" fmla="*/ 1029970 h 1283630"/>
                      <a:gd name="connsiteX19" fmla="*/ 835085 w 1621318"/>
                      <a:gd name="connsiteY19" fmla="*/ 1070923 h 1283630"/>
                      <a:gd name="connsiteX20" fmla="*/ 898592 w 1621318"/>
                      <a:gd name="connsiteY20" fmla="*/ 1100567 h 1283630"/>
                      <a:gd name="connsiteX21" fmla="*/ 927320 w 1621318"/>
                      <a:gd name="connsiteY21" fmla="*/ 1104357 h 1283630"/>
                      <a:gd name="connsiteX22" fmla="*/ 919068 w 1621318"/>
                      <a:gd name="connsiteY22" fmla="*/ 1126606 h 1283630"/>
                      <a:gd name="connsiteX23" fmla="*/ 853483 w 1621318"/>
                      <a:gd name="connsiteY23" fmla="*/ 1126606 h 1283630"/>
                      <a:gd name="connsiteX24" fmla="*/ 805930 w 1621318"/>
                      <a:gd name="connsiteY24" fmla="*/ 1234916 h 1283630"/>
                      <a:gd name="connsiteX25" fmla="*/ 806296 w 1621318"/>
                      <a:gd name="connsiteY25" fmla="*/ 1238400 h 1283630"/>
                      <a:gd name="connsiteX26" fmla="*/ 132843 w 1621318"/>
                      <a:gd name="connsiteY26" fmla="*/ 1238400 h 1283630"/>
                      <a:gd name="connsiteX27" fmla="*/ 21844 w 1621318"/>
                      <a:gd name="connsiteY27" fmla="*/ 1238400 h 1283630"/>
                      <a:gd name="connsiteX28" fmla="*/ 21844 w 1621318"/>
                      <a:gd name="connsiteY28" fmla="*/ 1283631 h 1283630"/>
                      <a:gd name="connsiteX29" fmla="*/ 804218 w 1621318"/>
                      <a:gd name="connsiteY29" fmla="*/ 1283631 h 1283630"/>
                      <a:gd name="connsiteX30" fmla="*/ 915218 w 1621318"/>
                      <a:gd name="connsiteY30" fmla="*/ 1283631 h 1283630"/>
                      <a:gd name="connsiteX31" fmla="*/ 921697 w 1621318"/>
                      <a:gd name="connsiteY31" fmla="*/ 1282714 h 1283630"/>
                      <a:gd name="connsiteX32" fmla="*/ 1408664 w 1621318"/>
                      <a:gd name="connsiteY32" fmla="*/ 1282714 h 1283630"/>
                      <a:gd name="connsiteX33" fmla="*/ 1600284 w 1621318"/>
                      <a:gd name="connsiteY33" fmla="*/ 1282714 h 1283630"/>
                      <a:gd name="connsiteX34" fmla="*/ 1600406 w 1621318"/>
                      <a:gd name="connsiteY34" fmla="*/ 1239316 h 1283630"/>
                      <a:gd name="connsiteX35" fmla="*/ 490413 w 1621318"/>
                      <a:gd name="connsiteY35" fmla="*/ 816590 h 1283630"/>
                      <a:gd name="connsiteX36" fmla="*/ 450499 w 1621318"/>
                      <a:gd name="connsiteY36" fmla="*/ 270517 h 1283630"/>
                      <a:gd name="connsiteX37" fmla="*/ 950363 w 1621318"/>
                      <a:gd name="connsiteY37" fmla="*/ 52613 h 1283630"/>
                      <a:gd name="connsiteX38" fmla="*/ 1327126 w 1621318"/>
                      <a:gd name="connsiteY38" fmla="*/ 515437 h 1283630"/>
                      <a:gd name="connsiteX39" fmla="*/ 1016559 w 1621318"/>
                      <a:gd name="connsiteY39" fmla="*/ 959557 h 1283630"/>
                      <a:gd name="connsiteX40" fmla="*/ 490413 w 1621318"/>
                      <a:gd name="connsiteY40" fmla="*/ 816590 h 128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21318" h="1283630">
                        <a:moveTo>
                          <a:pt x="1600406" y="1239316"/>
                        </a:moveTo>
                        <a:cubicBezTo>
                          <a:pt x="1452061" y="1239316"/>
                          <a:pt x="1303777" y="1239316"/>
                          <a:pt x="1155431" y="1239316"/>
                        </a:cubicBezTo>
                        <a:cubicBezTo>
                          <a:pt x="1077560" y="1239316"/>
                          <a:pt x="999690" y="1239316"/>
                          <a:pt x="921758" y="1239316"/>
                        </a:cubicBezTo>
                        <a:cubicBezTo>
                          <a:pt x="919741" y="1238767"/>
                          <a:pt x="917662" y="1238400"/>
                          <a:pt x="915279" y="1238400"/>
                        </a:cubicBezTo>
                        <a:cubicBezTo>
                          <a:pt x="893886" y="1238400"/>
                          <a:pt x="872493" y="1238400"/>
                          <a:pt x="851100" y="1238400"/>
                        </a:cubicBezTo>
                        <a:cubicBezTo>
                          <a:pt x="844315" y="1230515"/>
                          <a:pt x="849327" y="1198181"/>
                          <a:pt x="849327" y="1189012"/>
                        </a:cubicBezTo>
                        <a:cubicBezTo>
                          <a:pt x="849327" y="1181433"/>
                          <a:pt x="847004" y="1173609"/>
                          <a:pt x="853544" y="1170003"/>
                        </a:cubicBezTo>
                        <a:cubicBezTo>
                          <a:pt x="859535" y="1166641"/>
                          <a:pt x="876099" y="1170003"/>
                          <a:pt x="882822" y="1170003"/>
                        </a:cubicBezTo>
                        <a:cubicBezTo>
                          <a:pt x="904704" y="1170003"/>
                          <a:pt x="933738" y="1174709"/>
                          <a:pt x="952380" y="1160774"/>
                        </a:cubicBezTo>
                        <a:cubicBezTo>
                          <a:pt x="973712" y="1144759"/>
                          <a:pt x="977196" y="1103807"/>
                          <a:pt x="964788" y="1081069"/>
                        </a:cubicBezTo>
                        <a:cubicBezTo>
                          <a:pt x="949935" y="1053747"/>
                          <a:pt x="919557" y="1057292"/>
                          <a:pt x="893213" y="1057292"/>
                        </a:cubicBezTo>
                        <a:cubicBezTo>
                          <a:pt x="880011" y="1057292"/>
                          <a:pt x="876955" y="1058698"/>
                          <a:pt x="875304" y="1045679"/>
                        </a:cubicBezTo>
                        <a:cubicBezTo>
                          <a:pt x="874693" y="1040789"/>
                          <a:pt x="874632" y="1035655"/>
                          <a:pt x="874754" y="1030459"/>
                        </a:cubicBezTo>
                        <a:cubicBezTo>
                          <a:pt x="901220" y="1029603"/>
                          <a:pt x="927809" y="1026670"/>
                          <a:pt x="954275" y="1021596"/>
                        </a:cubicBezTo>
                        <a:cubicBezTo>
                          <a:pt x="1194672" y="975571"/>
                          <a:pt x="1368506" y="758156"/>
                          <a:pt x="1370462" y="515437"/>
                        </a:cubicBezTo>
                        <a:cubicBezTo>
                          <a:pt x="1368750" y="300284"/>
                          <a:pt x="1233913" y="105607"/>
                          <a:pt x="1031596" y="30854"/>
                        </a:cubicBezTo>
                        <a:cubicBezTo>
                          <a:pt x="828423" y="-44205"/>
                          <a:pt x="591205" y="21135"/>
                          <a:pt x="455023" y="189346"/>
                        </a:cubicBezTo>
                        <a:cubicBezTo>
                          <a:pt x="319452" y="356762"/>
                          <a:pt x="300931" y="597281"/>
                          <a:pt x="413031" y="782178"/>
                        </a:cubicBezTo>
                        <a:cubicBezTo>
                          <a:pt x="503004" y="930523"/>
                          <a:pt x="662352" y="1021413"/>
                          <a:pt x="831296" y="1029970"/>
                        </a:cubicBezTo>
                        <a:cubicBezTo>
                          <a:pt x="830684" y="1044090"/>
                          <a:pt x="830501" y="1058820"/>
                          <a:pt x="835085" y="1070923"/>
                        </a:cubicBezTo>
                        <a:cubicBezTo>
                          <a:pt x="845843" y="1099345"/>
                          <a:pt x="872859" y="1100567"/>
                          <a:pt x="898592" y="1100567"/>
                        </a:cubicBezTo>
                        <a:cubicBezTo>
                          <a:pt x="906232" y="1100567"/>
                          <a:pt x="922797" y="1097083"/>
                          <a:pt x="927320" y="1104357"/>
                        </a:cubicBezTo>
                        <a:cubicBezTo>
                          <a:pt x="933249" y="1113770"/>
                          <a:pt x="926220" y="1124589"/>
                          <a:pt x="919068" y="1126606"/>
                        </a:cubicBezTo>
                        <a:cubicBezTo>
                          <a:pt x="899753" y="1132107"/>
                          <a:pt x="873715" y="1125383"/>
                          <a:pt x="853483" y="1126606"/>
                        </a:cubicBezTo>
                        <a:cubicBezTo>
                          <a:pt x="797189" y="1129967"/>
                          <a:pt x="803240" y="1193535"/>
                          <a:pt x="805930" y="1234916"/>
                        </a:cubicBezTo>
                        <a:cubicBezTo>
                          <a:pt x="805991" y="1236138"/>
                          <a:pt x="806174" y="1237238"/>
                          <a:pt x="806296" y="1238400"/>
                        </a:cubicBezTo>
                        <a:cubicBezTo>
                          <a:pt x="581792" y="1238400"/>
                          <a:pt x="357348" y="1238400"/>
                          <a:pt x="132843" y="1238400"/>
                        </a:cubicBezTo>
                        <a:cubicBezTo>
                          <a:pt x="95864" y="1238400"/>
                          <a:pt x="58823" y="1238400"/>
                          <a:pt x="21844" y="1238400"/>
                        </a:cubicBezTo>
                        <a:cubicBezTo>
                          <a:pt x="-7251" y="1238400"/>
                          <a:pt x="-7312" y="1283631"/>
                          <a:pt x="21844" y="1283631"/>
                        </a:cubicBezTo>
                        <a:cubicBezTo>
                          <a:pt x="282656" y="1283631"/>
                          <a:pt x="543406" y="1283631"/>
                          <a:pt x="804218" y="1283631"/>
                        </a:cubicBezTo>
                        <a:cubicBezTo>
                          <a:pt x="841198" y="1283631"/>
                          <a:pt x="878238" y="1283631"/>
                          <a:pt x="915218" y="1283631"/>
                        </a:cubicBezTo>
                        <a:cubicBezTo>
                          <a:pt x="917601" y="1283631"/>
                          <a:pt x="919680" y="1283264"/>
                          <a:pt x="921697" y="1282714"/>
                        </a:cubicBezTo>
                        <a:cubicBezTo>
                          <a:pt x="1084039" y="1282714"/>
                          <a:pt x="1246321" y="1282714"/>
                          <a:pt x="1408664" y="1282714"/>
                        </a:cubicBezTo>
                        <a:cubicBezTo>
                          <a:pt x="1472537" y="1282714"/>
                          <a:pt x="1536411" y="1282714"/>
                          <a:pt x="1600284" y="1282714"/>
                        </a:cubicBezTo>
                        <a:cubicBezTo>
                          <a:pt x="1628278" y="1282714"/>
                          <a:pt x="1628340" y="1239316"/>
                          <a:pt x="1600406" y="1239316"/>
                        </a:cubicBezTo>
                        <a:close/>
                        <a:moveTo>
                          <a:pt x="490413" y="816590"/>
                        </a:moveTo>
                        <a:cubicBezTo>
                          <a:pt x="363094" y="664027"/>
                          <a:pt x="347691" y="440011"/>
                          <a:pt x="450499" y="270517"/>
                        </a:cubicBezTo>
                        <a:cubicBezTo>
                          <a:pt x="552942" y="101512"/>
                          <a:pt x="756603" y="12150"/>
                          <a:pt x="950363" y="52613"/>
                        </a:cubicBezTo>
                        <a:cubicBezTo>
                          <a:pt x="1168511" y="98150"/>
                          <a:pt x="1325353" y="293560"/>
                          <a:pt x="1327126" y="515437"/>
                        </a:cubicBezTo>
                        <a:cubicBezTo>
                          <a:pt x="1325597" y="711458"/>
                          <a:pt x="1202373" y="892627"/>
                          <a:pt x="1016559" y="959557"/>
                        </a:cubicBezTo>
                        <a:cubicBezTo>
                          <a:pt x="829584" y="1026792"/>
                          <a:pt x="617671" y="969031"/>
                          <a:pt x="490413" y="816590"/>
                        </a:cubicBezTo>
                        <a:close/>
                      </a:path>
                    </a:pathLst>
                  </a:custGeom>
                  <a:solidFill>
                    <a:schemeClr val="accent1"/>
                  </a:solidFill>
                  <a:ln w="6112" cap="flat">
                    <a:noFill/>
                    <a:prstDash val="solid"/>
                    <a:miter/>
                  </a:ln>
                </p:spPr>
                <p:txBody>
                  <a:bodyPr rtlCol="0" anchor="ctr"/>
                  <a:lstStyle/>
                  <a:p>
                    <a:endParaRPr lang="en-CA" dirty="0">
                      <a:latin typeface="+mj-lt"/>
                      <a:ea typeface="Yu Gothic UI Semibold" panose="020B0700000000000000" pitchFamily="34" charset="-128"/>
                    </a:endParaRPr>
                  </a:p>
                </p:txBody>
              </p:sp>
            </p:grpSp>
          </p:grpSp>
        </p:grpSp>
        <p:grpSp>
          <p:nvGrpSpPr>
            <p:cNvPr id="156" name="Group 155">
              <a:extLst>
                <a:ext uri="{FF2B5EF4-FFF2-40B4-BE49-F238E27FC236}">
                  <a16:creationId xmlns:a16="http://schemas.microsoft.com/office/drawing/2014/main" id="{A212E8C2-B3D3-D536-9B77-5BFB79D531AE}"/>
                </a:ext>
              </a:extLst>
            </p:cNvPr>
            <p:cNvGrpSpPr/>
            <p:nvPr/>
          </p:nvGrpSpPr>
          <p:grpSpPr>
            <a:xfrm>
              <a:off x="6151887" y="4603534"/>
              <a:ext cx="5048283" cy="1393496"/>
              <a:chOff x="6151887" y="4603534"/>
              <a:chExt cx="5048283" cy="1393496"/>
            </a:xfrm>
          </p:grpSpPr>
          <p:grpSp>
            <p:nvGrpSpPr>
              <p:cNvPr id="30" name="Group 29">
                <a:extLst>
                  <a:ext uri="{FF2B5EF4-FFF2-40B4-BE49-F238E27FC236}">
                    <a16:creationId xmlns:a16="http://schemas.microsoft.com/office/drawing/2014/main" id="{E056F0B2-7A18-337E-D149-7BD4CDAA46F2}"/>
                  </a:ext>
                </a:extLst>
              </p:cNvPr>
              <p:cNvGrpSpPr/>
              <p:nvPr/>
            </p:nvGrpSpPr>
            <p:grpSpPr>
              <a:xfrm>
                <a:off x="7110770" y="4603534"/>
                <a:ext cx="4089400" cy="1393496"/>
                <a:chOff x="8096395" y="1274660"/>
                <a:chExt cx="4089400" cy="1393496"/>
              </a:xfrm>
            </p:grpSpPr>
            <p:sp>
              <p:nvSpPr>
                <p:cNvPr id="32" name="Rectangle: Rounded Corners 31">
                  <a:extLst>
                    <a:ext uri="{FF2B5EF4-FFF2-40B4-BE49-F238E27FC236}">
                      <a16:creationId xmlns:a16="http://schemas.microsoft.com/office/drawing/2014/main" id="{8860AA5A-E6B8-ACB7-3624-9070D62574D4}"/>
                    </a:ext>
                  </a:extLst>
                </p:cNvPr>
                <p:cNvSpPr/>
                <p:nvPr/>
              </p:nvSpPr>
              <p:spPr>
                <a:xfrm>
                  <a:off x="8096395" y="1274660"/>
                  <a:ext cx="4089400" cy="139349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mj-lt"/>
                    <a:ea typeface="Yu Gothic UI Semibold" panose="020B0700000000000000" pitchFamily="34" charset="-128"/>
                  </a:endParaRPr>
                </a:p>
              </p:txBody>
            </p:sp>
            <p:grpSp>
              <p:nvGrpSpPr>
                <p:cNvPr id="33" name="Group 32">
                  <a:extLst>
                    <a:ext uri="{FF2B5EF4-FFF2-40B4-BE49-F238E27FC236}">
                      <a16:creationId xmlns:a16="http://schemas.microsoft.com/office/drawing/2014/main" id="{5F050E63-9A1E-BA01-91AF-1D307688BA2A}"/>
                    </a:ext>
                  </a:extLst>
                </p:cNvPr>
                <p:cNvGrpSpPr/>
                <p:nvPr/>
              </p:nvGrpSpPr>
              <p:grpSpPr>
                <a:xfrm>
                  <a:off x="8388500" y="1414992"/>
                  <a:ext cx="3670132" cy="1112832"/>
                  <a:chOff x="1182779" y="1850029"/>
                  <a:chExt cx="2716372" cy="1112832"/>
                </a:xfrm>
              </p:grpSpPr>
              <p:sp>
                <p:nvSpPr>
                  <p:cNvPr id="34" name="TextBox 33">
                    <a:extLst>
                      <a:ext uri="{FF2B5EF4-FFF2-40B4-BE49-F238E27FC236}">
                        <a16:creationId xmlns:a16="http://schemas.microsoft.com/office/drawing/2014/main" id="{7BA9D82B-5CF7-E257-EB6B-FF1BE9A4D99D}"/>
                      </a:ext>
                    </a:extLst>
                  </p:cNvPr>
                  <p:cNvSpPr txBox="1"/>
                  <p:nvPr/>
                </p:nvSpPr>
                <p:spPr>
                  <a:xfrm>
                    <a:off x="1182779" y="2224197"/>
                    <a:ext cx="2716372" cy="738664"/>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Tx/>
                      <a:buSzTx/>
                      <a:tabLst/>
                      <a:defRPr/>
                    </a:pP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consectetur</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adipisicing</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elit</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sed do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eiusmod</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tempor</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incididunt</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ut</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labore et dolore magna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aliqua</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Ut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enim</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ad minim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veniam</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quis</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nostrud</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exercitation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ullamco</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laboris</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a:t>
                    </a:r>
                  </a:p>
                </p:txBody>
              </p:sp>
              <p:sp>
                <p:nvSpPr>
                  <p:cNvPr id="35" name="TextBox 34">
                    <a:extLst>
                      <a:ext uri="{FF2B5EF4-FFF2-40B4-BE49-F238E27FC236}">
                        <a16:creationId xmlns:a16="http://schemas.microsoft.com/office/drawing/2014/main" id="{96A0E86D-6D83-48C1-B2E8-4A21D2C7799D}"/>
                      </a:ext>
                    </a:extLst>
                  </p:cNvPr>
                  <p:cNvSpPr txBox="1"/>
                  <p:nvPr/>
                </p:nvSpPr>
                <p:spPr>
                  <a:xfrm>
                    <a:off x="1182779" y="1850029"/>
                    <a:ext cx="2429697" cy="307777"/>
                  </a:xfrm>
                  <a:prstGeom prst="rect">
                    <a:avLst/>
                  </a:prstGeom>
                  <a:noFill/>
                </p:spPr>
                <p:txBody>
                  <a:bodyPr wrap="square">
                    <a:spAutoFit/>
                  </a:bodyPr>
                  <a:lstStyle/>
                  <a:p>
                    <a:r>
                      <a:rPr lang="en-CA" sz="1400" dirty="0">
                        <a:solidFill>
                          <a:schemeClr val="bg2"/>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bg2"/>
                      </a:solidFill>
                      <a:latin typeface="+mj-lt"/>
                      <a:ea typeface="Yu Gothic UI Semibold" panose="020B0700000000000000" pitchFamily="34" charset="-128"/>
                    </a:endParaRPr>
                  </a:p>
                </p:txBody>
              </p:sp>
            </p:grpSp>
          </p:grpSp>
          <p:grpSp>
            <p:nvGrpSpPr>
              <p:cNvPr id="153" name="Group 152">
                <a:extLst>
                  <a:ext uri="{FF2B5EF4-FFF2-40B4-BE49-F238E27FC236}">
                    <a16:creationId xmlns:a16="http://schemas.microsoft.com/office/drawing/2014/main" id="{AC01D462-FDC7-FA30-EF9D-7935684C4539}"/>
                  </a:ext>
                </a:extLst>
              </p:cNvPr>
              <p:cNvGrpSpPr/>
              <p:nvPr/>
            </p:nvGrpSpPr>
            <p:grpSpPr>
              <a:xfrm>
                <a:off x="6151887" y="4781497"/>
                <a:ext cx="1037570" cy="1037570"/>
                <a:chOff x="6067479" y="4697089"/>
                <a:chExt cx="1206386" cy="1206386"/>
              </a:xfrm>
            </p:grpSpPr>
            <p:sp>
              <p:nvSpPr>
                <p:cNvPr id="120" name="Oval 119">
                  <a:extLst>
                    <a:ext uri="{FF2B5EF4-FFF2-40B4-BE49-F238E27FC236}">
                      <a16:creationId xmlns:a16="http://schemas.microsoft.com/office/drawing/2014/main" id="{A4EB5C9E-D44E-529F-CDE0-9202B0945693}"/>
                    </a:ext>
                  </a:extLst>
                </p:cNvPr>
                <p:cNvSpPr/>
                <p:nvPr/>
              </p:nvSpPr>
              <p:spPr>
                <a:xfrm>
                  <a:off x="6067479" y="4697089"/>
                  <a:ext cx="1206386" cy="1206386"/>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grpSp>
              <p:nvGrpSpPr>
                <p:cNvPr id="121" name="Group 120">
                  <a:extLst>
                    <a:ext uri="{FF2B5EF4-FFF2-40B4-BE49-F238E27FC236}">
                      <a16:creationId xmlns:a16="http://schemas.microsoft.com/office/drawing/2014/main" id="{66D14703-CFD6-6BAB-B7E3-97CEFE952CCA}"/>
                    </a:ext>
                  </a:extLst>
                </p:cNvPr>
                <p:cNvGrpSpPr/>
                <p:nvPr/>
              </p:nvGrpSpPr>
              <p:grpSpPr>
                <a:xfrm>
                  <a:off x="6376190" y="5024001"/>
                  <a:ext cx="588964" cy="552564"/>
                  <a:chOff x="5752855" y="2527863"/>
                  <a:chExt cx="1377416" cy="1292294"/>
                </a:xfrm>
              </p:grpSpPr>
              <p:sp>
                <p:nvSpPr>
                  <p:cNvPr id="122" name="Freeform: Shape 121">
                    <a:extLst>
                      <a:ext uri="{FF2B5EF4-FFF2-40B4-BE49-F238E27FC236}">
                        <a16:creationId xmlns:a16="http://schemas.microsoft.com/office/drawing/2014/main" id="{CEA58D6C-39D2-1C73-5415-C2BF6BA5E427}"/>
                      </a:ext>
                    </a:extLst>
                  </p:cNvPr>
                  <p:cNvSpPr/>
                  <p:nvPr/>
                </p:nvSpPr>
                <p:spPr>
                  <a:xfrm>
                    <a:off x="5876778" y="2695201"/>
                    <a:ext cx="614778" cy="559904"/>
                  </a:xfrm>
                  <a:custGeom>
                    <a:avLst/>
                    <a:gdLst>
                      <a:gd name="connsiteX0" fmla="*/ 23506 w 614778"/>
                      <a:gd name="connsiteY0" fmla="*/ 279288 h 559904"/>
                      <a:gd name="connsiteX1" fmla="*/ 150520 w 614778"/>
                      <a:gd name="connsiteY1" fmla="*/ 437230 h 559904"/>
                      <a:gd name="connsiteX2" fmla="*/ 207181 w 614778"/>
                      <a:gd name="connsiteY2" fmla="*/ 485761 h 559904"/>
                      <a:gd name="connsiteX3" fmla="*/ 206814 w 614778"/>
                      <a:gd name="connsiteY3" fmla="*/ 485700 h 559904"/>
                      <a:gd name="connsiteX4" fmla="*/ 300393 w 614778"/>
                      <a:gd name="connsiteY4" fmla="*/ 559476 h 559904"/>
                      <a:gd name="connsiteX5" fmla="*/ 300454 w 614778"/>
                      <a:gd name="connsiteY5" fmla="*/ 559414 h 559904"/>
                      <a:gd name="connsiteX6" fmla="*/ 301127 w 614778"/>
                      <a:gd name="connsiteY6" fmla="*/ 559903 h 559904"/>
                      <a:gd name="connsiteX7" fmla="*/ 456684 w 614778"/>
                      <a:gd name="connsiteY7" fmla="*/ 443403 h 559904"/>
                      <a:gd name="connsiteX8" fmla="*/ 590055 w 614778"/>
                      <a:gd name="connsiteY8" fmla="*/ 290657 h 559904"/>
                      <a:gd name="connsiteX9" fmla="*/ 450633 w 614778"/>
                      <a:gd name="connsiteY9" fmla="*/ 5579 h 559904"/>
                      <a:gd name="connsiteX10" fmla="*/ 311029 w 614778"/>
                      <a:gd name="connsiteY10" fmla="*/ 74465 h 559904"/>
                      <a:gd name="connsiteX11" fmla="*/ 159443 w 614778"/>
                      <a:gd name="connsiteY11" fmla="*/ 261 h 559904"/>
                      <a:gd name="connsiteX12" fmla="*/ 23506 w 614778"/>
                      <a:gd name="connsiteY12" fmla="*/ 279288 h 559904"/>
                      <a:gd name="connsiteX13" fmla="*/ 176130 w 614778"/>
                      <a:gd name="connsiteY13" fmla="*/ 253188 h 559904"/>
                      <a:gd name="connsiteX14" fmla="*/ 182487 w 614778"/>
                      <a:gd name="connsiteY14" fmla="*/ 246893 h 559904"/>
                      <a:gd name="connsiteX15" fmla="*/ 213354 w 614778"/>
                      <a:gd name="connsiteY15" fmla="*/ 247015 h 559904"/>
                      <a:gd name="connsiteX16" fmla="*/ 274905 w 614778"/>
                      <a:gd name="connsiteY16" fmla="*/ 247198 h 559904"/>
                      <a:gd name="connsiteX17" fmla="*/ 274905 w 614778"/>
                      <a:gd name="connsiteY17" fmla="*/ 239252 h 559904"/>
                      <a:gd name="connsiteX18" fmla="*/ 275210 w 614778"/>
                      <a:gd name="connsiteY18" fmla="*/ 154719 h 559904"/>
                      <a:gd name="connsiteX19" fmla="*/ 281567 w 614778"/>
                      <a:gd name="connsiteY19" fmla="*/ 148424 h 559904"/>
                      <a:gd name="connsiteX20" fmla="*/ 334133 w 614778"/>
                      <a:gd name="connsiteY20" fmla="*/ 148607 h 559904"/>
                      <a:gd name="connsiteX21" fmla="*/ 340429 w 614778"/>
                      <a:gd name="connsiteY21" fmla="*/ 154964 h 559904"/>
                      <a:gd name="connsiteX22" fmla="*/ 340306 w 614778"/>
                      <a:gd name="connsiteY22" fmla="*/ 185831 h 559904"/>
                      <a:gd name="connsiteX23" fmla="*/ 340123 w 614778"/>
                      <a:gd name="connsiteY23" fmla="*/ 247382 h 559904"/>
                      <a:gd name="connsiteX24" fmla="*/ 348069 w 614778"/>
                      <a:gd name="connsiteY24" fmla="*/ 247382 h 559904"/>
                      <a:gd name="connsiteX25" fmla="*/ 432602 w 614778"/>
                      <a:gd name="connsiteY25" fmla="*/ 247687 h 559904"/>
                      <a:gd name="connsiteX26" fmla="*/ 438898 w 614778"/>
                      <a:gd name="connsiteY26" fmla="*/ 254044 h 559904"/>
                      <a:gd name="connsiteX27" fmla="*/ 438714 w 614778"/>
                      <a:gd name="connsiteY27" fmla="*/ 306610 h 559904"/>
                      <a:gd name="connsiteX28" fmla="*/ 432358 w 614778"/>
                      <a:gd name="connsiteY28" fmla="*/ 312906 h 559904"/>
                      <a:gd name="connsiteX29" fmla="*/ 401491 w 614778"/>
                      <a:gd name="connsiteY29" fmla="*/ 312783 h 559904"/>
                      <a:gd name="connsiteX30" fmla="*/ 339940 w 614778"/>
                      <a:gd name="connsiteY30" fmla="*/ 312600 h 559904"/>
                      <a:gd name="connsiteX31" fmla="*/ 339940 w 614778"/>
                      <a:gd name="connsiteY31" fmla="*/ 320546 h 559904"/>
                      <a:gd name="connsiteX32" fmla="*/ 339634 w 614778"/>
                      <a:gd name="connsiteY32" fmla="*/ 405079 h 559904"/>
                      <a:gd name="connsiteX33" fmla="*/ 337739 w 614778"/>
                      <a:gd name="connsiteY33" fmla="*/ 409602 h 559904"/>
                      <a:gd name="connsiteX34" fmla="*/ 333277 w 614778"/>
                      <a:gd name="connsiteY34" fmla="*/ 411436 h 559904"/>
                      <a:gd name="connsiteX35" fmla="*/ 280711 w 614778"/>
                      <a:gd name="connsiteY35" fmla="*/ 411252 h 559904"/>
                      <a:gd name="connsiteX36" fmla="*/ 274416 w 614778"/>
                      <a:gd name="connsiteY36" fmla="*/ 404896 h 559904"/>
                      <a:gd name="connsiteX37" fmla="*/ 274538 w 614778"/>
                      <a:gd name="connsiteY37" fmla="*/ 374029 h 559904"/>
                      <a:gd name="connsiteX38" fmla="*/ 274722 w 614778"/>
                      <a:gd name="connsiteY38" fmla="*/ 312478 h 559904"/>
                      <a:gd name="connsiteX39" fmla="*/ 266776 w 614778"/>
                      <a:gd name="connsiteY39" fmla="*/ 312478 h 559904"/>
                      <a:gd name="connsiteX40" fmla="*/ 182242 w 614778"/>
                      <a:gd name="connsiteY40" fmla="*/ 312172 h 559904"/>
                      <a:gd name="connsiteX41" fmla="*/ 177719 w 614778"/>
                      <a:gd name="connsiteY41" fmla="*/ 310277 h 559904"/>
                      <a:gd name="connsiteX42" fmla="*/ 175885 w 614778"/>
                      <a:gd name="connsiteY42" fmla="*/ 305815 h 559904"/>
                      <a:gd name="connsiteX43" fmla="*/ 176130 w 614778"/>
                      <a:gd name="connsiteY43" fmla="*/ 253188 h 55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14778" h="559904">
                        <a:moveTo>
                          <a:pt x="23506" y="279288"/>
                        </a:moveTo>
                        <a:cubicBezTo>
                          <a:pt x="54801" y="338333"/>
                          <a:pt x="100521" y="390348"/>
                          <a:pt x="150520" y="437230"/>
                        </a:cubicBezTo>
                        <a:cubicBezTo>
                          <a:pt x="164272" y="450127"/>
                          <a:pt x="185237" y="467852"/>
                          <a:pt x="207181" y="485761"/>
                        </a:cubicBezTo>
                        <a:cubicBezTo>
                          <a:pt x="207058" y="485761"/>
                          <a:pt x="206936" y="485700"/>
                          <a:pt x="206814" y="485700"/>
                        </a:cubicBezTo>
                        <a:cubicBezTo>
                          <a:pt x="251556" y="522252"/>
                          <a:pt x="300210" y="559659"/>
                          <a:pt x="300393" y="559476"/>
                        </a:cubicBezTo>
                        <a:cubicBezTo>
                          <a:pt x="300393" y="559476"/>
                          <a:pt x="300454" y="559414"/>
                          <a:pt x="300454" y="559414"/>
                        </a:cubicBezTo>
                        <a:cubicBezTo>
                          <a:pt x="300821" y="559720"/>
                          <a:pt x="301127" y="559903"/>
                          <a:pt x="301127" y="559903"/>
                        </a:cubicBezTo>
                        <a:cubicBezTo>
                          <a:pt x="301432" y="560209"/>
                          <a:pt x="413226" y="480933"/>
                          <a:pt x="456684" y="443403"/>
                        </a:cubicBezTo>
                        <a:cubicBezTo>
                          <a:pt x="508578" y="398539"/>
                          <a:pt x="556376" y="348418"/>
                          <a:pt x="590055" y="290657"/>
                        </a:cubicBezTo>
                        <a:cubicBezTo>
                          <a:pt x="652645" y="183325"/>
                          <a:pt x="592867" y="20187"/>
                          <a:pt x="450633" y="5579"/>
                        </a:cubicBezTo>
                        <a:cubicBezTo>
                          <a:pt x="396723" y="17"/>
                          <a:pt x="328204" y="27950"/>
                          <a:pt x="311029" y="74465"/>
                        </a:cubicBezTo>
                        <a:cubicBezTo>
                          <a:pt x="295748" y="27339"/>
                          <a:pt x="213537" y="-3162"/>
                          <a:pt x="159443" y="261"/>
                        </a:cubicBezTo>
                        <a:cubicBezTo>
                          <a:pt x="16844" y="9124"/>
                          <a:pt x="-34683" y="169572"/>
                          <a:pt x="23506" y="279288"/>
                        </a:cubicBezTo>
                        <a:close/>
                        <a:moveTo>
                          <a:pt x="176130" y="253188"/>
                        </a:moveTo>
                        <a:cubicBezTo>
                          <a:pt x="176130" y="249765"/>
                          <a:pt x="179064" y="246831"/>
                          <a:pt x="182487" y="246893"/>
                        </a:cubicBezTo>
                        <a:cubicBezTo>
                          <a:pt x="192755" y="246954"/>
                          <a:pt x="203085" y="246954"/>
                          <a:pt x="213354" y="247015"/>
                        </a:cubicBezTo>
                        <a:cubicBezTo>
                          <a:pt x="233891" y="247076"/>
                          <a:pt x="254429" y="247137"/>
                          <a:pt x="274905" y="247198"/>
                        </a:cubicBezTo>
                        <a:cubicBezTo>
                          <a:pt x="274905" y="244570"/>
                          <a:pt x="274905" y="241942"/>
                          <a:pt x="274905" y="239252"/>
                        </a:cubicBezTo>
                        <a:cubicBezTo>
                          <a:pt x="275027" y="211075"/>
                          <a:pt x="275088" y="182897"/>
                          <a:pt x="275210" y="154719"/>
                        </a:cubicBezTo>
                        <a:cubicBezTo>
                          <a:pt x="275210" y="151296"/>
                          <a:pt x="278144" y="148362"/>
                          <a:pt x="281567" y="148424"/>
                        </a:cubicBezTo>
                        <a:cubicBezTo>
                          <a:pt x="299110" y="148485"/>
                          <a:pt x="316591" y="148546"/>
                          <a:pt x="334133" y="148607"/>
                        </a:cubicBezTo>
                        <a:cubicBezTo>
                          <a:pt x="337556" y="148607"/>
                          <a:pt x="340490" y="151541"/>
                          <a:pt x="340429" y="154964"/>
                        </a:cubicBezTo>
                        <a:cubicBezTo>
                          <a:pt x="340368" y="165232"/>
                          <a:pt x="340368" y="175562"/>
                          <a:pt x="340306" y="185831"/>
                        </a:cubicBezTo>
                        <a:cubicBezTo>
                          <a:pt x="340245" y="206368"/>
                          <a:pt x="340184" y="226905"/>
                          <a:pt x="340123" y="247382"/>
                        </a:cubicBezTo>
                        <a:cubicBezTo>
                          <a:pt x="342751" y="247382"/>
                          <a:pt x="345380" y="247382"/>
                          <a:pt x="348069" y="247382"/>
                        </a:cubicBezTo>
                        <a:cubicBezTo>
                          <a:pt x="376247" y="247504"/>
                          <a:pt x="404424" y="247565"/>
                          <a:pt x="432602" y="247687"/>
                        </a:cubicBezTo>
                        <a:cubicBezTo>
                          <a:pt x="436025" y="247687"/>
                          <a:pt x="438959" y="250621"/>
                          <a:pt x="438898" y="254044"/>
                        </a:cubicBezTo>
                        <a:cubicBezTo>
                          <a:pt x="438837" y="271586"/>
                          <a:pt x="438775" y="289067"/>
                          <a:pt x="438714" y="306610"/>
                        </a:cubicBezTo>
                        <a:cubicBezTo>
                          <a:pt x="438714" y="310033"/>
                          <a:pt x="435780" y="312967"/>
                          <a:pt x="432358" y="312906"/>
                        </a:cubicBezTo>
                        <a:cubicBezTo>
                          <a:pt x="422089" y="312844"/>
                          <a:pt x="411759" y="312844"/>
                          <a:pt x="401491" y="312783"/>
                        </a:cubicBezTo>
                        <a:cubicBezTo>
                          <a:pt x="380953" y="312722"/>
                          <a:pt x="360416" y="312661"/>
                          <a:pt x="339940" y="312600"/>
                        </a:cubicBezTo>
                        <a:cubicBezTo>
                          <a:pt x="339940" y="315228"/>
                          <a:pt x="339940" y="317857"/>
                          <a:pt x="339940" y="320546"/>
                        </a:cubicBezTo>
                        <a:cubicBezTo>
                          <a:pt x="339817" y="348724"/>
                          <a:pt x="339756" y="376901"/>
                          <a:pt x="339634" y="405079"/>
                        </a:cubicBezTo>
                        <a:cubicBezTo>
                          <a:pt x="339634" y="407096"/>
                          <a:pt x="338839" y="408563"/>
                          <a:pt x="337739" y="409602"/>
                        </a:cubicBezTo>
                        <a:cubicBezTo>
                          <a:pt x="336700" y="410702"/>
                          <a:pt x="335233" y="411436"/>
                          <a:pt x="333277" y="411436"/>
                        </a:cubicBezTo>
                        <a:cubicBezTo>
                          <a:pt x="315735" y="411375"/>
                          <a:pt x="298254" y="411313"/>
                          <a:pt x="280711" y="411252"/>
                        </a:cubicBezTo>
                        <a:cubicBezTo>
                          <a:pt x="277289" y="411252"/>
                          <a:pt x="274355" y="408318"/>
                          <a:pt x="274416" y="404896"/>
                        </a:cubicBezTo>
                        <a:cubicBezTo>
                          <a:pt x="274477" y="394627"/>
                          <a:pt x="274477" y="384297"/>
                          <a:pt x="274538" y="374029"/>
                        </a:cubicBezTo>
                        <a:cubicBezTo>
                          <a:pt x="274599" y="353491"/>
                          <a:pt x="274660" y="332954"/>
                          <a:pt x="274722" y="312478"/>
                        </a:cubicBezTo>
                        <a:cubicBezTo>
                          <a:pt x="272093" y="312478"/>
                          <a:pt x="269465" y="312478"/>
                          <a:pt x="266776" y="312478"/>
                        </a:cubicBezTo>
                        <a:cubicBezTo>
                          <a:pt x="238598" y="312355"/>
                          <a:pt x="210420" y="312294"/>
                          <a:pt x="182242" y="312172"/>
                        </a:cubicBezTo>
                        <a:cubicBezTo>
                          <a:pt x="180225" y="312172"/>
                          <a:pt x="178758" y="311377"/>
                          <a:pt x="177719" y="310277"/>
                        </a:cubicBezTo>
                        <a:cubicBezTo>
                          <a:pt x="176619" y="309238"/>
                          <a:pt x="175885" y="307771"/>
                          <a:pt x="175885" y="305815"/>
                        </a:cubicBezTo>
                        <a:cubicBezTo>
                          <a:pt x="176008" y="288212"/>
                          <a:pt x="176069" y="270670"/>
                          <a:pt x="176130" y="253188"/>
                        </a:cubicBezTo>
                        <a:close/>
                      </a:path>
                    </a:pathLst>
                  </a:custGeom>
                  <a:solidFill>
                    <a:schemeClr val="accent1"/>
                  </a:solidFill>
                  <a:ln w="6112" cap="flat">
                    <a:noFill/>
                    <a:prstDash val="solid"/>
                    <a:miter/>
                  </a:ln>
                </p:spPr>
                <p:txBody>
                  <a:bodyPr rtlCol="0" anchor="ctr"/>
                  <a:lstStyle/>
                  <a:p>
                    <a:endParaRPr lang="en-CA">
                      <a:latin typeface="+mj-lt"/>
                      <a:ea typeface="Yu Gothic UI Semibold" panose="020B0700000000000000" pitchFamily="34" charset="-128"/>
                    </a:endParaRPr>
                  </a:p>
                </p:txBody>
              </p:sp>
              <p:sp>
                <p:nvSpPr>
                  <p:cNvPr id="123" name="Freeform: Shape 122">
                    <a:extLst>
                      <a:ext uri="{FF2B5EF4-FFF2-40B4-BE49-F238E27FC236}">
                        <a16:creationId xmlns:a16="http://schemas.microsoft.com/office/drawing/2014/main" id="{C4B06836-1DFA-3217-BA5F-AEE00A87B740}"/>
                      </a:ext>
                    </a:extLst>
                  </p:cNvPr>
                  <p:cNvSpPr/>
                  <p:nvPr/>
                </p:nvSpPr>
                <p:spPr>
                  <a:xfrm>
                    <a:off x="5752855" y="2527863"/>
                    <a:ext cx="1377416" cy="1292294"/>
                  </a:xfrm>
                  <a:custGeom>
                    <a:avLst/>
                    <a:gdLst>
                      <a:gd name="connsiteX0" fmla="*/ 1231384 w 1377416"/>
                      <a:gd name="connsiteY0" fmla="*/ 59900 h 1292294"/>
                      <a:gd name="connsiteX1" fmla="*/ 1070019 w 1377416"/>
                      <a:gd name="connsiteY1" fmla="*/ 205679 h 1292294"/>
                      <a:gd name="connsiteX2" fmla="*/ 1195321 w 1377416"/>
                      <a:gd name="connsiteY2" fmla="*/ 364599 h 1292294"/>
                      <a:gd name="connsiteX3" fmla="*/ 1179002 w 1377416"/>
                      <a:gd name="connsiteY3" fmla="*/ 686778 h 1292294"/>
                      <a:gd name="connsiteX4" fmla="*/ 1160848 w 1377416"/>
                      <a:gd name="connsiteY4" fmla="*/ 709943 h 1292294"/>
                      <a:gd name="connsiteX5" fmla="*/ 1156447 w 1377416"/>
                      <a:gd name="connsiteY5" fmla="*/ 765321 h 1292294"/>
                      <a:gd name="connsiteX6" fmla="*/ 1147768 w 1377416"/>
                      <a:gd name="connsiteY6" fmla="*/ 825160 h 1292294"/>
                      <a:gd name="connsiteX7" fmla="*/ 1144528 w 1377416"/>
                      <a:gd name="connsiteY7" fmla="*/ 842397 h 1292294"/>
                      <a:gd name="connsiteX8" fmla="*/ 1144223 w 1377416"/>
                      <a:gd name="connsiteY8" fmla="*/ 843925 h 1292294"/>
                      <a:gd name="connsiteX9" fmla="*/ 1144039 w 1377416"/>
                      <a:gd name="connsiteY9" fmla="*/ 844720 h 1292294"/>
                      <a:gd name="connsiteX10" fmla="*/ 1141900 w 1377416"/>
                      <a:gd name="connsiteY10" fmla="*/ 854744 h 1292294"/>
                      <a:gd name="connsiteX11" fmla="*/ 1132854 w 1377416"/>
                      <a:gd name="connsiteY11" fmla="*/ 892579 h 1292294"/>
                      <a:gd name="connsiteX12" fmla="*/ 1070631 w 1377416"/>
                      <a:gd name="connsiteY12" fmla="*/ 1052966 h 1292294"/>
                      <a:gd name="connsiteX13" fmla="*/ 1066291 w 1377416"/>
                      <a:gd name="connsiteY13" fmla="*/ 1060667 h 1292294"/>
                      <a:gd name="connsiteX14" fmla="*/ 1062684 w 1377416"/>
                      <a:gd name="connsiteY14" fmla="*/ 1066719 h 1292294"/>
                      <a:gd name="connsiteX15" fmla="*/ 1049910 w 1377416"/>
                      <a:gd name="connsiteY15" fmla="*/ 1086644 h 1292294"/>
                      <a:gd name="connsiteX16" fmla="*/ 1022710 w 1377416"/>
                      <a:gd name="connsiteY16" fmla="*/ 1122768 h 1292294"/>
                      <a:gd name="connsiteX17" fmla="*/ 1008407 w 1377416"/>
                      <a:gd name="connsiteY17" fmla="*/ 1138905 h 1292294"/>
                      <a:gd name="connsiteX18" fmla="*/ 1001317 w 1377416"/>
                      <a:gd name="connsiteY18" fmla="*/ 1146301 h 1292294"/>
                      <a:gd name="connsiteX19" fmla="*/ 996488 w 1377416"/>
                      <a:gd name="connsiteY19" fmla="*/ 1151130 h 1292294"/>
                      <a:gd name="connsiteX20" fmla="*/ 994043 w 1377416"/>
                      <a:gd name="connsiteY20" fmla="*/ 1153452 h 1292294"/>
                      <a:gd name="connsiteX21" fmla="*/ 960243 w 1377416"/>
                      <a:gd name="connsiteY21" fmla="*/ 1180896 h 1292294"/>
                      <a:gd name="connsiteX22" fmla="*/ 941783 w 1377416"/>
                      <a:gd name="connsiteY22" fmla="*/ 1193121 h 1292294"/>
                      <a:gd name="connsiteX23" fmla="*/ 932676 w 1377416"/>
                      <a:gd name="connsiteY23" fmla="*/ 1198500 h 1292294"/>
                      <a:gd name="connsiteX24" fmla="*/ 925647 w 1377416"/>
                      <a:gd name="connsiteY24" fmla="*/ 1202167 h 1292294"/>
                      <a:gd name="connsiteX25" fmla="*/ 880660 w 1377416"/>
                      <a:gd name="connsiteY25" fmla="*/ 1220871 h 1292294"/>
                      <a:gd name="connsiteX26" fmla="*/ 875892 w 1377416"/>
                      <a:gd name="connsiteY26" fmla="*/ 1222399 h 1292294"/>
                      <a:gd name="connsiteX27" fmla="*/ 875343 w 1377416"/>
                      <a:gd name="connsiteY27" fmla="*/ 1222582 h 1292294"/>
                      <a:gd name="connsiteX28" fmla="*/ 875098 w 1377416"/>
                      <a:gd name="connsiteY28" fmla="*/ 1222643 h 1292294"/>
                      <a:gd name="connsiteX29" fmla="*/ 863913 w 1377416"/>
                      <a:gd name="connsiteY29" fmla="*/ 1225577 h 1292294"/>
                      <a:gd name="connsiteX30" fmla="*/ 836896 w 1377416"/>
                      <a:gd name="connsiteY30" fmla="*/ 1231078 h 1292294"/>
                      <a:gd name="connsiteX31" fmla="*/ 811163 w 1377416"/>
                      <a:gd name="connsiteY31" fmla="*/ 1234379 h 1292294"/>
                      <a:gd name="connsiteX32" fmla="*/ 808902 w 1377416"/>
                      <a:gd name="connsiteY32" fmla="*/ 1234562 h 1292294"/>
                      <a:gd name="connsiteX33" fmla="*/ 811225 w 1377416"/>
                      <a:gd name="connsiteY33" fmla="*/ 1234440 h 1292294"/>
                      <a:gd name="connsiteX34" fmla="*/ 807374 w 1377416"/>
                      <a:gd name="connsiteY34" fmla="*/ 1234685 h 1292294"/>
                      <a:gd name="connsiteX35" fmla="*/ 806702 w 1377416"/>
                      <a:gd name="connsiteY35" fmla="*/ 1234746 h 1292294"/>
                      <a:gd name="connsiteX36" fmla="*/ 805601 w 1377416"/>
                      <a:gd name="connsiteY36" fmla="*/ 1234807 h 1292294"/>
                      <a:gd name="connsiteX37" fmla="*/ 788242 w 1377416"/>
                      <a:gd name="connsiteY37" fmla="*/ 1235418 h 1292294"/>
                      <a:gd name="connsiteX38" fmla="*/ 727853 w 1377416"/>
                      <a:gd name="connsiteY38" fmla="*/ 1232423 h 1292294"/>
                      <a:gd name="connsiteX39" fmla="*/ 727486 w 1377416"/>
                      <a:gd name="connsiteY39" fmla="*/ 1232362 h 1292294"/>
                      <a:gd name="connsiteX40" fmla="*/ 721802 w 1377416"/>
                      <a:gd name="connsiteY40" fmla="*/ 1231567 h 1292294"/>
                      <a:gd name="connsiteX41" fmla="*/ 709210 w 1377416"/>
                      <a:gd name="connsiteY41" fmla="*/ 1229489 h 1292294"/>
                      <a:gd name="connsiteX42" fmla="*/ 679810 w 1377416"/>
                      <a:gd name="connsiteY42" fmla="*/ 1222949 h 1292294"/>
                      <a:gd name="connsiteX43" fmla="*/ 657133 w 1377416"/>
                      <a:gd name="connsiteY43" fmla="*/ 1216164 h 1292294"/>
                      <a:gd name="connsiteX44" fmla="*/ 656644 w 1377416"/>
                      <a:gd name="connsiteY44" fmla="*/ 1216042 h 1292294"/>
                      <a:gd name="connsiteX45" fmla="*/ 656156 w 1377416"/>
                      <a:gd name="connsiteY45" fmla="*/ 1215859 h 1292294"/>
                      <a:gd name="connsiteX46" fmla="*/ 651388 w 1377416"/>
                      <a:gd name="connsiteY46" fmla="*/ 1214086 h 1292294"/>
                      <a:gd name="connsiteX47" fmla="*/ 637452 w 1377416"/>
                      <a:gd name="connsiteY47" fmla="*/ 1208402 h 1292294"/>
                      <a:gd name="connsiteX48" fmla="*/ 617587 w 1377416"/>
                      <a:gd name="connsiteY48" fmla="*/ 1198927 h 1292294"/>
                      <a:gd name="connsiteX49" fmla="*/ 607012 w 1377416"/>
                      <a:gd name="connsiteY49" fmla="*/ 1193243 h 1292294"/>
                      <a:gd name="connsiteX50" fmla="*/ 597905 w 1377416"/>
                      <a:gd name="connsiteY50" fmla="*/ 1187803 h 1292294"/>
                      <a:gd name="connsiteX51" fmla="*/ 563249 w 1377416"/>
                      <a:gd name="connsiteY51" fmla="*/ 1161887 h 1292294"/>
                      <a:gd name="connsiteX52" fmla="*/ 548273 w 1377416"/>
                      <a:gd name="connsiteY52" fmla="*/ 1148195 h 1292294"/>
                      <a:gd name="connsiteX53" fmla="*/ 542956 w 1377416"/>
                      <a:gd name="connsiteY53" fmla="*/ 1142878 h 1292294"/>
                      <a:gd name="connsiteX54" fmla="*/ 535498 w 1377416"/>
                      <a:gd name="connsiteY54" fmla="*/ 1134687 h 1292294"/>
                      <a:gd name="connsiteX55" fmla="*/ 485867 w 1377416"/>
                      <a:gd name="connsiteY55" fmla="*/ 1062440 h 1292294"/>
                      <a:gd name="connsiteX56" fmla="*/ 485011 w 1377416"/>
                      <a:gd name="connsiteY56" fmla="*/ 1060790 h 1292294"/>
                      <a:gd name="connsiteX57" fmla="*/ 483911 w 1377416"/>
                      <a:gd name="connsiteY57" fmla="*/ 1058650 h 1292294"/>
                      <a:gd name="connsiteX58" fmla="*/ 479632 w 1377416"/>
                      <a:gd name="connsiteY58" fmla="*/ 1049849 h 1292294"/>
                      <a:gd name="connsiteX59" fmla="*/ 470342 w 1377416"/>
                      <a:gd name="connsiteY59" fmla="*/ 1029067 h 1292294"/>
                      <a:gd name="connsiteX60" fmla="*/ 455305 w 1377416"/>
                      <a:gd name="connsiteY60" fmla="*/ 988848 h 1292294"/>
                      <a:gd name="connsiteX61" fmla="*/ 452494 w 1377416"/>
                      <a:gd name="connsiteY61" fmla="*/ 979618 h 1292294"/>
                      <a:gd name="connsiteX62" fmla="*/ 635251 w 1377416"/>
                      <a:gd name="connsiteY62" fmla="*/ 909143 h 1292294"/>
                      <a:gd name="connsiteX63" fmla="*/ 862690 w 1377416"/>
                      <a:gd name="connsiteY63" fmla="*/ 383058 h 1292294"/>
                      <a:gd name="connsiteX64" fmla="*/ 862690 w 1377416"/>
                      <a:gd name="connsiteY64" fmla="*/ 59778 h 1292294"/>
                      <a:gd name="connsiteX65" fmla="*/ 824488 w 1377416"/>
                      <a:gd name="connsiteY65" fmla="*/ 20721 h 1292294"/>
                      <a:gd name="connsiteX66" fmla="*/ 822349 w 1377416"/>
                      <a:gd name="connsiteY66" fmla="*/ 20476 h 1292294"/>
                      <a:gd name="connsiteX67" fmla="*/ 745884 w 1377416"/>
                      <a:gd name="connsiteY67" fmla="*/ 20293 h 1292294"/>
                      <a:gd name="connsiteX68" fmla="*/ 745945 w 1377416"/>
                      <a:gd name="connsiteY68" fmla="*/ 244 h 1292294"/>
                      <a:gd name="connsiteX69" fmla="*/ 642831 w 1377416"/>
                      <a:gd name="connsiteY69" fmla="*/ 0 h 1292294"/>
                      <a:gd name="connsiteX70" fmla="*/ 624066 w 1377416"/>
                      <a:gd name="connsiteY70" fmla="*/ 18642 h 1292294"/>
                      <a:gd name="connsiteX71" fmla="*/ 624005 w 1377416"/>
                      <a:gd name="connsiteY71" fmla="*/ 56783 h 1292294"/>
                      <a:gd name="connsiteX72" fmla="*/ 642647 w 1377416"/>
                      <a:gd name="connsiteY72" fmla="*/ 75548 h 1292294"/>
                      <a:gd name="connsiteX73" fmla="*/ 745823 w 1377416"/>
                      <a:gd name="connsiteY73" fmla="*/ 75792 h 1292294"/>
                      <a:gd name="connsiteX74" fmla="*/ 745884 w 1377416"/>
                      <a:gd name="connsiteY74" fmla="*/ 58067 h 1292294"/>
                      <a:gd name="connsiteX75" fmla="*/ 781702 w 1377416"/>
                      <a:gd name="connsiteY75" fmla="*/ 58128 h 1292294"/>
                      <a:gd name="connsiteX76" fmla="*/ 781641 w 1377416"/>
                      <a:gd name="connsiteY76" fmla="*/ 59778 h 1292294"/>
                      <a:gd name="connsiteX77" fmla="*/ 781641 w 1377416"/>
                      <a:gd name="connsiteY77" fmla="*/ 355002 h 1292294"/>
                      <a:gd name="connsiteX78" fmla="*/ 642708 w 1377416"/>
                      <a:gd name="connsiteY78" fmla="*/ 792704 h 1292294"/>
                      <a:gd name="connsiteX79" fmla="*/ 455183 w 1377416"/>
                      <a:gd name="connsiteY79" fmla="*/ 898447 h 1292294"/>
                      <a:gd name="connsiteX80" fmla="*/ 257267 w 1377416"/>
                      <a:gd name="connsiteY80" fmla="*/ 829745 h 1292294"/>
                      <a:gd name="connsiteX81" fmla="*/ 80988 w 1377416"/>
                      <a:gd name="connsiteY81" fmla="*/ 377740 h 1292294"/>
                      <a:gd name="connsiteX82" fmla="*/ 80988 w 1377416"/>
                      <a:gd name="connsiteY82" fmla="*/ 59839 h 1292294"/>
                      <a:gd name="connsiteX83" fmla="*/ 80927 w 1377416"/>
                      <a:gd name="connsiteY83" fmla="*/ 58189 h 1292294"/>
                      <a:gd name="connsiteX84" fmla="*/ 113016 w 1377416"/>
                      <a:gd name="connsiteY84" fmla="*/ 58128 h 1292294"/>
                      <a:gd name="connsiteX85" fmla="*/ 113078 w 1377416"/>
                      <a:gd name="connsiteY85" fmla="*/ 75854 h 1292294"/>
                      <a:gd name="connsiteX86" fmla="*/ 216253 w 1377416"/>
                      <a:gd name="connsiteY86" fmla="*/ 75609 h 1292294"/>
                      <a:gd name="connsiteX87" fmla="*/ 234896 w 1377416"/>
                      <a:gd name="connsiteY87" fmla="*/ 56844 h 1292294"/>
                      <a:gd name="connsiteX88" fmla="*/ 234835 w 1377416"/>
                      <a:gd name="connsiteY88" fmla="*/ 18704 h 1292294"/>
                      <a:gd name="connsiteX89" fmla="*/ 216070 w 1377416"/>
                      <a:gd name="connsiteY89" fmla="*/ 61 h 1292294"/>
                      <a:gd name="connsiteX90" fmla="*/ 112956 w 1377416"/>
                      <a:gd name="connsiteY90" fmla="*/ 306 h 1292294"/>
                      <a:gd name="connsiteX91" fmla="*/ 113016 w 1377416"/>
                      <a:gd name="connsiteY91" fmla="*/ 20354 h 1292294"/>
                      <a:gd name="connsiteX92" fmla="*/ 36552 w 1377416"/>
                      <a:gd name="connsiteY92" fmla="*/ 20537 h 1292294"/>
                      <a:gd name="connsiteX93" fmla="*/ 31539 w 1377416"/>
                      <a:gd name="connsiteY93" fmla="*/ 21637 h 1292294"/>
                      <a:gd name="connsiteX94" fmla="*/ 0 w 1377416"/>
                      <a:gd name="connsiteY94" fmla="*/ 59900 h 1292294"/>
                      <a:gd name="connsiteX95" fmla="*/ 0 w 1377416"/>
                      <a:gd name="connsiteY95" fmla="*/ 368388 h 1292294"/>
                      <a:gd name="connsiteX96" fmla="*/ 172000 w 1377416"/>
                      <a:gd name="connsiteY96" fmla="*/ 860306 h 1292294"/>
                      <a:gd name="connsiteX97" fmla="*/ 375479 w 1377416"/>
                      <a:gd name="connsiteY97" fmla="*/ 975095 h 1292294"/>
                      <a:gd name="connsiteX98" fmla="*/ 517101 w 1377416"/>
                      <a:gd name="connsiteY98" fmla="*/ 1206446 h 1292294"/>
                      <a:gd name="connsiteX99" fmla="*/ 959631 w 1377416"/>
                      <a:gd name="connsiteY99" fmla="*/ 1253083 h 1292294"/>
                      <a:gd name="connsiteX100" fmla="*/ 1190432 w 1377416"/>
                      <a:gd name="connsiteY100" fmla="*/ 955169 h 1292294"/>
                      <a:gd name="connsiteX101" fmla="*/ 1226188 w 1377416"/>
                      <a:gd name="connsiteY101" fmla="*/ 799061 h 1292294"/>
                      <a:gd name="connsiteX102" fmla="*/ 1234623 w 1377416"/>
                      <a:gd name="connsiteY102" fmla="*/ 715811 h 1292294"/>
                      <a:gd name="connsiteX103" fmla="*/ 1234746 w 1377416"/>
                      <a:gd name="connsiteY103" fmla="*/ 711961 h 1292294"/>
                      <a:gd name="connsiteX104" fmla="*/ 1220198 w 1377416"/>
                      <a:gd name="connsiteY104" fmla="*/ 689101 h 1292294"/>
                      <a:gd name="connsiteX105" fmla="*/ 1236518 w 1377416"/>
                      <a:gd name="connsiteY105" fmla="*/ 366799 h 1292294"/>
                      <a:gd name="connsiteX106" fmla="*/ 1377223 w 1377416"/>
                      <a:gd name="connsiteY106" fmla="*/ 221388 h 1292294"/>
                      <a:gd name="connsiteX107" fmla="*/ 1231384 w 1377416"/>
                      <a:gd name="connsiteY107" fmla="*/ 59900 h 1292294"/>
                      <a:gd name="connsiteX108" fmla="*/ 1329181 w 1377416"/>
                      <a:gd name="connsiteY108" fmla="*/ 218820 h 1292294"/>
                      <a:gd name="connsiteX109" fmla="*/ 1238963 w 1377416"/>
                      <a:gd name="connsiteY109" fmla="*/ 318023 h 1292294"/>
                      <a:gd name="connsiteX110" fmla="*/ 1240980 w 1377416"/>
                      <a:gd name="connsiteY110" fmla="*/ 278476 h 1292294"/>
                      <a:gd name="connsiteX111" fmla="*/ 1199844 w 1377416"/>
                      <a:gd name="connsiteY111" fmla="*/ 276398 h 1292294"/>
                      <a:gd name="connsiteX112" fmla="*/ 1197828 w 1377416"/>
                      <a:gd name="connsiteY112" fmla="*/ 315945 h 1292294"/>
                      <a:gd name="connsiteX113" fmla="*/ 1118123 w 1377416"/>
                      <a:gd name="connsiteY113" fmla="*/ 208124 h 1292294"/>
                      <a:gd name="connsiteX114" fmla="*/ 1229000 w 1377416"/>
                      <a:gd name="connsiteY114" fmla="*/ 107943 h 1292294"/>
                      <a:gd name="connsiteX115" fmla="*/ 1329181 w 1377416"/>
                      <a:gd name="connsiteY115" fmla="*/ 218820 h 1292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377416" h="1292294">
                        <a:moveTo>
                          <a:pt x="1231384" y="59900"/>
                        </a:moveTo>
                        <a:cubicBezTo>
                          <a:pt x="1146545" y="55622"/>
                          <a:pt x="1074359" y="120840"/>
                          <a:pt x="1070019" y="205679"/>
                        </a:cubicBezTo>
                        <a:cubicBezTo>
                          <a:pt x="1066046" y="283488"/>
                          <a:pt x="1120751" y="350724"/>
                          <a:pt x="1195321" y="364599"/>
                        </a:cubicBezTo>
                        <a:lnTo>
                          <a:pt x="1179002" y="686778"/>
                        </a:lnTo>
                        <a:cubicBezTo>
                          <a:pt x="1168794" y="690751"/>
                          <a:pt x="1161154" y="698391"/>
                          <a:pt x="1160848" y="709943"/>
                        </a:cubicBezTo>
                        <a:cubicBezTo>
                          <a:pt x="1160359" y="728464"/>
                          <a:pt x="1158526" y="746923"/>
                          <a:pt x="1156447" y="765321"/>
                        </a:cubicBezTo>
                        <a:cubicBezTo>
                          <a:pt x="1154186" y="785308"/>
                          <a:pt x="1151252" y="805295"/>
                          <a:pt x="1147768" y="825160"/>
                        </a:cubicBezTo>
                        <a:cubicBezTo>
                          <a:pt x="1146728" y="830906"/>
                          <a:pt x="1145628" y="836652"/>
                          <a:pt x="1144528" y="842397"/>
                        </a:cubicBezTo>
                        <a:cubicBezTo>
                          <a:pt x="1144406" y="843069"/>
                          <a:pt x="1144284" y="843559"/>
                          <a:pt x="1144223" y="843925"/>
                        </a:cubicBezTo>
                        <a:cubicBezTo>
                          <a:pt x="1144161" y="844170"/>
                          <a:pt x="1144100" y="844414"/>
                          <a:pt x="1144039" y="844720"/>
                        </a:cubicBezTo>
                        <a:cubicBezTo>
                          <a:pt x="1143306" y="848082"/>
                          <a:pt x="1142633" y="851382"/>
                          <a:pt x="1141900" y="854744"/>
                        </a:cubicBezTo>
                        <a:cubicBezTo>
                          <a:pt x="1139149" y="867396"/>
                          <a:pt x="1136154" y="880049"/>
                          <a:pt x="1132854" y="892579"/>
                        </a:cubicBezTo>
                        <a:cubicBezTo>
                          <a:pt x="1118490" y="947345"/>
                          <a:pt x="1098931" y="1001561"/>
                          <a:pt x="1070631" y="1052966"/>
                        </a:cubicBezTo>
                        <a:cubicBezTo>
                          <a:pt x="1069225" y="1055533"/>
                          <a:pt x="1067758" y="1058100"/>
                          <a:pt x="1066291" y="1060667"/>
                        </a:cubicBezTo>
                        <a:cubicBezTo>
                          <a:pt x="1066963" y="1059506"/>
                          <a:pt x="1063724" y="1065068"/>
                          <a:pt x="1062684" y="1066719"/>
                        </a:cubicBezTo>
                        <a:cubicBezTo>
                          <a:pt x="1058589" y="1073442"/>
                          <a:pt x="1054311" y="1080043"/>
                          <a:pt x="1049910" y="1086644"/>
                        </a:cubicBezTo>
                        <a:cubicBezTo>
                          <a:pt x="1041536" y="1098991"/>
                          <a:pt x="1032490" y="1111033"/>
                          <a:pt x="1022710" y="1122768"/>
                        </a:cubicBezTo>
                        <a:cubicBezTo>
                          <a:pt x="1018126" y="1128208"/>
                          <a:pt x="1013358" y="1133587"/>
                          <a:pt x="1008407" y="1138905"/>
                        </a:cubicBezTo>
                        <a:cubicBezTo>
                          <a:pt x="1006085" y="1141411"/>
                          <a:pt x="1003701" y="1143856"/>
                          <a:pt x="1001317" y="1146301"/>
                        </a:cubicBezTo>
                        <a:cubicBezTo>
                          <a:pt x="999728" y="1147890"/>
                          <a:pt x="998078" y="1149540"/>
                          <a:pt x="996488" y="1151130"/>
                        </a:cubicBezTo>
                        <a:cubicBezTo>
                          <a:pt x="995999" y="1151618"/>
                          <a:pt x="994899" y="1152658"/>
                          <a:pt x="994043" y="1153452"/>
                        </a:cubicBezTo>
                        <a:cubicBezTo>
                          <a:pt x="983469" y="1163109"/>
                          <a:pt x="972284" y="1172339"/>
                          <a:pt x="960243" y="1180896"/>
                        </a:cubicBezTo>
                        <a:cubicBezTo>
                          <a:pt x="954313" y="1185114"/>
                          <a:pt x="948140" y="1189209"/>
                          <a:pt x="941783" y="1193121"/>
                        </a:cubicBezTo>
                        <a:cubicBezTo>
                          <a:pt x="938788" y="1194955"/>
                          <a:pt x="935732" y="1196727"/>
                          <a:pt x="932676" y="1198500"/>
                        </a:cubicBezTo>
                        <a:cubicBezTo>
                          <a:pt x="940866" y="1193610"/>
                          <a:pt x="927786" y="1201067"/>
                          <a:pt x="925647" y="1202167"/>
                        </a:cubicBezTo>
                        <a:cubicBezTo>
                          <a:pt x="911405" y="1209380"/>
                          <a:pt x="896308" y="1215675"/>
                          <a:pt x="880660" y="1220871"/>
                        </a:cubicBezTo>
                        <a:cubicBezTo>
                          <a:pt x="879071" y="1221421"/>
                          <a:pt x="877421" y="1221849"/>
                          <a:pt x="875892" y="1222399"/>
                        </a:cubicBezTo>
                        <a:cubicBezTo>
                          <a:pt x="875709" y="1222460"/>
                          <a:pt x="875526" y="1222521"/>
                          <a:pt x="875343" y="1222582"/>
                        </a:cubicBezTo>
                        <a:cubicBezTo>
                          <a:pt x="875281" y="1222582"/>
                          <a:pt x="875159" y="1222643"/>
                          <a:pt x="875098" y="1222643"/>
                        </a:cubicBezTo>
                        <a:cubicBezTo>
                          <a:pt x="871369" y="1223621"/>
                          <a:pt x="867702" y="1224660"/>
                          <a:pt x="863913" y="1225577"/>
                        </a:cubicBezTo>
                        <a:cubicBezTo>
                          <a:pt x="855050" y="1227778"/>
                          <a:pt x="846004" y="1229611"/>
                          <a:pt x="836896" y="1231078"/>
                        </a:cubicBezTo>
                        <a:cubicBezTo>
                          <a:pt x="828400" y="1232484"/>
                          <a:pt x="819782" y="1233462"/>
                          <a:pt x="811163" y="1234379"/>
                        </a:cubicBezTo>
                        <a:cubicBezTo>
                          <a:pt x="810613" y="1234440"/>
                          <a:pt x="809758" y="1234501"/>
                          <a:pt x="808902" y="1234562"/>
                        </a:cubicBezTo>
                        <a:cubicBezTo>
                          <a:pt x="809513" y="1234501"/>
                          <a:pt x="810308" y="1234501"/>
                          <a:pt x="811225" y="1234440"/>
                        </a:cubicBezTo>
                        <a:cubicBezTo>
                          <a:pt x="809941" y="1234501"/>
                          <a:pt x="808657" y="1234623"/>
                          <a:pt x="807374" y="1234685"/>
                        </a:cubicBezTo>
                        <a:cubicBezTo>
                          <a:pt x="806885" y="1234746"/>
                          <a:pt x="806640" y="1234746"/>
                          <a:pt x="806702" y="1234746"/>
                        </a:cubicBezTo>
                        <a:cubicBezTo>
                          <a:pt x="806335" y="1234746"/>
                          <a:pt x="805968" y="1234807"/>
                          <a:pt x="805601" y="1234807"/>
                        </a:cubicBezTo>
                        <a:cubicBezTo>
                          <a:pt x="799795" y="1235051"/>
                          <a:pt x="794049" y="1235357"/>
                          <a:pt x="788242" y="1235418"/>
                        </a:cubicBezTo>
                        <a:cubicBezTo>
                          <a:pt x="767949" y="1235724"/>
                          <a:pt x="748023" y="1234195"/>
                          <a:pt x="727853" y="1232423"/>
                        </a:cubicBezTo>
                        <a:cubicBezTo>
                          <a:pt x="727730" y="1232423"/>
                          <a:pt x="727608" y="1232423"/>
                          <a:pt x="727486" y="1232362"/>
                        </a:cubicBezTo>
                        <a:cubicBezTo>
                          <a:pt x="725591" y="1232117"/>
                          <a:pt x="723696" y="1231812"/>
                          <a:pt x="721802" y="1231567"/>
                        </a:cubicBezTo>
                        <a:cubicBezTo>
                          <a:pt x="717584" y="1230956"/>
                          <a:pt x="713367" y="1230223"/>
                          <a:pt x="709210" y="1229489"/>
                        </a:cubicBezTo>
                        <a:cubicBezTo>
                          <a:pt x="699308" y="1227655"/>
                          <a:pt x="689467" y="1225516"/>
                          <a:pt x="679810" y="1222949"/>
                        </a:cubicBezTo>
                        <a:cubicBezTo>
                          <a:pt x="672109" y="1220932"/>
                          <a:pt x="664713" y="1218487"/>
                          <a:pt x="657133" y="1216164"/>
                        </a:cubicBezTo>
                        <a:cubicBezTo>
                          <a:pt x="656950" y="1216103"/>
                          <a:pt x="656828" y="1216042"/>
                          <a:pt x="656644" y="1216042"/>
                        </a:cubicBezTo>
                        <a:cubicBezTo>
                          <a:pt x="656522" y="1215981"/>
                          <a:pt x="656339" y="1215920"/>
                          <a:pt x="656156" y="1215859"/>
                        </a:cubicBezTo>
                        <a:cubicBezTo>
                          <a:pt x="654566" y="1215247"/>
                          <a:pt x="652977" y="1214697"/>
                          <a:pt x="651388" y="1214086"/>
                        </a:cubicBezTo>
                        <a:cubicBezTo>
                          <a:pt x="646681" y="1212253"/>
                          <a:pt x="642036" y="1210358"/>
                          <a:pt x="637452" y="1208402"/>
                        </a:cubicBezTo>
                        <a:cubicBezTo>
                          <a:pt x="630667" y="1205468"/>
                          <a:pt x="624005" y="1202289"/>
                          <a:pt x="617587" y="1198927"/>
                        </a:cubicBezTo>
                        <a:cubicBezTo>
                          <a:pt x="614042" y="1197094"/>
                          <a:pt x="610497" y="1195199"/>
                          <a:pt x="607012" y="1193243"/>
                        </a:cubicBezTo>
                        <a:cubicBezTo>
                          <a:pt x="605240" y="1192204"/>
                          <a:pt x="595583" y="1186214"/>
                          <a:pt x="597905" y="1187803"/>
                        </a:cubicBezTo>
                        <a:cubicBezTo>
                          <a:pt x="585681" y="1179674"/>
                          <a:pt x="574006" y="1171178"/>
                          <a:pt x="563249" y="1161887"/>
                        </a:cubicBezTo>
                        <a:cubicBezTo>
                          <a:pt x="558053" y="1157425"/>
                          <a:pt x="553102" y="1152902"/>
                          <a:pt x="548273" y="1148195"/>
                        </a:cubicBezTo>
                        <a:cubicBezTo>
                          <a:pt x="546929" y="1146912"/>
                          <a:pt x="540327" y="1140005"/>
                          <a:pt x="542956" y="1142878"/>
                        </a:cubicBezTo>
                        <a:cubicBezTo>
                          <a:pt x="540450" y="1140127"/>
                          <a:pt x="537944" y="1137438"/>
                          <a:pt x="535498" y="1134687"/>
                        </a:cubicBezTo>
                        <a:cubicBezTo>
                          <a:pt x="515573" y="1112011"/>
                          <a:pt x="499680" y="1087623"/>
                          <a:pt x="485867" y="1062440"/>
                        </a:cubicBezTo>
                        <a:cubicBezTo>
                          <a:pt x="485561" y="1061890"/>
                          <a:pt x="485256" y="1061340"/>
                          <a:pt x="485011" y="1060790"/>
                        </a:cubicBezTo>
                        <a:cubicBezTo>
                          <a:pt x="484644" y="1060117"/>
                          <a:pt x="484217" y="1059200"/>
                          <a:pt x="483911" y="1058650"/>
                        </a:cubicBezTo>
                        <a:cubicBezTo>
                          <a:pt x="482505" y="1055716"/>
                          <a:pt x="481038" y="1052782"/>
                          <a:pt x="479632" y="1049849"/>
                        </a:cubicBezTo>
                        <a:cubicBezTo>
                          <a:pt x="476331" y="1043003"/>
                          <a:pt x="473275" y="1036035"/>
                          <a:pt x="470342" y="1029067"/>
                        </a:cubicBezTo>
                        <a:cubicBezTo>
                          <a:pt x="464780" y="1015803"/>
                          <a:pt x="459767" y="1002356"/>
                          <a:pt x="455305" y="988848"/>
                        </a:cubicBezTo>
                        <a:cubicBezTo>
                          <a:pt x="454266" y="985791"/>
                          <a:pt x="453410" y="982675"/>
                          <a:pt x="452494" y="979618"/>
                        </a:cubicBezTo>
                        <a:cubicBezTo>
                          <a:pt x="518506" y="975034"/>
                          <a:pt x="582319" y="949118"/>
                          <a:pt x="635251" y="909143"/>
                        </a:cubicBezTo>
                        <a:cubicBezTo>
                          <a:pt x="794966" y="788425"/>
                          <a:pt x="861834" y="576634"/>
                          <a:pt x="862690" y="383058"/>
                        </a:cubicBezTo>
                        <a:cubicBezTo>
                          <a:pt x="863179" y="275298"/>
                          <a:pt x="862690" y="167538"/>
                          <a:pt x="862690" y="59778"/>
                        </a:cubicBezTo>
                        <a:cubicBezTo>
                          <a:pt x="862690" y="34718"/>
                          <a:pt x="843925" y="21699"/>
                          <a:pt x="824488" y="20721"/>
                        </a:cubicBezTo>
                        <a:cubicBezTo>
                          <a:pt x="823816" y="20598"/>
                          <a:pt x="823082" y="20476"/>
                          <a:pt x="822349" y="20476"/>
                        </a:cubicBezTo>
                        <a:cubicBezTo>
                          <a:pt x="796860" y="20415"/>
                          <a:pt x="771372" y="20354"/>
                          <a:pt x="745884" y="20293"/>
                        </a:cubicBezTo>
                        <a:lnTo>
                          <a:pt x="745945" y="244"/>
                        </a:lnTo>
                        <a:lnTo>
                          <a:pt x="642831" y="0"/>
                        </a:lnTo>
                        <a:cubicBezTo>
                          <a:pt x="632501" y="0"/>
                          <a:pt x="624127" y="8313"/>
                          <a:pt x="624066" y="18642"/>
                        </a:cubicBezTo>
                        <a:lnTo>
                          <a:pt x="624005" y="56783"/>
                        </a:lnTo>
                        <a:cubicBezTo>
                          <a:pt x="624005" y="67113"/>
                          <a:pt x="632317" y="75487"/>
                          <a:pt x="642647" y="75548"/>
                        </a:cubicBezTo>
                        <a:lnTo>
                          <a:pt x="745823" y="75792"/>
                        </a:lnTo>
                        <a:lnTo>
                          <a:pt x="745884" y="58067"/>
                        </a:lnTo>
                        <a:cubicBezTo>
                          <a:pt x="757803" y="58067"/>
                          <a:pt x="769783" y="58128"/>
                          <a:pt x="781702" y="58128"/>
                        </a:cubicBezTo>
                        <a:cubicBezTo>
                          <a:pt x="781702" y="58678"/>
                          <a:pt x="781641" y="59228"/>
                          <a:pt x="781641" y="59778"/>
                        </a:cubicBezTo>
                        <a:cubicBezTo>
                          <a:pt x="781641" y="158186"/>
                          <a:pt x="781641" y="256594"/>
                          <a:pt x="781641" y="355002"/>
                        </a:cubicBezTo>
                        <a:cubicBezTo>
                          <a:pt x="781641" y="510316"/>
                          <a:pt x="749551" y="673453"/>
                          <a:pt x="642708" y="792704"/>
                        </a:cubicBezTo>
                        <a:cubicBezTo>
                          <a:pt x="594116" y="846981"/>
                          <a:pt x="529447" y="891296"/>
                          <a:pt x="455183" y="898447"/>
                        </a:cubicBezTo>
                        <a:cubicBezTo>
                          <a:pt x="382324" y="905415"/>
                          <a:pt x="311788" y="877298"/>
                          <a:pt x="257267" y="829745"/>
                        </a:cubicBezTo>
                        <a:cubicBezTo>
                          <a:pt x="130192" y="718867"/>
                          <a:pt x="81233" y="541061"/>
                          <a:pt x="80988" y="377740"/>
                        </a:cubicBezTo>
                        <a:cubicBezTo>
                          <a:pt x="80866" y="271753"/>
                          <a:pt x="80988" y="165766"/>
                          <a:pt x="80988" y="59839"/>
                        </a:cubicBezTo>
                        <a:cubicBezTo>
                          <a:pt x="80988" y="59289"/>
                          <a:pt x="80927" y="58739"/>
                          <a:pt x="80927" y="58189"/>
                        </a:cubicBezTo>
                        <a:cubicBezTo>
                          <a:pt x="91623" y="58189"/>
                          <a:pt x="102320" y="58128"/>
                          <a:pt x="113016" y="58128"/>
                        </a:cubicBezTo>
                        <a:lnTo>
                          <a:pt x="113078" y="75854"/>
                        </a:lnTo>
                        <a:lnTo>
                          <a:pt x="216253" y="75609"/>
                        </a:lnTo>
                        <a:cubicBezTo>
                          <a:pt x="226583" y="75609"/>
                          <a:pt x="234957" y="67174"/>
                          <a:pt x="234896" y="56844"/>
                        </a:cubicBezTo>
                        <a:lnTo>
                          <a:pt x="234835" y="18704"/>
                        </a:lnTo>
                        <a:cubicBezTo>
                          <a:pt x="234835" y="8374"/>
                          <a:pt x="226400" y="0"/>
                          <a:pt x="216070" y="61"/>
                        </a:cubicBezTo>
                        <a:lnTo>
                          <a:pt x="112956" y="306"/>
                        </a:lnTo>
                        <a:lnTo>
                          <a:pt x="113016" y="20354"/>
                        </a:lnTo>
                        <a:cubicBezTo>
                          <a:pt x="87528" y="20415"/>
                          <a:pt x="62040" y="20476"/>
                          <a:pt x="36552" y="20537"/>
                        </a:cubicBezTo>
                        <a:cubicBezTo>
                          <a:pt x="34779" y="20537"/>
                          <a:pt x="33129" y="20965"/>
                          <a:pt x="31539" y="21637"/>
                        </a:cubicBezTo>
                        <a:cubicBezTo>
                          <a:pt x="14670" y="24938"/>
                          <a:pt x="0" y="37652"/>
                          <a:pt x="0" y="59900"/>
                        </a:cubicBezTo>
                        <a:cubicBezTo>
                          <a:pt x="0" y="162709"/>
                          <a:pt x="0" y="265579"/>
                          <a:pt x="0" y="368388"/>
                        </a:cubicBezTo>
                        <a:cubicBezTo>
                          <a:pt x="0" y="544789"/>
                          <a:pt x="47432" y="729564"/>
                          <a:pt x="172000" y="860306"/>
                        </a:cubicBezTo>
                        <a:cubicBezTo>
                          <a:pt x="227072" y="918129"/>
                          <a:pt x="297119" y="960487"/>
                          <a:pt x="375479" y="975095"/>
                        </a:cubicBezTo>
                        <a:cubicBezTo>
                          <a:pt x="398461" y="1059812"/>
                          <a:pt x="439413" y="1143367"/>
                          <a:pt x="517101" y="1206446"/>
                        </a:cubicBezTo>
                        <a:cubicBezTo>
                          <a:pt x="629017" y="1297397"/>
                          <a:pt x="822532" y="1321173"/>
                          <a:pt x="959631" y="1253083"/>
                        </a:cubicBezTo>
                        <a:cubicBezTo>
                          <a:pt x="1090496" y="1188109"/>
                          <a:pt x="1154186" y="1066963"/>
                          <a:pt x="1190432" y="955169"/>
                        </a:cubicBezTo>
                        <a:cubicBezTo>
                          <a:pt x="1207057" y="903948"/>
                          <a:pt x="1218426" y="851566"/>
                          <a:pt x="1226188" y="799061"/>
                        </a:cubicBezTo>
                        <a:cubicBezTo>
                          <a:pt x="1230223" y="771555"/>
                          <a:pt x="1234135" y="743622"/>
                          <a:pt x="1234623" y="715811"/>
                        </a:cubicBezTo>
                        <a:cubicBezTo>
                          <a:pt x="1234623" y="714528"/>
                          <a:pt x="1234746" y="713244"/>
                          <a:pt x="1234746" y="711961"/>
                        </a:cubicBezTo>
                        <a:cubicBezTo>
                          <a:pt x="1234990" y="701386"/>
                          <a:pt x="1228939" y="693746"/>
                          <a:pt x="1220198" y="689101"/>
                        </a:cubicBezTo>
                        <a:lnTo>
                          <a:pt x="1236518" y="366799"/>
                        </a:lnTo>
                        <a:cubicBezTo>
                          <a:pt x="1312128" y="360565"/>
                          <a:pt x="1373251" y="299197"/>
                          <a:pt x="1377223" y="221388"/>
                        </a:cubicBezTo>
                        <a:cubicBezTo>
                          <a:pt x="1381441" y="136427"/>
                          <a:pt x="1316223" y="64179"/>
                          <a:pt x="1231384" y="59900"/>
                        </a:cubicBezTo>
                        <a:close/>
                        <a:moveTo>
                          <a:pt x="1329181" y="218820"/>
                        </a:moveTo>
                        <a:cubicBezTo>
                          <a:pt x="1326614" y="270041"/>
                          <a:pt x="1287862" y="310933"/>
                          <a:pt x="1238963" y="318023"/>
                        </a:cubicBezTo>
                        <a:lnTo>
                          <a:pt x="1240980" y="278476"/>
                        </a:lnTo>
                        <a:lnTo>
                          <a:pt x="1199844" y="276398"/>
                        </a:lnTo>
                        <a:lnTo>
                          <a:pt x="1197828" y="315945"/>
                        </a:lnTo>
                        <a:cubicBezTo>
                          <a:pt x="1149846" y="303904"/>
                          <a:pt x="1115495" y="259345"/>
                          <a:pt x="1118123" y="208124"/>
                        </a:cubicBezTo>
                        <a:cubicBezTo>
                          <a:pt x="1121057" y="149812"/>
                          <a:pt x="1170750" y="104948"/>
                          <a:pt x="1229000" y="107943"/>
                        </a:cubicBezTo>
                        <a:cubicBezTo>
                          <a:pt x="1287251" y="110877"/>
                          <a:pt x="1332115" y="160509"/>
                          <a:pt x="1329181" y="218820"/>
                        </a:cubicBezTo>
                        <a:close/>
                      </a:path>
                    </a:pathLst>
                  </a:custGeom>
                  <a:solidFill>
                    <a:schemeClr val="accent2"/>
                  </a:solidFill>
                  <a:ln w="6112" cap="flat">
                    <a:noFill/>
                    <a:prstDash val="solid"/>
                    <a:miter/>
                  </a:ln>
                </p:spPr>
                <p:txBody>
                  <a:bodyPr rtlCol="0" anchor="ctr"/>
                  <a:lstStyle/>
                  <a:p>
                    <a:endParaRPr lang="en-CA">
                      <a:latin typeface="+mj-lt"/>
                      <a:ea typeface="Yu Gothic UI Semibold" panose="020B0700000000000000" pitchFamily="34" charset="-128"/>
                    </a:endParaRPr>
                  </a:p>
                </p:txBody>
              </p:sp>
            </p:grpSp>
          </p:grpSp>
        </p:grpSp>
        <p:grpSp>
          <p:nvGrpSpPr>
            <p:cNvPr id="155" name="Group 154">
              <a:extLst>
                <a:ext uri="{FF2B5EF4-FFF2-40B4-BE49-F238E27FC236}">
                  <a16:creationId xmlns:a16="http://schemas.microsoft.com/office/drawing/2014/main" id="{71344825-5358-8232-C957-B6D89E32C5D5}"/>
                </a:ext>
              </a:extLst>
            </p:cNvPr>
            <p:cNvGrpSpPr/>
            <p:nvPr/>
          </p:nvGrpSpPr>
          <p:grpSpPr>
            <a:xfrm>
              <a:off x="6151887" y="2679537"/>
              <a:ext cx="5048283" cy="1393496"/>
              <a:chOff x="6151887" y="2679537"/>
              <a:chExt cx="5048283" cy="1393496"/>
            </a:xfrm>
          </p:grpSpPr>
          <p:grpSp>
            <p:nvGrpSpPr>
              <p:cNvPr id="8" name="Group 7">
                <a:extLst>
                  <a:ext uri="{FF2B5EF4-FFF2-40B4-BE49-F238E27FC236}">
                    <a16:creationId xmlns:a16="http://schemas.microsoft.com/office/drawing/2014/main" id="{25D5A816-92C4-7656-FEFF-0F1B51DFEA4E}"/>
                  </a:ext>
                </a:extLst>
              </p:cNvPr>
              <p:cNvGrpSpPr/>
              <p:nvPr/>
            </p:nvGrpSpPr>
            <p:grpSpPr>
              <a:xfrm>
                <a:off x="7110770" y="2679537"/>
                <a:ext cx="4089400" cy="1393496"/>
                <a:chOff x="8096395" y="3650609"/>
                <a:chExt cx="4089400" cy="1393496"/>
              </a:xfrm>
            </p:grpSpPr>
            <p:sp>
              <p:nvSpPr>
                <p:cNvPr id="10" name="Rectangle: Rounded Corners 9">
                  <a:extLst>
                    <a:ext uri="{FF2B5EF4-FFF2-40B4-BE49-F238E27FC236}">
                      <a16:creationId xmlns:a16="http://schemas.microsoft.com/office/drawing/2014/main" id="{852CBD44-CBC8-6F50-303B-A4606F4FCC74}"/>
                    </a:ext>
                  </a:extLst>
                </p:cNvPr>
                <p:cNvSpPr/>
                <p:nvPr/>
              </p:nvSpPr>
              <p:spPr>
                <a:xfrm>
                  <a:off x="8096395" y="3650609"/>
                  <a:ext cx="4089400" cy="1393496"/>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grpSp>
              <p:nvGrpSpPr>
                <p:cNvPr id="11" name="Group 10">
                  <a:extLst>
                    <a:ext uri="{FF2B5EF4-FFF2-40B4-BE49-F238E27FC236}">
                      <a16:creationId xmlns:a16="http://schemas.microsoft.com/office/drawing/2014/main" id="{D759BE90-6AE7-6FAB-8AA4-009FC86FCB6B}"/>
                    </a:ext>
                  </a:extLst>
                </p:cNvPr>
                <p:cNvGrpSpPr/>
                <p:nvPr/>
              </p:nvGrpSpPr>
              <p:grpSpPr>
                <a:xfrm>
                  <a:off x="8388500" y="3790941"/>
                  <a:ext cx="3670132" cy="1112832"/>
                  <a:chOff x="1182779" y="1850029"/>
                  <a:chExt cx="2716372" cy="1112832"/>
                </a:xfrm>
              </p:grpSpPr>
              <p:sp>
                <p:nvSpPr>
                  <p:cNvPr id="12" name="TextBox 11">
                    <a:extLst>
                      <a:ext uri="{FF2B5EF4-FFF2-40B4-BE49-F238E27FC236}">
                        <a16:creationId xmlns:a16="http://schemas.microsoft.com/office/drawing/2014/main" id="{1835F170-9213-CBCE-4259-69B6CA34060B}"/>
                      </a:ext>
                    </a:extLst>
                  </p:cNvPr>
                  <p:cNvSpPr txBox="1"/>
                  <p:nvPr/>
                </p:nvSpPr>
                <p:spPr>
                  <a:xfrm>
                    <a:off x="1182779" y="2224197"/>
                    <a:ext cx="2716372" cy="738664"/>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Tx/>
                      <a:buSzTx/>
                      <a:tabLst/>
                      <a:defRPr/>
                    </a:pP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Lorem ipsum dolor sit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amet</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consectetur</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adipisicing</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elit</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sed do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eiusmod</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tempor</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incididunt</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ut</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labore et dolore magna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aliqua</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Ut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enim</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ad minim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veniam</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quis</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nostrud</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exercitation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ullamco</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 </a:t>
                    </a:r>
                    <a:r>
                      <a:rPr kumimoji="0" lang="en-CA" sz="1050" u="none" strike="noStrike" kern="0" cap="none" spc="0" normalizeH="0" baseline="0" noProof="0" dirty="0" err="1">
                        <a:ln>
                          <a:noFill/>
                        </a:ln>
                        <a:solidFill>
                          <a:schemeClr val="bg2"/>
                        </a:solidFill>
                        <a:effectLst/>
                        <a:uLnTx/>
                        <a:uFillTx/>
                        <a:ea typeface="Yu Gothic UI Semibold" panose="020B0700000000000000" pitchFamily="34" charset="-128"/>
                        <a:cs typeface="Arial" panose="020B0604020202020204" pitchFamily="34" charset="0"/>
                      </a:rPr>
                      <a:t>laboris</a:t>
                    </a:r>
                    <a:r>
                      <a:rPr kumimoji="0" lang="en-CA" sz="1050" u="none" strike="noStrike" kern="0" cap="none" spc="0" normalizeH="0" baseline="0" noProof="0" dirty="0">
                        <a:ln>
                          <a:noFill/>
                        </a:ln>
                        <a:solidFill>
                          <a:schemeClr val="bg2"/>
                        </a:solidFill>
                        <a:effectLst/>
                        <a:uLnTx/>
                        <a:uFillTx/>
                        <a:ea typeface="Yu Gothic UI Semibold" panose="020B0700000000000000" pitchFamily="34" charset="-128"/>
                        <a:cs typeface="Arial" panose="020B0604020202020204" pitchFamily="34" charset="0"/>
                      </a:rPr>
                      <a:t>.</a:t>
                    </a:r>
                  </a:p>
                </p:txBody>
              </p:sp>
              <p:sp>
                <p:nvSpPr>
                  <p:cNvPr id="13" name="TextBox 12">
                    <a:extLst>
                      <a:ext uri="{FF2B5EF4-FFF2-40B4-BE49-F238E27FC236}">
                        <a16:creationId xmlns:a16="http://schemas.microsoft.com/office/drawing/2014/main" id="{2C25A12D-159C-031B-4144-CE4CDF4A60E2}"/>
                      </a:ext>
                    </a:extLst>
                  </p:cNvPr>
                  <p:cNvSpPr txBox="1"/>
                  <p:nvPr/>
                </p:nvSpPr>
                <p:spPr>
                  <a:xfrm>
                    <a:off x="1182779" y="1850029"/>
                    <a:ext cx="2429697" cy="307777"/>
                  </a:xfrm>
                  <a:prstGeom prst="rect">
                    <a:avLst/>
                  </a:prstGeom>
                  <a:noFill/>
                </p:spPr>
                <p:txBody>
                  <a:bodyPr wrap="square">
                    <a:spAutoFit/>
                  </a:bodyPr>
                  <a:lstStyle/>
                  <a:p>
                    <a:r>
                      <a:rPr lang="en-CA" sz="1400" dirty="0">
                        <a:solidFill>
                          <a:schemeClr val="bg2"/>
                        </a:solidFill>
                        <a:effectLst/>
                        <a:latin typeface="+mj-lt"/>
                        <a:ea typeface="Yu Gothic UI Semibold" panose="020B0700000000000000" pitchFamily="34" charset="-128"/>
                        <a:cs typeface="Arial" panose="020B0604020202020204" pitchFamily="34" charset="0"/>
                      </a:rPr>
                      <a:t>Lorem ipsum dolor</a:t>
                    </a:r>
                    <a:endParaRPr lang="en-CA" sz="1400" dirty="0">
                      <a:solidFill>
                        <a:schemeClr val="bg2"/>
                      </a:solidFill>
                      <a:latin typeface="+mj-lt"/>
                      <a:ea typeface="Yu Gothic UI Semibold" panose="020B0700000000000000" pitchFamily="34" charset="-128"/>
                    </a:endParaRPr>
                  </a:p>
                </p:txBody>
              </p:sp>
            </p:grpSp>
          </p:grpSp>
          <p:grpSp>
            <p:nvGrpSpPr>
              <p:cNvPr id="152" name="Group 151">
                <a:extLst>
                  <a:ext uri="{FF2B5EF4-FFF2-40B4-BE49-F238E27FC236}">
                    <a16:creationId xmlns:a16="http://schemas.microsoft.com/office/drawing/2014/main" id="{9E36D4D2-9020-3607-7273-A77B1A660181}"/>
                  </a:ext>
                </a:extLst>
              </p:cNvPr>
              <p:cNvGrpSpPr/>
              <p:nvPr/>
            </p:nvGrpSpPr>
            <p:grpSpPr>
              <a:xfrm>
                <a:off x="6151887" y="2857500"/>
                <a:ext cx="1037570" cy="1037570"/>
                <a:chOff x="6067479" y="2773092"/>
                <a:chExt cx="1206386" cy="1206386"/>
              </a:xfrm>
            </p:grpSpPr>
            <p:sp>
              <p:nvSpPr>
                <p:cNvPr id="103" name="Oval 102">
                  <a:extLst>
                    <a:ext uri="{FF2B5EF4-FFF2-40B4-BE49-F238E27FC236}">
                      <a16:creationId xmlns:a16="http://schemas.microsoft.com/office/drawing/2014/main" id="{DCE76BCB-4AF7-E601-F0E5-48113C40D605}"/>
                    </a:ext>
                  </a:extLst>
                </p:cNvPr>
                <p:cNvSpPr/>
                <p:nvPr/>
              </p:nvSpPr>
              <p:spPr>
                <a:xfrm>
                  <a:off x="6067479" y="2773092"/>
                  <a:ext cx="1206386" cy="1206386"/>
                </a:xfrm>
                <a:prstGeom prst="ellipse">
                  <a:avLst/>
                </a:prstGeom>
                <a:solidFill>
                  <a:schemeClr val="bg2"/>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Yu Gothic UI Semibold" panose="020B0700000000000000" pitchFamily="34" charset="-128"/>
                  </a:endParaRPr>
                </a:p>
              </p:txBody>
            </p:sp>
            <p:grpSp>
              <p:nvGrpSpPr>
                <p:cNvPr id="104" name="Group 103">
                  <a:extLst>
                    <a:ext uri="{FF2B5EF4-FFF2-40B4-BE49-F238E27FC236}">
                      <a16:creationId xmlns:a16="http://schemas.microsoft.com/office/drawing/2014/main" id="{A6726468-B4F7-715F-7339-B9B14DC3A9CF}"/>
                    </a:ext>
                  </a:extLst>
                </p:cNvPr>
                <p:cNvGrpSpPr/>
                <p:nvPr/>
              </p:nvGrpSpPr>
              <p:grpSpPr>
                <a:xfrm>
                  <a:off x="6359519" y="3149109"/>
                  <a:ext cx="622306" cy="454352"/>
                  <a:chOff x="4014004" y="4347495"/>
                  <a:chExt cx="1455397" cy="1062603"/>
                </a:xfrm>
              </p:grpSpPr>
              <p:sp>
                <p:nvSpPr>
                  <p:cNvPr id="105" name="Freeform: Shape 104">
                    <a:extLst>
                      <a:ext uri="{FF2B5EF4-FFF2-40B4-BE49-F238E27FC236}">
                        <a16:creationId xmlns:a16="http://schemas.microsoft.com/office/drawing/2014/main" id="{23E9FA1C-BC44-622D-6EBB-C3EFB9840EBA}"/>
                      </a:ext>
                    </a:extLst>
                  </p:cNvPr>
                  <p:cNvSpPr/>
                  <p:nvPr/>
                </p:nvSpPr>
                <p:spPr>
                  <a:xfrm>
                    <a:off x="4482991" y="4347495"/>
                    <a:ext cx="986410" cy="1062603"/>
                  </a:xfrm>
                  <a:custGeom>
                    <a:avLst/>
                    <a:gdLst>
                      <a:gd name="connsiteX0" fmla="*/ 874069 w 986410"/>
                      <a:gd name="connsiteY0" fmla="*/ 440127 h 1062603"/>
                      <a:gd name="connsiteX1" fmla="*/ 858665 w 986410"/>
                      <a:gd name="connsiteY1" fmla="*/ 426068 h 1062603"/>
                      <a:gd name="connsiteX2" fmla="*/ 858299 w 986410"/>
                      <a:gd name="connsiteY2" fmla="*/ 411827 h 1062603"/>
                      <a:gd name="connsiteX3" fmla="*/ 868995 w 986410"/>
                      <a:gd name="connsiteY3" fmla="*/ 385116 h 1062603"/>
                      <a:gd name="connsiteX4" fmla="*/ 875658 w 986410"/>
                      <a:gd name="connsiteY4" fmla="*/ 299238 h 1062603"/>
                      <a:gd name="connsiteX5" fmla="*/ 853226 w 986410"/>
                      <a:gd name="connsiteY5" fmla="*/ 210549 h 1062603"/>
                      <a:gd name="connsiteX6" fmla="*/ 819730 w 986410"/>
                      <a:gd name="connsiteY6" fmla="*/ 135123 h 1062603"/>
                      <a:gd name="connsiteX7" fmla="*/ 696017 w 986410"/>
                      <a:gd name="connsiteY7" fmla="*/ 48145 h 1062603"/>
                      <a:gd name="connsiteX8" fmla="*/ 493150 w 986410"/>
                      <a:gd name="connsiteY8" fmla="*/ 3892 h 1062603"/>
                      <a:gd name="connsiteX9" fmla="*/ 276347 w 986410"/>
                      <a:gd name="connsiteY9" fmla="*/ 6826 h 1062603"/>
                      <a:gd name="connsiteX10" fmla="*/ 183256 w 986410"/>
                      <a:gd name="connsiteY10" fmla="*/ 31642 h 1062603"/>
                      <a:gd name="connsiteX11" fmla="*/ 183929 w 986410"/>
                      <a:gd name="connsiteY11" fmla="*/ 80357 h 1062603"/>
                      <a:gd name="connsiteX12" fmla="*/ 165959 w 986410"/>
                      <a:gd name="connsiteY12" fmla="*/ 87997 h 1062603"/>
                      <a:gd name="connsiteX13" fmla="*/ 127084 w 986410"/>
                      <a:gd name="connsiteY13" fmla="*/ 105662 h 1062603"/>
                      <a:gd name="connsiteX14" fmla="*/ 44018 w 986410"/>
                      <a:gd name="connsiteY14" fmla="*/ 191112 h 1062603"/>
                      <a:gd name="connsiteX15" fmla="*/ 6122 w 986410"/>
                      <a:gd name="connsiteY15" fmla="*/ 443672 h 1062603"/>
                      <a:gd name="connsiteX16" fmla="*/ 60460 w 986410"/>
                      <a:gd name="connsiteY16" fmla="*/ 587372 h 1062603"/>
                      <a:gd name="connsiteX17" fmla="*/ 99518 w 986410"/>
                      <a:gd name="connsiteY17" fmla="*/ 642444 h 1062603"/>
                      <a:gd name="connsiteX18" fmla="*/ 148111 w 986410"/>
                      <a:gd name="connsiteY18" fmla="*/ 712308 h 1062603"/>
                      <a:gd name="connsiteX19" fmla="*/ 180750 w 986410"/>
                      <a:gd name="connsiteY19" fmla="*/ 886386 h 1062603"/>
                      <a:gd name="connsiteX20" fmla="*/ 72501 w 986410"/>
                      <a:gd name="connsiteY20" fmla="*/ 1007532 h 1062603"/>
                      <a:gd name="connsiteX21" fmla="*/ 75619 w 986410"/>
                      <a:gd name="connsiteY21" fmla="*/ 1061809 h 1062603"/>
                      <a:gd name="connsiteX22" fmla="*/ 75741 w 986410"/>
                      <a:gd name="connsiteY22" fmla="*/ 1062298 h 1062603"/>
                      <a:gd name="connsiteX23" fmla="*/ 177328 w 986410"/>
                      <a:gd name="connsiteY23" fmla="*/ 1062603 h 1062603"/>
                      <a:gd name="connsiteX24" fmla="*/ 179711 w 986410"/>
                      <a:gd name="connsiteY24" fmla="*/ 1062603 h 1062603"/>
                      <a:gd name="connsiteX25" fmla="*/ 180139 w 986410"/>
                      <a:gd name="connsiteY25" fmla="*/ 928866 h 1062603"/>
                      <a:gd name="connsiteX26" fmla="*/ 192058 w 986410"/>
                      <a:gd name="connsiteY26" fmla="*/ 909001 h 1062603"/>
                      <a:gd name="connsiteX27" fmla="*/ 187352 w 986410"/>
                      <a:gd name="connsiteY27" fmla="*/ 744153 h 1062603"/>
                      <a:gd name="connsiteX28" fmla="*/ 180812 w 986410"/>
                      <a:gd name="connsiteY28" fmla="*/ 731378 h 1062603"/>
                      <a:gd name="connsiteX29" fmla="*/ 180934 w 986410"/>
                      <a:gd name="connsiteY29" fmla="*/ 702467 h 1062603"/>
                      <a:gd name="connsiteX30" fmla="*/ 181056 w 986410"/>
                      <a:gd name="connsiteY30" fmla="*/ 671111 h 1062603"/>
                      <a:gd name="connsiteX31" fmla="*/ 425059 w 986410"/>
                      <a:gd name="connsiteY31" fmla="*/ 671966 h 1062603"/>
                      <a:gd name="connsiteX32" fmla="*/ 572671 w 986410"/>
                      <a:gd name="connsiteY32" fmla="*/ 672455 h 1062603"/>
                      <a:gd name="connsiteX33" fmla="*/ 573527 w 986410"/>
                      <a:gd name="connsiteY33" fmla="*/ 413905 h 1062603"/>
                      <a:gd name="connsiteX34" fmla="*/ 213329 w 986410"/>
                      <a:gd name="connsiteY34" fmla="*/ 412682 h 1062603"/>
                      <a:gd name="connsiteX35" fmla="*/ 181973 w 986410"/>
                      <a:gd name="connsiteY35" fmla="*/ 412560 h 1062603"/>
                      <a:gd name="connsiteX36" fmla="*/ 182828 w 986410"/>
                      <a:gd name="connsiteY36" fmla="*/ 168557 h 1062603"/>
                      <a:gd name="connsiteX37" fmla="*/ 183134 w 986410"/>
                      <a:gd name="connsiteY37" fmla="*/ 81457 h 1062603"/>
                      <a:gd name="connsiteX38" fmla="*/ 312348 w 986410"/>
                      <a:gd name="connsiteY38" fmla="*/ 43867 h 1062603"/>
                      <a:gd name="connsiteX39" fmla="*/ 518455 w 986410"/>
                      <a:gd name="connsiteY39" fmla="*/ 52546 h 1062603"/>
                      <a:gd name="connsiteX40" fmla="*/ 703658 w 986410"/>
                      <a:gd name="connsiteY40" fmla="*/ 100955 h 1062603"/>
                      <a:gd name="connsiteX41" fmla="*/ 800232 w 986410"/>
                      <a:gd name="connsiteY41" fmla="*/ 199608 h 1062603"/>
                      <a:gd name="connsiteX42" fmla="*/ 827493 w 986410"/>
                      <a:gd name="connsiteY42" fmla="*/ 283408 h 1062603"/>
                      <a:gd name="connsiteX43" fmla="*/ 825904 w 986410"/>
                      <a:gd name="connsiteY43" fmla="*/ 365373 h 1062603"/>
                      <a:gd name="connsiteX44" fmla="*/ 806772 w 986410"/>
                      <a:gd name="connsiteY44" fmla="*/ 422890 h 1062603"/>
                      <a:gd name="connsiteX45" fmla="*/ 844240 w 986410"/>
                      <a:gd name="connsiteY45" fmla="*/ 474844 h 1062603"/>
                      <a:gd name="connsiteX46" fmla="*/ 932686 w 986410"/>
                      <a:gd name="connsiteY46" fmla="*/ 566529 h 1062603"/>
                      <a:gd name="connsiteX47" fmla="*/ 937820 w 986410"/>
                      <a:gd name="connsiteY47" fmla="*/ 575942 h 1062603"/>
                      <a:gd name="connsiteX48" fmla="*/ 938798 w 986410"/>
                      <a:gd name="connsiteY48" fmla="*/ 579609 h 1062603"/>
                      <a:gd name="connsiteX49" fmla="*/ 924801 w 986410"/>
                      <a:gd name="connsiteY49" fmla="*/ 581749 h 1062603"/>
                      <a:gd name="connsiteX50" fmla="*/ 856160 w 986410"/>
                      <a:gd name="connsiteY50" fmla="*/ 606137 h 1062603"/>
                      <a:gd name="connsiteX51" fmla="*/ 838251 w 986410"/>
                      <a:gd name="connsiteY51" fmla="*/ 752710 h 1062603"/>
                      <a:gd name="connsiteX52" fmla="*/ 838251 w 986410"/>
                      <a:gd name="connsiteY52" fmla="*/ 752710 h 1062603"/>
                      <a:gd name="connsiteX53" fmla="*/ 841795 w 986410"/>
                      <a:gd name="connsiteY53" fmla="*/ 787611 h 1062603"/>
                      <a:gd name="connsiteX54" fmla="*/ 779633 w 986410"/>
                      <a:gd name="connsiteY54" fmla="*/ 838771 h 1062603"/>
                      <a:gd name="connsiteX55" fmla="*/ 731591 w 986410"/>
                      <a:gd name="connsiteY55" fmla="*/ 842927 h 1062603"/>
                      <a:gd name="connsiteX56" fmla="*/ 685871 w 986410"/>
                      <a:gd name="connsiteY56" fmla="*/ 836326 h 1062603"/>
                      <a:gd name="connsiteX57" fmla="*/ 637033 w 986410"/>
                      <a:gd name="connsiteY57" fmla="*/ 841950 h 1062603"/>
                      <a:gd name="connsiteX58" fmla="*/ 604088 w 986410"/>
                      <a:gd name="connsiteY58" fmla="*/ 912791 h 1062603"/>
                      <a:gd name="connsiteX59" fmla="*/ 659527 w 986410"/>
                      <a:gd name="connsiteY59" fmla="*/ 1062542 h 1062603"/>
                      <a:gd name="connsiteX60" fmla="*/ 708914 w 986410"/>
                      <a:gd name="connsiteY60" fmla="*/ 1062542 h 1062603"/>
                      <a:gd name="connsiteX61" fmla="*/ 649747 w 986410"/>
                      <a:gd name="connsiteY61" fmla="*/ 909062 h 1062603"/>
                      <a:gd name="connsiteX62" fmla="*/ 691005 w 986410"/>
                      <a:gd name="connsiteY62" fmla="*/ 883452 h 1062603"/>
                      <a:gd name="connsiteX63" fmla="*/ 779633 w 986410"/>
                      <a:gd name="connsiteY63" fmla="*/ 884736 h 1062603"/>
                      <a:gd name="connsiteX64" fmla="*/ 862577 w 986410"/>
                      <a:gd name="connsiteY64" fmla="*/ 855885 h 1062603"/>
                      <a:gd name="connsiteX65" fmla="*/ 887821 w 986410"/>
                      <a:gd name="connsiteY65" fmla="*/ 791156 h 1062603"/>
                      <a:gd name="connsiteX66" fmla="*/ 884826 w 986410"/>
                      <a:gd name="connsiteY66" fmla="*/ 752893 h 1062603"/>
                      <a:gd name="connsiteX67" fmla="*/ 888616 w 986410"/>
                      <a:gd name="connsiteY67" fmla="*/ 638776 h 1062603"/>
                      <a:gd name="connsiteX68" fmla="*/ 945521 w 986410"/>
                      <a:gd name="connsiteY68" fmla="*/ 625207 h 1062603"/>
                      <a:gd name="connsiteX69" fmla="*/ 874069 w 986410"/>
                      <a:gd name="connsiteY69" fmla="*/ 440127 h 1062603"/>
                      <a:gd name="connsiteX70" fmla="*/ 941609 w 986410"/>
                      <a:gd name="connsiteY70" fmla="*/ 578876 h 1062603"/>
                      <a:gd name="connsiteX71" fmla="*/ 941609 w 986410"/>
                      <a:gd name="connsiteY71" fmla="*/ 578876 h 1062603"/>
                      <a:gd name="connsiteX72" fmla="*/ 941609 w 986410"/>
                      <a:gd name="connsiteY72" fmla="*/ 578876 h 106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986410" h="1062603">
                        <a:moveTo>
                          <a:pt x="874069" y="440127"/>
                        </a:moveTo>
                        <a:cubicBezTo>
                          <a:pt x="869179" y="436032"/>
                          <a:pt x="862272" y="431325"/>
                          <a:pt x="858665" y="426068"/>
                        </a:cubicBezTo>
                        <a:cubicBezTo>
                          <a:pt x="852125" y="416472"/>
                          <a:pt x="854448" y="421668"/>
                          <a:pt x="858299" y="411827"/>
                        </a:cubicBezTo>
                        <a:cubicBezTo>
                          <a:pt x="861966" y="402536"/>
                          <a:pt x="866856" y="395385"/>
                          <a:pt x="868995" y="385116"/>
                        </a:cubicBezTo>
                        <a:cubicBezTo>
                          <a:pt x="874558" y="357917"/>
                          <a:pt x="877981" y="326744"/>
                          <a:pt x="875658" y="299238"/>
                        </a:cubicBezTo>
                        <a:cubicBezTo>
                          <a:pt x="873030" y="268432"/>
                          <a:pt x="863922" y="239399"/>
                          <a:pt x="853226" y="210549"/>
                        </a:cubicBezTo>
                        <a:cubicBezTo>
                          <a:pt x="843751" y="185122"/>
                          <a:pt x="835072" y="157739"/>
                          <a:pt x="819730" y="135123"/>
                        </a:cubicBezTo>
                        <a:cubicBezTo>
                          <a:pt x="790697" y="92215"/>
                          <a:pt x="743632" y="65748"/>
                          <a:pt x="696017" y="48145"/>
                        </a:cubicBezTo>
                        <a:cubicBezTo>
                          <a:pt x="630860" y="24124"/>
                          <a:pt x="562158" y="10188"/>
                          <a:pt x="493150" y="3892"/>
                        </a:cubicBezTo>
                        <a:cubicBezTo>
                          <a:pt x="422186" y="-2526"/>
                          <a:pt x="347372" y="-631"/>
                          <a:pt x="276347" y="6826"/>
                        </a:cubicBezTo>
                        <a:cubicBezTo>
                          <a:pt x="244807" y="10127"/>
                          <a:pt x="213146" y="19051"/>
                          <a:pt x="183256" y="31642"/>
                        </a:cubicBezTo>
                        <a:lnTo>
                          <a:pt x="183929" y="80357"/>
                        </a:lnTo>
                        <a:cubicBezTo>
                          <a:pt x="174394" y="85858"/>
                          <a:pt x="183929" y="80357"/>
                          <a:pt x="165959" y="87997"/>
                        </a:cubicBezTo>
                        <a:cubicBezTo>
                          <a:pt x="150556" y="94537"/>
                          <a:pt x="133013" y="101994"/>
                          <a:pt x="127084" y="105662"/>
                        </a:cubicBezTo>
                        <a:cubicBezTo>
                          <a:pt x="94628" y="125649"/>
                          <a:pt x="65900" y="155171"/>
                          <a:pt x="44018" y="191112"/>
                        </a:cubicBezTo>
                        <a:cubicBezTo>
                          <a:pt x="-3658" y="269410"/>
                          <a:pt x="-5858" y="345814"/>
                          <a:pt x="6122" y="443672"/>
                        </a:cubicBezTo>
                        <a:cubicBezTo>
                          <a:pt x="12234" y="493854"/>
                          <a:pt x="30021" y="540858"/>
                          <a:pt x="60460" y="587372"/>
                        </a:cubicBezTo>
                        <a:cubicBezTo>
                          <a:pt x="72685" y="606076"/>
                          <a:pt x="86315" y="624535"/>
                          <a:pt x="99518" y="642444"/>
                        </a:cubicBezTo>
                        <a:cubicBezTo>
                          <a:pt x="116021" y="664815"/>
                          <a:pt x="133075" y="687920"/>
                          <a:pt x="148111" y="712308"/>
                        </a:cubicBezTo>
                        <a:cubicBezTo>
                          <a:pt x="174149" y="754482"/>
                          <a:pt x="205872" y="818417"/>
                          <a:pt x="180750" y="886386"/>
                        </a:cubicBezTo>
                        <a:cubicBezTo>
                          <a:pt x="163942" y="931984"/>
                          <a:pt x="127512" y="972691"/>
                          <a:pt x="72501" y="1007532"/>
                        </a:cubicBezTo>
                        <a:cubicBezTo>
                          <a:pt x="66022" y="1015722"/>
                          <a:pt x="68101" y="1053251"/>
                          <a:pt x="75619" y="1061809"/>
                        </a:cubicBezTo>
                        <a:lnTo>
                          <a:pt x="75741" y="1062298"/>
                        </a:lnTo>
                        <a:cubicBezTo>
                          <a:pt x="111315" y="1062420"/>
                          <a:pt x="146155" y="1062481"/>
                          <a:pt x="177328" y="1062603"/>
                        </a:cubicBezTo>
                        <a:lnTo>
                          <a:pt x="179711" y="1062603"/>
                        </a:lnTo>
                        <a:cubicBezTo>
                          <a:pt x="179833" y="1020673"/>
                          <a:pt x="180017" y="975198"/>
                          <a:pt x="180139" y="928866"/>
                        </a:cubicBezTo>
                        <a:cubicBezTo>
                          <a:pt x="184601" y="922265"/>
                          <a:pt x="188635" y="915603"/>
                          <a:pt x="192058" y="909001"/>
                        </a:cubicBezTo>
                        <a:cubicBezTo>
                          <a:pt x="220114" y="854846"/>
                          <a:pt x="213268" y="797635"/>
                          <a:pt x="187352" y="744153"/>
                        </a:cubicBezTo>
                        <a:cubicBezTo>
                          <a:pt x="185273" y="739813"/>
                          <a:pt x="183073" y="735595"/>
                          <a:pt x="180812" y="731378"/>
                        </a:cubicBezTo>
                        <a:cubicBezTo>
                          <a:pt x="180873" y="721598"/>
                          <a:pt x="180873" y="711941"/>
                          <a:pt x="180934" y="702467"/>
                        </a:cubicBezTo>
                        <a:cubicBezTo>
                          <a:pt x="180995" y="692015"/>
                          <a:pt x="180995" y="681562"/>
                          <a:pt x="181056" y="671111"/>
                        </a:cubicBezTo>
                        <a:cubicBezTo>
                          <a:pt x="262411" y="671416"/>
                          <a:pt x="343704" y="671661"/>
                          <a:pt x="425059" y="671966"/>
                        </a:cubicBezTo>
                        <a:cubicBezTo>
                          <a:pt x="474263" y="672150"/>
                          <a:pt x="523467" y="672333"/>
                          <a:pt x="572671" y="672455"/>
                        </a:cubicBezTo>
                        <a:cubicBezTo>
                          <a:pt x="572977" y="586272"/>
                          <a:pt x="573282" y="500088"/>
                          <a:pt x="573527" y="413905"/>
                        </a:cubicBezTo>
                        <a:cubicBezTo>
                          <a:pt x="453481" y="413477"/>
                          <a:pt x="333374" y="413110"/>
                          <a:pt x="213329" y="412682"/>
                        </a:cubicBezTo>
                        <a:cubicBezTo>
                          <a:pt x="202877" y="412621"/>
                          <a:pt x="192425" y="412621"/>
                          <a:pt x="181973" y="412560"/>
                        </a:cubicBezTo>
                        <a:cubicBezTo>
                          <a:pt x="182279" y="331205"/>
                          <a:pt x="182523" y="249912"/>
                          <a:pt x="182828" y="168557"/>
                        </a:cubicBezTo>
                        <a:cubicBezTo>
                          <a:pt x="182951" y="139524"/>
                          <a:pt x="183012" y="110490"/>
                          <a:pt x="183134" y="81457"/>
                        </a:cubicBezTo>
                        <a:cubicBezTo>
                          <a:pt x="223292" y="59269"/>
                          <a:pt x="262777" y="44906"/>
                          <a:pt x="312348" y="43867"/>
                        </a:cubicBezTo>
                        <a:cubicBezTo>
                          <a:pt x="380745" y="42522"/>
                          <a:pt x="450425" y="44416"/>
                          <a:pt x="518455" y="52546"/>
                        </a:cubicBezTo>
                        <a:cubicBezTo>
                          <a:pt x="580373" y="60003"/>
                          <a:pt x="646813" y="74306"/>
                          <a:pt x="703658" y="100955"/>
                        </a:cubicBezTo>
                        <a:cubicBezTo>
                          <a:pt x="750294" y="122837"/>
                          <a:pt x="781651" y="151199"/>
                          <a:pt x="800232" y="199608"/>
                        </a:cubicBezTo>
                        <a:cubicBezTo>
                          <a:pt x="810745" y="226930"/>
                          <a:pt x="821930" y="254557"/>
                          <a:pt x="827493" y="283408"/>
                        </a:cubicBezTo>
                        <a:cubicBezTo>
                          <a:pt x="832749" y="310424"/>
                          <a:pt x="829754" y="338357"/>
                          <a:pt x="825904" y="365373"/>
                        </a:cubicBezTo>
                        <a:cubicBezTo>
                          <a:pt x="822970" y="386033"/>
                          <a:pt x="804694" y="401742"/>
                          <a:pt x="806772" y="422890"/>
                        </a:cubicBezTo>
                        <a:cubicBezTo>
                          <a:pt x="808850" y="444894"/>
                          <a:pt x="828287" y="461703"/>
                          <a:pt x="844240" y="474844"/>
                        </a:cubicBezTo>
                        <a:cubicBezTo>
                          <a:pt x="877064" y="501800"/>
                          <a:pt x="910620" y="529488"/>
                          <a:pt x="932686" y="566529"/>
                        </a:cubicBezTo>
                        <a:cubicBezTo>
                          <a:pt x="934458" y="569463"/>
                          <a:pt x="935925" y="573069"/>
                          <a:pt x="937820" y="575942"/>
                        </a:cubicBezTo>
                        <a:cubicBezTo>
                          <a:pt x="938187" y="576492"/>
                          <a:pt x="938492" y="578081"/>
                          <a:pt x="938798" y="579609"/>
                        </a:cubicBezTo>
                        <a:cubicBezTo>
                          <a:pt x="934030" y="580404"/>
                          <a:pt x="929630" y="581321"/>
                          <a:pt x="924801" y="581749"/>
                        </a:cubicBezTo>
                        <a:cubicBezTo>
                          <a:pt x="903408" y="583644"/>
                          <a:pt x="888127" y="569769"/>
                          <a:pt x="856160" y="606137"/>
                        </a:cubicBezTo>
                        <a:cubicBezTo>
                          <a:pt x="837150" y="627774"/>
                          <a:pt x="832444" y="731317"/>
                          <a:pt x="838251" y="752710"/>
                        </a:cubicBezTo>
                        <a:lnTo>
                          <a:pt x="838251" y="752710"/>
                        </a:lnTo>
                        <a:cubicBezTo>
                          <a:pt x="839534" y="764506"/>
                          <a:pt x="841612" y="776364"/>
                          <a:pt x="841795" y="787611"/>
                        </a:cubicBezTo>
                        <a:cubicBezTo>
                          <a:pt x="842407" y="826363"/>
                          <a:pt x="812579" y="834248"/>
                          <a:pt x="779633" y="838771"/>
                        </a:cubicBezTo>
                        <a:cubicBezTo>
                          <a:pt x="763803" y="840971"/>
                          <a:pt x="747605" y="843355"/>
                          <a:pt x="731591" y="842927"/>
                        </a:cubicBezTo>
                        <a:cubicBezTo>
                          <a:pt x="716005" y="842499"/>
                          <a:pt x="701213" y="838099"/>
                          <a:pt x="685871" y="836326"/>
                        </a:cubicBezTo>
                        <a:cubicBezTo>
                          <a:pt x="669490" y="834431"/>
                          <a:pt x="652192" y="834676"/>
                          <a:pt x="637033" y="841950"/>
                        </a:cubicBezTo>
                        <a:cubicBezTo>
                          <a:pt x="609589" y="855152"/>
                          <a:pt x="601460" y="884369"/>
                          <a:pt x="604088" y="912791"/>
                        </a:cubicBezTo>
                        <a:cubicBezTo>
                          <a:pt x="609101" y="966090"/>
                          <a:pt x="639478" y="1016150"/>
                          <a:pt x="659527" y="1062542"/>
                        </a:cubicBezTo>
                        <a:lnTo>
                          <a:pt x="708914" y="1062542"/>
                        </a:lnTo>
                        <a:cubicBezTo>
                          <a:pt x="688927" y="1011933"/>
                          <a:pt x="654148" y="964440"/>
                          <a:pt x="649747" y="909062"/>
                        </a:cubicBezTo>
                        <a:cubicBezTo>
                          <a:pt x="647363" y="879418"/>
                          <a:pt x="664356" y="878562"/>
                          <a:pt x="691005" y="883452"/>
                        </a:cubicBezTo>
                        <a:cubicBezTo>
                          <a:pt x="721383" y="889014"/>
                          <a:pt x="748950" y="888708"/>
                          <a:pt x="779633" y="884736"/>
                        </a:cubicBezTo>
                        <a:cubicBezTo>
                          <a:pt x="808728" y="881007"/>
                          <a:pt x="840329" y="877156"/>
                          <a:pt x="862577" y="855885"/>
                        </a:cubicBezTo>
                        <a:cubicBezTo>
                          <a:pt x="880425" y="838832"/>
                          <a:pt x="887638" y="815422"/>
                          <a:pt x="887821" y="791156"/>
                        </a:cubicBezTo>
                        <a:cubicBezTo>
                          <a:pt x="887882" y="778320"/>
                          <a:pt x="885988" y="765668"/>
                          <a:pt x="884826" y="752893"/>
                        </a:cubicBezTo>
                        <a:cubicBezTo>
                          <a:pt x="884215" y="735167"/>
                          <a:pt x="888188" y="642138"/>
                          <a:pt x="888616" y="638776"/>
                        </a:cubicBezTo>
                        <a:cubicBezTo>
                          <a:pt x="890755" y="622029"/>
                          <a:pt x="932441" y="628080"/>
                          <a:pt x="945521" y="625207"/>
                        </a:cubicBezTo>
                        <a:cubicBezTo>
                          <a:pt x="1057376" y="600575"/>
                          <a:pt x="907931" y="468427"/>
                          <a:pt x="874069" y="440127"/>
                        </a:cubicBezTo>
                        <a:close/>
                        <a:moveTo>
                          <a:pt x="941609" y="578876"/>
                        </a:moveTo>
                        <a:cubicBezTo>
                          <a:pt x="942832" y="577959"/>
                          <a:pt x="943993" y="578204"/>
                          <a:pt x="941609" y="578876"/>
                        </a:cubicBezTo>
                        <a:lnTo>
                          <a:pt x="941609" y="578876"/>
                        </a:lnTo>
                        <a:close/>
                      </a:path>
                    </a:pathLst>
                  </a:custGeom>
                  <a:solidFill>
                    <a:schemeClr val="accent2"/>
                  </a:solidFill>
                  <a:ln w="6112" cap="flat">
                    <a:noFill/>
                    <a:prstDash val="solid"/>
                    <a:miter/>
                  </a:ln>
                </p:spPr>
                <p:txBody>
                  <a:bodyPr rtlCol="0" anchor="ctr"/>
                  <a:lstStyle/>
                  <a:p>
                    <a:endParaRPr lang="en-CA">
                      <a:latin typeface="+mj-lt"/>
                      <a:ea typeface="Yu Gothic UI Semibold" panose="020B0700000000000000" pitchFamily="34" charset="-128"/>
                    </a:endParaRPr>
                  </a:p>
                </p:txBody>
              </p:sp>
              <p:sp>
                <p:nvSpPr>
                  <p:cNvPr id="106" name="Freeform: Shape 105">
                    <a:extLst>
                      <a:ext uri="{FF2B5EF4-FFF2-40B4-BE49-F238E27FC236}">
                        <a16:creationId xmlns:a16="http://schemas.microsoft.com/office/drawing/2014/main" id="{A83E65B9-62EE-5148-8F1D-A2EFA7336AF5}"/>
                      </a:ext>
                    </a:extLst>
                  </p:cNvPr>
                  <p:cNvSpPr/>
                  <p:nvPr/>
                </p:nvSpPr>
                <p:spPr>
                  <a:xfrm>
                    <a:off x="4014004" y="4367462"/>
                    <a:ext cx="652304" cy="1042147"/>
                  </a:xfrm>
                  <a:custGeom>
                    <a:avLst/>
                    <a:gdLst>
                      <a:gd name="connsiteX0" fmla="*/ 518567 w 652304"/>
                      <a:gd name="connsiteY0" fmla="*/ 952235 h 1042147"/>
                      <a:gd name="connsiteX1" fmla="*/ 610374 w 652304"/>
                      <a:gd name="connsiteY1" fmla="*/ 851749 h 1042147"/>
                      <a:gd name="connsiteX2" fmla="*/ 581402 w 652304"/>
                      <a:gd name="connsiteY2" fmla="*/ 714344 h 1042147"/>
                      <a:gd name="connsiteX3" fmla="*/ 534765 w 652304"/>
                      <a:gd name="connsiteY3" fmla="*/ 647354 h 1042147"/>
                      <a:gd name="connsiteX4" fmla="*/ 494363 w 652304"/>
                      <a:gd name="connsiteY4" fmla="*/ 590326 h 1042147"/>
                      <a:gd name="connsiteX5" fmla="*/ 433484 w 652304"/>
                      <a:gd name="connsiteY5" fmla="*/ 428717 h 1042147"/>
                      <a:gd name="connsiteX6" fmla="*/ 477187 w 652304"/>
                      <a:gd name="connsiteY6" fmla="*/ 149201 h 1042147"/>
                      <a:gd name="connsiteX7" fmla="*/ 574128 w 652304"/>
                      <a:gd name="connsiteY7" fmla="*/ 49815 h 1042147"/>
                      <a:gd name="connsiteX8" fmla="*/ 618443 w 652304"/>
                      <a:gd name="connsiteY8" fmla="*/ 25733 h 1042147"/>
                      <a:gd name="connsiteX9" fmla="*/ 652243 w 652304"/>
                      <a:gd name="connsiteY9" fmla="*/ 11552 h 1042147"/>
                      <a:gd name="connsiteX10" fmla="*/ 652305 w 652304"/>
                      <a:gd name="connsiteY10" fmla="*/ 856 h 1042147"/>
                      <a:gd name="connsiteX11" fmla="*/ 393754 w 652304"/>
                      <a:gd name="connsiteY11" fmla="*/ 0 h 1042147"/>
                      <a:gd name="connsiteX12" fmla="*/ 392532 w 652304"/>
                      <a:gd name="connsiteY12" fmla="*/ 360198 h 1042147"/>
                      <a:gd name="connsiteX13" fmla="*/ 392410 w 652304"/>
                      <a:gd name="connsiteY13" fmla="*/ 391554 h 1042147"/>
                      <a:gd name="connsiteX14" fmla="*/ 148407 w 652304"/>
                      <a:gd name="connsiteY14" fmla="*/ 390698 h 1042147"/>
                      <a:gd name="connsiteX15" fmla="*/ 795 w 652304"/>
                      <a:gd name="connsiteY15" fmla="*/ 390209 h 1042147"/>
                      <a:gd name="connsiteX16" fmla="*/ 795 w 652304"/>
                      <a:gd name="connsiteY16" fmla="*/ 390209 h 1042147"/>
                      <a:gd name="connsiteX17" fmla="*/ 61 w 652304"/>
                      <a:gd name="connsiteY17" fmla="*/ 600289 h 1042147"/>
                      <a:gd name="connsiteX18" fmla="*/ 0 w 652304"/>
                      <a:gd name="connsiteY18" fmla="*/ 600289 h 1042147"/>
                      <a:gd name="connsiteX19" fmla="*/ 0 w 652304"/>
                      <a:gd name="connsiteY19" fmla="*/ 648943 h 1042147"/>
                      <a:gd name="connsiteX20" fmla="*/ 42419 w 652304"/>
                      <a:gd name="connsiteY20" fmla="*/ 648943 h 1042147"/>
                      <a:gd name="connsiteX21" fmla="*/ 360137 w 652304"/>
                      <a:gd name="connsiteY21" fmla="*/ 650043 h 1042147"/>
                      <a:gd name="connsiteX22" fmla="*/ 391493 w 652304"/>
                      <a:gd name="connsiteY22" fmla="*/ 650165 h 1042147"/>
                      <a:gd name="connsiteX23" fmla="*/ 390637 w 652304"/>
                      <a:gd name="connsiteY23" fmla="*/ 894169 h 1042147"/>
                      <a:gd name="connsiteX24" fmla="*/ 390148 w 652304"/>
                      <a:gd name="connsiteY24" fmla="*/ 1041780 h 1042147"/>
                      <a:gd name="connsiteX25" fmla="*/ 390148 w 652304"/>
                      <a:gd name="connsiteY25" fmla="*/ 1041780 h 1042147"/>
                      <a:gd name="connsiteX26" fmla="*/ 499986 w 652304"/>
                      <a:gd name="connsiteY26" fmla="*/ 1042147 h 1042147"/>
                      <a:gd name="connsiteX27" fmla="*/ 518567 w 652304"/>
                      <a:gd name="connsiteY27" fmla="*/ 952235 h 1042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2304" h="1042147">
                        <a:moveTo>
                          <a:pt x="518567" y="952235"/>
                        </a:moveTo>
                        <a:cubicBezTo>
                          <a:pt x="565877" y="922407"/>
                          <a:pt x="596744" y="888606"/>
                          <a:pt x="610374" y="851749"/>
                        </a:cubicBezTo>
                        <a:cubicBezTo>
                          <a:pt x="624799" y="812630"/>
                          <a:pt x="615876" y="770211"/>
                          <a:pt x="581402" y="714344"/>
                        </a:cubicBezTo>
                        <a:cubicBezTo>
                          <a:pt x="567222" y="691423"/>
                          <a:pt x="550718" y="668991"/>
                          <a:pt x="534765" y="647354"/>
                        </a:cubicBezTo>
                        <a:cubicBezTo>
                          <a:pt x="521196" y="629017"/>
                          <a:pt x="507199" y="610007"/>
                          <a:pt x="494363" y="590326"/>
                        </a:cubicBezTo>
                        <a:cubicBezTo>
                          <a:pt x="460317" y="538310"/>
                          <a:pt x="440452" y="485500"/>
                          <a:pt x="433484" y="428717"/>
                        </a:cubicBezTo>
                        <a:cubicBezTo>
                          <a:pt x="420465" y="321874"/>
                          <a:pt x="423216" y="237830"/>
                          <a:pt x="477187" y="149201"/>
                        </a:cubicBezTo>
                        <a:cubicBezTo>
                          <a:pt x="502492" y="107638"/>
                          <a:pt x="536049" y="73286"/>
                          <a:pt x="574128" y="49815"/>
                        </a:cubicBezTo>
                        <a:cubicBezTo>
                          <a:pt x="582747" y="44498"/>
                          <a:pt x="599250" y="33923"/>
                          <a:pt x="618443" y="25733"/>
                        </a:cubicBezTo>
                        <a:cubicBezTo>
                          <a:pt x="633723" y="19254"/>
                          <a:pt x="644909" y="15770"/>
                          <a:pt x="652243" y="11552"/>
                        </a:cubicBezTo>
                        <a:cubicBezTo>
                          <a:pt x="652243" y="8007"/>
                          <a:pt x="652243" y="4401"/>
                          <a:pt x="652305" y="856"/>
                        </a:cubicBezTo>
                        <a:cubicBezTo>
                          <a:pt x="566121" y="550"/>
                          <a:pt x="479938" y="245"/>
                          <a:pt x="393754" y="0"/>
                        </a:cubicBezTo>
                        <a:cubicBezTo>
                          <a:pt x="393327" y="120046"/>
                          <a:pt x="392960" y="240152"/>
                          <a:pt x="392532" y="360198"/>
                        </a:cubicBezTo>
                        <a:cubicBezTo>
                          <a:pt x="392471" y="370650"/>
                          <a:pt x="392471" y="381102"/>
                          <a:pt x="392410" y="391554"/>
                        </a:cubicBezTo>
                        <a:cubicBezTo>
                          <a:pt x="311055" y="391248"/>
                          <a:pt x="229761" y="391004"/>
                          <a:pt x="148407" y="390698"/>
                        </a:cubicBezTo>
                        <a:lnTo>
                          <a:pt x="795" y="390209"/>
                        </a:lnTo>
                        <a:lnTo>
                          <a:pt x="795" y="390209"/>
                        </a:lnTo>
                        <a:cubicBezTo>
                          <a:pt x="550" y="460256"/>
                          <a:pt x="306" y="530242"/>
                          <a:pt x="61" y="600289"/>
                        </a:cubicBezTo>
                        <a:lnTo>
                          <a:pt x="0" y="600289"/>
                        </a:lnTo>
                        <a:lnTo>
                          <a:pt x="0" y="648943"/>
                        </a:lnTo>
                        <a:lnTo>
                          <a:pt x="42419" y="648943"/>
                        </a:lnTo>
                        <a:cubicBezTo>
                          <a:pt x="148346" y="649310"/>
                          <a:pt x="254211" y="649677"/>
                          <a:pt x="360137" y="650043"/>
                        </a:cubicBezTo>
                        <a:cubicBezTo>
                          <a:pt x="370589" y="650104"/>
                          <a:pt x="381041" y="650104"/>
                          <a:pt x="391493" y="650165"/>
                        </a:cubicBezTo>
                        <a:cubicBezTo>
                          <a:pt x="391187" y="731520"/>
                          <a:pt x="390943" y="812814"/>
                          <a:pt x="390637" y="894169"/>
                        </a:cubicBezTo>
                        <a:lnTo>
                          <a:pt x="390148" y="1041780"/>
                        </a:lnTo>
                        <a:lnTo>
                          <a:pt x="390148" y="1041780"/>
                        </a:lnTo>
                        <a:cubicBezTo>
                          <a:pt x="423705" y="1041903"/>
                          <a:pt x="461540" y="1042025"/>
                          <a:pt x="499986" y="1042147"/>
                        </a:cubicBezTo>
                        <a:cubicBezTo>
                          <a:pt x="491796" y="1011830"/>
                          <a:pt x="493202" y="968310"/>
                          <a:pt x="518567" y="952235"/>
                        </a:cubicBezTo>
                        <a:close/>
                      </a:path>
                    </a:pathLst>
                  </a:custGeom>
                  <a:solidFill>
                    <a:schemeClr val="accent1"/>
                  </a:solidFill>
                  <a:ln w="6112" cap="flat">
                    <a:noFill/>
                    <a:prstDash val="solid"/>
                    <a:miter/>
                  </a:ln>
                </p:spPr>
                <p:txBody>
                  <a:bodyPr rtlCol="0" anchor="ctr"/>
                  <a:lstStyle/>
                  <a:p>
                    <a:endParaRPr lang="en-CA">
                      <a:latin typeface="+mj-lt"/>
                      <a:ea typeface="Yu Gothic UI Semibold" panose="020B0700000000000000" pitchFamily="34" charset="-128"/>
                    </a:endParaRPr>
                  </a:p>
                </p:txBody>
              </p:sp>
            </p:grpSp>
          </p:grpSp>
        </p:grpSp>
      </p:grpSp>
      <p:grpSp>
        <p:nvGrpSpPr>
          <p:cNvPr id="84" name="Group 83">
            <a:extLst>
              <a:ext uri="{FF2B5EF4-FFF2-40B4-BE49-F238E27FC236}">
                <a16:creationId xmlns:a16="http://schemas.microsoft.com/office/drawing/2014/main" id="{DC552E44-0B34-11CB-B59E-BC51A81F87A9}"/>
              </a:ext>
            </a:extLst>
          </p:cNvPr>
          <p:cNvGrpSpPr/>
          <p:nvPr/>
        </p:nvGrpSpPr>
        <p:grpSpPr>
          <a:xfrm>
            <a:off x="148060" y="262699"/>
            <a:ext cx="4554378" cy="6760758"/>
            <a:chOff x="148060" y="262699"/>
            <a:chExt cx="4554378" cy="6760758"/>
          </a:xfrm>
        </p:grpSpPr>
        <p:grpSp>
          <p:nvGrpSpPr>
            <p:cNvPr id="5" name="Graphic 25">
              <a:extLst>
                <a:ext uri="{FF2B5EF4-FFF2-40B4-BE49-F238E27FC236}">
                  <a16:creationId xmlns:a16="http://schemas.microsoft.com/office/drawing/2014/main" id="{0B3ED969-51A7-F3D8-8E59-0EC2D7CB3AA7}"/>
                </a:ext>
              </a:extLst>
            </p:cNvPr>
            <p:cNvGrpSpPr/>
            <p:nvPr/>
          </p:nvGrpSpPr>
          <p:grpSpPr>
            <a:xfrm rot="20826620">
              <a:off x="3027434" y="262699"/>
              <a:ext cx="1675004" cy="2632404"/>
              <a:chOff x="7954971" y="1980407"/>
              <a:chExt cx="802850" cy="1261745"/>
            </a:xfrm>
          </p:grpSpPr>
          <p:sp>
            <p:nvSpPr>
              <p:cNvPr id="31" name="Rectangle: Rounded Corners 30">
                <a:extLst>
                  <a:ext uri="{FF2B5EF4-FFF2-40B4-BE49-F238E27FC236}">
                    <a16:creationId xmlns:a16="http://schemas.microsoft.com/office/drawing/2014/main" id="{285AAA4C-5C34-7811-C09F-6FE904F22EC8}"/>
                  </a:ext>
                </a:extLst>
              </p:cNvPr>
              <p:cNvSpPr/>
              <p:nvPr/>
            </p:nvSpPr>
            <p:spPr>
              <a:xfrm>
                <a:off x="7954971" y="2069516"/>
                <a:ext cx="802850" cy="1172636"/>
              </a:xfrm>
              <a:prstGeom prst="roundRect">
                <a:avLst>
                  <a:gd name="adj" fmla="val 6314"/>
                </a:avLst>
              </a:prstGeom>
              <a:solidFill>
                <a:schemeClr val="accent2"/>
              </a:solidFill>
              <a:ln w="5008"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4B9850D4-93D3-82D0-4FF5-E2707E8B269A}"/>
                  </a:ext>
                </a:extLst>
              </p:cNvPr>
              <p:cNvSpPr/>
              <p:nvPr/>
            </p:nvSpPr>
            <p:spPr>
              <a:xfrm>
                <a:off x="8028038" y="2120290"/>
                <a:ext cx="649452" cy="978168"/>
              </a:xfrm>
              <a:custGeom>
                <a:avLst/>
                <a:gdLst>
                  <a:gd name="connsiteX0" fmla="*/ 404 w 649452"/>
                  <a:gd name="connsiteY0" fmla="*/ 199 h 978168"/>
                  <a:gd name="connsiteX1" fmla="*/ 649857 w 649452"/>
                  <a:gd name="connsiteY1" fmla="*/ 199 h 978168"/>
                  <a:gd name="connsiteX2" fmla="*/ 649857 w 649452"/>
                  <a:gd name="connsiteY2" fmla="*/ 978368 h 978168"/>
                  <a:gd name="connsiteX3" fmla="*/ 404 w 649452"/>
                  <a:gd name="connsiteY3" fmla="*/ 978368 h 978168"/>
                </a:gdLst>
                <a:ahLst/>
                <a:cxnLst>
                  <a:cxn ang="0">
                    <a:pos x="connsiteX0" y="connsiteY0"/>
                  </a:cxn>
                  <a:cxn ang="0">
                    <a:pos x="connsiteX1" y="connsiteY1"/>
                  </a:cxn>
                  <a:cxn ang="0">
                    <a:pos x="connsiteX2" y="connsiteY2"/>
                  </a:cxn>
                  <a:cxn ang="0">
                    <a:pos x="connsiteX3" y="connsiteY3"/>
                  </a:cxn>
                </a:cxnLst>
                <a:rect l="l" t="t" r="r" b="b"/>
                <a:pathLst>
                  <a:path w="649452" h="978168">
                    <a:moveTo>
                      <a:pt x="404" y="199"/>
                    </a:moveTo>
                    <a:lnTo>
                      <a:pt x="649857" y="199"/>
                    </a:lnTo>
                    <a:lnTo>
                      <a:pt x="649857" y="978368"/>
                    </a:lnTo>
                    <a:lnTo>
                      <a:pt x="404" y="978368"/>
                    </a:lnTo>
                    <a:close/>
                  </a:path>
                </a:pathLst>
              </a:custGeom>
              <a:solidFill>
                <a:schemeClr val="accent2">
                  <a:lumMod val="20000"/>
                  <a:lumOff val="80000"/>
                </a:schemeClr>
              </a:solidFill>
              <a:ln w="5008"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880B945-48B8-C05B-36ED-37AD4E7DD667}"/>
                  </a:ext>
                </a:extLst>
              </p:cNvPr>
              <p:cNvSpPr/>
              <p:nvPr/>
            </p:nvSpPr>
            <p:spPr>
              <a:xfrm>
                <a:off x="8102377" y="1980407"/>
                <a:ext cx="507649" cy="169332"/>
              </a:xfrm>
              <a:custGeom>
                <a:avLst/>
                <a:gdLst>
                  <a:gd name="connsiteX0" fmla="*/ 508054 w 507649"/>
                  <a:gd name="connsiteY0" fmla="*/ 43611 h 169332"/>
                  <a:gd name="connsiteX1" fmla="*/ 464516 w 507649"/>
                  <a:gd name="connsiteY1" fmla="*/ 199 h 169332"/>
                  <a:gd name="connsiteX2" fmla="*/ 43939 w 507649"/>
                  <a:gd name="connsiteY2" fmla="*/ 199 h 169332"/>
                  <a:gd name="connsiteX3" fmla="*/ 404 w 507649"/>
                  <a:gd name="connsiteY3" fmla="*/ 43611 h 169332"/>
                  <a:gd name="connsiteX4" fmla="*/ 43684 w 507649"/>
                  <a:gd name="connsiteY4" fmla="*/ 87023 h 169332"/>
                  <a:gd name="connsiteX5" fmla="*/ 74235 w 507649"/>
                  <a:gd name="connsiteY5" fmla="*/ 138813 h 169332"/>
                  <a:gd name="connsiteX6" fmla="*/ 105040 w 507649"/>
                  <a:gd name="connsiteY6" fmla="*/ 169532 h 169332"/>
                  <a:gd name="connsiteX7" fmla="*/ 403161 w 507649"/>
                  <a:gd name="connsiteY7" fmla="*/ 169532 h 169332"/>
                  <a:gd name="connsiteX8" fmla="*/ 403161 w 507649"/>
                  <a:gd name="connsiteY8" fmla="*/ 169532 h 169332"/>
                  <a:gd name="connsiteX9" fmla="*/ 403417 w 507649"/>
                  <a:gd name="connsiteY9" fmla="*/ 169532 h 169332"/>
                  <a:gd name="connsiteX10" fmla="*/ 434222 w 507649"/>
                  <a:gd name="connsiteY10" fmla="*/ 138813 h 169332"/>
                  <a:gd name="connsiteX11" fmla="*/ 464265 w 507649"/>
                  <a:gd name="connsiteY11" fmla="*/ 87023 h 169332"/>
                  <a:gd name="connsiteX12" fmla="*/ 464516 w 507649"/>
                  <a:gd name="connsiteY12" fmla="*/ 87023 h 169332"/>
                  <a:gd name="connsiteX13" fmla="*/ 475213 w 507649"/>
                  <a:gd name="connsiteY13" fmla="*/ 85754 h 169332"/>
                  <a:gd name="connsiteX14" fmla="*/ 475463 w 507649"/>
                  <a:gd name="connsiteY14" fmla="*/ 85754 h 169332"/>
                  <a:gd name="connsiteX15" fmla="*/ 475463 w 507649"/>
                  <a:gd name="connsiteY15" fmla="*/ 85754 h 169332"/>
                  <a:gd name="connsiteX16" fmla="*/ 508054 w 507649"/>
                  <a:gd name="connsiteY16" fmla="*/ 43611 h 1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649" h="169332">
                    <a:moveTo>
                      <a:pt x="508054" y="43611"/>
                    </a:moveTo>
                    <a:cubicBezTo>
                      <a:pt x="508054" y="19747"/>
                      <a:pt x="488451" y="199"/>
                      <a:pt x="464516" y="199"/>
                    </a:cubicBezTo>
                    <a:cubicBezTo>
                      <a:pt x="464516" y="199"/>
                      <a:pt x="46485" y="199"/>
                      <a:pt x="43939" y="199"/>
                    </a:cubicBezTo>
                    <a:cubicBezTo>
                      <a:pt x="20008" y="199"/>
                      <a:pt x="404" y="19747"/>
                      <a:pt x="404" y="43611"/>
                    </a:cubicBezTo>
                    <a:cubicBezTo>
                      <a:pt x="404" y="67475"/>
                      <a:pt x="19753" y="86769"/>
                      <a:pt x="43684" y="87023"/>
                    </a:cubicBezTo>
                    <a:cubicBezTo>
                      <a:pt x="58196" y="94132"/>
                      <a:pt x="74235" y="108603"/>
                      <a:pt x="74235" y="138813"/>
                    </a:cubicBezTo>
                    <a:cubicBezTo>
                      <a:pt x="74235" y="155822"/>
                      <a:pt x="87983" y="169532"/>
                      <a:pt x="105040" y="169532"/>
                    </a:cubicBezTo>
                    <a:cubicBezTo>
                      <a:pt x="106822" y="169532"/>
                      <a:pt x="403161" y="169532"/>
                      <a:pt x="403161" y="169532"/>
                    </a:cubicBezTo>
                    <a:lnTo>
                      <a:pt x="403161" y="169532"/>
                    </a:lnTo>
                    <a:cubicBezTo>
                      <a:pt x="403161" y="169532"/>
                      <a:pt x="403417" y="169532"/>
                      <a:pt x="403417" y="169532"/>
                    </a:cubicBezTo>
                    <a:cubicBezTo>
                      <a:pt x="420477" y="169532"/>
                      <a:pt x="434222" y="155822"/>
                      <a:pt x="434222" y="138813"/>
                    </a:cubicBezTo>
                    <a:cubicBezTo>
                      <a:pt x="434222" y="138813"/>
                      <a:pt x="431424" y="94893"/>
                      <a:pt x="464265" y="87023"/>
                    </a:cubicBezTo>
                    <a:cubicBezTo>
                      <a:pt x="464265" y="87023"/>
                      <a:pt x="464516" y="87023"/>
                      <a:pt x="464516" y="87023"/>
                    </a:cubicBezTo>
                    <a:cubicBezTo>
                      <a:pt x="468082" y="87023"/>
                      <a:pt x="471647" y="86516"/>
                      <a:pt x="475213" y="85754"/>
                    </a:cubicBezTo>
                    <a:cubicBezTo>
                      <a:pt x="475213" y="85754"/>
                      <a:pt x="475213" y="85754"/>
                      <a:pt x="475463" y="85754"/>
                    </a:cubicBezTo>
                    <a:lnTo>
                      <a:pt x="475463" y="85754"/>
                    </a:lnTo>
                    <a:cubicBezTo>
                      <a:pt x="494053" y="80677"/>
                      <a:pt x="508054" y="63921"/>
                      <a:pt x="508054" y="43611"/>
                    </a:cubicBezTo>
                    <a:close/>
                  </a:path>
                </a:pathLst>
              </a:custGeom>
              <a:solidFill>
                <a:schemeClr val="accent1"/>
              </a:solidFill>
              <a:ln w="5008"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1E029882-AEA9-6713-F3FA-FFEA40173F7B}"/>
                  </a:ext>
                </a:extLst>
              </p:cNvPr>
              <p:cNvSpPr/>
              <p:nvPr/>
            </p:nvSpPr>
            <p:spPr>
              <a:xfrm>
                <a:off x="8060625" y="2196706"/>
                <a:ext cx="584535" cy="103579"/>
              </a:xfrm>
              <a:custGeom>
                <a:avLst/>
                <a:gdLst>
                  <a:gd name="connsiteX0" fmla="*/ 581118 w 584535"/>
                  <a:gd name="connsiteY0" fmla="*/ 103779 h 103579"/>
                  <a:gd name="connsiteX1" fmla="*/ 4223 w 584535"/>
                  <a:gd name="connsiteY1" fmla="*/ 103779 h 103579"/>
                  <a:gd name="connsiteX2" fmla="*/ 404 w 584535"/>
                  <a:gd name="connsiteY2" fmla="*/ 99971 h 103579"/>
                  <a:gd name="connsiteX3" fmla="*/ 404 w 584535"/>
                  <a:gd name="connsiteY3" fmla="*/ 4007 h 103579"/>
                  <a:gd name="connsiteX4" fmla="*/ 4223 w 584535"/>
                  <a:gd name="connsiteY4" fmla="*/ 199 h 103579"/>
                  <a:gd name="connsiteX5" fmla="*/ 581118 w 584535"/>
                  <a:gd name="connsiteY5" fmla="*/ 199 h 103579"/>
                  <a:gd name="connsiteX6" fmla="*/ 584939 w 584535"/>
                  <a:gd name="connsiteY6" fmla="*/ 4007 h 103579"/>
                  <a:gd name="connsiteX7" fmla="*/ 584939 w 584535"/>
                  <a:gd name="connsiteY7" fmla="*/ 99971 h 103579"/>
                  <a:gd name="connsiteX8" fmla="*/ 581118 w 584535"/>
                  <a:gd name="connsiteY8" fmla="*/ 103779 h 103579"/>
                  <a:gd name="connsiteX9" fmla="*/ 8042 w 584535"/>
                  <a:gd name="connsiteY9" fmla="*/ 96163 h 103579"/>
                  <a:gd name="connsiteX10" fmla="*/ 577302 w 584535"/>
                  <a:gd name="connsiteY10" fmla="*/ 96163 h 103579"/>
                  <a:gd name="connsiteX11" fmla="*/ 577302 w 584535"/>
                  <a:gd name="connsiteY11" fmla="*/ 7816 h 103579"/>
                  <a:gd name="connsiteX12" fmla="*/ 8042 w 584535"/>
                  <a:gd name="connsiteY12" fmla="*/ 7816 h 103579"/>
                  <a:gd name="connsiteX13" fmla="*/ 8042 w 584535"/>
                  <a:gd name="connsiteY13" fmla="*/ 96163 h 103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4535" h="103579">
                    <a:moveTo>
                      <a:pt x="581118" y="103779"/>
                    </a:moveTo>
                    <a:lnTo>
                      <a:pt x="4223" y="103779"/>
                    </a:lnTo>
                    <a:cubicBezTo>
                      <a:pt x="2186" y="103779"/>
                      <a:pt x="404" y="102002"/>
                      <a:pt x="404" y="99971"/>
                    </a:cubicBezTo>
                    <a:lnTo>
                      <a:pt x="404" y="4007"/>
                    </a:lnTo>
                    <a:cubicBezTo>
                      <a:pt x="404" y="1976"/>
                      <a:pt x="2186" y="199"/>
                      <a:pt x="4223" y="199"/>
                    </a:cubicBezTo>
                    <a:lnTo>
                      <a:pt x="581118" y="199"/>
                    </a:lnTo>
                    <a:cubicBezTo>
                      <a:pt x="583154" y="199"/>
                      <a:pt x="584939" y="1976"/>
                      <a:pt x="584939" y="4007"/>
                    </a:cubicBezTo>
                    <a:lnTo>
                      <a:pt x="584939" y="99971"/>
                    </a:lnTo>
                    <a:cubicBezTo>
                      <a:pt x="584939" y="102002"/>
                      <a:pt x="583154" y="103779"/>
                      <a:pt x="581118" y="103779"/>
                    </a:cubicBezTo>
                    <a:close/>
                    <a:moveTo>
                      <a:pt x="8042" y="96163"/>
                    </a:moveTo>
                    <a:lnTo>
                      <a:pt x="577302" y="96163"/>
                    </a:lnTo>
                    <a:lnTo>
                      <a:pt x="577302" y="7816"/>
                    </a:lnTo>
                    <a:lnTo>
                      <a:pt x="8042" y="7816"/>
                    </a:lnTo>
                    <a:lnTo>
                      <a:pt x="8042" y="96163"/>
                    </a:lnTo>
                    <a:close/>
                  </a:path>
                </a:pathLst>
              </a:custGeom>
              <a:solidFill>
                <a:schemeClr val="accent2">
                  <a:lumMod val="60000"/>
                  <a:lumOff val="40000"/>
                </a:schemeClr>
              </a:solidFill>
              <a:ln w="5008"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F072FA9-A12D-EB57-F417-B1D80209FD20}"/>
                  </a:ext>
                </a:extLst>
              </p:cNvPr>
              <p:cNvSpPr/>
              <p:nvPr/>
            </p:nvSpPr>
            <p:spPr>
              <a:xfrm>
                <a:off x="8098558" y="2357915"/>
                <a:ext cx="512993" cy="7616"/>
              </a:xfrm>
              <a:custGeom>
                <a:avLst/>
                <a:gdLst>
                  <a:gd name="connsiteX0" fmla="*/ 509581 w 512993"/>
                  <a:gd name="connsiteY0" fmla="*/ 7816 h 7616"/>
                  <a:gd name="connsiteX1" fmla="*/ 4223 w 512993"/>
                  <a:gd name="connsiteY1" fmla="*/ 7816 h 7616"/>
                  <a:gd name="connsiteX2" fmla="*/ 404 w 512993"/>
                  <a:gd name="connsiteY2" fmla="*/ 4008 h 7616"/>
                  <a:gd name="connsiteX3" fmla="*/ 4223 w 512993"/>
                  <a:gd name="connsiteY3" fmla="*/ 199 h 7616"/>
                  <a:gd name="connsiteX4" fmla="*/ 509581 w 512993"/>
                  <a:gd name="connsiteY4" fmla="*/ 199 h 7616"/>
                  <a:gd name="connsiteX5" fmla="*/ 513397 w 512993"/>
                  <a:gd name="connsiteY5" fmla="*/ 4008 h 7616"/>
                  <a:gd name="connsiteX6" fmla="*/ 509581 w 512993"/>
                  <a:gd name="connsiteY6" fmla="*/ 7816 h 7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2993" h="7616">
                    <a:moveTo>
                      <a:pt x="509581" y="7816"/>
                    </a:moveTo>
                    <a:lnTo>
                      <a:pt x="4223" y="7816"/>
                    </a:lnTo>
                    <a:cubicBezTo>
                      <a:pt x="2186" y="7816"/>
                      <a:pt x="404" y="6038"/>
                      <a:pt x="404" y="4008"/>
                    </a:cubicBezTo>
                    <a:cubicBezTo>
                      <a:pt x="404" y="1976"/>
                      <a:pt x="2186" y="199"/>
                      <a:pt x="4223" y="199"/>
                    </a:cubicBezTo>
                    <a:lnTo>
                      <a:pt x="509581" y="199"/>
                    </a:lnTo>
                    <a:cubicBezTo>
                      <a:pt x="511617" y="199"/>
                      <a:pt x="513397" y="1976"/>
                      <a:pt x="513397" y="4008"/>
                    </a:cubicBezTo>
                    <a:cubicBezTo>
                      <a:pt x="513397" y="6038"/>
                      <a:pt x="511617" y="7816"/>
                      <a:pt x="509581" y="7816"/>
                    </a:cubicBezTo>
                    <a:close/>
                  </a:path>
                </a:pathLst>
              </a:custGeom>
              <a:solidFill>
                <a:schemeClr val="accent2">
                  <a:lumMod val="60000"/>
                  <a:lumOff val="40000"/>
                </a:schemeClr>
              </a:solidFill>
              <a:ln w="5008"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DB0ED7CB-4DBB-DC40-0B99-91E299CB5BDF}"/>
                  </a:ext>
                </a:extLst>
              </p:cNvPr>
              <p:cNvSpPr/>
              <p:nvPr/>
            </p:nvSpPr>
            <p:spPr>
              <a:xfrm>
                <a:off x="8098558" y="2423160"/>
                <a:ext cx="512993" cy="7616"/>
              </a:xfrm>
              <a:custGeom>
                <a:avLst/>
                <a:gdLst>
                  <a:gd name="connsiteX0" fmla="*/ 509581 w 512993"/>
                  <a:gd name="connsiteY0" fmla="*/ 7816 h 7616"/>
                  <a:gd name="connsiteX1" fmla="*/ 4223 w 512993"/>
                  <a:gd name="connsiteY1" fmla="*/ 7816 h 7616"/>
                  <a:gd name="connsiteX2" fmla="*/ 404 w 512993"/>
                  <a:gd name="connsiteY2" fmla="*/ 4008 h 7616"/>
                  <a:gd name="connsiteX3" fmla="*/ 4223 w 512993"/>
                  <a:gd name="connsiteY3" fmla="*/ 199 h 7616"/>
                  <a:gd name="connsiteX4" fmla="*/ 509581 w 512993"/>
                  <a:gd name="connsiteY4" fmla="*/ 199 h 7616"/>
                  <a:gd name="connsiteX5" fmla="*/ 513397 w 512993"/>
                  <a:gd name="connsiteY5" fmla="*/ 4008 h 7616"/>
                  <a:gd name="connsiteX6" fmla="*/ 509581 w 512993"/>
                  <a:gd name="connsiteY6" fmla="*/ 7816 h 7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2993" h="7616">
                    <a:moveTo>
                      <a:pt x="509581" y="7816"/>
                    </a:moveTo>
                    <a:lnTo>
                      <a:pt x="4223" y="7816"/>
                    </a:lnTo>
                    <a:cubicBezTo>
                      <a:pt x="2186" y="7816"/>
                      <a:pt x="404" y="6038"/>
                      <a:pt x="404" y="4008"/>
                    </a:cubicBezTo>
                    <a:cubicBezTo>
                      <a:pt x="404" y="1976"/>
                      <a:pt x="2186" y="199"/>
                      <a:pt x="4223" y="199"/>
                    </a:cubicBezTo>
                    <a:lnTo>
                      <a:pt x="509581" y="199"/>
                    </a:lnTo>
                    <a:cubicBezTo>
                      <a:pt x="511617" y="199"/>
                      <a:pt x="513397" y="1976"/>
                      <a:pt x="513397" y="4008"/>
                    </a:cubicBezTo>
                    <a:cubicBezTo>
                      <a:pt x="513397" y="6038"/>
                      <a:pt x="511617" y="7816"/>
                      <a:pt x="509581" y="7816"/>
                    </a:cubicBezTo>
                    <a:close/>
                  </a:path>
                </a:pathLst>
              </a:custGeom>
              <a:solidFill>
                <a:schemeClr val="accent2">
                  <a:lumMod val="60000"/>
                  <a:lumOff val="40000"/>
                </a:schemeClr>
              </a:solidFill>
              <a:ln w="5008"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938FDBB7-B55F-E4E8-74F4-87467B357C45}"/>
                  </a:ext>
                </a:extLst>
              </p:cNvPr>
              <p:cNvSpPr/>
              <p:nvPr/>
            </p:nvSpPr>
            <p:spPr>
              <a:xfrm>
                <a:off x="8098558" y="2495514"/>
                <a:ext cx="512993" cy="7615"/>
              </a:xfrm>
              <a:custGeom>
                <a:avLst/>
                <a:gdLst>
                  <a:gd name="connsiteX0" fmla="*/ 509581 w 512993"/>
                  <a:gd name="connsiteY0" fmla="*/ 7815 h 7615"/>
                  <a:gd name="connsiteX1" fmla="*/ 4223 w 512993"/>
                  <a:gd name="connsiteY1" fmla="*/ 7815 h 7615"/>
                  <a:gd name="connsiteX2" fmla="*/ 404 w 512993"/>
                  <a:gd name="connsiteY2" fmla="*/ 4005 h 7615"/>
                  <a:gd name="connsiteX3" fmla="*/ 4223 w 512993"/>
                  <a:gd name="connsiteY3" fmla="*/ 199 h 7615"/>
                  <a:gd name="connsiteX4" fmla="*/ 509581 w 512993"/>
                  <a:gd name="connsiteY4" fmla="*/ 199 h 7615"/>
                  <a:gd name="connsiteX5" fmla="*/ 513397 w 512993"/>
                  <a:gd name="connsiteY5" fmla="*/ 4005 h 7615"/>
                  <a:gd name="connsiteX6" fmla="*/ 509581 w 512993"/>
                  <a:gd name="connsiteY6" fmla="*/ 7815 h 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2993" h="7615">
                    <a:moveTo>
                      <a:pt x="509581" y="7815"/>
                    </a:moveTo>
                    <a:lnTo>
                      <a:pt x="4223" y="7815"/>
                    </a:lnTo>
                    <a:cubicBezTo>
                      <a:pt x="2186" y="7815"/>
                      <a:pt x="404" y="6040"/>
                      <a:pt x="404" y="4005"/>
                    </a:cubicBezTo>
                    <a:cubicBezTo>
                      <a:pt x="404" y="1974"/>
                      <a:pt x="2186" y="199"/>
                      <a:pt x="4223" y="199"/>
                    </a:cubicBezTo>
                    <a:lnTo>
                      <a:pt x="509581" y="199"/>
                    </a:lnTo>
                    <a:cubicBezTo>
                      <a:pt x="511617" y="199"/>
                      <a:pt x="513397" y="1974"/>
                      <a:pt x="513397" y="4005"/>
                    </a:cubicBezTo>
                    <a:cubicBezTo>
                      <a:pt x="513397" y="6040"/>
                      <a:pt x="511617" y="7815"/>
                      <a:pt x="509581" y="7815"/>
                    </a:cubicBezTo>
                    <a:close/>
                  </a:path>
                </a:pathLst>
              </a:custGeom>
              <a:solidFill>
                <a:schemeClr val="accent2">
                  <a:lumMod val="60000"/>
                  <a:lumOff val="40000"/>
                </a:schemeClr>
              </a:solidFill>
              <a:ln w="5008"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58A8EE62-C5C3-6B11-052C-A93C43B7477F}"/>
                  </a:ext>
                </a:extLst>
              </p:cNvPr>
              <p:cNvSpPr/>
              <p:nvPr/>
            </p:nvSpPr>
            <p:spPr>
              <a:xfrm>
                <a:off x="8098558" y="2562537"/>
                <a:ext cx="512993" cy="7615"/>
              </a:xfrm>
              <a:custGeom>
                <a:avLst/>
                <a:gdLst>
                  <a:gd name="connsiteX0" fmla="*/ 509581 w 512993"/>
                  <a:gd name="connsiteY0" fmla="*/ 7815 h 7615"/>
                  <a:gd name="connsiteX1" fmla="*/ 4223 w 512993"/>
                  <a:gd name="connsiteY1" fmla="*/ 7815 h 7615"/>
                  <a:gd name="connsiteX2" fmla="*/ 404 w 512993"/>
                  <a:gd name="connsiteY2" fmla="*/ 4005 h 7615"/>
                  <a:gd name="connsiteX3" fmla="*/ 4223 w 512993"/>
                  <a:gd name="connsiteY3" fmla="*/ 199 h 7615"/>
                  <a:gd name="connsiteX4" fmla="*/ 509581 w 512993"/>
                  <a:gd name="connsiteY4" fmla="*/ 199 h 7615"/>
                  <a:gd name="connsiteX5" fmla="*/ 513397 w 512993"/>
                  <a:gd name="connsiteY5" fmla="*/ 4005 h 7615"/>
                  <a:gd name="connsiteX6" fmla="*/ 509581 w 512993"/>
                  <a:gd name="connsiteY6" fmla="*/ 7815 h 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2993" h="7615">
                    <a:moveTo>
                      <a:pt x="509581" y="7815"/>
                    </a:moveTo>
                    <a:lnTo>
                      <a:pt x="4223" y="7815"/>
                    </a:lnTo>
                    <a:cubicBezTo>
                      <a:pt x="2186" y="7815"/>
                      <a:pt x="404" y="6035"/>
                      <a:pt x="404" y="4005"/>
                    </a:cubicBezTo>
                    <a:cubicBezTo>
                      <a:pt x="404" y="1974"/>
                      <a:pt x="2186" y="199"/>
                      <a:pt x="4223" y="199"/>
                    </a:cubicBezTo>
                    <a:lnTo>
                      <a:pt x="509581" y="199"/>
                    </a:lnTo>
                    <a:cubicBezTo>
                      <a:pt x="511617" y="199"/>
                      <a:pt x="513397" y="1974"/>
                      <a:pt x="513397" y="4005"/>
                    </a:cubicBezTo>
                    <a:cubicBezTo>
                      <a:pt x="513397" y="6035"/>
                      <a:pt x="511617" y="7815"/>
                      <a:pt x="509581" y="7815"/>
                    </a:cubicBezTo>
                    <a:close/>
                  </a:path>
                </a:pathLst>
              </a:custGeom>
              <a:solidFill>
                <a:schemeClr val="accent2">
                  <a:lumMod val="60000"/>
                  <a:lumOff val="40000"/>
                </a:schemeClr>
              </a:solidFill>
              <a:ln w="5008"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04A22C43-79E8-432A-1555-678B3430CF6F}"/>
                  </a:ext>
                </a:extLst>
              </p:cNvPr>
              <p:cNvSpPr/>
              <p:nvPr/>
            </p:nvSpPr>
            <p:spPr>
              <a:xfrm>
                <a:off x="8098558" y="2631841"/>
                <a:ext cx="512993" cy="7615"/>
              </a:xfrm>
              <a:custGeom>
                <a:avLst/>
                <a:gdLst>
                  <a:gd name="connsiteX0" fmla="*/ 509581 w 512993"/>
                  <a:gd name="connsiteY0" fmla="*/ 7815 h 7615"/>
                  <a:gd name="connsiteX1" fmla="*/ 4223 w 512993"/>
                  <a:gd name="connsiteY1" fmla="*/ 7815 h 7615"/>
                  <a:gd name="connsiteX2" fmla="*/ 404 w 512993"/>
                  <a:gd name="connsiteY2" fmla="*/ 4010 h 7615"/>
                  <a:gd name="connsiteX3" fmla="*/ 4223 w 512993"/>
                  <a:gd name="connsiteY3" fmla="*/ 199 h 7615"/>
                  <a:gd name="connsiteX4" fmla="*/ 509581 w 512993"/>
                  <a:gd name="connsiteY4" fmla="*/ 199 h 7615"/>
                  <a:gd name="connsiteX5" fmla="*/ 513397 w 512993"/>
                  <a:gd name="connsiteY5" fmla="*/ 4010 h 7615"/>
                  <a:gd name="connsiteX6" fmla="*/ 509581 w 512993"/>
                  <a:gd name="connsiteY6" fmla="*/ 7815 h 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2993" h="7615">
                    <a:moveTo>
                      <a:pt x="509581" y="7815"/>
                    </a:moveTo>
                    <a:lnTo>
                      <a:pt x="4223" y="7815"/>
                    </a:lnTo>
                    <a:cubicBezTo>
                      <a:pt x="2186" y="7815"/>
                      <a:pt x="404" y="6040"/>
                      <a:pt x="404" y="4010"/>
                    </a:cubicBezTo>
                    <a:cubicBezTo>
                      <a:pt x="404" y="1979"/>
                      <a:pt x="2186" y="199"/>
                      <a:pt x="4223" y="199"/>
                    </a:cubicBezTo>
                    <a:lnTo>
                      <a:pt x="509581" y="199"/>
                    </a:lnTo>
                    <a:cubicBezTo>
                      <a:pt x="511617" y="199"/>
                      <a:pt x="513397" y="1979"/>
                      <a:pt x="513397" y="4010"/>
                    </a:cubicBezTo>
                    <a:cubicBezTo>
                      <a:pt x="513397" y="6040"/>
                      <a:pt x="511617" y="7815"/>
                      <a:pt x="509581" y="7815"/>
                    </a:cubicBezTo>
                    <a:close/>
                  </a:path>
                </a:pathLst>
              </a:custGeom>
              <a:solidFill>
                <a:schemeClr val="accent2">
                  <a:lumMod val="60000"/>
                  <a:lumOff val="40000"/>
                </a:schemeClr>
              </a:solidFill>
              <a:ln w="5008"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20E3023A-2853-150F-61E5-447112288CFE}"/>
                  </a:ext>
                </a:extLst>
              </p:cNvPr>
              <p:cNvSpPr/>
              <p:nvPr/>
            </p:nvSpPr>
            <p:spPr>
              <a:xfrm>
                <a:off x="8098558" y="2698864"/>
                <a:ext cx="512993" cy="7615"/>
              </a:xfrm>
              <a:custGeom>
                <a:avLst/>
                <a:gdLst>
                  <a:gd name="connsiteX0" fmla="*/ 509581 w 512993"/>
                  <a:gd name="connsiteY0" fmla="*/ 7815 h 7615"/>
                  <a:gd name="connsiteX1" fmla="*/ 4223 w 512993"/>
                  <a:gd name="connsiteY1" fmla="*/ 7815 h 7615"/>
                  <a:gd name="connsiteX2" fmla="*/ 404 w 512993"/>
                  <a:gd name="connsiteY2" fmla="*/ 4010 h 7615"/>
                  <a:gd name="connsiteX3" fmla="*/ 4223 w 512993"/>
                  <a:gd name="connsiteY3" fmla="*/ 199 h 7615"/>
                  <a:gd name="connsiteX4" fmla="*/ 509581 w 512993"/>
                  <a:gd name="connsiteY4" fmla="*/ 199 h 7615"/>
                  <a:gd name="connsiteX5" fmla="*/ 513397 w 512993"/>
                  <a:gd name="connsiteY5" fmla="*/ 4010 h 7615"/>
                  <a:gd name="connsiteX6" fmla="*/ 509581 w 512993"/>
                  <a:gd name="connsiteY6" fmla="*/ 7815 h 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2993" h="7615">
                    <a:moveTo>
                      <a:pt x="509581" y="7815"/>
                    </a:moveTo>
                    <a:lnTo>
                      <a:pt x="4223" y="7815"/>
                    </a:lnTo>
                    <a:cubicBezTo>
                      <a:pt x="2186" y="7815"/>
                      <a:pt x="404" y="6040"/>
                      <a:pt x="404" y="4010"/>
                    </a:cubicBezTo>
                    <a:cubicBezTo>
                      <a:pt x="404" y="1979"/>
                      <a:pt x="2186" y="199"/>
                      <a:pt x="4223" y="199"/>
                    </a:cubicBezTo>
                    <a:lnTo>
                      <a:pt x="509581" y="199"/>
                    </a:lnTo>
                    <a:cubicBezTo>
                      <a:pt x="511617" y="199"/>
                      <a:pt x="513397" y="1979"/>
                      <a:pt x="513397" y="4010"/>
                    </a:cubicBezTo>
                    <a:cubicBezTo>
                      <a:pt x="513397" y="6040"/>
                      <a:pt x="511617" y="7815"/>
                      <a:pt x="509581" y="7815"/>
                    </a:cubicBezTo>
                    <a:close/>
                  </a:path>
                </a:pathLst>
              </a:custGeom>
              <a:solidFill>
                <a:schemeClr val="accent2">
                  <a:lumMod val="60000"/>
                  <a:lumOff val="40000"/>
                </a:schemeClr>
              </a:solidFill>
              <a:ln w="5008" cap="flat">
                <a:noFill/>
                <a:prstDash val="solid"/>
                <a:miter/>
              </a:ln>
            </p:spPr>
            <p:txBody>
              <a:bodyPr rtlCol="0" anchor="ctr"/>
              <a:lstStyle/>
              <a:p>
                <a:endParaRPr lang="en-US"/>
              </a:p>
            </p:txBody>
          </p:sp>
        </p:grpSp>
        <p:grpSp>
          <p:nvGrpSpPr>
            <p:cNvPr id="6" name="Graphic 25">
              <a:extLst>
                <a:ext uri="{FF2B5EF4-FFF2-40B4-BE49-F238E27FC236}">
                  <a16:creationId xmlns:a16="http://schemas.microsoft.com/office/drawing/2014/main" id="{1B80C8C1-E382-CA33-8921-6D92E801F2E7}"/>
                </a:ext>
              </a:extLst>
            </p:cNvPr>
            <p:cNvGrpSpPr/>
            <p:nvPr/>
          </p:nvGrpSpPr>
          <p:grpSpPr>
            <a:xfrm>
              <a:off x="148060" y="3608704"/>
              <a:ext cx="3369397" cy="3414753"/>
              <a:chOff x="6985945" y="2902313"/>
              <a:chExt cx="1121287" cy="1136381"/>
            </a:xfrm>
          </p:grpSpPr>
          <p:sp>
            <p:nvSpPr>
              <p:cNvPr id="7" name="Freeform: Shape 6">
                <a:extLst>
                  <a:ext uri="{FF2B5EF4-FFF2-40B4-BE49-F238E27FC236}">
                    <a16:creationId xmlns:a16="http://schemas.microsoft.com/office/drawing/2014/main" id="{E0892A87-40C8-E91C-42E8-A81FD41986C2}"/>
                  </a:ext>
                </a:extLst>
              </p:cNvPr>
              <p:cNvSpPr/>
              <p:nvPr/>
            </p:nvSpPr>
            <p:spPr>
              <a:xfrm rot="-1643443">
                <a:off x="6998615" y="3130565"/>
                <a:ext cx="106292" cy="484360"/>
              </a:xfrm>
              <a:custGeom>
                <a:avLst/>
                <a:gdLst>
                  <a:gd name="connsiteX0" fmla="*/ 96258 w 106292"/>
                  <a:gd name="connsiteY0" fmla="*/ 484786 h 484360"/>
                  <a:gd name="connsiteX1" fmla="*/ 106505 w 106292"/>
                  <a:gd name="connsiteY1" fmla="*/ 26722 h 484360"/>
                  <a:gd name="connsiteX2" fmla="*/ 106505 w 106292"/>
                  <a:gd name="connsiteY2" fmla="*/ 520 h 484360"/>
                  <a:gd name="connsiteX3" fmla="*/ 213 w 106292"/>
                  <a:gd name="connsiteY3" fmla="*/ 150826 h 484360"/>
                  <a:gd name="connsiteX4" fmla="*/ 74808 w 106292"/>
                  <a:gd name="connsiteY4" fmla="*/ 484786 h 484360"/>
                  <a:gd name="connsiteX5" fmla="*/ 96258 w 106292"/>
                  <a:gd name="connsiteY5" fmla="*/ 484786 h 48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92" h="484360">
                    <a:moveTo>
                      <a:pt x="96258" y="484786"/>
                    </a:moveTo>
                    <a:cubicBezTo>
                      <a:pt x="96258" y="484786"/>
                      <a:pt x="-69616" y="26722"/>
                      <a:pt x="106505" y="26722"/>
                    </a:cubicBezTo>
                    <a:lnTo>
                      <a:pt x="106505" y="520"/>
                    </a:lnTo>
                    <a:cubicBezTo>
                      <a:pt x="106505" y="520"/>
                      <a:pt x="213" y="-8532"/>
                      <a:pt x="213" y="150826"/>
                    </a:cubicBezTo>
                    <a:cubicBezTo>
                      <a:pt x="213" y="298512"/>
                      <a:pt x="74808" y="484786"/>
                      <a:pt x="74808" y="484786"/>
                    </a:cubicBezTo>
                    <a:lnTo>
                      <a:pt x="96258" y="484786"/>
                    </a:lnTo>
                    <a:close/>
                  </a:path>
                </a:pathLst>
              </a:custGeom>
              <a:solidFill>
                <a:schemeClr val="tx2">
                  <a:lumMod val="75000"/>
                  <a:lumOff val="25000"/>
                </a:schemeClr>
              </a:solidFill>
              <a:ln w="5002"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B4B4EA72-FDCD-A709-365A-D5396C1924EC}"/>
                  </a:ext>
                </a:extLst>
              </p:cNvPr>
              <p:cNvSpPr/>
              <p:nvPr/>
            </p:nvSpPr>
            <p:spPr>
              <a:xfrm rot="19956557">
                <a:off x="6985945" y="3119383"/>
                <a:ext cx="25929" cy="44305"/>
              </a:xfrm>
              <a:custGeom>
                <a:avLst/>
                <a:gdLst>
                  <a:gd name="connsiteX0" fmla="*/ 20210 w 20019"/>
                  <a:gd name="connsiteY0" fmla="*/ 22578 h 44305"/>
                  <a:gd name="connsiteX1" fmla="*/ 10201 w 20019"/>
                  <a:gd name="connsiteY1" fmla="*/ 44731 h 44305"/>
                  <a:gd name="connsiteX2" fmla="*/ 191 w 20019"/>
                  <a:gd name="connsiteY2" fmla="*/ 22578 h 44305"/>
                  <a:gd name="connsiteX3" fmla="*/ 10201 w 20019"/>
                  <a:gd name="connsiteY3" fmla="*/ 425 h 44305"/>
                  <a:gd name="connsiteX4" fmla="*/ 20210 w 20019"/>
                  <a:gd name="connsiteY4" fmla="*/ 22578 h 44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19" h="44305">
                    <a:moveTo>
                      <a:pt x="20210" y="22578"/>
                    </a:moveTo>
                    <a:cubicBezTo>
                      <a:pt x="20210" y="34813"/>
                      <a:pt x="15729" y="44731"/>
                      <a:pt x="10201" y="44731"/>
                    </a:cubicBezTo>
                    <a:cubicBezTo>
                      <a:pt x="4672" y="44731"/>
                      <a:pt x="191" y="34813"/>
                      <a:pt x="191" y="22578"/>
                    </a:cubicBezTo>
                    <a:cubicBezTo>
                      <a:pt x="191" y="10343"/>
                      <a:pt x="4672" y="425"/>
                      <a:pt x="10201" y="425"/>
                    </a:cubicBezTo>
                    <a:cubicBezTo>
                      <a:pt x="15729" y="425"/>
                      <a:pt x="20210" y="10343"/>
                      <a:pt x="20210" y="22578"/>
                    </a:cubicBezTo>
                    <a:close/>
                  </a:path>
                </a:pathLst>
              </a:custGeom>
              <a:solidFill>
                <a:schemeClr val="tx2">
                  <a:lumMod val="75000"/>
                  <a:lumOff val="25000"/>
                </a:schemeClr>
              </a:solidFill>
              <a:ln w="5002"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E31FDB60-BD7C-DDEC-B41D-F2FDE686500D}"/>
                  </a:ext>
                </a:extLst>
              </p:cNvPr>
              <p:cNvSpPr/>
              <p:nvPr/>
            </p:nvSpPr>
            <p:spPr>
              <a:xfrm rot="-1643443">
                <a:off x="7006392" y="3098671"/>
                <a:ext cx="61010" cy="57697"/>
              </a:xfrm>
              <a:custGeom>
                <a:avLst/>
                <a:gdLst>
                  <a:gd name="connsiteX0" fmla="*/ 190 w 61010"/>
                  <a:gd name="connsiteY0" fmla="*/ 29145 h 57697"/>
                  <a:gd name="connsiteX1" fmla="*/ 30695 w 61010"/>
                  <a:gd name="connsiteY1" fmla="*/ 57253 h 57697"/>
                  <a:gd name="connsiteX2" fmla="*/ 61201 w 61010"/>
                  <a:gd name="connsiteY2" fmla="*/ 29145 h 57697"/>
                  <a:gd name="connsiteX3" fmla="*/ 30695 w 61010"/>
                  <a:gd name="connsiteY3" fmla="*/ 1037 h 57697"/>
                  <a:gd name="connsiteX4" fmla="*/ 190 w 61010"/>
                  <a:gd name="connsiteY4" fmla="*/ 29145 h 5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10" h="57697">
                    <a:moveTo>
                      <a:pt x="190" y="29145"/>
                    </a:moveTo>
                    <a:cubicBezTo>
                      <a:pt x="190" y="44628"/>
                      <a:pt x="12106" y="51298"/>
                      <a:pt x="30695" y="57253"/>
                    </a:cubicBezTo>
                    <a:cubicBezTo>
                      <a:pt x="46901" y="62256"/>
                      <a:pt x="61201" y="44628"/>
                      <a:pt x="61201" y="29145"/>
                    </a:cubicBezTo>
                    <a:cubicBezTo>
                      <a:pt x="61201" y="13662"/>
                      <a:pt x="47140" y="-3012"/>
                      <a:pt x="30695" y="1037"/>
                    </a:cubicBezTo>
                    <a:cubicBezTo>
                      <a:pt x="7339" y="6754"/>
                      <a:pt x="190" y="13424"/>
                      <a:pt x="190" y="29145"/>
                    </a:cubicBezTo>
                    <a:close/>
                  </a:path>
                </a:pathLst>
              </a:custGeom>
              <a:solidFill>
                <a:schemeClr val="accent1"/>
              </a:solidFill>
              <a:ln w="5002"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0067E944-6805-0E98-C733-205F55DC902A}"/>
                  </a:ext>
                </a:extLst>
              </p:cNvPr>
              <p:cNvSpPr/>
              <p:nvPr/>
            </p:nvSpPr>
            <p:spPr>
              <a:xfrm rot="19956557">
                <a:off x="7733083" y="3293372"/>
                <a:ext cx="225452" cy="225338"/>
              </a:xfrm>
              <a:custGeom>
                <a:avLst/>
                <a:gdLst>
                  <a:gd name="connsiteX0" fmla="*/ 225686 w 225452"/>
                  <a:gd name="connsiteY0" fmla="*/ 113023 h 225338"/>
                  <a:gd name="connsiteX1" fmla="*/ 112960 w 225452"/>
                  <a:gd name="connsiteY1" fmla="*/ 225692 h 225338"/>
                  <a:gd name="connsiteX2" fmla="*/ 234 w 225452"/>
                  <a:gd name="connsiteY2" fmla="*/ 113023 h 225338"/>
                  <a:gd name="connsiteX3" fmla="*/ 112960 w 225452"/>
                  <a:gd name="connsiteY3" fmla="*/ 354 h 225338"/>
                  <a:gd name="connsiteX4" fmla="*/ 225686 w 225452"/>
                  <a:gd name="connsiteY4" fmla="*/ 113023 h 225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52" h="225338">
                    <a:moveTo>
                      <a:pt x="225686" y="113023"/>
                    </a:moveTo>
                    <a:cubicBezTo>
                      <a:pt x="225686" y="175250"/>
                      <a:pt x="175219" y="225692"/>
                      <a:pt x="112960" y="225692"/>
                    </a:cubicBezTo>
                    <a:cubicBezTo>
                      <a:pt x="50706" y="225692"/>
                      <a:pt x="234" y="175250"/>
                      <a:pt x="234" y="113023"/>
                    </a:cubicBezTo>
                    <a:cubicBezTo>
                      <a:pt x="234" y="50795"/>
                      <a:pt x="50706" y="354"/>
                      <a:pt x="112960" y="354"/>
                    </a:cubicBezTo>
                    <a:cubicBezTo>
                      <a:pt x="175219" y="354"/>
                      <a:pt x="225686" y="50795"/>
                      <a:pt x="225686" y="113023"/>
                    </a:cubicBezTo>
                    <a:close/>
                  </a:path>
                </a:pathLst>
              </a:custGeom>
              <a:solidFill>
                <a:schemeClr val="tx2">
                  <a:lumMod val="75000"/>
                  <a:lumOff val="25000"/>
                </a:schemeClr>
              </a:solidFill>
              <a:ln w="5002"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16F8E9AB-E604-48E7-0F7A-75FC5890CB76}"/>
                  </a:ext>
                </a:extLst>
              </p:cNvPr>
              <p:cNvSpPr/>
              <p:nvPr/>
            </p:nvSpPr>
            <p:spPr>
              <a:xfrm rot="-1643443">
                <a:off x="7282690" y="3349571"/>
                <a:ext cx="824542" cy="689123"/>
              </a:xfrm>
              <a:custGeom>
                <a:avLst/>
                <a:gdLst>
                  <a:gd name="connsiteX0" fmla="*/ 707365 w 824542"/>
                  <a:gd name="connsiteY0" fmla="*/ 206182 h 689123"/>
                  <a:gd name="connsiteX1" fmla="*/ 674234 w 824542"/>
                  <a:gd name="connsiteY1" fmla="*/ 206182 h 689123"/>
                  <a:gd name="connsiteX2" fmla="*/ 618469 w 824542"/>
                  <a:gd name="connsiteY2" fmla="*/ 660433 h 689123"/>
                  <a:gd name="connsiteX3" fmla="*/ 258123 w 824542"/>
                  <a:gd name="connsiteY3" fmla="*/ 356010 h 689123"/>
                  <a:gd name="connsiteX4" fmla="*/ 276474 w 824542"/>
                  <a:gd name="connsiteY4" fmla="*/ 255968 h 689123"/>
                  <a:gd name="connsiteX5" fmla="*/ 459984 w 824542"/>
                  <a:gd name="connsiteY5" fmla="*/ 374 h 689123"/>
                  <a:gd name="connsiteX6" fmla="*/ 421375 w 824542"/>
                  <a:gd name="connsiteY6" fmla="*/ 374 h 689123"/>
                  <a:gd name="connsiteX7" fmla="*/ 233576 w 824542"/>
                  <a:gd name="connsiteY7" fmla="*/ 227379 h 689123"/>
                  <a:gd name="connsiteX8" fmla="*/ 42440 w 824542"/>
                  <a:gd name="connsiteY8" fmla="*/ 374 h 689123"/>
                  <a:gd name="connsiteX9" fmla="*/ 257 w 824542"/>
                  <a:gd name="connsiteY9" fmla="*/ 374 h 689123"/>
                  <a:gd name="connsiteX10" fmla="*/ 196397 w 824542"/>
                  <a:gd name="connsiteY10" fmla="*/ 257393 h 689123"/>
                  <a:gd name="connsiteX11" fmla="*/ 223566 w 824542"/>
                  <a:gd name="connsiteY11" fmla="*/ 354345 h 689123"/>
                  <a:gd name="connsiteX12" fmla="*/ 606552 w 824542"/>
                  <a:gd name="connsiteY12" fmla="*/ 689497 h 689123"/>
                  <a:gd name="connsiteX13" fmla="*/ 707365 w 824542"/>
                  <a:gd name="connsiteY13" fmla="*/ 206182 h 689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4542" h="689123">
                    <a:moveTo>
                      <a:pt x="707365" y="206182"/>
                    </a:moveTo>
                    <a:lnTo>
                      <a:pt x="674234" y="206182"/>
                    </a:lnTo>
                    <a:cubicBezTo>
                      <a:pt x="674234" y="206182"/>
                      <a:pt x="973809" y="660433"/>
                      <a:pt x="618469" y="660433"/>
                    </a:cubicBezTo>
                    <a:cubicBezTo>
                      <a:pt x="263128" y="660433"/>
                      <a:pt x="252880" y="500123"/>
                      <a:pt x="258123" y="356010"/>
                    </a:cubicBezTo>
                    <a:cubicBezTo>
                      <a:pt x="260983" y="277165"/>
                      <a:pt x="272661" y="259538"/>
                      <a:pt x="276474" y="255968"/>
                    </a:cubicBezTo>
                    <a:cubicBezTo>
                      <a:pt x="417324" y="218093"/>
                      <a:pt x="459984" y="374"/>
                      <a:pt x="459984" y="374"/>
                    </a:cubicBezTo>
                    <a:lnTo>
                      <a:pt x="421375" y="374"/>
                    </a:lnTo>
                    <a:cubicBezTo>
                      <a:pt x="421375" y="374"/>
                      <a:pt x="349401" y="227379"/>
                      <a:pt x="233576" y="227379"/>
                    </a:cubicBezTo>
                    <a:cubicBezTo>
                      <a:pt x="117751" y="227379"/>
                      <a:pt x="42440" y="374"/>
                      <a:pt x="42440" y="374"/>
                    </a:cubicBezTo>
                    <a:lnTo>
                      <a:pt x="257" y="374"/>
                    </a:lnTo>
                    <a:cubicBezTo>
                      <a:pt x="257" y="374"/>
                      <a:pt x="49828" y="224049"/>
                      <a:pt x="196397" y="257393"/>
                    </a:cubicBezTo>
                    <a:cubicBezTo>
                      <a:pt x="206407" y="263349"/>
                      <a:pt x="223566" y="283596"/>
                      <a:pt x="223566" y="354345"/>
                    </a:cubicBezTo>
                    <a:cubicBezTo>
                      <a:pt x="223566" y="453437"/>
                      <a:pt x="183528" y="689497"/>
                      <a:pt x="606552" y="689497"/>
                    </a:cubicBezTo>
                    <a:cubicBezTo>
                      <a:pt x="1029579" y="689257"/>
                      <a:pt x="707365" y="206182"/>
                      <a:pt x="707365" y="206182"/>
                    </a:cubicBezTo>
                    <a:close/>
                  </a:path>
                </a:pathLst>
              </a:custGeom>
              <a:solidFill>
                <a:schemeClr val="accent1"/>
              </a:solidFill>
              <a:ln w="5002"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442F60A9-9F34-7D87-5838-CC1C67660D09}"/>
                  </a:ext>
                </a:extLst>
              </p:cNvPr>
              <p:cNvSpPr/>
              <p:nvPr/>
            </p:nvSpPr>
            <p:spPr>
              <a:xfrm rot="-1643443">
                <a:off x="7426589" y="2902313"/>
                <a:ext cx="106530" cy="484361"/>
              </a:xfrm>
              <a:custGeom>
                <a:avLst/>
                <a:gdLst>
                  <a:gd name="connsiteX0" fmla="*/ 10449 w 106530"/>
                  <a:gd name="connsiteY0" fmla="*/ 484743 h 484361"/>
                  <a:gd name="connsiteX1" fmla="*/ 202 w 106530"/>
                  <a:gd name="connsiteY1" fmla="*/ 26678 h 484361"/>
                  <a:gd name="connsiteX2" fmla="*/ 440 w 106530"/>
                  <a:gd name="connsiteY2" fmla="*/ 476 h 484361"/>
                  <a:gd name="connsiteX3" fmla="*/ 106732 w 106530"/>
                  <a:gd name="connsiteY3" fmla="*/ 150782 h 484361"/>
                  <a:gd name="connsiteX4" fmla="*/ 32135 w 106530"/>
                  <a:gd name="connsiteY4" fmla="*/ 484743 h 484361"/>
                  <a:gd name="connsiteX5" fmla="*/ 10449 w 106530"/>
                  <a:gd name="connsiteY5" fmla="*/ 484743 h 48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530" h="484361">
                    <a:moveTo>
                      <a:pt x="10449" y="484743"/>
                    </a:moveTo>
                    <a:cubicBezTo>
                      <a:pt x="10449" y="484743"/>
                      <a:pt x="176321" y="26678"/>
                      <a:pt x="202" y="26678"/>
                    </a:cubicBezTo>
                    <a:lnTo>
                      <a:pt x="440" y="476"/>
                    </a:lnTo>
                    <a:cubicBezTo>
                      <a:pt x="440" y="476"/>
                      <a:pt x="106732" y="-8576"/>
                      <a:pt x="106732" y="150782"/>
                    </a:cubicBezTo>
                    <a:cubicBezTo>
                      <a:pt x="106732" y="298468"/>
                      <a:pt x="32135" y="484743"/>
                      <a:pt x="32135" y="484743"/>
                    </a:cubicBezTo>
                    <a:lnTo>
                      <a:pt x="10449" y="484743"/>
                    </a:lnTo>
                    <a:close/>
                  </a:path>
                </a:pathLst>
              </a:custGeom>
              <a:solidFill>
                <a:schemeClr val="tx2">
                  <a:lumMod val="75000"/>
                  <a:lumOff val="25000"/>
                </a:schemeClr>
              </a:solidFill>
              <a:ln w="5002"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AD619267-F771-481A-C7E4-2E956C6E3D49}"/>
                  </a:ext>
                </a:extLst>
              </p:cNvPr>
              <p:cNvSpPr/>
              <p:nvPr/>
            </p:nvSpPr>
            <p:spPr>
              <a:xfrm rot="19956557">
                <a:off x="7311474" y="2948979"/>
                <a:ext cx="29090" cy="44305"/>
              </a:xfrm>
              <a:custGeom>
                <a:avLst/>
                <a:gdLst>
                  <a:gd name="connsiteX0" fmla="*/ 20201 w 20019"/>
                  <a:gd name="connsiteY0" fmla="*/ 22545 h 44305"/>
                  <a:gd name="connsiteX1" fmla="*/ 10192 w 20019"/>
                  <a:gd name="connsiteY1" fmla="*/ 44698 h 44305"/>
                  <a:gd name="connsiteX2" fmla="*/ 182 w 20019"/>
                  <a:gd name="connsiteY2" fmla="*/ 22545 h 44305"/>
                  <a:gd name="connsiteX3" fmla="*/ 10192 w 20019"/>
                  <a:gd name="connsiteY3" fmla="*/ 392 h 44305"/>
                  <a:gd name="connsiteX4" fmla="*/ 20201 w 20019"/>
                  <a:gd name="connsiteY4" fmla="*/ 22545 h 44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19" h="44305">
                    <a:moveTo>
                      <a:pt x="20201" y="22545"/>
                    </a:moveTo>
                    <a:cubicBezTo>
                      <a:pt x="20201" y="34780"/>
                      <a:pt x="15720" y="44698"/>
                      <a:pt x="10192" y="44698"/>
                    </a:cubicBezTo>
                    <a:cubicBezTo>
                      <a:pt x="4664" y="44698"/>
                      <a:pt x="182" y="34780"/>
                      <a:pt x="182" y="22545"/>
                    </a:cubicBezTo>
                    <a:cubicBezTo>
                      <a:pt x="182" y="10310"/>
                      <a:pt x="4664" y="392"/>
                      <a:pt x="10192" y="392"/>
                    </a:cubicBezTo>
                    <a:cubicBezTo>
                      <a:pt x="15720" y="392"/>
                      <a:pt x="20201" y="10310"/>
                      <a:pt x="20201" y="22545"/>
                    </a:cubicBezTo>
                    <a:close/>
                  </a:path>
                </a:pathLst>
              </a:custGeom>
              <a:solidFill>
                <a:schemeClr val="tx2">
                  <a:lumMod val="75000"/>
                  <a:lumOff val="25000"/>
                </a:schemeClr>
              </a:solidFill>
              <a:ln w="5002"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9F5BD206-A452-8392-430E-23B0D8722EF4}"/>
                  </a:ext>
                </a:extLst>
              </p:cNvPr>
              <p:cNvSpPr/>
              <p:nvPr/>
            </p:nvSpPr>
            <p:spPr>
              <a:xfrm rot="-1643443">
                <a:off x="7257476" y="2962134"/>
                <a:ext cx="61011" cy="57697"/>
              </a:xfrm>
              <a:custGeom>
                <a:avLst/>
                <a:gdLst>
                  <a:gd name="connsiteX0" fmla="*/ 61194 w 61011"/>
                  <a:gd name="connsiteY0" fmla="*/ 29119 h 57697"/>
                  <a:gd name="connsiteX1" fmla="*/ 30689 w 61011"/>
                  <a:gd name="connsiteY1" fmla="*/ 57227 h 57697"/>
                  <a:gd name="connsiteX2" fmla="*/ 183 w 61011"/>
                  <a:gd name="connsiteY2" fmla="*/ 29119 h 57697"/>
                  <a:gd name="connsiteX3" fmla="*/ 30689 w 61011"/>
                  <a:gd name="connsiteY3" fmla="*/ 1011 h 57697"/>
                  <a:gd name="connsiteX4" fmla="*/ 61194 w 61011"/>
                  <a:gd name="connsiteY4" fmla="*/ 29119 h 5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11" h="57697">
                    <a:moveTo>
                      <a:pt x="61194" y="29119"/>
                    </a:moveTo>
                    <a:cubicBezTo>
                      <a:pt x="61194" y="44602"/>
                      <a:pt x="49278" y="51272"/>
                      <a:pt x="30689" y="57227"/>
                    </a:cubicBezTo>
                    <a:cubicBezTo>
                      <a:pt x="14483" y="62230"/>
                      <a:pt x="183" y="44602"/>
                      <a:pt x="183" y="29119"/>
                    </a:cubicBezTo>
                    <a:cubicBezTo>
                      <a:pt x="183" y="13636"/>
                      <a:pt x="14483" y="-3038"/>
                      <a:pt x="30689" y="1011"/>
                    </a:cubicBezTo>
                    <a:cubicBezTo>
                      <a:pt x="54045" y="6728"/>
                      <a:pt x="61194" y="13636"/>
                      <a:pt x="61194" y="29119"/>
                    </a:cubicBezTo>
                    <a:close/>
                  </a:path>
                </a:pathLst>
              </a:custGeom>
              <a:solidFill>
                <a:schemeClr val="accent1"/>
              </a:solidFill>
              <a:ln w="5002"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0E1F1EF-D8CF-C0D7-EC85-E1493086998B}"/>
                  </a:ext>
                </a:extLst>
              </p:cNvPr>
              <p:cNvSpPr/>
              <p:nvPr/>
            </p:nvSpPr>
            <p:spPr>
              <a:xfrm rot="19956557">
                <a:off x="7767399" y="3327671"/>
                <a:ext cx="156819" cy="156739"/>
              </a:xfrm>
              <a:custGeom>
                <a:avLst/>
                <a:gdLst>
                  <a:gd name="connsiteX0" fmla="*/ 157053 w 156819"/>
                  <a:gd name="connsiteY0" fmla="*/ 78723 h 156739"/>
                  <a:gd name="connsiteX1" fmla="*/ 78643 w 156819"/>
                  <a:gd name="connsiteY1" fmla="*/ 157093 h 156739"/>
                  <a:gd name="connsiteX2" fmla="*/ 234 w 156819"/>
                  <a:gd name="connsiteY2" fmla="*/ 78723 h 156739"/>
                  <a:gd name="connsiteX3" fmla="*/ 78643 w 156819"/>
                  <a:gd name="connsiteY3" fmla="*/ 354 h 156739"/>
                  <a:gd name="connsiteX4" fmla="*/ 157053 w 156819"/>
                  <a:gd name="connsiteY4" fmla="*/ 78723 h 15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819" h="156739">
                    <a:moveTo>
                      <a:pt x="157053" y="78723"/>
                    </a:moveTo>
                    <a:cubicBezTo>
                      <a:pt x="157053" y="122004"/>
                      <a:pt x="121946" y="157093"/>
                      <a:pt x="78643" y="157093"/>
                    </a:cubicBezTo>
                    <a:cubicBezTo>
                      <a:pt x="35341" y="157093"/>
                      <a:pt x="234" y="122004"/>
                      <a:pt x="234" y="78723"/>
                    </a:cubicBezTo>
                    <a:cubicBezTo>
                      <a:pt x="234" y="35443"/>
                      <a:pt x="35341" y="354"/>
                      <a:pt x="78643" y="354"/>
                    </a:cubicBezTo>
                    <a:cubicBezTo>
                      <a:pt x="121946" y="354"/>
                      <a:pt x="157053" y="35443"/>
                      <a:pt x="157053" y="78723"/>
                    </a:cubicBezTo>
                    <a:close/>
                  </a:path>
                </a:pathLst>
              </a:custGeom>
              <a:solidFill>
                <a:schemeClr val="accent1"/>
              </a:solidFill>
              <a:ln w="5002"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224BA21D-3B00-E269-5FFE-2BFE35126AC6}"/>
                  </a:ext>
                </a:extLst>
              </p:cNvPr>
              <p:cNvSpPr/>
              <p:nvPr/>
            </p:nvSpPr>
            <p:spPr>
              <a:xfrm rot="-1643443">
                <a:off x="7781354" y="3341514"/>
                <a:ext cx="128696" cy="128631"/>
              </a:xfrm>
              <a:custGeom>
                <a:avLst/>
                <a:gdLst>
                  <a:gd name="connsiteX0" fmla="*/ 64579 w 128696"/>
                  <a:gd name="connsiteY0" fmla="*/ 128985 h 128631"/>
                  <a:gd name="connsiteX1" fmla="*/ 234 w 128696"/>
                  <a:gd name="connsiteY1" fmla="*/ 64667 h 128631"/>
                  <a:gd name="connsiteX2" fmla="*/ 64579 w 128696"/>
                  <a:gd name="connsiteY2" fmla="*/ 354 h 128631"/>
                  <a:gd name="connsiteX3" fmla="*/ 128930 w 128696"/>
                  <a:gd name="connsiteY3" fmla="*/ 64667 h 128631"/>
                  <a:gd name="connsiteX4" fmla="*/ 64579 w 128696"/>
                  <a:gd name="connsiteY4" fmla="*/ 128985 h 128631"/>
                  <a:gd name="connsiteX5" fmla="*/ 64579 w 128696"/>
                  <a:gd name="connsiteY5" fmla="*/ 7024 h 128631"/>
                  <a:gd name="connsiteX6" fmla="*/ 6668 w 128696"/>
                  <a:gd name="connsiteY6" fmla="*/ 64907 h 128631"/>
                  <a:gd name="connsiteX7" fmla="*/ 64579 w 128696"/>
                  <a:gd name="connsiteY7" fmla="*/ 122789 h 128631"/>
                  <a:gd name="connsiteX8" fmla="*/ 122491 w 128696"/>
                  <a:gd name="connsiteY8" fmla="*/ 64907 h 128631"/>
                  <a:gd name="connsiteX9" fmla="*/ 64579 w 128696"/>
                  <a:gd name="connsiteY9" fmla="*/ 7024 h 128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8696" h="128631">
                    <a:moveTo>
                      <a:pt x="64579" y="128985"/>
                    </a:moveTo>
                    <a:cubicBezTo>
                      <a:pt x="29072" y="128985"/>
                      <a:pt x="234" y="100161"/>
                      <a:pt x="234" y="64667"/>
                    </a:cubicBezTo>
                    <a:cubicBezTo>
                      <a:pt x="234" y="29177"/>
                      <a:pt x="29072" y="354"/>
                      <a:pt x="64579" y="354"/>
                    </a:cubicBezTo>
                    <a:cubicBezTo>
                      <a:pt x="100092" y="354"/>
                      <a:pt x="128930" y="29177"/>
                      <a:pt x="128930" y="64667"/>
                    </a:cubicBezTo>
                    <a:cubicBezTo>
                      <a:pt x="128930" y="100401"/>
                      <a:pt x="100092" y="128985"/>
                      <a:pt x="64579" y="128985"/>
                    </a:cubicBezTo>
                    <a:close/>
                    <a:moveTo>
                      <a:pt x="64579" y="7024"/>
                    </a:moveTo>
                    <a:cubicBezTo>
                      <a:pt x="32644" y="7024"/>
                      <a:pt x="6668" y="32988"/>
                      <a:pt x="6668" y="64907"/>
                    </a:cubicBezTo>
                    <a:cubicBezTo>
                      <a:pt x="6668" y="96826"/>
                      <a:pt x="32644" y="122789"/>
                      <a:pt x="64579" y="122789"/>
                    </a:cubicBezTo>
                    <a:cubicBezTo>
                      <a:pt x="96515" y="122789"/>
                      <a:pt x="122491" y="96826"/>
                      <a:pt x="122491" y="64907"/>
                    </a:cubicBezTo>
                    <a:cubicBezTo>
                      <a:pt x="122491" y="32988"/>
                      <a:pt x="96515" y="7024"/>
                      <a:pt x="64579" y="7024"/>
                    </a:cubicBezTo>
                    <a:close/>
                  </a:path>
                </a:pathLst>
              </a:custGeom>
              <a:solidFill>
                <a:srgbClr val="FFFFFF"/>
              </a:solidFill>
              <a:ln w="5002"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990D39E1-C5E2-6093-F05B-423C5A292101}"/>
                  </a:ext>
                </a:extLst>
              </p:cNvPr>
              <p:cNvSpPr/>
              <p:nvPr/>
            </p:nvSpPr>
            <p:spPr>
              <a:xfrm rot="-1643443">
                <a:off x="7175138" y="3576307"/>
                <a:ext cx="49809" cy="6195"/>
              </a:xfrm>
              <a:custGeom>
                <a:avLst/>
                <a:gdLst>
                  <a:gd name="connsiteX0" fmla="*/ 46947 w 49809"/>
                  <a:gd name="connsiteY0" fmla="*/ 6613 h 6195"/>
                  <a:gd name="connsiteX1" fmla="*/ 3334 w 49809"/>
                  <a:gd name="connsiteY1" fmla="*/ 6613 h 6195"/>
                  <a:gd name="connsiteX2" fmla="*/ 235 w 49809"/>
                  <a:gd name="connsiteY2" fmla="*/ 3517 h 6195"/>
                  <a:gd name="connsiteX3" fmla="*/ 3334 w 49809"/>
                  <a:gd name="connsiteY3" fmla="*/ 417 h 6195"/>
                  <a:gd name="connsiteX4" fmla="*/ 46947 w 49809"/>
                  <a:gd name="connsiteY4" fmla="*/ 417 h 6195"/>
                  <a:gd name="connsiteX5" fmla="*/ 50045 w 49809"/>
                  <a:gd name="connsiteY5" fmla="*/ 3517 h 6195"/>
                  <a:gd name="connsiteX6" fmla="*/ 46947 w 49809"/>
                  <a:gd name="connsiteY6" fmla="*/ 6613 h 6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09" h="6195">
                    <a:moveTo>
                      <a:pt x="46947" y="6613"/>
                    </a:moveTo>
                    <a:lnTo>
                      <a:pt x="3334" y="6613"/>
                    </a:lnTo>
                    <a:cubicBezTo>
                      <a:pt x="1665" y="6613"/>
                      <a:pt x="235" y="5182"/>
                      <a:pt x="235" y="3517"/>
                    </a:cubicBezTo>
                    <a:cubicBezTo>
                      <a:pt x="235" y="1847"/>
                      <a:pt x="1665" y="417"/>
                      <a:pt x="3334" y="417"/>
                    </a:cubicBezTo>
                    <a:lnTo>
                      <a:pt x="46947" y="417"/>
                    </a:lnTo>
                    <a:cubicBezTo>
                      <a:pt x="48615" y="417"/>
                      <a:pt x="50045" y="1847"/>
                      <a:pt x="50045" y="3517"/>
                    </a:cubicBezTo>
                    <a:cubicBezTo>
                      <a:pt x="50045" y="5182"/>
                      <a:pt x="48853" y="6613"/>
                      <a:pt x="46947" y="6613"/>
                    </a:cubicBezTo>
                    <a:close/>
                  </a:path>
                </a:pathLst>
              </a:custGeom>
              <a:solidFill>
                <a:schemeClr val="bg2"/>
              </a:solidFill>
              <a:ln w="5002"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6248BEA-FC8A-EF96-4BA6-443A109B7D3E}"/>
                  </a:ext>
                </a:extLst>
              </p:cNvPr>
              <p:cNvSpPr/>
              <p:nvPr/>
            </p:nvSpPr>
            <p:spPr>
              <a:xfrm rot="-1643443">
                <a:off x="7541191" y="3387502"/>
                <a:ext cx="46474" cy="6195"/>
              </a:xfrm>
              <a:custGeom>
                <a:avLst/>
                <a:gdLst>
                  <a:gd name="connsiteX0" fmla="*/ 43599 w 46474"/>
                  <a:gd name="connsiteY0" fmla="*/ 6575 h 6195"/>
                  <a:gd name="connsiteX1" fmla="*/ 3324 w 46474"/>
                  <a:gd name="connsiteY1" fmla="*/ 6575 h 6195"/>
                  <a:gd name="connsiteX2" fmla="*/ 226 w 46474"/>
                  <a:gd name="connsiteY2" fmla="*/ 3479 h 6195"/>
                  <a:gd name="connsiteX3" fmla="*/ 3324 w 46474"/>
                  <a:gd name="connsiteY3" fmla="*/ 379 h 6195"/>
                  <a:gd name="connsiteX4" fmla="*/ 43599 w 46474"/>
                  <a:gd name="connsiteY4" fmla="*/ 379 h 6195"/>
                  <a:gd name="connsiteX5" fmla="*/ 46701 w 46474"/>
                  <a:gd name="connsiteY5" fmla="*/ 3479 h 6195"/>
                  <a:gd name="connsiteX6" fmla="*/ 43599 w 46474"/>
                  <a:gd name="connsiteY6" fmla="*/ 6575 h 6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474" h="6195">
                    <a:moveTo>
                      <a:pt x="43599" y="6575"/>
                    </a:moveTo>
                    <a:lnTo>
                      <a:pt x="3324" y="6575"/>
                    </a:lnTo>
                    <a:cubicBezTo>
                      <a:pt x="1656" y="6575"/>
                      <a:pt x="226" y="5145"/>
                      <a:pt x="226" y="3479"/>
                    </a:cubicBezTo>
                    <a:cubicBezTo>
                      <a:pt x="226" y="1809"/>
                      <a:pt x="1656" y="379"/>
                      <a:pt x="3324" y="379"/>
                    </a:cubicBezTo>
                    <a:lnTo>
                      <a:pt x="43599" y="379"/>
                    </a:lnTo>
                    <a:cubicBezTo>
                      <a:pt x="45270" y="379"/>
                      <a:pt x="46701" y="1809"/>
                      <a:pt x="46701" y="3479"/>
                    </a:cubicBezTo>
                    <a:cubicBezTo>
                      <a:pt x="46701" y="5145"/>
                      <a:pt x="45270" y="6575"/>
                      <a:pt x="43599" y="6575"/>
                    </a:cubicBezTo>
                    <a:close/>
                  </a:path>
                </a:pathLst>
              </a:custGeom>
              <a:solidFill>
                <a:schemeClr val="bg2"/>
              </a:solidFill>
              <a:ln w="5002" cap="flat">
                <a:noFill/>
                <a:prstDash val="solid"/>
                <a:miter/>
              </a:ln>
            </p:spPr>
            <p:txBody>
              <a:bodyPr rtlCol="0" anchor="ctr"/>
              <a:lstStyle/>
              <a:p>
                <a:endParaRPr lang="en-US"/>
              </a:p>
            </p:txBody>
          </p:sp>
        </p:grpSp>
      </p:grpSp>
      <p:grpSp>
        <p:nvGrpSpPr>
          <p:cNvPr id="85" name="Group 84">
            <a:extLst>
              <a:ext uri="{FF2B5EF4-FFF2-40B4-BE49-F238E27FC236}">
                <a16:creationId xmlns:a16="http://schemas.microsoft.com/office/drawing/2014/main" id="{4C6AFF23-5B3F-613F-4A63-FD50887AD6A7}"/>
              </a:ext>
            </a:extLst>
          </p:cNvPr>
          <p:cNvGrpSpPr/>
          <p:nvPr/>
        </p:nvGrpSpPr>
        <p:grpSpPr>
          <a:xfrm>
            <a:off x="10818687" y="195057"/>
            <a:ext cx="762966" cy="609511"/>
            <a:chOff x="2606535" y="1235456"/>
            <a:chExt cx="762966" cy="609511"/>
          </a:xfrm>
        </p:grpSpPr>
        <p:sp>
          <p:nvSpPr>
            <p:cNvPr id="86" name="Freeform: Shape 85">
              <a:extLst>
                <a:ext uri="{FF2B5EF4-FFF2-40B4-BE49-F238E27FC236}">
                  <a16:creationId xmlns:a16="http://schemas.microsoft.com/office/drawing/2014/main" id="{F3F35D99-BFB1-762F-3932-32D4C6C388FD}"/>
                </a:ext>
              </a:extLst>
            </p:cNvPr>
            <p:cNvSpPr/>
            <p:nvPr/>
          </p:nvSpPr>
          <p:spPr>
            <a:xfrm>
              <a:off x="2606535" y="1235456"/>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87" name="Freeform: Shape 86">
              <a:extLst>
                <a:ext uri="{FF2B5EF4-FFF2-40B4-BE49-F238E27FC236}">
                  <a16:creationId xmlns:a16="http://schemas.microsoft.com/office/drawing/2014/main" id="{DD973895-A206-CBA5-43BA-8F12C437DB83}"/>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grpSp>
    </p:spTree>
    <p:extLst>
      <p:ext uri="{BB962C8B-B14F-4D97-AF65-F5344CB8AC3E}">
        <p14:creationId xmlns:p14="http://schemas.microsoft.com/office/powerpoint/2010/main" val="3009856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BBA37F4-CE5A-0668-A420-FD03C138A932}"/>
              </a:ext>
            </a:extLst>
          </p:cNvPr>
          <p:cNvSpPr>
            <a:spLocks noGrp="1"/>
          </p:cNvSpPr>
          <p:nvPr>
            <p:ph type="ftr" sz="quarter" idx="3"/>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E26071E8-8D80-7662-1BB1-065ED271BD29}"/>
              </a:ext>
            </a:extLst>
          </p:cNvPr>
          <p:cNvSpPr>
            <a:spLocks noGrp="1"/>
          </p:cNvSpPr>
          <p:nvPr>
            <p:ph type="sldNum" sz="quarter" idx="4"/>
          </p:nvPr>
        </p:nvSpPr>
        <p:spPr/>
        <p:txBody>
          <a:bodyPr/>
          <a:lstStyle/>
          <a:p>
            <a:r>
              <a:rPr lang="en-US">
                <a:solidFill>
                  <a:schemeClr val="bg2">
                    <a:lumMod val="50000"/>
                  </a:schemeClr>
                </a:solidFill>
              </a:rPr>
              <a:t>Slide </a:t>
            </a:r>
            <a:fld id="{6CB62808-88BB-4E82-9200-19DAFECDBB5A}" type="slidenum">
              <a:rPr lang="en-IN" smtClean="0"/>
              <a:pPr/>
              <a:t>16</a:t>
            </a:fld>
            <a:endParaRPr lang="en-IN" dirty="0"/>
          </a:p>
        </p:txBody>
      </p:sp>
      <p:sp>
        <p:nvSpPr>
          <p:cNvPr id="2" name="Title 1">
            <a:extLst>
              <a:ext uri="{FF2B5EF4-FFF2-40B4-BE49-F238E27FC236}">
                <a16:creationId xmlns:a16="http://schemas.microsoft.com/office/drawing/2014/main" id="{FFA5A6E2-2286-7E94-7114-70A59A9B0D4C}"/>
              </a:ext>
            </a:extLst>
          </p:cNvPr>
          <p:cNvSpPr>
            <a:spLocks noGrp="1"/>
          </p:cNvSpPr>
          <p:nvPr>
            <p:ph type="title"/>
          </p:nvPr>
        </p:nvSpPr>
        <p:spPr>
          <a:xfrm>
            <a:off x="278817" y="2001893"/>
            <a:ext cx="4853933" cy="3078107"/>
          </a:xfrm>
        </p:spPr>
        <p:txBody>
          <a:bodyPr>
            <a:normAutofit/>
          </a:bodyPr>
          <a:lstStyle/>
          <a:p>
            <a:pPr algn="l"/>
            <a:r>
              <a:rPr lang="en-CA" sz="5400" dirty="0"/>
              <a:t>Thanks for your attention and time</a:t>
            </a:r>
          </a:p>
        </p:txBody>
      </p:sp>
      <p:grpSp>
        <p:nvGrpSpPr>
          <p:cNvPr id="166" name="Group 165">
            <a:extLst>
              <a:ext uri="{FF2B5EF4-FFF2-40B4-BE49-F238E27FC236}">
                <a16:creationId xmlns:a16="http://schemas.microsoft.com/office/drawing/2014/main" id="{6BCD7F3A-43A8-5CD3-AF19-77425BE8523E}"/>
              </a:ext>
            </a:extLst>
          </p:cNvPr>
          <p:cNvGrpSpPr/>
          <p:nvPr/>
        </p:nvGrpSpPr>
        <p:grpSpPr>
          <a:xfrm>
            <a:off x="5434905" y="1432062"/>
            <a:ext cx="6469778" cy="3993875"/>
            <a:chOff x="5429443" y="1139540"/>
            <a:chExt cx="6469778" cy="3993875"/>
          </a:xfrm>
        </p:grpSpPr>
        <p:grpSp>
          <p:nvGrpSpPr>
            <p:cNvPr id="32" name="Group 31">
              <a:extLst>
                <a:ext uri="{FF2B5EF4-FFF2-40B4-BE49-F238E27FC236}">
                  <a16:creationId xmlns:a16="http://schemas.microsoft.com/office/drawing/2014/main" id="{BADF5267-B1F4-64A1-52A6-E6D6814A8EC7}"/>
                </a:ext>
              </a:extLst>
            </p:cNvPr>
            <p:cNvGrpSpPr/>
            <p:nvPr/>
          </p:nvGrpSpPr>
          <p:grpSpPr>
            <a:xfrm>
              <a:off x="5429443" y="1139540"/>
              <a:ext cx="6458063" cy="862353"/>
              <a:chOff x="188821" y="4543004"/>
              <a:chExt cx="3692259" cy="493032"/>
            </a:xfrm>
          </p:grpSpPr>
          <p:grpSp>
            <p:nvGrpSpPr>
              <p:cNvPr id="33" name="Graphic 7">
                <a:extLst>
                  <a:ext uri="{FF2B5EF4-FFF2-40B4-BE49-F238E27FC236}">
                    <a16:creationId xmlns:a16="http://schemas.microsoft.com/office/drawing/2014/main" id="{1AA44122-19CE-C2C3-A066-86FB385C9F8F}"/>
                  </a:ext>
                </a:extLst>
              </p:cNvPr>
              <p:cNvGrpSpPr/>
              <p:nvPr/>
            </p:nvGrpSpPr>
            <p:grpSpPr>
              <a:xfrm>
                <a:off x="188821" y="4543004"/>
                <a:ext cx="493032" cy="493032"/>
                <a:chOff x="7768009" y="4485218"/>
                <a:chExt cx="493032" cy="493032"/>
              </a:xfrm>
            </p:grpSpPr>
            <p:sp>
              <p:nvSpPr>
                <p:cNvPr id="35" name="Freeform: Shape 34">
                  <a:extLst>
                    <a:ext uri="{FF2B5EF4-FFF2-40B4-BE49-F238E27FC236}">
                      <a16:creationId xmlns:a16="http://schemas.microsoft.com/office/drawing/2014/main" id="{8B4EB2BB-B0D5-7738-9E4C-D91B2C8B8E06}"/>
                    </a:ext>
                  </a:extLst>
                </p:cNvPr>
                <p:cNvSpPr/>
                <p:nvPr/>
              </p:nvSpPr>
              <p:spPr>
                <a:xfrm>
                  <a:off x="7768009" y="4485218"/>
                  <a:ext cx="493032" cy="493032"/>
                </a:xfrm>
                <a:custGeom>
                  <a:avLst/>
                  <a:gdLst>
                    <a:gd name="connsiteX0" fmla="*/ 336994 w 336994"/>
                    <a:gd name="connsiteY0" fmla="*/ 168497 h 336994"/>
                    <a:gd name="connsiteX1" fmla="*/ 168497 w 336994"/>
                    <a:gd name="connsiteY1" fmla="*/ 336994 h 336994"/>
                    <a:gd name="connsiteX2" fmla="*/ 0 w 336994"/>
                    <a:gd name="connsiteY2" fmla="*/ 168497 h 336994"/>
                    <a:gd name="connsiteX3" fmla="*/ 168497 w 336994"/>
                    <a:gd name="connsiteY3" fmla="*/ 0 h 336994"/>
                    <a:gd name="connsiteX4" fmla="*/ 336994 w 336994"/>
                    <a:gd name="connsiteY4" fmla="*/ 168497 h 336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994" h="336994">
                      <a:moveTo>
                        <a:pt x="336994" y="168497"/>
                      </a:moveTo>
                      <a:cubicBezTo>
                        <a:pt x="336994" y="261556"/>
                        <a:pt x="261555" y="336994"/>
                        <a:pt x="168497" y="336994"/>
                      </a:cubicBezTo>
                      <a:cubicBezTo>
                        <a:pt x="75439" y="336994"/>
                        <a:pt x="0" y="261556"/>
                        <a:pt x="0" y="168497"/>
                      </a:cubicBezTo>
                      <a:cubicBezTo>
                        <a:pt x="0" y="75439"/>
                        <a:pt x="75439" y="0"/>
                        <a:pt x="168497" y="0"/>
                      </a:cubicBezTo>
                      <a:cubicBezTo>
                        <a:pt x="261555" y="0"/>
                        <a:pt x="336994" y="75439"/>
                        <a:pt x="336994" y="168497"/>
                      </a:cubicBezTo>
                      <a:close/>
                    </a:path>
                  </a:pathLst>
                </a:custGeom>
                <a:solidFill>
                  <a:schemeClr val="accent1"/>
                </a:solidFill>
                <a:ln w="9525" cap="flat">
                  <a:noFill/>
                  <a:prstDash val="solid"/>
                  <a:miter/>
                </a:ln>
              </p:spPr>
              <p:txBody>
                <a:bodyPr rtlCol="0" anchor="ctr"/>
                <a:lstStyle/>
                <a:p>
                  <a:endParaRPr lang="en-CA">
                    <a:solidFill>
                      <a:schemeClr val="tx2">
                        <a:lumMod val="85000"/>
                        <a:lumOff val="15000"/>
                      </a:schemeClr>
                    </a:solidFill>
                    <a:ea typeface="Yu Gothic UI Semibold" panose="020B0700000000000000" pitchFamily="34" charset="-128"/>
                  </a:endParaRPr>
                </a:p>
              </p:txBody>
            </p:sp>
            <p:sp>
              <p:nvSpPr>
                <p:cNvPr id="36" name="Freeform: Shape 35">
                  <a:extLst>
                    <a:ext uri="{FF2B5EF4-FFF2-40B4-BE49-F238E27FC236}">
                      <a16:creationId xmlns:a16="http://schemas.microsoft.com/office/drawing/2014/main" id="{C1EFBEC2-C54D-BC50-AF8E-AD6DCC50C0E4}"/>
                    </a:ext>
                  </a:extLst>
                </p:cNvPr>
                <p:cNvSpPr/>
                <p:nvPr/>
              </p:nvSpPr>
              <p:spPr>
                <a:xfrm>
                  <a:off x="7947145" y="4654832"/>
                  <a:ext cx="118806" cy="153804"/>
                </a:xfrm>
                <a:custGeom>
                  <a:avLst/>
                  <a:gdLst>
                    <a:gd name="connsiteX0" fmla="*/ 86773 w 173640"/>
                    <a:gd name="connsiteY0" fmla="*/ 0 h 224789"/>
                    <a:gd name="connsiteX1" fmla="*/ 0 w 173640"/>
                    <a:gd name="connsiteY1" fmla="*/ 86773 h 224789"/>
                    <a:gd name="connsiteX2" fmla="*/ 81725 w 173640"/>
                    <a:gd name="connsiteY2" fmla="*/ 222504 h 224789"/>
                    <a:gd name="connsiteX3" fmla="*/ 91916 w 173640"/>
                    <a:gd name="connsiteY3" fmla="*/ 222504 h 224789"/>
                    <a:gd name="connsiteX4" fmla="*/ 173641 w 173640"/>
                    <a:gd name="connsiteY4" fmla="*/ 86773 h 224789"/>
                    <a:gd name="connsiteX5" fmla="*/ 86773 w 173640"/>
                    <a:gd name="connsiteY5" fmla="*/ 0 h 224789"/>
                    <a:gd name="connsiteX6" fmla="*/ 86773 w 173640"/>
                    <a:gd name="connsiteY6" fmla="*/ 125539 h 224789"/>
                    <a:gd name="connsiteX7" fmla="*/ 43815 w 173640"/>
                    <a:gd name="connsiteY7" fmla="*/ 82582 h 224789"/>
                    <a:gd name="connsiteX8" fmla="*/ 86773 w 173640"/>
                    <a:gd name="connsiteY8" fmla="*/ 39624 h 224789"/>
                    <a:gd name="connsiteX9" fmla="*/ 129730 w 173640"/>
                    <a:gd name="connsiteY9" fmla="*/ 82582 h 224789"/>
                    <a:gd name="connsiteX10" fmla="*/ 86773 w 173640"/>
                    <a:gd name="connsiteY10" fmla="*/ 125539 h 224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3640" h="224789">
                      <a:moveTo>
                        <a:pt x="86773" y="0"/>
                      </a:moveTo>
                      <a:cubicBezTo>
                        <a:pt x="38862" y="0"/>
                        <a:pt x="0" y="38862"/>
                        <a:pt x="0" y="86773"/>
                      </a:cubicBezTo>
                      <a:cubicBezTo>
                        <a:pt x="0" y="127635"/>
                        <a:pt x="63151" y="201644"/>
                        <a:pt x="81725" y="222504"/>
                      </a:cubicBezTo>
                      <a:cubicBezTo>
                        <a:pt x="84487" y="225552"/>
                        <a:pt x="89154" y="225552"/>
                        <a:pt x="91916" y="222504"/>
                      </a:cubicBezTo>
                      <a:cubicBezTo>
                        <a:pt x="110490" y="201644"/>
                        <a:pt x="173641" y="127635"/>
                        <a:pt x="173641" y="86773"/>
                      </a:cubicBezTo>
                      <a:cubicBezTo>
                        <a:pt x="173546" y="38862"/>
                        <a:pt x="134684" y="0"/>
                        <a:pt x="86773" y="0"/>
                      </a:cubicBezTo>
                      <a:close/>
                      <a:moveTo>
                        <a:pt x="86773" y="125539"/>
                      </a:moveTo>
                      <a:cubicBezTo>
                        <a:pt x="63151" y="125539"/>
                        <a:pt x="43815" y="106299"/>
                        <a:pt x="43815" y="82582"/>
                      </a:cubicBezTo>
                      <a:cubicBezTo>
                        <a:pt x="43815" y="58960"/>
                        <a:pt x="63055" y="39624"/>
                        <a:pt x="86773" y="39624"/>
                      </a:cubicBezTo>
                      <a:cubicBezTo>
                        <a:pt x="110395" y="39624"/>
                        <a:pt x="129730" y="58864"/>
                        <a:pt x="129730" y="82582"/>
                      </a:cubicBezTo>
                      <a:cubicBezTo>
                        <a:pt x="129635" y="106299"/>
                        <a:pt x="110395" y="125539"/>
                        <a:pt x="86773" y="125539"/>
                      </a:cubicBezTo>
                      <a:close/>
                    </a:path>
                  </a:pathLst>
                </a:custGeom>
                <a:solidFill>
                  <a:schemeClr val="bg2"/>
                </a:solidFill>
                <a:ln w="9525" cap="flat">
                  <a:noFill/>
                  <a:prstDash val="solid"/>
                  <a:miter/>
                </a:ln>
              </p:spPr>
              <p:txBody>
                <a:bodyPr rtlCol="0" anchor="ctr"/>
                <a:lstStyle/>
                <a:p>
                  <a:endParaRPr lang="en-CA" dirty="0">
                    <a:solidFill>
                      <a:schemeClr val="tx2">
                        <a:lumMod val="85000"/>
                        <a:lumOff val="15000"/>
                      </a:schemeClr>
                    </a:solidFill>
                    <a:ea typeface="Yu Gothic UI Semibold" panose="020B0700000000000000" pitchFamily="34" charset="-128"/>
                  </a:endParaRPr>
                </a:p>
              </p:txBody>
            </p:sp>
          </p:grpSp>
          <p:sp>
            <p:nvSpPr>
              <p:cNvPr id="34" name="TextBox 33">
                <a:extLst>
                  <a:ext uri="{FF2B5EF4-FFF2-40B4-BE49-F238E27FC236}">
                    <a16:creationId xmlns:a16="http://schemas.microsoft.com/office/drawing/2014/main" id="{B6C5B1F8-6E5D-C598-1834-44C05F701C1C}"/>
                  </a:ext>
                </a:extLst>
              </p:cNvPr>
              <p:cNvSpPr txBox="1"/>
              <p:nvPr/>
            </p:nvSpPr>
            <p:spPr>
              <a:xfrm>
                <a:off x="867889" y="4625404"/>
                <a:ext cx="3013191" cy="263947"/>
              </a:xfrm>
              <a:prstGeom prst="rect">
                <a:avLst/>
              </a:prstGeom>
              <a:noFill/>
            </p:spPr>
            <p:txBody>
              <a:bodyPr wrap="square">
                <a:spAutoFit/>
              </a:bodyPr>
              <a:lstStyle/>
              <a:p>
                <a:pPr algn="just"/>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Lorem ipsum dolor sit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amet</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consectetur</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adipiscing</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elit</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sed do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eiusmod</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tempor</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incididunt</a:t>
                </a:r>
                <a:endPar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endParaRPr>
              </a:p>
            </p:txBody>
          </p:sp>
        </p:grpSp>
        <p:grpSp>
          <p:nvGrpSpPr>
            <p:cNvPr id="26" name="Group 25">
              <a:extLst>
                <a:ext uri="{FF2B5EF4-FFF2-40B4-BE49-F238E27FC236}">
                  <a16:creationId xmlns:a16="http://schemas.microsoft.com/office/drawing/2014/main" id="{3A1BD810-183F-3793-0D92-9806550BAB71}"/>
                </a:ext>
              </a:extLst>
            </p:cNvPr>
            <p:cNvGrpSpPr/>
            <p:nvPr/>
          </p:nvGrpSpPr>
          <p:grpSpPr>
            <a:xfrm>
              <a:off x="5429443" y="4271062"/>
              <a:ext cx="6469778" cy="862353"/>
              <a:chOff x="188821" y="4605529"/>
              <a:chExt cx="3698957" cy="493032"/>
            </a:xfrm>
          </p:grpSpPr>
          <p:grpSp>
            <p:nvGrpSpPr>
              <p:cNvPr id="27" name="Group 26">
                <a:extLst>
                  <a:ext uri="{FF2B5EF4-FFF2-40B4-BE49-F238E27FC236}">
                    <a16:creationId xmlns:a16="http://schemas.microsoft.com/office/drawing/2014/main" id="{6828D349-463C-E166-D81A-51DD5A7A4A1F}"/>
                  </a:ext>
                </a:extLst>
              </p:cNvPr>
              <p:cNvGrpSpPr/>
              <p:nvPr/>
            </p:nvGrpSpPr>
            <p:grpSpPr>
              <a:xfrm>
                <a:off x="188821" y="4605529"/>
                <a:ext cx="3698957" cy="493032"/>
                <a:chOff x="188821" y="5063342"/>
                <a:chExt cx="3698957" cy="493032"/>
              </a:xfrm>
            </p:grpSpPr>
            <p:sp>
              <p:nvSpPr>
                <p:cNvPr id="29" name="Freeform: Shape 28">
                  <a:extLst>
                    <a:ext uri="{FF2B5EF4-FFF2-40B4-BE49-F238E27FC236}">
                      <a16:creationId xmlns:a16="http://schemas.microsoft.com/office/drawing/2014/main" id="{9F8BF0CC-21D1-F442-EB9E-69387025A611}"/>
                    </a:ext>
                  </a:extLst>
                </p:cNvPr>
                <p:cNvSpPr/>
                <p:nvPr/>
              </p:nvSpPr>
              <p:spPr>
                <a:xfrm>
                  <a:off x="188821" y="5063342"/>
                  <a:ext cx="493032" cy="493032"/>
                </a:xfrm>
                <a:custGeom>
                  <a:avLst/>
                  <a:gdLst>
                    <a:gd name="connsiteX0" fmla="*/ 336994 w 336994"/>
                    <a:gd name="connsiteY0" fmla="*/ 168497 h 336994"/>
                    <a:gd name="connsiteX1" fmla="*/ 168497 w 336994"/>
                    <a:gd name="connsiteY1" fmla="*/ 336995 h 336994"/>
                    <a:gd name="connsiteX2" fmla="*/ 0 w 336994"/>
                    <a:gd name="connsiteY2" fmla="*/ 168497 h 336994"/>
                    <a:gd name="connsiteX3" fmla="*/ 168497 w 336994"/>
                    <a:gd name="connsiteY3" fmla="*/ 0 h 336994"/>
                    <a:gd name="connsiteX4" fmla="*/ 336994 w 336994"/>
                    <a:gd name="connsiteY4" fmla="*/ 168497 h 336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994" h="336994">
                      <a:moveTo>
                        <a:pt x="336994" y="168497"/>
                      </a:moveTo>
                      <a:cubicBezTo>
                        <a:pt x="336994" y="261556"/>
                        <a:pt x="261555" y="336995"/>
                        <a:pt x="168497" y="336995"/>
                      </a:cubicBezTo>
                      <a:cubicBezTo>
                        <a:pt x="75439" y="336995"/>
                        <a:pt x="0" y="261556"/>
                        <a:pt x="0" y="168497"/>
                      </a:cubicBezTo>
                      <a:cubicBezTo>
                        <a:pt x="0" y="75439"/>
                        <a:pt x="75439" y="0"/>
                        <a:pt x="168497" y="0"/>
                      </a:cubicBezTo>
                      <a:cubicBezTo>
                        <a:pt x="261555" y="0"/>
                        <a:pt x="336994" y="75439"/>
                        <a:pt x="336994" y="168497"/>
                      </a:cubicBezTo>
                      <a:close/>
                    </a:path>
                  </a:pathLst>
                </a:custGeom>
                <a:solidFill>
                  <a:schemeClr val="accent2"/>
                </a:solidFill>
                <a:ln w="9525" cap="flat">
                  <a:noFill/>
                  <a:prstDash val="solid"/>
                  <a:miter/>
                </a:ln>
              </p:spPr>
              <p:txBody>
                <a:bodyPr rtlCol="0" anchor="ctr"/>
                <a:lstStyle/>
                <a:p>
                  <a:endParaRPr lang="en-CA">
                    <a:solidFill>
                      <a:schemeClr val="tx2">
                        <a:lumMod val="85000"/>
                        <a:lumOff val="15000"/>
                      </a:schemeClr>
                    </a:solidFill>
                    <a:ea typeface="Yu Gothic UI Semibold" panose="020B0700000000000000" pitchFamily="34" charset="-128"/>
                  </a:endParaRPr>
                </a:p>
              </p:txBody>
            </p:sp>
            <p:sp>
              <p:nvSpPr>
                <p:cNvPr id="30" name="TextBox 29">
                  <a:extLst>
                    <a:ext uri="{FF2B5EF4-FFF2-40B4-BE49-F238E27FC236}">
                      <a16:creationId xmlns:a16="http://schemas.microsoft.com/office/drawing/2014/main" id="{03409305-68BF-6B56-27CD-1C9F9277ED84}"/>
                    </a:ext>
                  </a:extLst>
                </p:cNvPr>
                <p:cNvSpPr txBox="1"/>
                <p:nvPr/>
              </p:nvSpPr>
              <p:spPr>
                <a:xfrm>
                  <a:off x="867889" y="5141323"/>
                  <a:ext cx="3019889" cy="263947"/>
                </a:xfrm>
                <a:prstGeom prst="rect">
                  <a:avLst/>
                </a:prstGeom>
                <a:noFill/>
              </p:spPr>
              <p:txBody>
                <a:bodyPr wrap="square">
                  <a:spAutoFit/>
                </a:bodyPr>
                <a:lstStyle/>
                <a:p>
                  <a:pPr algn="just"/>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Lorem ipsum dolor sit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amet</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consectetur</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adipiscing</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elit</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sed do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eiusmod</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tempor</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incididunt</a:t>
                  </a:r>
                  <a:endPar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endParaRPr>
                </a:p>
              </p:txBody>
            </p:sp>
          </p:grpSp>
          <p:sp>
            <p:nvSpPr>
              <p:cNvPr id="28" name="Freeform: Shape 27">
                <a:extLst>
                  <a:ext uri="{FF2B5EF4-FFF2-40B4-BE49-F238E27FC236}">
                    <a16:creationId xmlns:a16="http://schemas.microsoft.com/office/drawing/2014/main" id="{90327AFA-D9DF-1C97-6490-51F4E7A91CA9}"/>
                  </a:ext>
                </a:extLst>
              </p:cNvPr>
              <p:cNvSpPr/>
              <p:nvPr/>
            </p:nvSpPr>
            <p:spPr>
              <a:xfrm>
                <a:off x="358369" y="4776984"/>
                <a:ext cx="153934" cy="150217"/>
              </a:xfrm>
              <a:custGeom>
                <a:avLst/>
                <a:gdLst>
                  <a:gd name="connsiteX0" fmla="*/ 170973 w 224980"/>
                  <a:gd name="connsiteY0" fmla="*/ 118110 h 219551"/>
                  <a:gd name="connsiteX1" fmla="*/ 224980 w 224980"/>
                  <a:gd name="connsiteY1" fmla="*/ 118110 h 219551"/>
                  <a:gd name="connsiteX2" fmla="*/ 138112 w 224980"/>
                  <a:gd name="connsiteY2" fmla="*/ 219551 h 219551"/>
                  <a:gd name="connsiteX3" fmla="*/ 170973 w 224980"/>
                  <a:gd name="connsiteY3" fmla="*/ 118110 h 219551"/>
                  <a:gd name="connsiteX4" fmla="*/ 70770 w 224980"/>
                  <a:gd name="connsiteY4" fmla="*/ 118110 h 219551"/>
                  <a:gd name="connsiteX5" fmla="*/ 154209 w 224980"/>
                  <a:gd name="connsiteY5" fmla="*/ 118110 h 219551"/>
                  <a:gd name="connsiteX6" fmla="*/ 112490 w 224980"/>
                  <a:gd name="connsiteY6" fmla="*/ 214122 h 219551"/>
                  <a:gd name="connsiteX7" fmla="*/ 70770 w 224980"/>
                  <a:gd name="connsiteY7" fmla="*/ 118110 h 219551"/>
                  <a:gd name="connsiteX8" fmla="*/ 95 w 224980"/>
                  <a:gd name="connsiteY8" fmla="*/ 118110 h 219551"/>
                  <a:gd name="connsiteX9" fmla="*/ 54007 w 224980"/>
                  <a:gd name="connsiteY9" fmla="*/ 118110 h 219551"/>
                  <a:gd name="connsiteX10" fmla="*/ 86963 w 224980"/>
                  <a:gd name="connsiteY10" fmla="*/ 219551 h 219551"/>
                  <a:gd name="connsiteX11" fmla="*/ 95 w 224980"/>
                  <a:gd name="connsiteY11" fmla="*/ 118110 h 219551"/>
                  <a:gd name="connsiteX12" fmla="*/ 112490 w 224980"/>
                  <a:gd name="connsiteY12" fmla="*/ 5334 h 219551"/>
                  <a:gd name="connsiteX13" fmla="*/ 154304 w 224980"/>
                  <a:gd name="connsiteY13" fmla="*/ 101346 h 219551"/>
                  <a:gd name="connsiteX14" fmla="*/ 70770 w 224980"/>
                  <a:gd name="connsiteY14" fmla="*/ 101346 h 219551"/>
                  <a:gd name="connsiteX15" fmla="*/ 112490 w 224980"/>
                  <a:gd name="connsiteY15" fmla="*/ 5334 h 219551"/>
                  <a:gd name="connsiteX16" fmla="*/ 138017 w 224980"/>
                  <a:gd name="connsiteY16" fmla="*/ 0 h 219551"/>
                  <a:gd name="connsiteX17" fmla="*/ 224885 w 224980"/>
                  <a:gd name="connsiteY17" fmla="*/ 101441 h 219551"/>
                  <a:gd name="connsiteX18" fmla="*/ 170974 w 224980"/>
                  <a:gd name="connsiteY18" fmla="*/ 101441 h 219551"/>
                  <a:gd name="connsiteX19" fmla="*/ 138017 w 224980"/>
                  <a:gd name="connsiteY19" fmla="*/ 0 h 219551"/>
                  <a:gd name="connsiteX20" fmla="*/ 86868 w 224980"/>
                  <a:gd name="connsiteY20" fmla="*/ 0 h 219551"/>
                  <a:gd name="connsiteX21" fmla="*/ 54007 w 224980"/>
                  <a:gd name="connsiteY21" fmla="*/ 101441 h 219551"/>
                  <a:gd name="connsiteX22" fmla="*/ 0 w 224980"/>
                  <a:gd name="connsiteY22" fmla="*/ 101441 h 219551"/>
                  <a:gd name="connsiteX23" fmla="*/ 86868 w 224980"/>
                  <a:gd name="connsiteY23" fmla="*/ 0 h 21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4980" h="219551">
                    <a:moveTo>
                      <a:pt x="170973" y="118110"/>
                    </a:moveTo>
                    <a:lnTo>
                      <a:pt x="224980" y="118110"/>
                    </a:lnTo>
                    <a:cubicBezTo>
                      <a:pt x="221266" y="167831"/>
                      <a:pt x="185452" y="208598"/>
                      <a:pt x="138112" y="219551"/>
                    </a:cubicBezTo>
                    <a:cubicBezTo>
                      <a:pt x="156877" y="201739"/>
                      <a:pt x="169544" y="164211"/>
                      <a:pt x="170973" y="118110"/>
                    </a:cubicBezTo>
                    <a:close/>
                    <a:moveTo>
                      <a:pt x="70770" y="118110"/>
                    </a:moveTo>
                    <a:lnTo>
                      <a:pt x="154209" y="118110"/>
                    </a:lnTo>
                    <a:cubicBezTo>
                      <a:pt x="152304" y="175069"/>
                      <a:pt x="131349" y="214122"/>
                      <a:pt x="112490" y="214122"/>
                    </a:cubicBezTo>
                    <a:cubicBezTo>
                      <a:pt x="93630" y="214122"/>
                      <a:pt x="72675" y="175069"/>
                      <a:pt x="70770" y="118110"/>
                    </a:cubicBezTo>
                    <a:close/>
                    <a:moveTo>
                      <a:pt x="95" y="118110"/>
                    </a:moveTo>
                    <a:lnTo>
                      <a:pt x="54007" y="118110"/>
                    </a:lnTo>
                    <a:cubicBezTo>
                      <a:pt x="55340" y="164211"/>
                      <a:pt x="68104" y="201739"/>
                      <a:pt x="86963" y="219551"/>
                    </a:cubicBezTo>
                    <a:cubicBezTo>
                      <a:pt x="39624" y="208598"/>
                      <a:pt x="3715" y="167831"/>
                      <a:pt x="95" y="118110"/>
                    </a:cubicBezTo>
                    <a:close/>
                    <a:moveTo>
                      <a:pt x="112490" y="5334"/>
                    </a:moveTo>
                    <a:cubicBezTo>
                      <a:pt x="131349" y="5334"/>
                      <a:pt x="152304" y="44386"/>
                      <a:pt x="154304" y="101346"/>
                    </a:cubicBezTo>
                    <a:lnTo>
                      <a:pt x="70770" y="101346"/>
                    </a:lnTo>
                    <a:cubicBezTo>
                      <a:pt x="72675" y="44386"/>
                      <a:pt x="93630" y="5334"/>
                      <a:pt x="112490" y="5334"/>
                    </a:cubicBezTo>
                    <a:close/>
                    <a:moveTo>
                      <a:pt x="138017" y="0"/>
                    </a:moveTo>
                    <a:cubicBezTo>
                      <a:pt x="185357" y="10954"/>
                      <a:pt x="221266" y="51721"/>
                      <a:pt x="224885" y="101441"/>
                    </a:cubicBezTo>
                    <a:lnTo>
                      <a:pt x="170974" y="101441"/>
                    </a:lnTo>
                    <a:cubicBezTo>
                      <a:pt x="169545" y="55341"/>
                      <a:pt x="156782" y="17812"/>
                      <a:pt x="138017" y="0"/>
                    </a:cubicBezTo>
                    <a:close/>
                    <a:moveTo>
                      <a:pt x="86868" y="0"/>
                    </a:moveTo>
                    <a:cubicBezTo>
                      <a:pt x="68104" y="17812"/>
                      <a:pt x="55436" y="55341"/>
                      <a:pt x="54007" y="101441"/>
                    </a:cubicBezTo>
                    <a:lnTo>
                      <a:pt x="0" y="101441"/>
                    </a:lnTo>
                    <a:cubicBezTo>
                      <a:pt x="3715" y="51721"/>
                      <a:pt x="39529" y="10954"/>
                      <a:pt x="86868" y="0"/>
                    </a:cubicBezTo>
                    <a:close/>
                  </a:path>
                </a:pathLst>
              </a:custGeom>
              <a:solidFill>
                <a:schemeClr val="bg2"/>
              </a:solidFill>
              <a:ln w="9525" cap="flat">
                <a:noFill/>
                <a:prstDash val="solid"/>
                <a:miter/>
              </a:ln>
            </p:spPr>
            <p:txBody>
              <a:bodyPr rtlCol="0" anchor="ctr"/>
              <a:lstStyle/>
              <a:p>
                <a:endParaRPr lang="en-CA">
                  <a:solidFill>
                    <a:schemeClr val="tx2">
                      <a:lumMod val="85000"/>
                      <a:lumOff val="15000"/>
                    </a:schemeClr>
                  </a:solidFill>
                  <a:ea typeface="Yu Gothic UI Semibold" panose="020B0700000000000000" pitchFamily="34" charset="-128"/>
                </a:endParaRPr>
              </a:p>
            </p:txBody>
          </p:sp>
        </p:grpSp>
        <p:grpSp>
          <p:nvGrpSpPr>
            <p:cNvPr id="20" name="Group 19">
              <a:extLst>
                <a:ext uri="{FF2B5EF4-FFF2-40B4-BE49-F238E27FC236}">
                  <a16:creationId xmlns:a16="http://schemas.microsoft.com/office/drawing/2014/main" id="{F36E51FE-03DF-A3AA-873D-4648E5D170F5}"/>
                </a:ext>
              </a:extLst>
            </p:cNvPr>
            <p:cNvGrpSpPr/>
            <p:nvPr/>
          </p:nvGrpSpPr>
          <p:grpSpPr>
            <a:xfrm>
              <a:off x="5429443" y="3239038"/>
              <a:ext cx="6469776" cy="862353"/>
              <a:chOff x="4584493" y="1754862"/>
              <a:chExt cx="3698956" cy="493032"/>
            </a:xfrm>
          </p:grpSpPr>
          <p:grpSp>
            <p:nvGrpSpPr>
              <p:cNvPr id="21" name="Group 20">
                <a:extLst>
                  <a:ext uri="{FF2B5EF4-FFF2-40B4-BE49-F238E27FC236}">
                    <a16:creationId xmlns:a16="http://schemas.microsoft.com/office/drawing/2014/main" id="{5579CA8D-C2E1-0CFB-89D5-CB40E16A2412}"/>
                  </a:ext>
                </a:extLst>
              </p:cNvPr>
              <p:cNvGrpSpPr/>
              <p:nvPr/>
            </p:nvGrpSpPr>
            <p:grpSpPr>
              <a:xfrm>
                <a:off x="4584493" y="1754862"/>
                <a:ext cx="3698956" cy="493032"/>
                <a:chOff x="188821" y="3502325"/>
                <a:chExt cx="3698956" cy="493032"/>
              </a:xfrm>
            </p:grpSpPr>
            <p:sp>
              <p:nvSpPr>
                <p:cNvPr id="23" name="Freeform: Shape 22">
                  <a:extLst>
                    <a:ext uri="{FF2B5EF4-FFF2-40B4-BE49-F238E27FC236}">
                      <a16:creationId xmlns:a16="http://schemas.microsoft.com/office/drawing/2014/main" id="{48F86018-7F9F-CF6B-CC9F-73E5C06CF6D1}"/>
                    </a:ext>
                  </a:extLst>
                </p:cNvPr>
                <p:cNvSpPr/>
                <p:nvPr/>
              </p:nvSpPr>
              <p:spPr>
                <a:xfrm>
                  <a:off x="188821" y="3502325"/>
                  <a:ext cx="493032" cy="493032"/>
                </a:xfrm>
                <a:custGeom>
                  <a:avLst/>
                  <a:gdLst>
                    <a:gd name="connsiteX0" fmla="*/ 336994 w 336994"/>
                    <a:gd name="connsiteY0" fmla="*/ 168497 h 336994"/>
                    <a:gd name="connsiteX1" fmla="*/ 168497 w 336994"/>
                    <a:gd name="connsiteY1" fmla="*/ 336995 h 336994"/>
                    <a:gd name="connsiteX2" fmla="*/ 0 w 336994"/>
                    <a:gd name="connsiteY2" fmla="*/ 168497 h 336994"/>
                    <a:gd name="connsiteX3" fmla="*/ 168497 w 336994"/>
                    <a:gd name="connsiteY3" fmla="*/ 0 h 336994"/>
                    <a:gd name="connsiteX4" fmla="*/ 336994 w 336994"/>
                    <a:gd name="connsiteY4" fmla="*/ 168497 h 336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994" h="336994">
                      <a:moveTo>
                        <a:pt x="336994" y="168497"/>
                      </a:moveTo>
                      <a:cubicBezTo>
                        <a:pt x="336994" y="261556"/>
                        <a:pt x="261555" y="336995"/>
                        <a:pt x="168497" y="336995"/>
                      </a:cubicBezTo>
                      <a:cubicBezTo>
                        <a:pt x="75439" y="336995"/>
                        <a:pt x="0" y="261556"/>
                        <a:pt x="0" y="168497"/>
                      </a:cubicBezTo>
                      <a:cubicBezTo>
                        <a:pt x="0" y="75439"/>
                        <a:pt x="75439" y="0"/>
                        <a:pt x="168497" y="0"/>
                      </a:cubicBezTo>
                      <a:cubicBezTo>
                        <a:pt x="261555" y="0"/>
                        <a:pt x="336994" y="75439"/>
                        <a:pt x="336994" y="168497"/>
                      </a:cubicBezTo>
                      <a:close/>
                    </a:path>
                  </a:pathLst>
                </a:custGeom>
                <a:solidFill>
                  <a:schemeClr val="accent1"/>
                </a:solidFill>
                <a:ln w="9525" cap="flat">
                  <a:noFill/>
                  <a:prstDash val="solid"/>
                  <a:miter/>
                </a:ln>
              </p:spPr>
              <p:txBody>
                <a:bodyPr rtlCol="0" anchor="ctr"/>
                <a:lstStyle/>
                <a:p>
                  <a:endParaRPr lang="en-CA">
                    <a:solidFill>
                      <a:schemeClr val="tx2">
                        <a:lumMod val="85000"/>
                        <a:lumOff val="15000"/>
                      </a:schemeClr>
                    </a:solidFill>
                    <a:ea typeface="Yu Gothic UI Semibold" panose="020B0700000000000000" pitchFamily="34" charset="-128"/>
                  </a:endParaRPr>
                </a:p>
              </p:txBody>
            </p:sp>
            <p:sp>
              <p:nvSpPr>
                <p:cNvPr id="24" name="TextBox 23">
                  <a:extLst>
                    <a:ext uri="{FF2B5EF4-FFF2-40B4-BE49-F238E27FC236}">
                      <a16:creationId xmlns:a16="http://schemas.microsoft.com/office/drawing/2014/main" id="{29851B60-280E-3523-8604-08C5F4C52FF5}"/>
                    </a:ext>
                  </a:extLst>
                </p:cNvPr>
                <p:cNvSpPr txBox="1"/>
                <p:nvPr/>
              </p:nvSpPr>
              <p:spPr>
                <a:xfrm>
                  <a:off x="867889" y="3575023"/>
                  <a:ext cx="3019888" cy="263947"/>
                </a:xfrm>
                <a:prstGeom prst="rect">
                  <a:avLst/>
                </a:prstGeom>
                <a:noFill/>
              </p:spPr>
              <p:txBody>
                <a:bodyPr wrap="square">
                  <a:spAutoFit/>
                </a:bodyPr>
                <a:lstStyle/>
                <a:p>
                  <a:pPr algn="just"/>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Lorem ipsum dolor sit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amet</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consectetur</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adipiscing</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elit</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sed do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eiusmod</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tempor</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incididunt</a:t>
                  </a:r>
                  <a:endPar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endParaRPr>
                </a:p>
              </p:txBody>
            </p:sp>
          </p:grpSp>
          <p:sp>
            <p:nvSpPr>
              <p:cNvPr id="22" name="Freeform: Shape 21">
                <a:extLst>
                  <a:ext uri="{FF2B5EF4-FFF2-40B4-BE49-F238E27FC236}">
                    <a16:creationId xmlns:a16="http://schemas.microsoft.com/office/drawing/2014/main" id="{EF4C32D0-A298-99AE-4999-AD20EC3EFAA0}"/>
                  </a:ext>
                </a:extLst>
              </p:cNvPr>
              <p:cNvSpPr/>
              <p:nvPr/>
            </p:nvSpPr>
            <p:spPr>
              <a:xfrm>
                <a:off x="4778872" y="1924476"/>
                <a:ext cx="104275" cy="153804"/>
              </a:xfrm>
              <a:custGeom>
                <a:avLst/>
                <a:gdLst>
                  <a:gd name="connsiteX0" fmla="*/ 76200 w 152400"/>
                  <a:gd name="connsiteY0" fmla="*/ 192881 h 224789"/>
                  <a:gd name="connsiteX1" fmla="*/ 67913 w 152400"/>
                  <a:gd name="connsiteY1" fmla="*/ 201168 h 224789"/>
                  <a:gd name="connsiteX2" fmla="*/ 76200 w 152400"/>
                  <a:gd name="connsiteY2" fmla="*/ 209454 h 224789"/>
                  <a:gd name="connsiteX3" fmla="*/ 84487 w 152400"/>
                  <a:gd name="connsiteY3" fmla="*/ 201168 h 224789"/>
                  <a:gd name="connsiteX4" fmla="*/ 76200 w 152400"/>
                  <a:gd name="connsiteY4" fmla="*/ 192881 h 224789"/>
                  <a:gd name="connsiteX5" fmla="*/ 0 w 152400"/>
                  <a:gd name="connsiteY5" fmla="*/ 180022 h 224789"/>
                  <a:gd name="connsiteX6" fmla="*/ 152400 w 152400"/>
                  <a:gd name="connsiteY6" fmla="*/ 180022 h 224789"/>
                  <a:gd name="connsiteX7" fmla="*/ 152400 w 152400"/>
                  <a:gd name="connsiteY7" fmla="*/ 197357 h 224789"/>
                  <a:gd name="connsiteX8" fmla="*/ 124873 w 152400"/>
                  <a:gd name="connsiteY8" fmla="*/ 224789 h 224789"/>
                  <a:gd name="connsiteX9" fmla="*/ 27432 w 152400"/>
                  <a:gd name="connsiteY9" fmla="*/ 224789 h 224789"/>
                  <a:gd name="connsiteX10" fmla="*/ 0 w 152400"/>
                  <a:gd name="connsiteY10" fmla="*/ 197357 h 224789"/>
                  <a:gd name="connsiteX11" fmla="*/ 76200 w 152400"/>
                  <a:gd name="connsiteY11" fmla="*/ 17050 h 224789"/>
                  <a:gd name="connsiteX12" fmla="*/ 67913 w 152400"/>
                  <a:gd name="connsiteY12" fmla="*/ 25337 h 224789"/>
                  <a:gd name="connsiteX13" fmla="*/ 76200 w 152400"/>
                  <a:gd name="connsiteY13" fmla="*/ 33623 h 224789"/>
                  <a:gd name="connsiteX14" fmla="*/ 84487 w 152400"/>
                  <a:gd name="connsiteY14" fmla="*/ 25337 h 224789"/>
                  <a:gd name="connsiteX15" fmla="*/ 76200 w 152400"/>
                  <a:gd name="connsiteY15" fmla="*/ 17050 h 224789"/>
                  <a:gd name="connsiteX16" fmla="*/ 27432 w 152400"/>
                  <a:gd name="connsiteY16" fmla="*/ 0 h 224789"/>
                  <a:gd name="connsiteX17" fmla="*/ 124873 w 152400"/>
                  <a:gd name="connsiteY17" fmla="*/ 0 h 224789"/>
                  <a:gd name="connsiteX18" fmla="*/ 152400 w 152400"/>
                  <a:gd name="connsiteY18" fmla="*/ 27432 h 224789"/>
                  <a:gd name="connsiteX19" fmla="*/ 152400 w 152400"/>
                  <a:gd name="connsiteY19" fmla="*/ 163544 h 224789"/>
                  <a:gd name="connsiteX20" fmla="*/ 0 w 152400"/>
                  <a:gd name="connsiteY20" fmla="*/ 163544 h 224789"/>
                  <a:gd name="connsiteX21" fmla="*/ 0 w 152400"/>
                  <a:gd name="connsiteY21" fmla="*/ 27432 h 224789"/>
                  <a:gd name="connsiteX22" fmla="*/ 27432 w 152400"/>
                  <a:gd name="connsiteY22" fmla="*/ 0 h 224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400" h="224789">
                    <a:moveTo>
                      <a:pt x="76200" y="192881"/>
                    </a:moveTo>
                    <a:cubicBezTo>
                      <a:pt x="71628" y="192881"/>
                      <a:pt x="67913" y="196595"/>
                      <a:pt x="67913" y="201168"/>
                    </a:cubicBezTo>
                    <a:cubicBezTo>
                      <a:pt x="67913" y="205739"/>
                      <a:pt x="71628" y="209454"/>
                      <a:pt x="76200" y="209454"/>
                    </a:cubicBezTo>
                    <a:cubicBezTo>
                      <a:pt x="80772" y="209454"/>
                      <a:pt x="84487" y="205739"/>
                      <a:pt x="84487" y="201168"/>
                    </a:cubicBezTo>
                    <a:cubicBezTo>
                      <a:pt x="84487" y="196595"/>
                      <a:pt x="80772" y="192881"/>
                      <a:pt x="76200" y="192881"/>
                    </a:cubicBezTo>
                    <a:close/>
                    <a:moveTo>
                      <a:pt x="0" y="180022"/>
                    </a:moveTo>
                    <a:lnTo>
                      <a:pt x="152400" y="180022"/>
                    </a:lnTo>
                    <a:lnTo>
                      <a:pt x="152400" y="197357"/>
                    </a:lnTo>
                    <a:cubicBezTo>
                      <a:pt x="152400" y="212502"/>
                      <a:pt x="140018" y="224789"/>
                      <a:pt x="124873" y="224789"/>
                    </a:cubicBezTo>
                    <a:lnTo>
                      <a:pt x="27432" y="224789"/>
                    </a:lnTo>
                    <a:cubicBezTo>
                      <a:pt x="12288" y="224789"/>
                      <a:pt x="0" y="212502"/>
                      <a:pt x="0" y="197357"/>
                    </a:cubicBezTo>
                    <a:close/>
                    <a:moveTo>
                      <a:pt x="76200" y="17050"/>
                    </a:moveTo>
                    <a:cubicBezTo>
                      <a:pt x="71628" y="17050"/>
                      <a:pt x="67913" y="20765"/>
                      <a:pt x="67913" y="25337"/>
                    </a:cubicBezTo>
                    <a:cubicBezTo>
                      <a:pt x="67913" y="29908"/>
                      <a:pt x="71628" y="33623"/>
                      <a:pt x="76200" y="33623"/>
                    </a:cubicBezTo>
                    <a:cubicBezTo>
                      <a:pt x="80772" y="33623"/>
                      <a:pt x="84487" y="29908"/>
                      <a:pt x="84487" y="25337"/>
                    </a:cubicBezTo>
                    <a:cubicBezTo>
                      <a:pt x="84487" y="20765"/>
                      <a:pt x="80772" y="17050"/>
                      <a:pt x="76200" y="17050"/>
                    </a:cubicBezTo>
                    <a:close/>
                    <a:moveTo>
                      <a:pt x="27432" y="0"/>
                    </a:moveTo>
                    <a:lnTo>
                      <a:pt x="124873" y="0"/>
                    </a:lnTo>
                    <a:cubicBezTo>
                      <a:pt x="140113" y="0"/>
                      <a:pt x="152400" y="12287"/>
                      <a:pt x="152400" y="27432"/>
                    </a:cubicBezTo>
                    <a:lnTo>
                      <a:pt x="152400" y="163544"/>
                    </a:lnTo>
                    <a:lnTo>
                      <a:pt x="0" y="163544"/>
                    </a:lnTo>
                    <a:lnTo>
                      <a:pt x="0" y="27432"/>
                    </a:lnTo>
                    <a:cubicBezTo>
                      <a:pt x="0" y="12287"/>
                      <a:pt x="12288" y="0"/>
                      <a:pt x="27432" y="0"/>
                    </a:cubicBezTo>
                    <a:close/>
                  </a:path>
                </a:pathLst>
              </a:custGeom>
              <a:solidFill>
                <a:schemeClr val="bg2"/>
              </a:solidFill>
              <a:ln w="9525" cap="flat">
                <a:noFill/>
                <a:prstDash val="solid"/>
                <a:miter/>
              </a:ln>
            </p:spPr>
            <p:txBody>
              <a:bodyPr rtlCol="0" anchor="ctr"/>
              <a:lstStyle/>
              <a:p>
                <a:endParaRPr lang="en-CA">
                  <a:solidFill>
                    <a:schemeClr val="tx2">
                      <a:lumMod val="85000"/>
                      <a:lumOff val="15000"/>
                    </a:schemeClr>
                  </a:solidFill>
                  <a:ea typeface="Yu Gothic UI Semibold" panose="020B0700000000000000" pitchFamily="34" charset="-128"/>
                </a:endParaRPr>
              </a:p>
            </p:txBody>
          </p:sp>
        </p:grpSp>
        <p:grpSp>
          <p:nvGrpSpPr>
            <p:cNvPr id="14" name="Group 13">
              <a:extLst>
                <a:ext uri="{FF2B5EF4-FFF2-40B4-BE49-F238E27FC236}">
                  <a16:creationId xmlns:a16="http://schemas.microsoft.com/office/drawing/2014/main" id="{A8D50C13-636B-A1DC-4D5A-9FE7C1FA57A3}"/>
                </a:ext>
              </a:extLst>
            </p:cNvPr>
            <p:cNvGrpSpPr/>
            <p:nvPr/>
          </p:nvGrpSpPr>
          <p:grpSpPr>
            <a:xfrm>
              <a:off x="5429443" y="2171561"/>
              <a:ext cx="6469776" cy="862353"/>
              <a:chOff x="8497465" y="2199732"/>
              <a:chExt cx="3698956" cy="493032"/>
            </a:xfrm>
          </p:grpSpPr>
          <p:grpSp>
            <p:nvGrpSpPr>
              <p:cNvPr id="15" name="Group 14">
                <a:extLst>
                  <a:ext uri="{FF2B5EF4-FFF2-40B4-BE49-F238E27FC236}">
                    <a16:creationId xmlns:a16="http://schemas.microsoft.com/office/drawing/2014/main" id="{1651A9F0-994D-B331-C072-BD77076A3A5E}"/>
                  </a:ext>
                </a:extLst>
              </p:cNvPr>
              <p:cNvGrpSpPr/>
              <p:nvPr/>
            </p:nvGrpSpPr>
            <p:grpSpPr>
              <a:xfrm>
                <a:off x="8497465" y="2199732"/>
                <a:ext cx="3698956" cy="493032"/>
                <a:chOff x="188821" y="4022664"/>
                <a:chExt cx="3698956" cy="493032"/>
              </a:xfrm>
            </p:grpSpPr>
            <p:sp>
              <p:nvSpPr>
                <p:cNvPr id="17" name="Freeform: Shape 16">
                  <a:extLst>
                    <a:ext uri="{FF2B5EF4-FFF2-40B4-BE49-F238E27FC236}">
                      <a16:creationId xmlns:a16="http://schemas.microsoft.com/office/drawing/2014/main" id="{AF48F75D-B633-11D2-A29D-0F4EA88DCB70}"/>
                    </a:ext>
                  </a:extLst>
                </p:cNvPr>
                <p:cNvSpPr/>
                <p:nvPr/>
              </p:nvSpPr>
              <p:spPr>
                <a:xfrm>
                  <a:off x="188821" y="4022664"/>
                  <a:ext cx="493032" cy="493032"/>
                </a:xfrm>
                <a:custGeom>
                  <a:avLst/>
                  <a:gdLst>
                    <a:gd name="connsiteX0" fmla="*/ 336994 w 336994"/>
                    <a:gd name="connsiteY0" fmla="*/ 168497 h 336994"/>
                    <a:gd name="connsiteX1" fmla="*/ 168497 w 336994"/>
                    <a:gd name="connsiteY1" fmla="*/ 336994 h 336994"/>
                    <a:gd name="connsiteX2" fmla="*/ 0 w 336994"/>
                    <a:gd name="connsiteY2" fmla="*/ 168497 h 336994"/>
                    <a:gd name="connsiteX3" fmla="*/ 168497 w 336994"/>
                    <a:gd name="connsiteY3" fmla="*/ 0 h 336994"/>
                    <a:gd name="connsiteX4" fmla="*/ 336994 w 336994"/>
                    <a:gd name="connsiteY4" fmla="*/ 168497 h 336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994" h="336994">
                      <a:moveTo>
                        <a:pt x="336994" y="168497"/>
                      </a:moveTo>
                      <a:cubicBezTo>
                        <a:pt x="336994" y="261556"/>
                        <a:pt x="261555" y="336994"/>
                        <a:pt x="168497" y="336994"/>
                      </a:cubicBezTo>
                      <a:cubicBezTo>
                        <a:pt x="75439" y="336994"/>
                        <a:pt x="0" y="261556"/>
                        <a:pt x="0" y="168497"/>
                      </a:cubicBezTo>
                      <a:cubicBezTo>
                        <a:pt x="0" y="75439"/>
                        <a:pt x="75439" y="0"/>
                        <a:pt x="168497" y="0"/>
                      </a:cubicBezTo>
                      <a:cubicBezTo>
                        <a:pt x="261555" y="0"/>
                        <a:pt x="336994" y="75439"/>
                        <a:pt x="336994" y="168497"/>
                      </a:cubicBezTo>
                      <a:close/>
                    </a:path>
                  </a:pathLst>
                </a:custGeom>
                <a:solidFill>
                  <a:schemeClr val="accent2"/>
                </a:solidFill>
                <a:ln w="9525" cap="flat">
                  <a:noFill/>
                  <a:prstDash val="solid"/>
                  <a:miter/>
                </a:ln>
              </p:spPr>
              <p:txBody>
                <a:bodyPr rtlCol="0" anchor="ctr"/>
                <a:lstStyle/>
                <a:p>
                  <a:endParaRPr lang="en-CA">
                    <a:solidFill>
                      <a:schemeClr val="tx2">
                        <a:lumMod val="85000"/>
                        <a:lumOff val="15000"/>
                      </a:schemeClr>
                    </a:solidFill>
                    <a:ea typeface="Yu Gothic UI Semibold" panose="020B0700000000000000" pitchFamily="34" charset="-128"/>
                  </a:endParaRPr>
                </a:p>
              </p:txBody>
            </p:sp>
            <p:sp>
              <p:nvSpPr>
                <p:cNvPr id="18" name="TextBox 17">
                  <a:extLst>
                    <a:ext uri="{FF2B5EF4-FFF2-40B4-BE49-F238E27FC236}">
                      <a16:creationId xmlns:a16="http://schemas.microsoft.com/office/drawing/2014/main" id="{3B28B18D-6A77-F223-B4B7-CCAC3886EF5C}"/>
                    </a:ext>
                  </a:extLst>
                </p:cNvPr>
                <p:cNvSpPr txBox="1"/>
                <p:nvPr/>
              </p:nvSpPr>
              <p:spPr>
                <a:xfrm>
                  <a:off x="867889" y="4110348"/>
                  <a:ext cx="3019888" cy="263947"/>
                </a:xfrm>
                <a:prstGeom prst="rect">
                  <a:avLst/>
                </a:prstGeom>
                <a:noFill/>
              </p:spPr>
              <p:txBody>
                <a:bodyPr wrap="square">
                  <a:spAutoFit/>
                </a:bodyPr>
                <a:lstStyle/>
                <a:p>
                  <a:pPr algn="just"/>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Lorem ipsum dolor sit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amet</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consectetur</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adipiscing</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elit</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sed do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eiusmod</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tempor</a:t>
                  </a:r>
                  <a:r>
                    <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rPr>
                    <a:t> </a:t>
                  </a:r>
                  <a:r>
                    <a:rPr lang="en-CA" sz="1200" b="0" i="0" dirty="0" err="1">
                      <a:solidFill>
                        <a:schemeClr val="tx2">
                          <a:lumMod val="75000"/>
                          <a:lumOff val="25000"/>
                        </a:schemeClr>
                      </a:solidFill>
                      <a:effectLst/>
                      <a:ea typeface="Yu Gothic UI Semibold" panose="020B0700000000000000" pitchFamily="34" charset="-128"/>
                      <a:cs typeface="Arial" panose="020B0604020202020204" pitchFamily="34" charset="0"/>
                    </a:rPr>
                    <a:t>incididunt</a:t>
                  </a:r>
                  <a:endParaRPr lang="en-CA" sz="1200" b="0" i="0" dirty="0">
                    <a:solidFill>
                      <a:schemeClr val="tx2">
                        <a:lumMod val="75000"/>
                        <a:lumOff val="25000"/>
                      </a:schemeClr>
                    </a:solidFill>
                    <a:effectLst/>
                    <a:ea typeface="Yu Gothic UI Semibold" panose="020B0700000000000000" pitchFamily="34" charset="-128"/>
                    <a:cs typeface="Arial" panose="020B0604020202020204" pitchFamily="34" charset="0"/>
                  </a:endParaRPr>
                </a:p>
              </p:txBody>
            </p:sp>
          </p:grpSp>
          <p:sp>
            <p:nvSpPr>
              <p:cNvPr id="16" name="Freeform: Shape 15">
                <a:extLst>
                  <a:ext uri="{FF2B5EF4-FFF2-40B4-BE49-F238E27FC236}">
                    <a16:creationId xmlns:a16="http://schemas.microsoft.com/office/drawing/2014/main" id="{39C3C92F-DFB6-FB34-D6D6-70AE17048596}"/>
                  </a:ext>
                </a:extLst>
              </p:cNvPr>
              <p:cNvSpPr/>
              <p:nvPr/>
            </p:nvSpPr>
            <p:spPr>
              <a:xfrm>
                <a:off x="8666999" y="2387167"/>
                <a:ext cx="153870" cy="118352"/>
              </a:xfrm>
              <a:custGeom>
                <a:avLst/>
                <a:gdLst>
                  <a:gd name="connsiteX0" fmla="*/ 220789 w 224885"/>
                  <a:gd name="connsiteY0" fmla="*/ 12287 h 172974"/>
                  <a:gd name="connsiteX1" fmla="*/ 224885 w 224885"/>
                  <a:gd name="connsiteY1" fmla="*/ 26384 h 172974"/>
                  <a:gd name="connsiteX2" fmla="*/ 224885 w 224885"/>
                  <a:gd name="connsiteY2" fmla="*/ 146399 h 172974"/>
                  <a:gd name="connsiteX3" fmla="*/ 198311 w 224885"/>
                  <a:gd name="connsiteY3" fmla="*/ 172974 h 172974"/>
                  <a:gd name="connsiteX4" fmla="*/ 26575 w 224885"/>
                  <a:gd name="connsiteY4" fmla="*/ 172974 h 172974"/>
                  <a:gd name="connsiteX5" fmla="*/ 0 w 224885"/>
                  <a:gd name="connsiteY5" fmla="*/ 146399 h 172974"/>
                  <a:gd name="connsiteX6" fmla="*/ 0 w 224885"/>
                  <a:gd name="connsiteY6" fmla="*/ 26384 h 172974"/>
                  <a:gd name="connsiteX7" fmla="*/ 3810 w 224885"/>
                  <a:gd name="connsiteY7" fmla="*/ 12668 h 172974"/>
                  <a:gd name="connsiteX8" fmla="*/ 4191 w 224885"/>
                  <a:gd name="connsiteY8" fmla="*/ 13240 h 172974"/>
                  <a:gd name="connsiteX9" fmla="*/ 82296 w 224885"/>
                  <a:gd name="connsiteY9" fmla="*/ 101917 h 172974"/>
                  <a:gd name="connsiteX10" fmla="*/ 112395 w 224885"/>
                  <a:gd name="connsiteY10" fmla="*/ 115443 h 172974"/>
                  <a:gd name="connsiteX11" fmla="*/ 142494 w 224885"/>
                  <a:gd name="connsiteY11" fmla="*/ 101917 h 172974"/>
                  <a:gd name="connsiteX12" fmla="*/ 219266 w 224885"/>
                  <a:gd name="connsiteY12" fmla="*/ 14859 h 172974"/>
                  <a:gd name="connsiteX13" fmla="*/ 220789 w 224885"/>
                  <a:gd name="connsiteY13" fmla="*/ 12287 h 172974"/>
                  <a:gd name="connsiteX14" fmla="*/ 26575 w 224885"/>
                  <a:gd name="connsiteY14" fmla="*/ 0 h 172974"/>
                  <a:gd name="connsiteX15" fmla="*/ 198310 w 224885"/>
                  <a:gd name="connsiteY15" fmla="*/ 0 h 172974"/>
                  <a:gd name="connsiteX16" fmla="*/ 208883 w 224885"/>
                  <a:gd name="connsiteY16" fmla="*/ 2191 h 172974"/>
                  <a:gd name="connsiteX17" fmla="*/ 206692 w 224885"/>
                  <a:gd name="connsiteY17" fmla="*/ 3905 h 172974"/>
                  <a:gd name="connsiteX18" fmla="*/ 129921 w 224885"/>
                  <a:gd name="connsiteY18" fmla="*/ 90964 h 172974"/>
                  <a:gd name="connsiteX19" fmla="*/ 112395 w 224885"/>
                  <a:gd name="connsiteY19" fmla="*/ 98870 h 172974"/>
                  <a:gd name="connsiteX20" fmla="*/ 94869 w 224885"/>
                  <a:gd name="connsiteY20" fmla="*/ 90964 h 172974"/>
                  <a:gd name="connsiteX21" fmla="*/ 16764 w 224885"/>
                  <a:gd name="connsiteY21" fmla="*/ 2286 h 172974"/>
                  <a:gd name="connsiteX22" fmla="*/ 16383 w 224885"/>
                  <a:gd name="connsiteY22" fmla="*/ 2000 h 172974"/>
                  <a:gd name="connsiteX23" fmla="*/ 26575 w 224885"/>
                  <a:gd name="connsiteY23" fmla="*/ 0 h 172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4885" h="172974">
                    <a:moveTo>
                      <a:pt x="220789" y="12287"/>
                    </a:moveTo>
                    <a:cubicBezTo>
                      <a:pt x="223361" y="16383"/>
                      <a:pt x="224885" y="21241"/>
                      <a:pt x="224885" y="26384"/>
                    </a:cubicBezTo>
                    <a:lnTo>
                      <a:pt x="224885" y="146399"/>
                    </a:lnTo>
                    <a:cubicBezTo>
                      <a:pt x="224885" y="161068"/>
                      <a:pt x="212979" y="172974"/>
                      <a:pt x="198311" y="172974"/>
                    </a:cubicBezTo>
                    <a:lnTo>
                      <a:pt x="26575" y="172974"/>
                    </a:lnTo>
                    <a:cubicBezTo>
                      <a:pt x="11906" y="172974"/>
                      <a:pt x="0" y="161068"/>
                      <a:pt x="0" y="146399"/>
                    </a:cubicBezTo>
                    <a:lnTo>
                      <a:pt x="0" y="26384"/>
                    </a:lnTo>
                    <a:cubicBezTo>
                      <a:pt x="0" y="21336"/>
                      <a:pt x="1429" y="16669"/>
                      <a:pt x="3810" y="12668"/>
                    </a:cubicBezTo>
                    <a:cubicBezTo>
                      <a:pt x="3906" y="12859"/>
                      <a:pt x="4001" y="13049"/>
                      <a:pt x="4191" y="13240"/>
                    </a:cubicBezTo>
                    <a:lnTo>
                      <a:pt x="82296" y="101917"/>
                    </a:lnTo>
                    <a:cubicBezTo>
                      <a:pt x="89916" y="110490"/>
                      <a:pt x="100870" y="115443"/>
                      <a:pt x="112395" y="115443"/>
                    </a:cubicBezTo>
                    <a:cubicBezTo>
                      <a:pt x="123920" y="115443"/>
                      <a:pt x="134874" y="110585"/>
                      <a:pt x="142494" y="101917"/>
                    </a:cubicBezTo>
                    <a:lnTo>
                      <a:pt x="219266" y="14859"/>
                    </a:lnTo>
                    <a:cubicBezTo>
                      <a:pt x="219933" y="14097"/>
                      <a:pt x="220409" y="13145"/>
                      <a:pt x="220789" y="12287"/>
                    </a:cubicBezTo>
                    <a:close/>
                    <a:moveTo>
                      <a:pt x="26575" y="0"/>
                    </a:moveTo>
                    <a:lnTo>
                      <a:pt x="198310" y="0"/>
                    </a:lnTo>
                    <a:cubicBezTo>
                      <a:pt x="202025" y="0"/>
                      <a:pt x="205645" y="762"/>
                      <a:pt x="208883" y="2191"/>
                    </a:cubicBezTo>
                    <a:cubicBezTo>
                      <a:pt x="208121" y="2667"/>
                      <a:pt x="207359" y="3143"/>
                      <a:pt x="206692" y="3905"/>
                    </a:cubicBezTo>
                    <a:lnTo>
                      <a:pt x="129921" y="90964"/>
                    </a:lnTo>
                    <a:cubicBezTo>
                      <a:pt x="125539" y="96012"/>
                      <a:pt x="119158" y="98870"/>
                      <a:pt x="112395" y="98870"/>
                    </a:cubicBezTo>
                    <a:cubicBezTo>
                      <a:pt x="105728" y="98870"/>
                      <a:pt x="99345" y="96012"/>
                      <a:pt x="94869" y="90964"/>
                    </a:cubicBezTo>
                    <a:lnTo>
                      <a:pt x="16764" y="2286"/>
                    </a:lnTo>
                    <a:cubicBezTo>
                      <a:pt x="16668" y="2096"/>
                      <a:pt x="16573" y="2000"/>
                      <a:pt x="16383" y="2000"/>
                    </a:cubicBezTo>
                    <a:cubicBezTo>
                      <a:pt x="19526" y="762"/>
                      <a:pt x="22955" y="0"/>
                      <a:pt x="26575" y="0"/>
                    </a:cubicBezTo>
                    <a:close/>
                  </a:path>
                </a:pathLst>
              </a:custGeom>
              <a:solidFill>
                <a:schemeClr val="bg2"/>
              </a:solidFill>
              <a:ln w="9525" cap="flat">
                <a:noFill/>
                <a:prstDash val="solid"/>
                <a:miter/>
              </a:ln>
            </p:spPr>
            <p:txBody>
              <a:bodyPr rtlCol="0" anchor="ctr"/>
              <a:lstStyle/>
              <a:p>
                <a:endParaRPr lang="en-CA">
                  <a:solidFill>
                    <a:schemeClr val="tx2">
                      <a:lumMod val="85000"/>
                      <a:lumOff val="15000"/>
                    </a:schemeClr>
                  </a:solidFill>
                  <a:ea typeface="Yu Gothic UI Semibold" panose="020B0700000000000000" pitchFamily="34" charset="-128"/>
                </a:endParaRPr>
              </a:p>
            </p:txBody>
          </p:sp>
        </p:grpSp>
      </p:grpSp>
      <p:sp>
        <p:nvSpPr>
          <p:cNvPr id="3" name="Freeform: Shape 2">
            <a:extLst>
              <a:ext uri="{FF2B5EF4-FFF2-40B4-BE49-F238E27FC236}">
                <a16:creationId xmlns:a16="http://schemas.microsoft.com/office/drawing/2014/main" id="{2CEAE332-5971-FAC2-67AC-A50AA9A704E8}"/>
              </a:ext>
            </a:extLst>
          </p:cNvPr>
          <p:cNvSpPr/>
          <p:nvPr/>
        </p:nvSpPr>
        <p:spPr>
          <a:xfrm>
            <a:off x="2606535" y="1235456"/>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6" name="Freeform: Shape 5">
            <a:extLst>
              <a:ext uri="{FF2B5EF4-FFF2-40B4-BE49-F238E27FC236}">
                <a16:creationId xmlns:a16="http://schemas.microsoft.com/office/drawing/2014/main" id="{BC9FF07E-6EC6-D864-72AC-A706F0915A5B}"/>
              </a:ext>
            </a:extLst>
          </p:cNvPr>
          <p:cNvSpPr/>
          <p:nvPr/>
        </p:nvSpPr>
        <p:spPr>
          <a:xfrm>
            <a:off x="3090015" y="1565483"/>
            <a:ext cx="279486" cy="279484"/>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
        <p:nvSpPr>
          <p:cNvPr id="7" name="Freeform: Shape 6">
            <a:extLst>
              <a:ext uri="{FF2B5EF4-FFF2-40B4-BE49-F238E27FC236}">
                <a16:creationId xmlns:a16="http://schemas.microsoft.com/office/drawing/2014/main" id="{339958DC-D9EF-DB83-2E1F-5128856B515F}"/>
              </a:ext>
            </a:extLst>
          </p:cNvPr>
          <p:cNvSpPr/>
          <p:nvPr/>
        </p:nvSpPr>
        <p:spPr>
          <a:xfrm>
            <a:off x="4076255" y="5392990"/>
            <a:ext cx="415482" cy="415481"/>
          </a:xfrm>
          <a:custGeom>
            <a:avLst/>
            <a:gdLst>
              <a:gd name="connsiteX0" fmla="*/ 140667 w 415482"/>
              <a:gd name="connsiteY0" fmla="*/ 0 h 415481"/>
              <a:gd name="connsiteX1" fmla="*/ 274779 w 415482"/>
              <a:gd name="connsiteY1" fmla="*/ 0 h 415481"/>
              <a:gd name="connsiteX2" fmla="*/ 274779 w 415482"/>
              <a:gd name="connsiteY2" fmla="*/ 140590 h 415481"/>
              <a:gd name="connsiteX3" fmla="*/ 415482 w 415482"/>
              <a:gd name="connsiteY3" fmla="*/ 140590 h 415481"/>
              <a:gd name="connsiteX4" fmla="*/ 415482 w 415482"/>
              <a:gd name="connsiteY4" fmla="*/ 274702 h 415481"/>
              <a:gd name="connsiteX5" fmla="*/ 274779 w 415482"/>
              <a:gd name="connsiteY5" fmla="*/ 274702 h 415481"/>
              <a:gd name="connsiteX6" fmla="*/ 274779 w 415482"/>
              <a:gd name="connsiteY6" fmla="*/ 415481 h 415481"/>
              <a:gd name="connsiteX7" fmla="*/ 140667 w 415482"/>
              <a:gd name="connsiteY7" fmla="*/ 415481 h 415481"/>
              <a:gd name="connsiteX8" fmla="*/ 140667 w 415482"/>
              <a:gd name="connsiteY8" fmla="*/ 274702 h 415481"/>
              <a:gd name="connsiteX9" fmla="*/ 0 w 415482"/>
              <a:gd name="connsiteY9" fmla="*/ 274702 h 415481"/>
              <a:gd name="connsiteX10" fmla="*/ 0 w 415482"/>
              <a:gd name="connsiteY10" fmla="*/ 140590 h 415481"/>
              <a:gd name="connsiteX11" fmla="*/ 140667 w 415482"/>
              <a:gd name="connsiteY11" fmla="*/ 140590 h 41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482" h="415481">
                <a:moveTo>
                  <a:pt x="140667" y="0"/>
                </a:moveTo>
                <a:lnTo>
                  <a:pt x="274779" y="0"/>
                </a:lnTo>
                <a:lnTo>
                  <a:pt x="274779" y="140590"/>
                </a:lnTo>
                <a:lnTo>
                  <a:pt x="415482" y="140590"/>
                </a:lnTo>
                <a:lnTo>
                  <a:pt x="415482" y="274702"/>
                </a:lnTo>
                <a:lnTo>
                  <a:pt x="274779" y="274702"/>
                </a:lnTo>
                <a:lnTo>
                  <a:pt x="274779" y="415481"/>
                </a:lnTo>
                <a:lnTo>
                  <a:pt x="140667" y="415481"/>
                </a:lnTo>
                <a:lnTo>
                  <a:pt x="140667" y="274702"/>
                </a:lnTo>
                <a:lnTo>
                  <a:pt x="0" y="274702"/>
                </a:lnTo>
                <a:lnTo>
                  <a:pt x="0" y="140590"/>
                </a:lnTo>
                <a:lnTo>
                  <a:pt x="140667" y="140590"/>
                </a:lnTo>
                <a:close/>
              </a:path>
            </a:pathLst>
          </a:custGeom>
          <a:solidFill>
            <a:schemeClr val="accent2"/>
          </a:solidFill>
          <a:ln w="9525" cap="flat">
            <a:noFill/>
            <a:prstDash val="solid"/>
            <a:miter/>
          </a:ln>
        </p:spPr>
        <p:txBody>
          <a:bodyPr wrap="square" rtlCol="0" anchor="ctr">
            <a:noAutofit/>
          </a:bodyPr>
          <a:lstStyle/>
          <a:p>
            <a:endParaRPr lang="en-US"/>
          </a:p>
        </p:txBody>
      </p:sp>
    </p:spTree>
    <p:extLst>
      <p:ext uri="{BB962C8B-B14F-4D97-AF65-F5344CB8AC3E}">
        <p14:creationId xmlns:p14="http://schemas.microsoft.com/office/powerpoint/2010/main" val="3109445252"/>
      </p:ext>
    </p:extLst>
  </p:cSld>
  <p:clrMapOvr>
    <a:masterClrMapping/>
  </p:clrMapOvr>
</p:sld>
</file>

<file path=ppt/theme/theme1.xml><?xml version="1.0" encoding="utf-8"?>
<a:theme xmlns:a="http://schemas.openxmlformats.org/drawingml/2006/main" name="Office Theme">
  <a:themeElements>
    <a:clrScheme name="Custom 42">
      <a:dk1>
        <a:sysClr val="windowText" lastClr="000000"/>
      </a:dk1>
      <a:lt1>
        <a:sysClr val="window" lastClr="FFFFFF"/>
      </a:lt1>
      <a:dk2>
        <a:srgbClr val="000000"/>
      </a:dk2>
      <a:lt2>
        <a:srgbClr val="FFFFFF"/>
      </a:lt2>
      <a:accent1>
        <a:srgbClr val="2F79A0"/>
      </a:accent1>
      <a:accent2>
        <a:srgbClr val="FF584D"/>
      </a:accent2>
      <a:accent3>
        <a:srgbClr val="2F79A0"/>
      </a:accent3>
      <a:accent4>
        <a:srgbClr val="FF584D"/>
      </a:accent4>
      <a:accent5>
        <a:srgbClr val="2F79A0"/>
      </a:accent5>
      <a:accent6>
        <a:srgbClr val="EEF9FD"/>
      </a:accent6>
      <a:hlink>
        <a:srgbClr val="0000FF"/>
      </a:hlink>
      <a:folHlink>
        <a:srgbClr val="800080"/>
      </a:folHlink>
    </a:clrScheme>
    <a:fontScheme name="Custom 50">
      <a:majorFont>
        <a:latin typeface="Britannic Bold"/>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1617</Words>
  <Application>Microsoft Office PowerPoint</Application>
  <PresentationFormat>Widescreen</PresentationFormat>
  <Paragraphs>172</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Yu Gothic UI Semibold</vt:lpstr>
      <vt:lpstr>Yu Gothic UI Semilight</vt:lpstr>
      <vt:lpstr>Arial</vt:lpstr>
      <vt:lpstr>Britannic Bold</vt:lpstr>
      <vt:lpstr>Calibri</vt:lpstr>
      <vt:lpstr>Century Gothic</vt:lpstr>
      <vt:lpstr>Office Theme</vt:lpstr>
      <vt:lpstr>MEDICAL CHECKUP  &amp; Stethoscope Presentation</vt:lpstr>
      <vt:lpstr>Table of contents</vt:lpstr>
      <vt:lpstr>PowerPoint Presentation</vt:lpstr>
      <vt:lpstr>Introduction to the Clinic</vt:lpstr>
      <vt:lpstr>Financial Overview</vt:lpstr>
      <vt:lpstr>Appointment Services</vt:lpstr>
      <vt:lpstr>Medical Care Programs</vt:lpstr>
      <vt:lpstr>Advanced Equipment</vt:lpstr>
      <vt:lpstr>Client Testimonials</vt:lpstr>
      <vt:lpstr>Patient Care Tips</vt:lpstr>
      <vt:lpstr>Future projects</vt:lpstr>
      <vt:lpstr>Doctors Team Introduction</vt:lpstr>
      <vt:lpstr>Medical infographics</vt:lpstr>
      <vt:lpstr>Awards and Recognitions</vt:lpstr>
      <vt:lpstr>Medical Care Tips </vt:lpstr>
      <vt:lpstr>Thanks for your attention and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2025-05-02T19:59:17Z</dcterms:created>
  <dcterms:modified xsi:type="dcterms:W3CDTF">2025-05-02T19:59:37Z</dcterms:modified>
</cp:coreProperties>
</file>