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141413459" r:id="rId2"/>
    <p:sldId id="2141413482" r:id="rId3"/>
    <p:sldId id="2141413483" r:id="rId4"/>
    <p:sldId id="2141413434" r:id="rId5"/>
    <p:sldId id="2141413472" r:id="rId6"/>
    <p:sldId id="2141413440" r:id="rId7"/>
    <p:sldId id="2141413449" r:id="rId8"/>
    <p:sldId id="2141413473" r:id="rId9"/>
    <p:sldId id="2141413460" r:id="rId10"/>
    <p:sldId id="2141413475" r:id="rId11"/>
    <p:sldId id="2141413476" r:id="rId12"/>
    <p:sldId id="2141413436" r:id="rId13"/>
    <p:sldId id="2141413437" r:id="rId14"/>
    <p:sldId id="2141413479" r:id="rId15"/>
    <p:sldId id="2141413470" r:id="rId16"/>
    <p:sldId id="2141413480" r:id="rId17"/>
    <p:sldId id="2141413455" r:id="rId18"/>
    <p:sldId id="2140757960" r:id="rId19"/>
    <p:sldId id="2141413481" r:id="rId20"/>
    <p:sldId id="2141413464" r:id="rId21"/>
    <p:sldId id="2141413484" r:id="rId22"/>
    <p:sldId id="2141413471" r:id="rId23"/>
    <p:sldId id="21414134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FFF"/>
    <a:srgbClr val="F2BC7F"/>
    <a:srgbClr val="F0F0F0"/>
    <a:srgbClr val="29A37A"/>
    <a:srgbClr val="C18B64"/>
    <a:srgbClr val="057056"/>
    <a:srgbClr val="D988A8"/>
    <a:srgbClr val="206246"/>
    <a:srgbClr val="FED132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87B6E-FAB3-46F8-84D6-E2B21E312659}" v="2" dt="2025-05-02T20:00:05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2" autoAdjust="0"/>
    <p:restoredTop sz="96076" autoAdjust="0"/>
  </p:normalViewPr>
  <p:slideViewPr>
    <p:cSldViewPr snapToGrid="0">
      <p:cViewPr varScale="1">
        <p:scale>
          <a:sx n="95" d="100"/>
          <a:sy n="95" d="100"/>
        </p:scale>
        <p:origin x="1182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31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25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4-44ED-B791-F6BB94F60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  <c:pt idx="4">
                  <c:v>20XX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4-44ED-B791-F6BB94F6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948080"/>
        <c:axId val="31363520"/>
      </c:areaChart>
      <c:catAx>
        <c:axId val="44494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1363520"/>
        <c:crosses val="autoZero"/>
        <c:auto val="1"/>
        <c:lblAlgn val="ctr"/>
        <c:lblOffset val="100"/>
        <c:noMultiLvlLbl val="0"/>
      </c:catAx>
      <c:valAx>
        <c:axId val="313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44948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4-4719-B0AF-CB61753E7989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4-4719-B0AF-CB61753E7989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4-4719-B0AF-CB61753E79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02-05-2025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D52467-3EC6-D68C-B457-34909716A2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Google Shape;474;p30">
            <a:extLst>
              <a:ext uri="{FF2B5EF4-FFF2-40B4-BE49-F238E27FC236}">
                <a16:creationId xmlns:a16="http://schemas.microsoft.com/office/drawing/2014/main" id="{9517B0BF-1E7E-0B2F-7114-030BAB37F313}"/>
              </a:ext>
            </a:extLst>
          </p:cNvPr>
          <p:cNvSpPr/>
          <p:nvPr userDrawn="1"/>
        </p:nvSpPr>
        <p:spPr>
          <a:xfrm rot="-2700000">
            <a:off x="4425148" y="-1909666"/>
            <a:ext cx="4511924" cy="4511924"/>
          </a:xfrm>
          <a:custGeom>
            <a:avLst/>
            <a:gdLst/>
            <a:ahLst/>
            <a:cxnLst/>
            <a:rect l="l" t="t" r="r" b="b"/>
            <a:pathLst>
              <a:path w="459500" h="459500" extrusionOk="0">
                <a:moveTo>
                  <a:pt x="459501" y="229750"/>
                </a:moveTo>
                <a:cubicBezTo>
                  <a:pt x="459501" y="356638"/>
                  <a:pt x="356638" y="459501"/>
                  <a:pt x="229750" y="459501"/>
                </a:cubicBezTo>
                <a:cubicBezTo>
                  <a:pt x="102863" y="459501"/>
                  <a:pt x="0" y="356638"/>
                  <a:pt x="0" y="229750"/>
                </a:cubicBezTo>
                <a:cubicBezTo>
                  <a:pt x="0" y="102863"/>
                  <a:pt x="102863" y="0"/>
                  <a:pt x="229750" y="0"/>
                </a:cubicBezTo>
                <a:cubicBezTo>
                  <a:pt x="356638" y="0"/>
                  <a:pt x="459501" y="102863"/>
                  <a:pt x="459501" y="229750"/>
                </a:cubicBezTo>
                <a:close/>
              </a:path>
            </a:pathLst>
          </a:custGeom>
          <a:solidFill>
            <a:srgbClr val="69B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517;p30">
            <a:extLst>
              <a:ext uri="{FF2B5EF4-FFF2-40B4-BE49-F238E27FC236}">
                <a16:creationId xmlns:a16="http://schemas.microsoft.com/office/drawing/2014/main" id="{2B597393-780E-A302-44DA-C14FCE45306C}"/>
              </a:ext>
            </a:extLst>
          </p:cNvPr>
          <p:cNvSpPr/>
          <p:nvPr userDrawn="1"/>
        </p:nvSpPr>
        <p:spPr>
          <a:xfrm rot="10800000">
            <a:off x="5609251" y="1281827"/>
            <a:ext cx="265299" cy="265299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518;p30">
            <a:extLst>
              <a:ext uri="{FF2B5EF4-FFF2-40B4-BE49-F238E27FC236}">
                <a16:creationId xmlns:a16="http://schemas.microsoft.com/office/drawing/2014/main" id="{8F189CBE-98E8-E8E7-2D6E-234246217D94}"/>
              </a:ext>
            </a:extLst>
          </p:cNvPr>
          <p:cNvSpPr/>
          <p:nvPr userDrawn="1"/>
        </p:nvSpPr>
        <p:spPr>
          <a:xfrm rot="10800000">
            <a:off x="5959820" y="798570"/>
            <a:ext cx="406705" cy="406705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519;p30">
            <a:extLst>
              <a:ext uri="{FF2B5EF4-FFF2-40B4-BE49-F238E27FC236}">
                <a16:creationId xmlns:a16="http://schemas.microsoft.com/office/drawing/2014/main" id="{723DF719-4205-30D9-EE2E-3F88D0156B12}"/>
              </a:ext>
            </a:extLst>
          </p:cNvPr>
          <p:cNvSpPr/>
          <p:nvPr userDrawn="1"/>
        </p:nvSpPr>
        <p:spPr>
          <a:xfrm rot="-2700000">
            <a:off x="960485" y="5452656"/>
            <a:ext cx="2228921" cy="2228921"/>
          </a:xfrm>
          <a:custGeom>
            <a:avLst/>
            <a:gdLst/>
            <a:ahLst/>
            <a:cxnLst/>
            <a:rect l="l" t="t" r="r" b="b"/>
            <a:pathLst>
              <a:path w="459500" h="459500" extrusionOk="0">
                <a:moveTo>
                  <a:pt x="459501" y="229750"/>
                </a:moveTo>
                <a:cubicBezTo>
                  <a:pt x="459501" y="356638"/>
                  <a:pt x="356638" y="459501"/>
                  <a:pt x="229750" y="459501"/>
                </a:cubicBezTo>
                <a:cubicBezTo>
                  <a:pt x="102863" y="459501"/>
                  <a:pt x="0" y="356638"/>
                  <a:pt x="0" y="229750"/>
                </a:cubicBezTo>
                <a:cubicBezTo>
                  <a:pt x="0" y="102863"/>
                  <a:pt x="102863" y="0"/>
                  <a:pt x="229750" y="0"/>
                </a:cubicBezTo>
                <a:cubicBezTo>
                  <a:pt x="356638" y="0"/>
                  <a:pt x="459501" y="102863"/>
                  <a:pt x="459501" y="2297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41834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49" name="Google Shape;520;p30">
            <a:extLst>
              <a:ext uri="{FF2B5EF4-FFF2-40B4-BE49-F238E27FC236}">
                <a16:creationId xmlns:a16="http://schemas.microsoft.com/office/drawing/2014/main" id="{0783BA32-6E2A-9063-D759-A09A49F7ACC0}"/>
              </a:ext>
            </a:extLst>
          </p:cNvPr>
          <p:cNvGrpSpPr/>
          <p:nvPr userDrawn="1"/>
        </p:nvGrpSpPr>
        <p:grpSpPr>
          <a:xfrm>
            <a:off x="411411" y="5696302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0" name="Google Shape;521;p30">
              <a:extLst>
                <a:ext uri="{FF2B5EF4-FFF2-40B4-BE49-F238E27FC236}">
                  <a16:creationId xmlns:a16="http://schemas.microsoft.com/office/drawing/2014/main" id="{6FF2A1AD-12A8-2FE0-3E60-B1F3D1506AC5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22;p30">
              <a:extLst>
                <a:ext uri="{FF2B5EF4-FFF2-40B4-BE49-F238E27FC236}">
                  <a16:creationId xmlns:a16="http://schemas.microsoft.com/office/drawing/2014/main" id="{6B86CDE3-1C86-94A8-D66C-7C12FFBE512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11" y="2246332"/>
            <a:ext cx="5807183" cy="2024453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10" y="4354769"/>
            <a:ext cx="5807183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3638" y="321056"/>
            <a:ext cx="5386439" cy="6536944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18A43B-6797-97E7-E633-4682F1A436DB}"/>
              </a:ext>
            </a:extLst>
          </p:cNvPr>
          <p:cNvGrpSpPr/>
          <p:nvPr userDrawn="1"/>
        </p:nvGrpSpPr>
        <p:grpSpPr>
          <a:xfrm>
            <a:off x="4844307" y="5029935"/>
            <a:ext cx="1595595" cy="533888"/>
            <a:chOff x="4844307" y="5029935"/>
            <a:chExt cx="1595595" cy="533888"/>
          </a:xfrm>
        </p:grpSpPr>
        <p:sp>
          <p:nvSpPr>
            <p:cNvPr id="53" name="Google Shape;12;p2">
              <a:extLst>
                <a:ext uri="{FF2B5EF4-FFF2-40B4-BE49-F238E27FC236}">
                  <a16:creationId xmlns:a16="http://schemas.microsoft.com/office/drawing/2014/main" id="{54902D45-8803-1464-753D-704A80919DE2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3;p2">
              <a:extLst>
                <a:ext uri="{FF2B5EF4-FFF2-40B4-BE49-F238E27FC236}">
                  <a16:creationId xmlns:a16="http://schemas.microsoft.com/office/drawing/2014/main" id="{649A571B-EFFA-83D5-13CE-5E541C50265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4;p2">
              <a:extLst>
                <a:ext uri="{FF2B5EF4-FFF2-40B4-BE49-F238E27FC236}">
                  <a16:creationId xmlns:a16="http://schemas.microsoft.com/office/drawing/2014/main" id="{41A2AA84-BF84-4BA9-7CFD-C20673F0A46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5;p2">
              <a:extLst>
                <a:ext uri="{FF2B5EF4-FFF2-40B4-BE49-F238E27FC236}">
                  <a16:creationId xmlns:a16="http://schemas.microsoft.com/office/drawing/2014/main" id="{E9694BFE-B953-3B20-F367-73E978C8B8F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6;p2">
              <a:extLst>
                <a:ext uri="{FF2B5EF4-FFF2-40B4-BE49-F238E27FC236}">
                  <a16:creationId xmlns:a16="http://schemas.microsoft.com/office/drawing/2014/main" id="{26403F3C-25EA-2B26-2537-F67D37B437A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7;p2">
              <a:extLst>
                <a:ext uri="{FF2B5EF4-FFF2-40B4-BE49-F238E27FC236}">
                  <a16:creationId xmlns:a16="http://schemas.microsoft.com/office/drawing/2014/main" id="{770EB4D4-F377-9573-5F61-546FAAFF93A3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8;p2">
              <a:extLst>
                <a:ext uri="{FF2B5EF4-FFF2-40B4-BE49-F238E27FC236}">
                  <a16:creationId xmlns:a16="http://schemas.microsoft.com/office/drawing/2014/main" id="{88CEEF73-FC53-0195-0661-010540EC3832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9;p2">
              <a:extLst>
                <a:ext uri="{FF2B5EF4-FFF2-40B4-BE49-F238E27FC236}">
                  <a16:creationId xmlns:a16="http://schemas.microsoft.com/office/drawing/2014/main" id="{EBD39D92-9789-2B8A-EF5A-6F1FC2BD93B9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;p2">
              <a:extLst>
                <a:ext uri="{FF2B5EF4-FFF2-40B4-BE49-F238E27FC236}">
                  <a16:creationId xmlns:a16="http://schemas.microsoft.com/office/drawing/2014/main" id="{2501152F-0383-B44A-A37E-CCCD24173F9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3;p2">
              <a:extLst>
                <a:ext uri="{FF2B5EF4-FFF2-40B4-BE49-F238E27FC236}">
                  <a16:creationId xmlns:a16="http://schemas.microsoft.com/office/drawing/2014/main" id="{FB6C1526-4B29-A417-E372-80D6ED3D080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;p2">
              <a:extLst>
                <a:ext uri="{FF2B5EF4-FFF2-40B4-BE49-F238E27FC236}">
                  <a16:creationId xmlns:a16="http://schemas.microsoft.com/office/drawing/2014/main" id="{166A7668-22E2-620E-8F69-C06BE5D1333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5;p2">
              <a:extLst>
                <a:ext uri="{FF2B5EF4-FFF2-40B4-BE49-F238E27FC236}">
                  <a16:creationId xmlns:a16="http://schemas.microsoft.com/office/drawing/2014/main" id="{4EBEAB3E-B26A-42B4-D4B7-74F8C731BEE1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6;p2">
              <a:extLst>
                <a:ext uri="{FF2B5EF4-FFF2-40B4-BE49-F238E27FC236}">
                  <a16:creationId xmlns:a16="http://schemas.microsoft.com/office/drawing/2014/main" id="{EF0487F8-6101-84F7-264C-781EAE5BB9A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7;p2">
              <a:extLst>
                <a:ext uri="{FF2B5EF4-FFF2-40B4-BE49-F238E27FC236}">
                  <a16:creationId xmlns:a16="http://schemas.microsoft.com/office/drawing/2014/main" id="{099627E1-B3CE-7686-D139-294AA5F6809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8;p2">
              <a:extLst>
                <a:ext uri="{FF2B5EF4-FFF2-40B4-BE49-F238E27FC236}">
                  <a16:creationId xmlns:a16="http://schemas.microsoft.com/office/drawing/2014/main" id="{71E99C5A-21AD-5B9B-EE50-446E01400459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;p2">
              <a:extLst>
                <a:ext uri="{FF2B5EF4-FFF2-40B4-BE49-F238E27FC236}">
                  <a16:creationId xmlns:a16="http://schemas.microsoft.com/office/drawing/2014/main" id="{2CA24AD5-E7E5-ACDE-B9A9-1D551C3904A2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FDC66F-AE77-DDED-FDC3-CE10026DEF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1" cy="3107944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6D1A93C-06A0-E423-F01D-9D381FE111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22E314D-4ED0-B2BA-8082-FB07DF6A6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84958" y="3144822"/>
            <a:ext cx="2816042" cy="281604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37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160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49449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12871" y="2209800"/>
            <a:ext cx="1629680" cy="1630612"/>
          </a:xfrm>
          <a:prstGeom prst="ellipse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2BD8B31-50FB-4DB3-AD4F-6CBC6548AE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325" y="886266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13AD8ED-5143-8670-BF98-E97C9F738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0000" y="1209822"/>
            <a:ext cx="4032000" cy="40320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88E8871-4133-849E-7944-1247643C34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352" y="897136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58393"/>
            <a:ext cx="5280074" cy="528007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5369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43186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3" y="1567048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BA840C8-86B7-3531-0769-54D4549E72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3" y="2032209"/>
            <a:ext cx="2109366" cy="2112278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3758" y="614440"/>
            <a:ext cx="4840390" cy="484039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DAFE92-29EB-D12B-42B5-6DCF287E4C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523722" cy="6223518"/>
          </a:xfrm>
          <a:custGeom>
            <a:avLst/>
            <a:gdLst>
              <a:gd name="connsiteX0" fmla="*/ 0 w 5523722"/>
              <a:gd name="connsiteY0" fmla="*/ 5333074 h 6858000"/>
              <a:gd name="connsiteX1" fmla="*/ 2754729 w 5523722"/>
              <a:gd name="connsiteY1" fmla="*/ 5333074 h 6858000"/>
              <a:gd name="connsiteX2" fmla="*/ 2754729 w 5523722"/>
              <a:gd name="connsiteY2" fmla="*/ 6858000 h 6858000"/>
              <a:gd name="connsiteX3" fmla="*/ 0 w 5523722"/>
              <a:gd name="connsiteY3" fmla="*/ 6858000 h 6858000"/>
              <a:gd name="connsiteX4" fmla="*/ 3022015 w 5523722"/>
              <a:gd name="connsiteY4" fmla="*/ 3097867 h 6858000"/>
              <a:gd name="connsiteX5" fmla="*/ 5523722 w 5523722"/>
              <a:gd name="connsiteY5" fmla="*/ 3097867 h 6858000"/>
              <a:gd name="connsiteX6" fmla="*/ 5523722 w 5523722"/>
              <a:gd name="connsiteY6" fmla="*/ 6858000 h 6858000"/>
              <a:gd name="connsiteX7" fmla="*/ 3022015 w 5523722"/>
              <a:gd name="connsiteY7" fmla="*/ 6858000 h 6858000"/>
              <a:gd name="connsiteX8" fmla="*/ 2461845 w 5523722"/>
              <a:gd name="connsiteY8" fmla="*/ 0 h 6858000"/>
              <a:gd name="connsiteX9" fmla="*/ 5523722 w 5523722"/>
              <a:gd name="connsiteY9" fmla="*/ 0 h 6858000"/>
              <a:gd name="connsiteX10" fmla="*/ 5523722 w 5523722"/>
              <a:gd name="connsiteY10" fmla="*/ 2830581 h 6858000"/>
              <a:gd name="connsiteX11" fmla="*/ 2461845 w 5523722"/>
              <a:gd name="connsiteY11" fmla="*/ 2830581 h 6858000"/>
              <a:gd name="connsiteX12" fmla="*/ 0 w 5523722"/>
              <a:gd name="connsiteY12" fmla="*/ 0 h 6858000"/>
              <a:gd name="connsiteX13" fmla="*/ 2194559 w 5523722"/>
              <a:gd name="connsiteY13" fmla="*/ 0 h 6858000"/>
              <a:gd name="connsiteX14" fmla="*/ 2194559 w 5523722"/>
              <a:gd name="connsiteY14" fmla="*/ 3024555 h 6858000"/>
              <a:gd name="connsiteX15" fmla="*/ 2194559 w 5523722"/>
              <a:gd name="connsiteY15" fmla="*/ 3097867 h 6858000"/>
              <a:gd name="connsiteX16" fmla="*/ 2754729 w 5523722"/>
              <a:gd name="connsiteY16" fmla="*/ 3097867 h 6858000"/>
              <a:gd name="connsiteX17" fmla="*/ 2754729 w 5523722"/>
              <a:gd name="connsiteY17" fmla="*/ 5065788 h 6858000"/>
              <a:gd name="connsiteX18" fmla="*/ 0 w 5523722"/>
              <a:gd name="connsiteY18" fmla="*/ 50657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23722" h="6858000">
                <a:moveTo>
                  <a:pt x="0" y="5333074"/>
                </a:moveTo>
                <a:lnTo>
                  <a:pt x="2754729" y="5333074"/>
                </a:lnTo>
                <a:lnTo>
                  <a:pt x="2754729" y="6858000"/>
                </a:lnTo>
                <a:lnTo>
                  <a:pt x="0" y="6858000"/>
                </a:lnTo>
                <a:close/>
                <a:moveTo>
                  <a:pt x="3022015" y="3097867"/>
                </a:moveTo>
                <a:lnTo>
                  <a:pt x="5523722" y="3097867"/>
                </a:lnTo>
                <a:lnTo>
                  <a:pt x="5523722" y="6858000"/>
                </a:lnTo>
                <a:lnTo>
                  <a:pt x="3022015" y="6858000"/>
                </a:lnTo>
                <a:close/>
                <a:moveTo>
                  <a:pt x="2461845" y="0"/>
                </a:moveTo>
                <a:lnTo>
                  <a:pt x="5523722" y="0"/>
                </a:lnTo>
                <a:lnTo>
                  <a:pt x="5523722" y="2830581"/>
                </a:lnTo>
                <a:lnTo>
                  <a:pt x="2461845" y="2830581"/>
                </a:lnTo>
                <a:close/>
                <a:moveTo>
                  <a:pt x="0" y="0"/>
                </a:moveTo>
                <a:lnTo>
                  <a:pt x="2194559" y="0"/>
                </a:lnTo>
                <a:lnTo>
                  <a:pt x="2194559" y="3024555"/>
                </a:lnTo>
                <a:lnTo>
                  <a:pt x="2194559" y="3097867"/>
                </a:lnTo>
                <a:lnTo>
                  <a:pt x="2754729" y="3097867"/>
                </a:lnTo>
                <a:lnTo>
                  <a:pt x="2754729" y="5065788"/>
                </a:lnTo>
                <a:lnTo>
                  <a:pt x="0" y="5065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623" y="443344"/>
            <a:ext cx="6309813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86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54A679E-625C-C8A9-66CB-DDBC63A48690}"/>
              </a:ext>
            </a:extLst>
          </p:cNvPr>
          <p:cNvSpPr/>
          <p:nvPr userDrawn="1"/>
        </p:nvSpPr>
        <p:spPr>
          <a:xfrm>
            <a:off x="0" y="0"/>
            <a:ext cx="12192000" cy="65369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4" r:id="rId5"/>
    <p:sldLayoutId id="2147483712" r:id="rId6"/>
    <p:sldLayoutId id="2147483711" r:id="rId7"/>
    <p:sldLayoutId id="2147483710" r:id="rId8"/>
    <p:sldLayoutId id="2147483709" r:id="rId9"/>
    <p:sldLayoutId id="2147483716" r:id="rId10"/>
    <p:sldLayoutId id="2147483708" r:id="rId11"/>
    <p:sldLayoutId id="2147483707" r:id="rId12"/>
    <p:sldLayoutId id="2147483706" r:id="rId13"/>
    <p:sldLayoutId id="2147483705" r:id="rId14"/>
    <p:sldLayoutId id="2147483702" r:id="rId15"/>
    <p:sldLayoutId id="2147483701" r:id="rId16"/>
    <p:sldLayoutId id="2147483677" r:id="rId17"/>
    <p:sldLayoutId id="2147483678" r:id="rId18"/>
    <p:sldLayoutId id="2147483679" r:id="rId19"/>
    <p:sldLayoutId id="2147483683" r:id="rId20"/>
    <p:sldLayoutId id="2147483684" r:id="rId21"/>
    <p:sldLayoutId id="2147483685" r:id="rId22"/>
    <p:sldLayoutId id="2147483686" r:id="rId23"/>
    <p:sldLayoutId id="2147483717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82954-256C-ACC0-CC7E-EEA74499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255C21-6434-310E-BFD9-3AFFA052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B5FB93-E26C-EA36-AFAB-17C3CB18D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i="0" dirty="0">
                <a:solidFill>
                  <a:schemeClr val="accent2"/>
                </a:solidFill>
                <a:effectLst/>
              </a:rPr>
              <a:t>Free Medical Doctor </a:t>
            </a:r>
            <a:r>
              <a:rPr lang="en-US" sz="4400" b="0" i="0" dirty="0">
                <a:solidFill>
                  <a:srgbClr val="000000"/>
                </a:solidFill>
                <a:effectLst/>
              </a:rPr>
              <a:t>PowerPoint Template</a:t>
            </a:r>
            <a:endParaRPr lang="en-CA" sz="7200" dirty="0">
              <a:solidFill>
                <a:srgbClr val="69BFFF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480DD8-2195-834A-F1DA-E9FC9CA68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1800" b="0" spc="300" dirty="0"/>
              <a:t>Presenter Name</a:t>
            </a:r>
          </a:p>
        </p:txBody>
      </p:sp>
      <p:pic>
        <p:nvPicPr>
          <p:cNvPr id="29" name="Picture Placeholder 28" descr="A person in a scrubs with a stethoscope around his neck&#10;&#10;Description automatically generated">
            <a:extLst>
              <a:ext uri="{FF2B5EF4-FFF2-40B4-BE49-F238E27FC236}">
                <a16:creationId xmlns:a16="http://schemas.microsoft.com/office/drawing/2014/main" id="{714F0C76-16D7-4578-C675-960DE1C81F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3638" y="321056"/>
            <a:ext cx="5386439" cy="6536944"/>
          </a:xfrm>
        </p:spPr>
      </p:pic>
    </p:spTree>
    <p:extLst>
      <p:ext uri="{BB962C8B-B14F-4D97-AF65-F5344CB8AC3E}">
        <p14:creationId xmlns:p14="http://schemas.microsoft.com/office/powerpoint/2010/main" val="1315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229">
            <a:extLst>
              <a:ext uri="{FF2B5EF4-FFF2-40B4-BE49-F238E27FC236}">
                <a16:creationId xmlns:a16="http://schemas.microsoft.com/office/drawing/2014/main" id="{89AD6EDA-217D-84B3-FC18-F16379E3CF59}"/>
              </a:ext>
            </a:extLst>
          </p:cNvPr>
          <p:cNvGrpSpPr/>
          <p:nvPr/>
        </p:nvGrpSpPr>
        <p:grpSpPr>
          <a:xfrm>
            <a:off x="9917508" y="1096063"/>
            <a:ext cx="2077158" cy="3009307"/>
            <a:chOff x="9227737" y="1090356"/>
            <a:chExt cx="3037860" cy="440113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6A92F47-C18E-EAE7-B5D5-238E87863EC7}"/>
                </a:ext>
              </a:extLst>
            </p:cNvPr>
            <p:cNvSpPr/>
            <p:nvPr/>
          </p:nvSpPr>
          <p:spPr>
            <a:xfrm>
              <a:off x="9227737" y="2453632"/>
              <a:ext cx="3037860" cy="30378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2"/>
                </a:solidFill>
              </a:endParaRPr>
            </a:p>
          </p:txBody>
        </p:sp>
        <p:sp>
          <p:nvSpPr>
            <p:cNvPr id="226" name="Google Shape;517;p30">
              <a:extLst>
                <a:ext uri="{FF2B5EF4-FFF2-40B4-BE49-F238E27FC236}">
                  <a16:creationId xmlns:a16="http://schemas.microsoft.com/office/drawing/2014/main" id="{3915DF48-99AE-2174-C9E5-EA24CEE76371}"/>
                </a:ext>
              </a:extLst>
            </p:cNvPr>
            <p:cNvSpPr/>
            <p:nvPr/>
          </p:nvSpPr>
          <p:spPr>
            <a:xfrm rot="10800000">
              <a:off x="9989091" y="2205425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518;p30">
              <a:extLst>
                <a:ext uri="{FF2B5EF4-FFF2-40B4-BE49-F238E27FC236}">
                  <a16:creationId xmlns:a16="http://schemas.microsoft.com/office/drawing/2014/main" id="{A079ADF2-B1FF-8ABE-9822-B32833EB943D}"/>
                </a:ext>
              </a:extLst>
            </p:cNvPr>
            <p:cNvSpPr/>
            <p:nvPr/>
          </p:nvSpPr>
          <p:spPr>
            <a:xfrm rot="10800000">
              <a:off x="11235270" y="1846143"/>
              <a:ext cx="406704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518;p30">
              <a:extLst>
                <a:ext uri="{FF2B5EF4-FFF2-40B4-BE49-F238E27FC236}">
                  <a16:creationId xmlns:a16="http://schemas.microsoft.com/office/drawing/2014/main" id="{85B14BD2-9DC0-5430-0087-3187896EC891}"/>
                </a:ext>
              </a:extLst>
            </p:cNvPr>
            <p:cNvSpPr/>
            <p:nvPr/>
          </p:nvSpPr>
          <p:spPr>
            <a:xfrm rot="10800000">
              <a:off x="10271013" y="1090356"/>
              <a:ext cx="406704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E86DD0D-C2A6-01C4-0479-ACD96A8C7CE7}"/>
              </a:ext>
            </a:extLst>
          </p:cNvPr>
          <p:cNvGrpSpPr/>
          <p:nvPr/>
        </p:nvGrpSpPr>
        <p:grpSpPr>
          <a:xfrm>
            <a:off x="225725" y="1196551"/>
            <a:ext cx="9938499" cy="5145940"/>
            <a:chOff x="194195" y="1059917"/>
            <a:chExt cx="9938499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194195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Welcome and Introduction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Facts and Statistics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Key Medical Concepts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44077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Trends in Medical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Common Diseases or Disorders</a:t>
                  </a: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40211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Causes and Risk Factors</a:t>
                  </a: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Symptoms and Diagnosis</a:t>
                  </a: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406154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Treatment Options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Testimonials</a:t>
                  </a: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Prevention and Management</a:t>
                  </a: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286227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352293"/>
                  <a:ext cx="1592747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Case Study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291781"/>
                <a:ext cx="2300452" cy="830997"/>
                <a:chOff x="5501692" y="3094530"/>
                <a:chExt cx="2300452" cy="830997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094530"/>
                  <a:ext cx="1592746" cy="83099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Comparing Treatment Efficacies or Statistical Analysis</a:t>
                  </a: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59883"/>
                <a:chOff x="5501692" y="3115603"/>
                <a:chExt cx="2300452" cy="65988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Advancements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94508"/>
                <a:chOff x="5501692" y="3115603"/>
                <a:chExt cx="2300452" cy="694508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Challenges and Limitations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Role of Healthcare Professionals</a:t>
                  </a:r>
                </a:p>
              </p:txBody>
            </p:sp>
          </p:grp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ECA6F85-A1BC-902D-7434-8ED7BF26E6FC}"/>
                </a:ext>
              </a:extLst>
            </p:cNvPr>
            <p:cNvGrpSpPr/>
            <p:nvPr/>
          </p:nvGrpSpPr>
          <p:grpSpPr>
            <a:xfrm>
              <a:off x="7832242" y="1059917"/>
              <a:ext cx="2300452" cy="5145940"/>
              <a:chOff x="363965" y="1185469"/>
              <a:chExt cx="2300452" cy="514594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841DC3-90ED-3F81-B425-1400F35E652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B5AE0AB0-1740-DD80-7A45-07DAB02F7892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E8906233-7CBD-E6AF-8706-64627666683D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F757CD11-D926-E5D4-AC42-2D57C010668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C98D0713-F277-607C-D29E-69AD515A26CF}"/>
                    </a:ext>
                  </a:extLst>
                </p:cNvPr>
                <p:cNvSpPr txBox="1"/>
                <p:nvPr/>
              </p:nvSpPr>
              <p:spPr>
                <a:xfrm>
                  <a:off x="6209397" y="3352293"/>
                  <a:ext cx="1592747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Patient Education</a:t>
                  </a: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D01DF39-FC5B-85A2-3052-4F5EC00D30C9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1236EACB-4D14-9269-3975-0F0221FBD70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B1C9ED5F-3D41-B654-72BD-B5F77162DBF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863810D0-6877-ECEC-5D49-921BEB6D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569A37C2-E627-2AB4-998D-E54E7360AAE8}"/>
                    </a:ext>
                  </a:extLst>
                </p:cNvPr>
                <p:cNvSpPr txBox="1"/>
                <p:nvPr/>
              </p:nvSpPr>
              <p:spPr>
                <a:xfrm>
                  <a:off x="6209398" y="337152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Timeline</a:t>
                  </a: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D048294-DEAB-CE90-0FFF-69061B8B29B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752216"/>
                <a:chOff x="5501692" y="3115603"/>
                <a:chExt cx="2300452" cy="752216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8CECA963-3952-8A34-88A9-3E666B82AC7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31423783-0960-64D7-EDCB-D95CC44C1BD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9A35F14-136B-1161-D55B-058AB285621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762DB6-008A-C504-6574-51BF53D17392}"/>
                    </a:ext>
                  </a:extLst>
                </p:cNvPr>
                <p:cNvSpPr txBox="1"/>
                <p:nvPr/>
              </p:nvSpPr>
              <p:spPr>
                <a:xfrm>
                  <a:off x="6209398" y="3221488"/>
                  <a:ext cx="1592746" cy="64633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Medical innovations in the world</a:t>
                  </a:r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F7173FA7-05F2-14BF-69E1-44C424953724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221D80C2-D941-2D69-4931-89E83300602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0C6E8B41-D490-113C-DBFD-49FB93CAAD2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F36A4B60-6A46-A0D8-B467-C6B18045A0C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1462C837-7D28-9BFF-9ADB-DA1878D9C5C8}"/>
                    </a:ext>
                  </a:extLst>
                </p:cNvPr>
                <p:cNvSpPr txBox="1"/>
                <p:nvPr/>
              </p:nvSpPr>
              <p:spPr>
                <a:xfrm>
                  <a:off x="6209398" y="3440779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Conclusion</a:t>
                  </a: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A05E40F-61DD-8B64-ECAD-AEB99A6B6F96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406BDC07-22B1-CC5A-D7FB-C906E0358DC3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70" name="Oval 169">
                    <a:extLst>
                      <a:ext uri="{FF2B5EF4-FFF2-40B4-BE49-F238E27FC236}">
                        <a16:creationId xmlns:a16="http://schemas.microsoft.com/office/drawing/2014/main" id="{E2094373-0CFA-6803-04E5-B4662D75D3E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53DAB9CA-5586-2C20-3597-2FCF02B4AC8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09E17C72-A769-9072-D214-168B6FB059FD}"/>
                    </a:ext>
                  </a:extLst>
                </p:cNvPr>
                <p:cNvSpPr txBox="1"/>
                <p:nvPr/>
              </p:nvSpPr>
              <p:spPr>
                <a:xfrm>
                  <a:off x="6209398" y="3321515"/>
                  <a:ext cx="1592746" cy="27699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Thank You</a:t>
                  </a:r>
                </a:p>
              </p:txBody>
            </p:sp>
          </p:grp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31F4BA4-8EC5-854F-F09B-609DE1E2EE3A}"/>
              </a:ext>
            </a:extLst>
          </p:cNvPr>
          <p:cNvGrpSpPr/>
          <p:nvPr/>
        </p:nvGrpSpPr>
        <p:grpSpPr>
          <a:xfrm>
            <a:off x="10350839" y="141250"/>
            <a:ext cx="1595595" cy="533888"/>
            <a:chOff x="4844307" y="5029935"/>
            <a:chExt cx="1595595" cy="533888"/>
          </a:xfrm>
        </p:grpSpPr>
        <p:sp>
          <p:nvSpPr>
            <p:cNvPr id="209" name="Google Shape;12;p2">
              <a:extLst>
                <a:ext uri="{FF2B5EF4-FFF2-40B4-BE49-F238E27FC236}">
                  <a16:creationId xmlns:a16="http://schemas.microsoft.com/office/drawing/2014/main" id="{562D49C2-5FE8-A333-48D7-A15F1AFE263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13;p2">
              <a:extLst>
                <a:ext uri="{FF2B5EF4-FFF2-40B4-BE49-F238E27FC236}">
                  <a16:creationId xmlns:a16="http://schemas.microsoft.com/office/drawing/2014/main" id="{8B048419-8C25-07E0-4D82-793361CE420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14;p2">
              <a:extLst>
                <a:ext uri="{FF2B5EF4-FFF2-40B4-BE49-F238E27FC236}">
                  <a16:creationId xmlns:a16="http://schemas.microsoft.com/office/drawing/2014/main" id="{0357A1BB-1A83-BD21-4127-B899A09D0B5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15;p2">
              <a:extLst>
                <a:ext uri="{FF2B5EF4-FFF2-40B4-BE49-F238E27FC236}">
                  <a16:creationId xmlns:a16="http://schemas.microsoft.com/office/drawing/2014/main" id="{131A416F-E703-46E5-906D-CF71120B30E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16;p2">
              <a:extLst>
                <a:ext uri="{FF2B5EF4-FFF2-40B4-BE49-F238E27FC236}">
                  <a16:creationId xmlns:a16="http://schemas.microsoft.com/office/drawing/2014/main" id="{98FED29C-42A6-96F9-BC64-A235195508F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17;p2">
              <a:extLst>
                <a:ext uri="{FF2B5EF4-FFF2-40B4-BE49-F238E27FC236}">
                  <a16:creationId xmlns:a16="http://schemas.microsoft.com/office/drawing/2014/main" id="{C11E7AA8-00F8-2D3A-EF98-53DFD58C8C3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18;p2">
              <a:extLst>
                <a:ext uri="{FF2B5EF4-FFF2-40B4-BE49-F238E27FC236}">
                  <a16:creationId xmlns:a16="http://schemas.microsoft.com/office/drawing/2014/main" id="{35A0F9D7-D857-4806-BA61-1F7F5C2C9F9A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19;p2">
              <a:extLst>
                <a:ext uri="{FF2B5EF4-FFF2-40B4-BE49-F238E27FC236}">
                  <a16:creationId xmlns:a16="http://schemas.microsoft.com/office/drawing/2014/main" id="{93C8422E-27D0-E09F-D1DC-D9D1F333912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12;p2">
              <a:extLst>
                <a:ext uri="{FF2B5EF4-FFF2-40B4-BE49-F238E27FC236}">
                  <a16:creationId xmlns:a16="http://schemas.microsoft.com/office/drawing/2014/main" id="{EEA5C25C-7F51-926E-7D34-6940725543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13;p2">
              <a:extLst>
                <a:ext uri="{FF2B5EF4-FFF2-40B4-BE49-F238E27FC236}">
                  <a16:creationId xmlns:a16="http://schemas.microsoft.com/office/drawing/2014/main" id="{4B3C7585-BFC7-D6A1-54D0-E635A216460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14;p2">
              <a:extLst>
                <a:ext uri="{FF2B5EF4-FFF2-40B4-BE49-F238E27FC236}">
                  <a16:creationId xmlns:a16="http://schemas.microsoft.com/office/drawing/2014/main" id="{D3318D30-0F4D-BA02-C781-6FDB9CDF40C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15;p2">
              <a:extLst>
                <a:ext uri="{FF2B5EF4-FFF2-40B4-BE49-F238E27FC236}">
                  <a16:creationId xmlns:a16="http://schemas.microsoft.com/office/drawing/2014/main" id="{180B05B2-D1F9-55C2-EABA-D369FF9A65FF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16;p2">
              <a:extLst>
                <a:ext uri="{FF2B5EF4-FFF2-40B4-BE49-F238E27FC236}">
                  <a16:creationId xmlns:a16="http://schemas.microsoft.com/office/drawing/2014/main" id="{1F4BC717-185C-49E6-931F-2B508FD4D8A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17;p2">
              <a:extLst>
                <a:ext uri="{FF2B5EF4-FFF2-40B4-BE49-F238E27FC236}">
                  <a16:creationId xmlns:a16="http://schemas.microsoft.com/office/drawing/2014/main" id="{85E3ECFD-B407-A448-B821-40ACD88702C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18;p2">
              <a:extLst>
                <a:ext uri="{FF2B5EF4-FFF2-40B4-BE49-F238E27FC236}">
                  <a16:creationId xmlns:a16="http://schemas.microsoft.com/office/drawing/2014/main" id="{66F723CC-0BDC-A85F-AB33-FB903D949C1F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19;p2">
              <a:extLst>
                <a:ext uri="{FF2B5EF4-FFF2-40B4-BE49-F238E27FC236}">
                  <a16:creationId xmlns:a16="http://schemas.microsoft.com/office/drawing/2014/main" id="{72F6A531-3E79-6195-BF32-0AA44B49FC2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Picture 5" descr="A doctor with his arms crossed&#10;&#10;Description automatically generated">
            <a:extLst>
              <a:ext uri="{FF2B5EF4-FFF2-40B4-BE49-F238E27FC236}">
                <a16:creationId xmlns:a16="http://schemas.microsoft.com/office/drawing/2014/main" id="{2D829F14-CEF9-8346-385A-6414CAB4FF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131" t="14240"/>
          <a:stretch/>
        </p:blipFill>
        <p:spPr>
          <a:xfrm>
            <a:off x="9528377" y="2064880"/>
            <a:ext cx="2761130" cy="446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70310" y="1159685"/>
            <a:ext cx="10725638" cy="4664732"/>
            <a:chOff x="370310" y="1159685"/>
            <a:chExt cx="10725638" cy="4664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E2BEDC-563F-18EE-C692-65D85237CEC8}"/>
                </a:ext>
              </a:extLst>
            </p:cNvPr>
            <p:cNvGrpSpPr/>
            <p:nvPr/>
          </p:nvGrpSpPr>
          <p:grpSpPr>
            <a:xfrm>
              <a:off x="5231926" y="1740359"/>
              <a:ext cx="5864022" cy="2504784"/>
              <a:chOff x="5946630" y="1526788"/>
              <a:chExt cx="5864022" cy="250478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B3474E2-FCC8-2531-A13B-18CADCADB839}"/>
                  </a:ext>
                </a:extLst>
              </p:cNvPr>
              <p:cNvGrpSpPr/>
              <p:nvPr/>
            </p:nvGrpSpPr>
            <p:grpSpPr>
              <a:xfrm>
                <a:off x="5946630" y="1526788"/>
                <a:ext cx="5864022" cy="2504784"/>
                <a:chOff x="5850246" y="1166570"/>
                <a:chExt cx="5864022" cy="2504784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4837CAC-B47A-99F8-D582-D26364F392D8}"/>
                    </a:ext>
                  </a:extLst>
                </p:cNvPr>
                <p:cNvGrpSpPr/>
                <p:nvPr/>
              </p:nvGrpSpPr>
              <p:grpSpPr>
                <a:xfrm>
                  <a:off x="5850246" y="1686802"/>
                  <a:ext cx="5864022" cy="1984552"/>
                  <a:chOff x="5850246" y="1686802"/>
                  <a:chExt cx="5864022" cy="1984552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E0706ED-9CDB-926C-9F3A-C9A0C69CA707}"/>
                      </a:ext>
                    </a:extLst>
                  </p:cNvPr>
                  <p:cNvGrpSpPr/>
                  <p:nvPr/>
                </p:nvGrpSpPr>
                <p:grpSpPr>
                  <a:xfrm>
                    <a:off x="6134243" y="1845351"/>
                    <a:ext cx="5580025" cy="1826003"/>
                    <a:chOff x="5879043" y="2187097"/>
                    <a:chExt cx="5580025" cy="1826003"/>
                  </a:xfrm>
                </p:grpSpPr>
                <p:sp>
                  <p:nvSpPr>
                    <p:cNvPr id="17" name="Oval 16">
                      <a:extLst>
                        <a:ext uri="{FF2B5EF4-FFF2-40B4-BE49-F238E27FC236}">
                          <a16:creationId xmlns:a16="http://schemas.microsoft.com/office/drawing/2014/main" id="{9E01B7D0-9FF6-1B47-9396-31AF40A4CC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9043" y="2187097"/>
                      <a:ext cx="1266354" cy="1266354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CA">
                        <a:solidFill>
                          <a:schemeClr val="tx2"/>
                        </a:solidFill>
                      </a:endParaRP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3F3D9F22-60C0-D727-9681-AE89C65210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89862" y="2293847"/>
                      <a:ext cx="3769206" cy="17192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5C3ED66D-16EE-C6F8-8822-376738523ED9}"/>
                      </a:ext>
                    </a:extLst>
                  </p:cNvPr>
                  <p:cNvGrpSpPr/>
                  <p:nvPr/>
                </p:nvGrpSpPr>
                <p:grpSpPr>
                  <a:xfrm>
                    <a:off x="5850246" y="1686802"/>
                    <a:ext cx="1649861" cy="1831608"/>
                    <a:chOff x="4925978" y="592043"/>
                    <a:chExt cx="1649861" cy="1831608"/>
                  </a:xfrm>
                </p:grpSpPr>
                <p:sp>
                  <p:nvSpPr>
                    <p:cNvPr id="15" name="Google Shape;517;p30">
                      <a:extLst>
                        <a:ext uri="{FF2B5EF4-FFF2-40B4-BE49-F238E27FC236}">
                          <a16:creationId xmlns:a16="http://schemas.microsoft.com/office/drawing/2014/main" id="{350F9216-F761-6F4F-D869-24E10A427E83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925978" y="592043"/>
                      <a:ext cx="265299" cy="2652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9461" h="259461" extrusionOk="0">
                          <a:moveTo>
                            <a:pt x="259461" y="87687"/>
                          </a:moveTo>
                          <a:lnTo>
                            <a:pt x="171774" y="87687"/>
                          </a:lnTo>
                          <a:lnTo>
                            <a:pt x="171774" y="0"/>
                          </a:lnTo>
                          <a:lnTo>
                            <a:pt x="87687" y="0"/>
                          </a:lnTo>
                          <a:lnTo>
                            <a:pt x="87687" y="87687"/>
                          </a:lnTo>
                          <a:lnTo>
                            <a:pt x="0" y="87687"/>
                          </a:lnTo>
                          <a:lnTo>
                            <a:pt x="0" y="171774"/>
                          </a:lnTo>
                          <a:lnTo>
                            <a:pt x="87687" y="171774"/>
                          </a:lnTo>
                          <a:lnTo>
                            <a:pt x="87687" y="259461"/>
                          </a:lnTo>
                          <a:lnTo>
                            <a:pt x="171774" y="259461"/>
                          </a:lnTo>
                          <a:lnTo>
                            <a:pt x="171774" y="171774"/>
                          </a:lnTo>
                          <a:lnTo>
                            <a:pt x="259461" y="171774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41834"/>
                        </a:solidFill>
                        <a:effectLst/>
                        <a:uLnTx/>
                        <a:uFillTx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" name="Google Shape;518;p30">
                      <a:extLst>
                        <a:ext uri="{FF2B5EF4-FFF2-40B4-BE49-F238E27FC236}">
                          <a16:creationId xmlns:a16="http://schemas.microsoft.com/office/drawing/2014/main" id="{30D72A67-B541-DDC4-F5E3-85C91F90010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69134" y="2016946"/>
                      <a:ext cx="406705" cy="4067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9461" h="259461" extrusionOk="0">
                          <a:moveTo>
                            <a:pt x="259461" y="87687"/>
                          </a:moveTo>
                          <a:lnTo>
                            <a:pt x="171774" y="87687"/>
                          </a:lnTo>
                          <a:lnTo>
                            <a:pt x="171774" y="0"/>
                          </a:lnTo>
                          <a:lnTo>
                            <a:pt x="87687" y="0"/>
                          </a:lnTo>
                          <a:lnTo>
                            <a:pt x="87687" y="87687"/>
                          </a:lnTo>
                          <a:lnTo>
                            <a:pt x="0" y="87687"/>
                          </a:lnTo>
                          <a:lnTo>
                            <a:pt x="0" y="171774"/>
                          </a:lnTo>
                          <a:lnTo>
                            <a:pt x="87687" y="171774"/>
                          </a:lnTo>
                          <a:lnTo>
                            <a:pt x="87687" y="259461"/>
                          </a:lnTo>
                          <a:lnTo>
                            <a:pt x="171774" y="259461"/>
                          </a:lnTo>
                          <a:lnTo>
                            <a:pt x="171774" y="171774"/>
                          </a:lnTo>
                          <a:lnTo>
                            <a:pt x="259461" y="17177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41834"/>
                        </a:solidFill>
                        <a:effectLst/>
                        <a:uLnTx/>
                        <a:uFillTx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12" name="Google Shape;518;p30">
                  <a:extLst>
                    <a:ext uri="{FF2B5EF4-FFF2-40B4-BE49-F238E27FC236}">
                      <a16:creationId xmlns:a16="http://schemas.microsoft.com/office/drawing/2014/main" id="{30E45309-C84B-14B1-EA31-427CF0EA4F71}"/>
                    </a:ext>
                  </a:extLst>
                </p:cNvPr>
                <p:cNvSpPr/>
                <p:nvPr/>
              </p:nvSpPr>
              <p:spPr>
                <a:xfrm rot="10800000">
                  <a:off x="6476663" y="1166570"/>
                  <a:ext cx="406705" cy="406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41834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3CC52AC-68D0-7F01-6B6F-768087B4DEE8}"/>
                  </a:ext>
                </a:extLst>
              </p:cNvPr>
              <p:cNvSpPr/>
              <p:nvPr/>
            </p:nvSpPr>
            <p:spPr>
              <a:xfrm>
                <a:off x="6193232" y="2448357"/>
                <a:ext cx="1341144" cy="1257511"/>
              </a:xfrm>
              <a:custGeom>
                <a:avLst/>
                <a:gdLst>
                  <a:gd name="connsiteX0" fmla="*/ 670648 w 1341144"/>
                  <a:gd name="connsiteY0" fmla="*/ 959787 h 1257511"/>
                  <a:gd name="connsiteX1" fmla="*/ 670648 w 1341144"/>
                  <a:gd name="connsiteY1" fmla="*/ 959791 h 1257511"/>
                  <a:gd name="connsiteX2" fmla="*/ 691587 w 1341144"/>
                  <a:gd name="connsiteY2" fmla="*/ 978408 h 1257511"/>
                  <a:gd name="connsiteX3" fmla="*/ 691587 w 1341144"/>
                  <a:gd name="connsiteY3" fmla="*/ 1236551 h 1257511"/>
                  <a:gd name="connsiteX4" fmla="*/ 681108 w 1341144"/>
                  <a:gd name="connsiteY4" fmla="*/ 1254703 h 1257511"/>
                  <a:gd name="connsiteX5" fmla="*/ 660151 w 1341144"/>
                  <a:gd name="connsiteY5" fmla="*/ 1254703 h 1257511"/>
                  <a:gd name="connsiteX6" fmla="*/ 649673 w 1341144"/>
                  <a:gd name="connsiteY6" fmla="*/ 1236551 h 1257511"/>
                  <a:gd name="connsiteX7" fmla="*/ 649673 w 1341144"/>
                  <a:gd name="connsiteY7" fmla="*/ 978408 h 1257511"/>
                  <a:gd name="connsiteX8" fmla="*/ 670648 w 1341144"/>
                  <a:gd name="connsiteY8" fmla="*/ 959787 h 1257511"/>
                  <a:gd name="connsiteX9" fmla="*/ 600855 w 1341144"/>
                  <a:gd name="connsiteY9" fmla="*/ 908900 h 1257511"/>
                  <a:gd name="connsiteX10" fmla="*/ 635407 w 1341144"/>
                  <a:gd name="connsiteY10" fmla="*/ 934293 h 1257511"/>
                  <a:gd name="connsiteX11" fmla="*/ 620502 w 1341144"/>
                  <a:gd name="connsiteY11" fmla="*/ 948076 h 1257511"/>
                  <a:gd name="connsiteX12" fmla="*/ 583561 w 1341144"/>
                  <a:gd name="connsiteY12" fmla="*/ 1050328 h 1257511"/>
                  <a:gd name="connsiteX13" fmla="*/ 607757 w 1341144"/>
                  <a:gd name="connsiteY13" fmla="*/ 1108496 h 1257511"/>
                  <a:gd name="connsiteX14" fmla="*/ 607757 w 1341144"/>
                  <a:gd name="connsiteY14" fmla="*/ 1168215 h 1257511"/>
                  <a:gd name="connsiteX15" fmla="*/ 541913 w 1341144"/>
                  <a:gd name="connsiteY15" fmla="*/ 1055048 h 1257511"/>
                  <a:gd name="connsiteX16" fmla="*/ 589905 w 1341144"/>
                  <a:gd name="connsiteY16" fmla="*/ 919438 h 1257511"/>
                  <a:gd name="connsiteX17" fmla="*/ 589905 w 1341144"/>
                  <a:gd name="connsiteY17" fmla="*/ 919435 h 1257511"/>
                  <a:gd name="connsiteX18" fmla="*/ 600855 w 1341144"/>
                  <a:gd name="connsiteY18" fmla="*/ 908900 h 1257511"/>
                  <a:gd name="connsiteX19" fmla="*/ 705173 w 1341144"/>
                  <a:gd name="connsiteY19" fmla="*/ 829620 h 1257511"/>
                  <a:gd name="connsiteX20" fmla="*/ 705174 w 1341144"/>
                  <a:gd name="connsiteY20" fmla="*/ 829620 h 1257511"/>
                  <a:gd name="connsiteX21" fmla="*/ 705172 w 1341144"/>
                  <a:gd name="connsiteY21" fmla="*/ 829622 h 1257511"/>
                  <a:gd name="connsiteX22" fmla="*/ 670578 w 1341144"/>
                  <a:gd name="connsiteY22" fmla="*/ 682560 h 1257511"/>
                  <a:gd name="connsiteX23" fmla="*/ 691583 w 1341144"/>
                  <a:gd name="connsiteY23" fmla="*/ 700439 h 1257511"/>
                  <a:gd name="connsiteX24" fmla="*/ 691583 w 1341144"/>
                  <a:gd name="connsiteY24" fmla="*/ 784956 h 1257511"/>
                  <a:gd name="connsiteX25" fmla="*/ 670573 w 1341144"/>
                  <a:gd name="connsiteY25" fmla="*/ 803734 h 1257511"/>
                  <a:gd name="connsiteX26" fmla="*/ 649669 w 1341144"/>
                  <a:gd name="connsiteY26" fmla="*/ 784956 h 1257511"/>
                  <a:gd name="connsiteX27" fmla="*/ 649669 w 1341144"/>
                  <a:gd name="connsiteY27" fmla="*/ 700439 h 1257511"/>
                  <a:gd name="connsiteX28" fmla="*/ 670578 w 1341144"/>
                  <a:gd name="connsiteY28" fmla="*/ 682560 h 1257511"/>
                  <a:gd name="connsiteX29" fmla="*/ 746479 w 1341144"/>
                  <a:gd name="connsiteY29" fmla="*/ 636924 h 1257511"/>
                  <a:gd name="connsiteX30" fmla="*/ 796086 w 1341144"/>
                  <a:gd name="connsiteY30" fmla="*/ 737460 h 1257511"/>
                  <a:gd name="connsiteX31" fmla="*/ 739944 w 1341144"/>
                  <a:gd name="connsiteY31" fmla="*/ 854651 h 1257511"/>
                  <a:gd name="connsiteX32" fmla="*/ 710457 w 1341144"/>
                  <a:gd name="connsiteY32" fmla="*/ 833387 h 1257511"/>
                  <a:gd name="connsiteX33" fmla="*/ 705174 w 1341144"/>
                  <a:gd name="connsiteY33" fmla="*/ 829620 h 1257511"/>
                  <a:gd name="connsiteX34" fmla="*/ 741743 w 1341144"/>
                  <a:gd name="connsiteY34" fmla="*/ 788646 h 1257511"/>
                  <a:gd name="connsiteX35" fmla="*/ 754259 w 1341144"/>
                  <a:gd name="connsiteY35" fmla="*/ 740250 h 1257511"/>
                  <a:gd name="connsiteX36" fmla="*/ 708062 w 1341144"/>
                  <a:gd name="connsiteY36" fmla="*/ 658536 h 1257511"/>
                  <a:gd name="connsiteX37" fmla="*/ 746479 w 1341144"/>
                  <a:gd name="connsiteY37" fmla="*/ 636924 h 1257511"/>
                  <a:gd name="connsiteX38" fmla="*/ 510043 w 1341144"/>
                  <a:gd name="connsiteY38" fmla="*/ 340603 h 1257511"/>
                  <a:gd name="connsiteX39" fmla="*/ 516241 w 1341144"/>
                  <a:gd name="connsiteY39" fmla="*/ 455424 h 1257511"/>
                  <a:gd name="connsiteX40" fmla="*/ 535822 w 1341144"/>
                  <a:gd name="connsiteY40" fmla="*/ 489578 h 1257511"/>
                  <a:gd name="connsiteX41" fmla="*/ 535819 w 1341144"/>
                  <a:gd name="connsiteY41" fmla="*/ 489581 h 1257511"/>
                  <a:gd name="connsiteX42" fmla="*/ 535824 w 1341144"/>
                  <a:gd name="connsiteY42" fmla="*/ 489581 h 1257511"/>
                  <a:gd name="connsiteX43" fmla="*/ 535822 w 1341144"/>
                  <a:gd name="connsiteY43" fmla="*/ 489578 h 1257511"/>
                  <a:gd name="connsiteX44" fmla="*/ 535824 w 1341144"/>
                  <a:gd name="connsiteY44" fmla="*/ 489575 h 1257511"/>
                  <a:gd name="connsiteX45" fmla="*/ 546215 w 1341144"/>
                  <a:gd name="connsiteY45" fmla="*/ 411057 h 1257511"/>
                  <a:gd name="connsiteX46" fmla="*/ 510043 w 1341144"/>
                  <a:gd name="connsiteY46" fmla="*/ 340603 h 1257511"/>
                  <a:gd name="connsiteX47" fmla="*/ 831168 w 1341144"/>
                  <a:gd name="connsiteY47" fmla="*/ 340496 h 1257511"/>
                  <a:gd name="connsiteX48" fmla="*/ 795035 w 1341144"/>
                  <a:gd name="connsiteY48" fmla="*/ 411020 h 1257511"/>
                  <a:gd name="connsiteX49" fmla="*/ 805422 w 1341144"/>
                  <a:gd name="connsiteY49" fmla="*/ 489582 h 1257511"/>
                  <a:gd name="connsiteX50" fmla="*/ 805422 w 1341144"/>
                  <a:gd name="connsiteY50" fmla="*/ 489586 h 1257511"/>
                  <a:gd name="connsiteX51" fmla="*/ 831168 w 1341144"/>
                  <a:gd name="connsiteY51" fmla="*/ 340496 h 1257511"/>
                  <a:gd name="connsiteX52" fmla="*/ 840840 w 1341144"/>
                  <a:gd name="connsiteY52" fmla="*/ 299842 h 1257511"/>
                  <a:gd name="connsiteX53" fmla="*/ 840841 w 1341144"/>
                  <a:gd name="connsiteY53" fmla="*/ 299842 h 1257511"/>
                  <a:gd name="connsiteX54" fmla="*/ 860195 w 1341144"/>
                  <a:gd name="connsiteY54" fmla="*/ 310320 h 1257511"/>
                  <a:gd name="connsiteX55" fmla="*/ 871530 w 1341144"/>
                  <a:gd name="connsiteY55" fmla="*/ 329186 h 1257511"/>
                  <a:gd name="connsiteX56" fmla="*/ 874163 w 1341144"/>
                  <a:gd name="connsiteY56" fmla="*/ 441067 h 1257511"/>
                  <a:gd name="connsiteX57" fmla="*/ 818264 w 1341144"/>
                  <a:gd name="connsiteY57" fmla="*/ 538013 h 1257511"/>
                  <a:gd name="connsiteX58" fmla="*/ 717689 w 1341144"/>
                  <a:gd name="connsiteY58" fmla="*/ 604961 h 1257511"/>
                  <a:gd name="connsiteX59" fmla="*/ 586975 w 1341144"/>
                  <a:gd name="connsiteY59" fmla="*/ 740258 h 1257511"/>
                  <a:gd name="connsiteX60" fmla="*/ 688772 w 1341144"/>
                  <a:gd name="connsiteY60" fmla="*/ 869387 h 1257511"/>
                  <a:gd name="connsiteX61" fmla="*/ 751341 w 1341144"/>
                  <a:gd name="connsiteY61" fmla="*/ 919448 h 1257511"/>
                  <a:gd name="connsiteX62" fmla="*/ 799333 w 1341144"/>
                  <a:gd name="connsiteY62" fmla="*/ 1055058 h 1257511"/>
                  <a:gd name="connsiteX63" fmla="*/ 733489 w 1341144"/>
                  <a:gd name="connsiteY63" fmla="*/ 1168226 h 1257511"/>
                  <a:gd name="connsiteX64" fmla="*/ 733489 w 1341144"/>
                  <a:gd name="connsiteY64" fmla="*/ 1108597 h 1257511"/>
                  <a:gd name="connsiteX65" fmla="*/ 757685 w 1341144"/>
                  <a:gd name="connsiteY65" fmla="*/ 1050337 h 1257511"/>
                  <a:gd name="connsiteX66" fmla="*/ 720744 w 1341144"/>
                  <a:gd name="connsiteY66" fmla="*/ 948090 h 1257511"/>
                  <a:gd name="connsiteX67" fmla="*/ 664598 w 1341144"/>
                  <a:gd name="connsiteY67" fmla="*/ 903622 h 1257511"/>
                  <a:gd name="connsiteX68" fmla="*/ 664593 w 1341144"/>
                  <a:gd name="connsiteY68" fmla="*/ 903622 h 1257511"/>
                  <a:gd name="connsiteX69" fmla="*/ 545156 w 1341144"/>
                  <a:gd name="connsiteY69" fmla="*/ 737465 h 1257511"/>
                  <a:gd name="connsiteX70" fmla="*/ 697420 w 1341144"/>
                  <a:gd name="connsiteY70" fmla="*/ 568268 h 1257511"/>
                  <a:gd name="connsiteX71" fmla="*/ 773877 w 1341144"/>
                  <a:gd name="connsiteY71" fmla="*/ 521050 h 1257511"/>
                  <a:gd name="connsiteX72" fmla="*/ 752912 w 1341144"/>
                  <a:gd name="connsiteY72" fmla="*/ 412493 h 1257511"/>
                  <a:gd name="connsiteX73" fmla="*/ 800109 w 1341144"/>
                  <a:gd name="connsiteY73" fmla="*/ 312512 h 1257511"/>
                  <a:gd name="connsiteX74" fmla="*/ 818743 w 1341144"/>
                  <a:gd name="connsiteY74" fmla="*/ 300614 h 1257511"/>
                  <a:gd name="connsiteX75" fmla="*/ 840840 w 1341144"/>
                  <a:gd name="connsiteY75" fmla="*/ 299842 h 1257511"/>
                  <a:gd name="connsiteX76" fmla="*/ 515300 w 1341144"/>
                  <a:gd name="connsiteY76" fmla="*/ 299043 h 1257511"/>
                  <a:gd name="connsiteX77" fmla="*/ 541137 w 1341144"/>
                  <a:gd name="connsiteY77" fmla="*/ 312508 h 1257511"/>
                  <a:gd name="connsiteX78" fmla="*/ 588330 w 1341144"/>
                  <a:gd name="connsiteY78" fmla="*/ 412490 h 1257511"/>
                  <a:gd name="connsiteX79" fmla="*/ 567369 w 1341144"/>
                  <a:gd name="connsiteY79" fmla="*/ 521046 h 1257511"/>
                  <a:gd name="connsiteX80" fmla="*/ 628331 w 1341144"/>
                  <a:gd name="connsiteY80" fmla="*/ 559650 h 1257511"/>
                  <a:gd name="connsiteX81" fmla="*/ 628332 w 1341144"/>
                  <a:gd name="connsiteY81" fmla="*/ 559652 h 1257511"/>
                  <a:gd name="connsiteX82" fmla="*/ 589799 w 1341144"/>
                  <a:gd name="connsiteY82" fmla="*/ 585914 h 1257511"/>
                  <a:gd name="connsiteX83" fmla="*/ 522993 w 1341144"/>
                  <a:gd name="connsiteY83" fmla="*/ 538010 h 1257511"/>
                  <a:gd name="connsiteX84" fmla="*/ 467087 w 1341144"/>
                  <a:gd name="connsiteY84" fmla="*/ 441059 h 1257511"/>
                  <a:gd name="connsiteX85" fmla="*/ 469719 w 1341144"/>
                  <a:gd name="connsiteY85" fmla="*/ 329177 h 1257511"/>
                  <a:gd name="connsiteX86" fmla="*/ 486929 w 1341144"/>
                  <a:gd name="connsiteY86" fmla="*/ 305667 h 1257511"/>
                  <a:gd name="connsiteX87" fmla="*/ 515300 w 1341144"/>
                  <a:gd name="connsiteY87" fmla="*/ 299043 h 1257511"/>
                  <a:gd name="connsiteX88" fmla="*/ 917521 w 1341144"/>
                  <a:gd name="connsiteY88" fmla="*/ 42014 h 1257511"/>
                  <a:gd name="connsiteX89" fmla="*/ 942065 w 1341144"/>
                  <a:gd name="connsiteY89" fmla="*/ 48024 h 1257511"/>
                  <a:gd name="connsiteX90" fmla="*/ 1300806 w 1341144"/>
                  <a:gd name="connsiteY90" fmla="*/ 132900 h 1257511"/>
                  <a:gd name="connsiteX91" fmla="*/ 1329329 w 1341144"/>
                  <a:gd name="connsiteY91" fmla="*/ 145592 h 1257511"/>
                  <a:gd name="connsiteX92" fmla="*/ 1341144 w 1341144"/>
                  <a:gd name="connsiteY92" fmla="*/ 174490 h 1257511"/>
                  <a:gd name="connsiteX93" fmla="*/ 1329687 w 1341144"/>
                  <a:gd name="connsiteY93" fmla="*/ 203532 h 1257511"/>
                  <a:gd name="connsiteX94" fmla="*/ 1068499 w 1341144"/>
                  <a:gd name="connsiteY94" fmla="*/ 329843 h 1257511"/>
                  <a:gd name="connsiteX95" fmla="*/ 1068494 w 1341144"/>
                  <a:gd name="connsiteY95" fmla="*/ 329843 h 1257511"/>
                  <a:gd name="connsiteX96" fmla="*/ 1033165 w 1341144"/>
                  <a:gd name="connsiteY96" fmla="*/ 402301 h 1257511"/>
                  <a:gd name="connsiteX97" fmla="*/ 914924 w 1341144"/>
                  <a:gd name="connsiteY97" fmla="*/ 449262 h 1257511"/>
                  <a:gd name="connsiteX98" fmla="*/ 921202 w 1341144"/>
                  <a:gd name="connsiteY98" fmla="*/ 406519 h 1257511"/>
                  <a:gd name="connsiteX99" fmla="*/ 1026680 w 1341144"/>
                  <a:gd name="connsiteY99" fmla="*/ 327181 h 1257511"/>
                  <a:gd name="connsiteX100" fmla="*/ 933623 w 1341144"/>
                  <a:gd name="connsiteY100" fmla="*/ 299697 h 1257511"/>
                  <a:gd name="connsiteX101" fmla="*/ 921507 w 1341144"/>
                  <a:gd name="connsiteY101" fmla="*/ 282595 h 1257511"/>
                  <a:gd name="connsiteX102" fmla="*/ 930261 w 1341144"/>
                  <a:gd name="connsiteY102" fmla="*/ 263550 h 1257511"/>
                  <a:gd name="connsiteX103" fmla="*/ 951130 w 1341144"/>
                  <a:gd name="connsiteY103" fmla="*/ 261611 h 1257511"/>
                  <a:gd name="connsiteX104" fmla="*/ 1067684 w 1341144"/>
                  <a:gd name="connsiteY104" fmla="*/ 288218 h 1257511"/>
                  <a:gd name="connsiteX105" fmla="*/ 1184006 w 1341144"/>
                  <a:gd name="connsiteY105" fmla="*/ 260633 h 1257511"/>
                  <a:gd name="connsiteX106" fmla="*/ 987288 w 1341144"/>
                  <a:gd name="connsiteY106" fmla="*/ 218449 h 1257511"/>
                  <a:gd name="connsiteX107" fmla="*/ 974636 w 1341144"/>
                  <a:gd name="connsiteY107" fmla="*/ 201740 h 1257511"/>
                  <a:gd name="connsiteX108" fmla="*/ 982783 w 1341144"/>
                  <a:gd name="connsiteY108" fmla="*/ 182430 h 1257511"/>
                  <a:gd name="connsiteX109" fmla="*/ 1003577 w 1341144"/>
                  <a:gd name="connsiteY109" fmla="*/ 179832 h 1257511"/>
                  <a:gd name="connsiteX110" fmla="*/ 1249123 w 1341144"/>
                  <a:gd name="connsiteY110" fmla="*/ 220092 h 1257511"/>
                  <a:gd name="connsiteX111" fmla="*/ 1249123 w 1341144"/>
                  <a:gd name="connsiteY111" fmla="*/ 220087 h 1257511"/>
                  <a:gd name="connsiteX112" fmla="*/ 1299107 w 1341144"/>
                  <a:gd name="connsiteY112" fmla="*/ 174786 h 1257511"/>
                  <a:gd name="connsiteX113" fmla="*/ 924137 w 1341144"/>
                  <a:gd name="connsiteY113" fmla="*/ 85920 h 1257511"/>
                  <a:gd name="connsiteX114" fmla="*/ 907411 w 1341144"/>
                  <a:gd name="connsiteY114" fmla="*/ 85571 h 1257511"/>
                  <a:gd name="connsiteX115" fmla="*/ 895539 w 1341144"/>
                  <a:gd name="connsiteY115" fmla="*/ 97364 h 1257511"/>
                  <a:gd name="connsiteX116" fmla="*/ 733462 w 1341144"/>
                  <a:gd name="connsiteY116" fmla="*/ 236495 h 1257511"/>
                  <a:gd name="connsiteX117" fmla="*/ 733462 w 1341144"/>
                  <a:gd name="connsiteY117" fmla="*/ 236491 h 1257511"/>
                  <a:gd name="connsiteX118" fmla="*/ 733462 w 1341144"/>
                  <a:gd name="connsiteY118" fmla="*/ 194412 h 1257511"/>
                  <a:gd name="connsiteX119" fmla="*/ 856766 w 1341144"/>
                  <a:gd name="connsiteY119" fmla="*/ 81446 h 1257511"/>
                  <a:gd name="connsiteX120" fmla="*/ 892620 w 1341144"/>
                  <a:gd name="connsiteY120" fmla="*/ 46286 h 1257511"/>
                  <a:gd name="connsiteX121" fmla="*/ 917521 w 1341144"/>
                  <a:gd name="connsiteY121" fmla="*/ 42014 h 1257511"/>
                  <a:gd name="connsiteX122" fmla="*/ 423729 w 1341144"/>
                  <a:gd name="connsiteY122" fmla="*/ 42014 h 1257511"/>
                  <a:gd name="connsiteX123" fmla="*/ 448630 w 1341144"/>
                  <a:gd name="connsiteY123" fmla="*/ 46286 h 1257511"/>
                  <a:gd name="connsiteX124" fmla="*/ 484484 w 1341144"/>
                  <a:gd name="connsiteY124" fmla="*/ 81446 h 1257511"/>
                  <a:gd name="connsiteX125" fmla="*/ 607789 w 1341144"/>
                  <a:gd name="connsiteY125" fmla="*/ 194412 h 1257511"/>
                  <a:gd name="connsiteX126" fmla="*/ 607789 w 1341144"/>
                  <a:gd name="connsiteY126" fmla="*/ 236491 h 1257511"/>
                  <a:gd name="connsiteX127" fmla="*/ 607784 w 1341144"/>
                  <a:gd name="connsiteY127" fmla="*/ 236496 h 1257511"/>
                  <a:gd name="connsiteX128" fmla="*/ 445707 w 1341144"/>
                  <a:gd name="connsiteY128" fmla="*/ 97365 h 1257511"/>
                  <a:gd name="connsiteX129" fmla="*/ 433835 w 1341144"/>
                  <a:gd name="connsiteY129" fmla="*/ 85572 h 1257511"/>
                  <a:gd name="connsiteX130" fmla="*/ 417109 w 1341144"/>
                  <a:gd name="connsiteY130" fmla="*/ 85921 h 1257511"/>
                  <a:gd name="connsiteX131" fmla="*/ 42144 w 1341144"/>
                  <a:gd name="connsiteY131" fmla="*/ 174787 h 1257511"/>
                  <a:gd name="connsiteX132" fmla="*/ 92122 w 1341144"/>
                  <a:gd name="connsiteY132" fmla="*/ 220088 h 1257511"/>
                  <a:gd name="connsiteX133" fmla="*/ 92122 w 1341144"/>
                  <a:gd name="connsiteY133" fmla="*/ 220093 h 1257511"/>
                  <a:gd name="connsiteX134" fmla="*/ 337669 w 1341144"/>
                  <a:gd name="connsiteY134" fmla="*/ 179833 h 1257511"/>
                  <a:gd name="connsiteX135" fmla="*/ 358463 w 1341144"/>
                  <a:gd name="connsiteY135" fmla="*/ 182431 h 1257511"/>
                  <a:gd name="connsiteX136" fmla="*/ 366612 w 1341144"/>
                  <a:gd name="connsiteY136" fmla="*/ 201741 h 1257511"/>
                  <a:gd name="connsiteX137" fmla="*/ 353964 w 1341144"/>
                  <a:gd name="connsiteY137" fmla="*/ 218450 h 1257511"/>
                  <a:gd name="connsiteX138" fmla="*/ 157249 w 1341144"/>
                  <a:gd name="connsiteY138" fmla="*/ 260634 h 1257511"/>
                  <a:gd name="connsiteX139" fmla="*/ 273568 w 1341144"/>
                  <a:gd name="connsiteY139" fmla="*/ 288219 h 1257511"/>
                  <a:gd name="connsiteX140" fmla="*/ 390121 w 1341144"/>
                  <a:gd name="connsiteY140" fmla="*/ 261612 h 1257511"/>
                  <a:gd name="connsiteX141" fmla="*/ 410991 w 1341144"/>
                  <a:gd name="connsiteY141" fmla="*/ 263551 h 1257511"/>
                  <a:gd name="connsiteX142" fmla="*/ 419745 w 1341144"/>
                  <a:gd name="connsiteY142" fmla="*/ 282596 h 1257511"/>
                  <a:gd name="connsiteX143" fmla="*/ 407629 w 1341144"/>
                  <a:gd name="connsiteY143" fmla="*/ 299698 h 1257511"/>
                  <a:gd name="connsiteX144" fmla="*/ 314571 w 1341144"/>
                  <a:gd name="connsiteY144" fmla="*/ 327182 h 1257511"/>
                  <a:gd name="connsiteX145" fmla="*/ 420050 w 1341144"/>
                  <a:gd name="connsiteY145" fmla="*/ 406521 h 1257511"/>
                  <a:gd name="connsiteX146" fmla="*/ 426328 w 1341144"/>
                  <a:gd name="connsiteY146" fmla="*/ 449264 h 1257511"/>
                  <a:gd name="connsiteX147" fmla="*/ 308087 w 1341144"/>
                  <a:gd name="connsiteY147" fmla="*/ 402302 h 1257511"/>
                  <a:gd name="connsiteX148" fmla="*/ 272757 w 1341144"/>
                  <a:gd name="connsiteY148" fmla="*/ 329844 h 1257511"/>
                  <a:gd name="connsiteX149" fmla="*/ 272753 w 1341144"/>
                  <a:gd name="connsiteY149" fmla="*/ 329844 h 1257511"/>
                  <a:gd name="connsiteX150" fmla="*/ 11569 w 1341144"/>
                  <a:gd name="connsiteY150" fmla="*/ 203533 h 1257511"/>
                  <a:gd name="connsiteX151" fmla="*/ 724 w 1341144"/>
                  <a:gd name="connsiteY151" fmla="*/ 182594 h 1257511"/>
                  <a:gd name="connsiteX152" fmla="*/ 3129 w 1341144"/>
                  <a:gd name="connsiteY152" fmla="*/ 159131 h 1257511"/>
                  <a:gd name="connsiteX153" fmla="*/ 17877 w 1341144"/>
                  <a:gd name="connsiteY153" fmla="*/ 140449 h 1257511"/>
                  <a:gd name="connsiteX154" fmla="*/ 40449 w 1341144"/>
                  <a:gd name="connsiteY154" fmla="*/ 132900 h 1257511"/>
                  <a:gd name="connsiteX155" fmla="*/ 399186 w 1341144"/>
                  <a:gd name="connsiteY155" fmla="*/ 48024 h 1257511"/>
                  <a:gd name="connsiteX156" fmla="*/ 423729 w 1341144"/>
                  <a:gd name="connsiteY156" fmla="*/ 42014 h 1257511"/>
                  <a:gd name="connsiteX157" fmla="*/ 670626 w 1341144"/>
                  <a:gd name="connsiteY157" fmla="*/ 42011 h 1257511"/>
                  <a:gd name="connsiteX158" fmla="*/ 641002 w 1341144"/>
                  <a:gd name="connsiteY158" fmla="*/ 54301 h 1257511"/>
                  <a:gd name="connsiteX159" fmla="*/ 628712 w 1341144"/>
                  <a:gd name="connsiteY159" fmla="*/ 83925 h 1257511"/>
                  <a:gd name="connsiteX160" fmla="*/ 640989 w 1341144"/>
                  <a:gd name="connsiteY160" fmla="*/ 113562 h 1257511"/>
                  <a:gd name="connsiteX161" fmla="*/ 670626 w 1341144"/>
                  <a:gd name="connsiteY161" fmla="*/ 125838 h 1257511"/>
                  <a:gd name="connsiteX162" fmla="*/ 700263 w 1341144"/>
                  <a:gd name="connsiteY162" fmla="*/ 113562 h 1257511"/>
                  <a:gd name="connsiteX163" fmla="*/ 712539 w 1341144"/>
                  <a:gd name="connsiteY163" fmla="*/ 83925 h 1257511"/>
                  <a:gd name="connsiteX164" fmla="*/ 700263 w 1341144"/>
                  <a:gd name="connsiteY164" fmla="*/ 54288 h 1257511"/>
                  <a:gd name="connsiteX165" fmla="*/ 670626 w 1341144"/>
                  <a:gd name="connsiteY165" fmla="*/ 42011 h 1257511"/>
                  <a:gd name="connsiteX166" fmla="*/ 670626 w 1341144"/>
                  <a:gd name="connsiteY166" fmla="*/ 0 h 1257511"/>
                  <a:gd name="connsiteX167" fmla="*/ 739438 w 1341144"/>
                  <a:gd name="connsiteY167" fmla="*/ 35954 h 1257511"/>
                  <a:gd name="connsiteX168" fmla="*/ 749222 w 1341144"/>
                  <a:gd name="connsiteY168" fmla="*/ 112975 h 1257511"/>
                  <a:gd name="connsiteX169" fmla="*/ 691583 w 1341144"/>
                  <a:gd name="connsiteY169" fmla="*/ 164991 h 1257511"/>
                  <a:gd name="connsiteX170" fmla="*/ 691586 w 1341144"/>
                  <a:gd name="connsiteY170" fmla="*/ 523538 h 1257511"/>
                  <a:gd name="connsiteX171" fmla="*/ 677161 w 1341144"/>
                  <a:gd name="connsiteY171" fmla="*/ 531575 h 1257511"/>
                  <a:gd name="connsiteX172" fmla="*/ 670594 w 1341144"/>
                  <a:gd name="connsiteY172" fmla="*/ 535212 h 1257511"/>
                  <a:gd name="connsiteX173" fmla="*/ 664094 w 1341144"/>
                  <a:gd name="connsiteY173" fmla="*/ 531575 h 1257511"/>
                  <a:gd name="connsiteX174" fmla="*/ 649669 w 1341144"/>
                  <a:gd name="connsiteY174" fmla="*/ 523538 h 1257511"/>
                  <a:gd name="connsiteX175" fmla="*/ 649669 w 1341144"/>
                  <a:gd name="connsiteY175" fmla="*/ 164991 h 1257511"/>
                  <a:gd name="connsiteX176" fmla="*/ 592029 w 1341144"/>
                  <a:gd name="connsiteY176" fmla="*/ 112975 h 1257511"/>
                  <a:gd name="connsiteX177" fmla="*/ 601814 w 1341144"/>
                  <a:gd name="connsiteY177" fmla="*/ 35954 h 1257511"/>
                  <a:gd name="connsiteX178" fmla="*/ 670626 w 1341144"/>
                  <a:gd name="connsiteY178" fmla="*/ 0 h 125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341144" h="1257511">
                    <a:moveTo>
                      <a:pt x="670648" y="959787"/>
                    </a:moveTo>
                    <a:lnTo>
                      <a:pt x="670648" y="959791"/>
                    </a:lnTo>
                    <a:cubicBezTo>
                      <a:pt x="678520" y="965847"/>
                      <a:pt x="691089" y="977858"/>
                      <a:pt x="691587" y="978408"/>
                    </a:cubicBezTo>
                    <a:lnTo>
                      <a:pt x="691587" y="1236551"/>
                    </a:lnTo>
                    <a:cubicBezTo>
                      <a:pt x="691587" y="1244040"/>
                      <a:pt x="687592" y="1250959"/>
                      <a:pt x="681108" y="1254703"/>
                    </a:cubicBezTo>
                    <a:cubicBezTo>
                      <a:pt x="674624" y="1258447"/>
                      <a:pt x="666635" y="1258447"/>
                      <a:pt x="660151" y="1254703"/>
                    </a:cubicBezTo>
                    <a:cubicBezTo>
                      <a:pt x="653668" y="1250959"/>
                      <a:pt x="649673" y="1244040"/>
                      <a:pt x="649673" y="1236551"/>
                    </a:cubicBezTo>
                    <a:lnTo>
                      <a:pt x="649673" y="978408"/>
                    </a:lnTo>
                    <a:cubicBezTo>
                      <a:pt x="650167" y="977858"/>
                      <a:pt x="662785" y="965838"/>
                      <a:pt x="670648" y="959787"/>
                    </a:cubicBezTo>
                    <a:close/>
                    <a:moveTo>
                      <a:pt x="600855" y="908900"/>
                    </a:moveTo>
                    <a:cubicBezTo>
                      <a:pt x="612582" y="918004"/>
                      <a:pt x="624279" y="926421"/>
                      <a:pt x="635407" y="934293"/>
                    </a:cubicBezTo>
                    <a:cubicBezTo>
                      <a:pt x="630163" y="938585"/>
                      <a:pt x="625186" y="943187"/>
                      <a:pt x="620502" y="948076"/>
                    </a:cubicBezTo>
                    <a:cubicBezTo>
                      <a:pt x="593830" y="975119"/>
                      <a:pt x="580330" y="1012484"/>
                      <a:pt x="583561" y="1050328"/>
                    </a:cubicBezTo>
                    <a:cubicBezTo>
                      <a:pt x="586172" y="1071564"/>
                      <a:pt x="594537" y="1091675"/>
                      <a:pt x="607757" y="1108496"/>
                    </a:cubicBezTo>
                    <a:lnTo>
                      <a:pt x="607757" y="1168215"/>
                    </a:lnTo>
                    <a:cubicBezTo>
                      <a:pt x="571427" y="1140932"/>
                      <a:pt x="547680" y="1100114"/>
                      <a:pt x="541913" y="1055048"/>
                    </a:cubicBezTo>
                    <a:cubicBezTo>
                      <a:pt x="537281" y="1004994"/>
                      <a:pt x="554819" y="955431"/>
                      <a:pt x="589905" y="919438"/>
                    </a:cubicBezTo>
                    <a:lnTo>
                      <a:pt x="589905" y="919435"/>
                    </a:lnTo>
                    <a:cubicBezTo>
                      <a:pt x="593253" y="915863"/>
                      <a:pt x="597017" y="912375"/>
                      <a:pt x="600855" y="908900"/>
                    </a:cubicBezTo>
                    <a:close/>
                    <a:moveTo>
                      <a:pt x="705173" y="829620"/>
                    </a:moveTo>
                    <a:lnTo>
                      <a:pt x="705174" y="829620"/>
                    </a:lnTo>
                    <a:lnTo>
                      <a:pt x="705172" y="829622"/>
                    </a:lnTo>
                    <a:close/>
                    <a:moveTo>
                      <a:pt x="670578" y="682560"/>
                    </a:moveTo>
                    <a:cubicBezTo>
                      <a:pt x="678065" y="687926"/>
                      <a:pt x="685090" y="693902"/>
                      <a:pt x="691583" y="700439"/>
                    </a:cubicBezTo>
                    <a:lnTo>
                      <a:pt x="691583" y="784956"/>
                    </a:lnTo>
                    <a:cubicBezTo>
                      <a:pt x="684950" y="791618"/>
                      <a:pt x="677934" y="797889"/>
                      <a:pt x="670573" y="803734"/>
                    </a:cubicBezTo>
                    <a:cubicBezTo>
                      <a:pt x="663243" y="797892"/>
                      <a:pt x="656261" y="791623"/>
                      <a:pt x="649669" y="784956"/>
                    </a:cubicBezTo>
                    <a:lnTo>
                      <a:pt x="649669" y="700439"/>
                    </a:lnTo>
                    <a:cubicBezTo>
                      <a:pt x="656121" y="693899"/>
                      <a:pt x="663116" y="687917"/>
                      <a:pt x="670578" y="682560"/>
                    </a:cubicBezTo>
                    <a:close/>
                    <a:moveTo>
                      <a:pt x="746479" y="636924"/>
                    </a:moveTo>
                    <a:cubicBezTo>
                      <a:pt x="775452" y="662714"/>
                      <a:pt x="793243" y="698773"/>
                      <a:pt x="796086" y="737460"/>
                    </a:cubicBezTo>
                    <a:cubicBezTo>
                      <a:pt x="799360" y="786414"/>
                      <a:pt x="773427" y="823857"/>
                      <a:pt x="739944" y="854651"/>
                    </a:cubicBezTo>
                    <a:cubicBezTo>
                      <a:pt x="733392" y="849778"/>
                      <a:pt x="718549" y="839161"/>
                      <a:pt x="710457" y="833387"/>
                    </a:cubicBezTo>
                    <a:lnTo>
                      <a:pt x="705174" y="829620"/>
                    </a:lnTo>
                    <a:lnTo>
                      <a:pt x="741743" y="788646"/>
                    </a:lnTo>
                    <a:cubicBezTo>
                      <a:pt x="750599" y="773930"/>
                      <a:pt x="755447" y="757976"/>
                      <a:pt x="754259" y="740250"/>
                    </a:cubicBezTo>
                    <a:cubicBezTo>
                      <a:pt x="751967" y="705937"/>
                      <a:pt x="733957" y="680331"/>
                      <a:pt x="708062" y="658536"/>
                    </a:cubicBezTo>
                    <a:cubicBezTo>
                      <a:pt x="717349" y="653126"/>
                      <a:pt x="743632" y="638500"/>
                      <a:pt x="746479" y="636924"/>
                    </a:cubicBezTo>
                    <a:close/>
                    <a:moveTo>
                      <a:pt x="510043" y="340603"/>
                    </a:moveTo>
                    <a:cubicBezTo>
                      <a:pt x="498425" y="378810"/>
                      <a:pt x="500901" y="419449"/>
                      <a:pt x="516241" y="455424"/>
                    </a:cubicBezTo>
                    <a:lnTo>
                      <a:pt x="535822" y="489578"/>
                    </a:lnTo>
                    <a:lnTo>
                      <a:pt x="535819" y="489581"/>
                    </a:lnTo>
                    <a:lnTo>
                      <a:pt x="535824" y="489581"/>
                    </a:lnTo>
                    <a:lnTo>
                      <a:pt x="535822" y="489578"/>
                    </a:lnTo>
                    <a:lnTo>
                      <a:pt x="535824" y="489575"/>
                    </a:lnTo>
                    <a:cubicBezTo>
                      <a:pt x="547198" y="465068"/>
                      <a:pt x="550821" y="437680"/>
                      <a:pt x="546215" y="411057"/>
                    </a:cubicBezTo>
                    <a:cubicBezTo>
                      <a:pt x="541609" y="384438"/>
                      <a:pt x="528987" y="359857"/>
                      <a:pt x="510043" y="340603"/>
                    </a:cubicBezTo>
                    <a:close/>
                    <a:moveTo>
                      <a:pt x="831168" y="340496"/>
                    </a:moveTo>
                    <a:cubicBezTo>
                      <a:pt x="812238" y="359789"/>
                      <a:pt x="799637" y="384388"/>
                      <a:pt x="795035" y="411020"/>
                    </a:cubicBezTo>
                    <a:cubicBezTo>
                      <a:pt x="790438" y="437657"/>
                      <a:pt x="794062" y="465059"/>
                      <a:pt x="805422" y="489582"/>
                    </a:cubicBezTo>
                    <a:lnTo>
                      <a:pt x="805422" y="489586"/>
                    </a:lnTo>
                    <a:cubicBezTo>
                      <a:pt x="837141" y="446773"/>
                      <a:pt x="846690" y="391465"/>
                      <a:pt x="831168" y="340496"/>
                    </a:cubicBezTo>
                    <a:close/>
                    <a:moveTo>
                      <a:pt x="840840" y="299842"/>
                    </a:moveTo>
                    <a:lnTo>
                      <a:pt x="840841" y="299842"/>
                    </a:lnTo>
                    <a:cubicBezTo>
                      <a:pt x="848114" y="301540"/>
                      <a:pt x="854794" y="305159"/>
                      <a:pt x="860195" y="310320"/>
                    </a:cubicBezTo>
                    <a:cubicBezTo>
                      <a:pt x="865592" y="315481"/>
                      <a:pt x="869504" y="321994"/>
                      <a:pt x="871530" y="329186"/>
                    </a:cubicBezTo>
                    <a:cubicBezTo>
                      <a:pt x="882646" y="365536"/>
                      <a:pt x="883554" y="404236"/>
                      <a:pt x="874163" y="441067"/>
                    </a:cubicBezTo>
                    <a:cubicBezTo>
                      <a:pt x="864766" y="477894"/>
                      <a:pt x="845430" y="511434"/>
                      <a:pt x="818264" y="538013"/>
                    </a:cubicBezTo>
                    <a:cubicBezTo>
                      <a:pt x="790610" y="564686"/>
                      <a:pt x="753539" y="585162"/>
                      <a:pt x="717689" y="604961"/>
                    </a:cubicBezTo>
                    <a:cubicBezTo>
                      <a:pt x="652722" y="640853"/>
                      <a:pt x="591354" y="674748"/>
                      <a:pt x="586975" y="740258"/>
                    </a:cubicBezTo>
                    <a:cubicBezTo>
                      <a:pt x="583315" y="794915"/>
                      <a:pt x="636926" y="832774"/>
                      <a:pt x="688772" y="869387"/>
                    </a:cubicBezTo>
                    <a:cubicBezTo>
                      <a:pt x="711191" y="884022"/>
                      <a:pt x="732144" y="900788"/>
                      <a:pt x="751341" y="919448"/>
                    </a:cubicBezTo>
                    <a:cubicBezTo>
                      <a:pt x="786427" y="955443"/>
                      <a:pt x="803965" y="1005007"/>
                      <a:pt x="799333" y="1055058"/>
                    </a:cubicBezTo>
                    <a:cubicBezTo>
                      <a:pt x="793566" y="1100114"/>
                      <a:pt x="769819" y="1140943"/>
                      <a:pt x="733489" y="1168226"/>
                    </a:cubicBezTo>
                    <a:lnTo>
                      <a:pt x="733489" y="1108597"/>
                    </a:lnTo>
                    <a:cubicBezTo>
                      <a:pt x="746709" y="1091742"/>
                      <a:pt x="755074" y="1071599"/>
                      <a:pt x="757685" y="1050337"/>
                    </a:cubicBezTo>
                    <a:cubicBezTo>
                      <a:pt x="760915" y="1012493"/>
                      <a:pt x="747416" y="975128"/>
                      <a:pt x="720744" y="948090"/>
                    </a:cubicBezTo>
                    <a:cubicBezTo>
                      <a:pt x="703429" y="931578"/>
                      <a:pt x="684634" y="916694"/>
                      <a:pt x="664598" y="903622"/>
                    </a:cubicBezTo>
                    <a:lnTo>
                      <a:pt x="664593" y="903622"/>
                    </a:lnTo>
                    <a:cubicBezTo>
                      <a:pt x="609057" y="864402"/>
                      <a:pt x="539934" y="815582"/>
                      <a:pt x="545156" y="737465"/>
                    </a:cubicBezTo>
                    <a:cubicBezTo>
                      <a:pt x="551069" y="649118"/>
                      <a:pt x="628821" y="606165"/>
                      <a:pt x="697420" y="568268"/>
                    </a:cubicBezTo>
                    <a:cubicBezTo>
                      <a:pt x="724078" y="554515"/>
                      <a:pt x="749637" y="538727"/>
                      <a:pt x="773877" y="521050"/>
                    </a:cubicBezTo>
                    <a:cubicBezTo>
                      <a:pt x="755540" y="488007"/>
                      <a:pt x="748196" y="449989"/>
                      <a:pt x="752912" y="412493"/>
                    </a:cubicBezTo>
                    <a:cubicBezTo>
                      <a:pt x="757632" y="375002"/>
                      <a:pt x="774161" y="339983"/>
                      <a:pt x="800109" y="312512"/>
                    </a:cubicBezTo>
                    <a:cubicBezTo>
                      <a:pt x="805143" y="306949"/>
                      <a:pt x="811578" y="302842"/>
                      <a:pt x="818743" y="300614"/>
                    </a:cubicBezTo>
                    <a:cubicBezTo>
                      <a:pt x="825908" y="298383"/>
                      <a:pt x="833540" y="298117"/>
                      <a:pt x="840840" y="299842"/>
                    </a:cubicBezTo>
                    <a:close/>
                    <a:moveTo>
                      <a:pt x="515300" y="299043"/>
                    </a:moveTo>
                    <a:cubicBezTo>
                      <a:pt x="525245" y="300301"/>
                      <a:pt x="534410" y="305078"/>
                      <a:pt x="541137" y="312508"/>
                    </a:cubicBezTo>
                    <a:cubicBezTo>
                      <a:pt x="567085" y="339979"/>
                      <a:pt x="583614" y="374999"/>
                      <a:pt x="588330" y="412490"/>
                    </a:cubicBezTo>
                    <a:cubicBezTo>
                      <a:pt x="593050" y="449985"/>
                      <a:pt x="585706" y="488005"/>
                      <a:pt x="567369" y="521046"/>
                    </a:cubicBezTo>
                    <a:cubicBezTo>
                      <a:pt x="586693" y="535432"/>
                      <a:pt x="607069" y="548334"/>
                      <a:pt x="628331" y="559650"/>
                    </a:cubicBezTo>
                    <a:lnTo>
                      <a:pt x="628332" y="559652"/>
                    </a:lnTo>
                    <a:cubicBezTo>
                      <a:pt x="615046" y="567738"/>
                      <a:pt x="602184" y="576505"/>
                      <a:pt x="589799" y="585914"/>
                    </a:cubicBezTo>
                    <a:cubicBezTo>
                      <a:pt x="565723" y="572629"/>
                      <a:pt x="543299" y="556549"/>
                      <a:pt x="522993" y="538010"/>
                    </a:cubicBezTo>
                    <a:cubicBezTo>
                      <a:pt x="495823" y="511430"/>
                      <a:pt x="476482" y="477891"/>
                      <a:pt x="467087" y="441059"/>
                    </a:cubicBezTo>
                    <a:cubicBezTo>
                      <a:pt x="457695" y="404229"/>
                      <a:pt x="458603" y="365525"/>
                      <a:pt x="469719" y="329177"/>
                    </a:cubicBezTo>
                    <a:cubicBezTo>
                      <a:pt x="472460" y="319533"/>
                      <a:pt x="478564" y="311194"/>
                      <a:pt x="486929" y="305667"/>
                    </a:cubicBezTo>
                    <a:cubicBezTo>
                      <a:pt x="495291" y="300139"/>
                      <a:pt x="505354" y="297790"/>
                      <a:pt x="515300" y="299043"/>
                    </a:cubicBezTo>
                    <a:close/>
                    <a:moveTo>
                      <a:pt x="917521" y="42014"/>
                    </a:moveTo>
                    <a:cubicBezTo>
                      <a:pt x="925940" y="42310"/>
                      <a:pt x="934300" y="44320"/>
                      <a:pt x="942065" y="48024"/>
                    </a:cubicBezTo>
                    <a:cubicBezTo>
                      <a:pt x="1083577" y="114951"/>
                      <a:pt x="1227574" y="129926"/>
                      <a:pt x="1300806" y="132900"/>
                    </a:cubicBezTo>
                    <a:cubicBezTo>
                      <a:pt x="1311591" y="133297"/>
                      <a:pt x="1321807" y="137843"/>
                      <a:pt x="1329329" y="145592"/>
                    </a:cubicBezTo>
                    <a:cubicBezTo>
                      <a:pt x="1336840" y="153341"/>
                      <a:pt x="1341076" y="163693"/>
                      <a:pt x="1341144" y="174490"/>
                    </a:cubicBezTo>
                    <a:cubicBezTo>
                      <a:pt x="1341210" y="185287"/>
                      <a:pt x="1337109" y="195691"/>
                      <a:pt x="1329687" y="203532"/>
                    </a:cubicBezTo>
                    <a:cubicBezTo>
                      <a:pt x="1288165" y="247166"/>
                      <a:pt x="1193753" y="328748"/>
                      <a:pt x="1068499" y="329843"/>
                    </a:cubicBezTo>
                    <a:lnTo>
                      <a:pt x="1068494" y="329843"/>
                    </a:lnTo>
                    <a:cubicBezTo>
                      <a:pt x="1065460" y="357358"/>
                      <a:pt x="1052973" y="382968"/>
                      <a:pt x="1033165" y="402301"/>
                    </a:cubicBezTo>
                    <a:cubicBezTo>
                      <a:pt x="1005921" y="429252"/>
                      <a:pt x="966142" y="444888"/>
                      <a:pt x="914924" y="449262"/>
                    </a:cubicBezTo>
                    <a:cubicBezTo>
                      <a:pt x="918229" y="435222"/>
                      <a:pt x="920333" y="420919"/>
                      <a:pt x="921202" y="406519"/>
                    </a:cubicBezTo>
                    <a:cubicBezTo>
                      <a:pt x="1014765" y="394779"/>
                      <a:pt x="1025450" y="339536"/>
                      <a:pt x="1026680" y="327181"/>
                    </a:cubicBezTo>
                    <a:cubicBezTo>
                      <a:pt x="994464" y="322705"/>
                      <a:pt x="963098" y="313445"/>
                      <a:pt x="933623" y="299697"/>
                    </a:cubicBezTo>
                    <a:cubicBezTo>
                      <a:pt x="926817" y="296570"/>
                      <a:pt x="922201" y="290052"/>
                      <a:pt x="921507" y="282595"/>
                    </a:cubicBezTo>
                    <a:cubicBezTo>
                      <a:pt x="920813" y="275137"/>
                      <a:pt x="924149" y="267881"/>
                      <a:pt x="930261" y="263550"/>
                    </a:cubicBezTo>
                    <a:cubicBezTo>
                      <a:pt x="936373" y="259224"/>
                      <a:pt x="944328" y="258485"/>
                      <a:pt x="951130" y="261611"/>
                    </a:cubicBezTo>
                    <a:cubicBezTo>
                      <a:pt x="987430" y="279284"/>
                      <a:pt x="1027308" y="288388"/>
                      <a:pt x="1067684" y="288218"/>
                    </a:cubicBezTo>
                    <a:cubicBezTo>
                      <a:pt x="1108061" y="288048"/>
                      <a:pt x="1147860" y="278612"/>
                      <a:pt x="1184006" y="260633"/>
                    </a:cubicBezTo>
                    <a:cubicBezTo>
                      <a:pt x="1116579" y="257319"/>
                      <a:pt x="1050136" y="243073"/>
                      <a:pt x="987288" y="218449"/>
                    </a:cubicBezTo>
                    <a:cubicBezTo>
                      <a:pt x="980385" y="215537"/>
                      <a:pt x="975566" y="209171"/>
                      <a:pt x="974636" y="201740"/>
                    </a:cubicBezTo>
                    <a:cubicBezTo>
                      <a:pt x="973706" y="194310"/>
                      <a:pt x="976814" y="186949"/>
                      <a:pt x="982783" y="182430"/>
                    </a:cubicBezTo>
                    <a:cubicBezTo>
                      <a:pt x="988751" y="177911"/>
                      <a:pt x="996680" y="176921"/>
                      <a:pt x="1003577" y="179832"/>
                    </a:cubicBezTo>
                    <a:cubicBezTo>
                      <a:pt x="1111440" y="225322"/>
                      <a:pt x="1238315" y="220232"/>
                      <a:pt x="1249123" y="220092"/>
                    </a:cubicBezTo>
                    <a:lnTo>
                      <a:pt x="1249123" y="220087"/>
                    </a:lnTo>
                    <a:cubicBezTo>
                      <a:pt x="1266906" y="206269"/>
                      <a:pt x="1283615" y="191123"/>
                      <a:pt x="1299107" y="174786"/>
                    </a:cubicBezTo>
                    <a:cubicBezTo>
                      <a:pt x="1222690" y="171682"/>
                      <a:pt x="1072355" y="156012"/>
                      <a:pt x="924137" y="85920"/>
                    </a:cubicBezTo>
                    <a:cubicBezTo>
                      <a:pt x="918841" y="83540"/>
                      <a:pt x="912802" y="83414"/>
                      <a:pt x="907411" y="85571"/>
                    </a:cubicBezTo>
                    <a:cubicBezTo>
                      <a:pt x="902019" y="87732"/>
                      <a:pt x="897731" y="91985"/>
                      <a:pt x="895539" y="97364"/>
                    </a:cubicBezTo>
                    <a:cubicBezTo>
                      <a:pt x="842209" y="233243"/>
                      <a:pt x="734278" y="236495"/>
                      <a:pt x="733462" y="236495"/>
                    </a:cubicBezTo>
                    <a:lnTo>
                      <a:pt x="733462" y="236491"/>
                    </a:lnTo>
                    <a:lnTo>
                      <a:pt x="733462" y="194412"/>
                    </a:lnTo>
                    <a:cubicBezTo>
                      <a:pt x="800655" y="185204"/>
                      <a:pt x="837600" y="128110"/>
                      <a:pt x="856766" y="81446"/>
                    </a:cubicBezTo>
                    <a:cubicBezTo>
                      <a:pt x="863416" y="65322"/>
                      <a:pt x="876370" y="52617"/>
                      <a:pt x="892620" y="46286"/>
                    </a:cubicBezTo>
                    <a:cubicBezTo>
                      <a:pt x="900623" y="43136"/>
                      <a:pt x="909102" y="41718"/>
                      <a:pt x="917521" y="42014"/>
                    </a:cubicBezTo>
                    <a:close/>
                    <a:moveTo>
                      <a:pt x="423729" y="42014"/>
                    </a:moveTo>
                    <a:cubicBezTo>
                      <a:pt x="432149" y="41718"/>
                      <a:pt x="440627" y="43136"/>
                      <a:pt x="448630" y="46286"/>
                    </a:cubicBezTo>
                    <a:cubicBezTo>
                      <a:pt x="464881" y="52617"/>
                      <a:pt x="477835" y="65322"/>
                      <a:pt x="484484" y="81446"/>
                    </a:cubicBezTo>
                    <a:cubicBezTo>
                      <a:pt x="503650" y="128110"/>
                      <a:pt x="540596" y="185204"/>
                      <a:pt x="607789" y="194412"/>
                    </a:cubicBezTo>
                    <a:lnTo>
                      <a:pt x="607789" y="236491"/>
                    </a:lnTo>
                    <a:lnTo>
                      <a:pt x="607784" y="236496"/>
                    </a:lnTo>
                    <a:cubicBezTo>
                      <a:pt x="606968" y="236496"/>
                      <a:pt x="499038" y="233244"/>
                      <a:pt x="445707" y="97365"/>
                    </a:cubicBezTo>
                    <a:cubicBezTo>
                      <a:pt x="443516" y="91986"/>
                      <a:pt x="439228" y="87733"/>
                      <a:pt x="433835" y="85572"/>
                    </a:cubicBezTo>
                    <a:cubicBezTo>
                      <a:pt x="428444" y="83415"/>
                      <a:pt x="422406" y="83542"/>
                      <a:pt x="417109" y="85921"/>
                    </a:cubicBezTo>
                    <a:cubicBezTo>
                      <a:pt x="268891" y="156013"/>
                      <a:pt x="118562" y="171683"/>
                      <a:pt x="42144" y="174787"/>
                    </a:cubicBezTo>
                    <a:cubicBezTo>
                      <a:pt x="57635" y="191124"/>
                      <a:pt x="74344" y="206270"/>
                      <a:pt x="92122" y="220088"/>
                    </a:cubicBezTo>
                    <a:lnTo>
                      <a:pt x="92122" y="220093"/>
                    </a:lnTo>
                    <a:cubicBezTo>
                      <a:pt x="102930" y="220233"/>
                      <a:pt x="229806" y="225323"/>
                      <a:pt x="337669" y="179833"/>
                    </a:cubicBezTo>
                    <a:cubicBezTo>
                      <a:pt x="344566" y="176922"/>
                      <a:pt x="352496" y="177912"/>
                      <a:pt x="358463" y="182431"/>
                    </a:cubicBezTo>
                    <a:cubicBezTo>
                      <a:pt x="364432" y="186950"/>
                      <a:pt x="367541" y="194311"/>
                      <a:pt x="366612" y="201741"/>
                    </a:cubicBezTo>
                    <a:cubicBezTo>
                      <a:pt x="365682" y="209172"/>
                      <a:pt x="360861" y="215538"/>
                      <a:pt x="353964" y="218450"/>
                    </a:cubicBezTo>
                    <a:cubicBezTo>
                      <a:pt x="291114" y="243074"/>
                      <a:pt x="224673" y="257320"/>
                      <a:pt x="157249" y="260634"/>
                    </a:cubicBezTo>
                    <a:cubicBezTo>
                      <a:pt x="193394" y="278613"/>
                      <a:pt x="233191" y="288049"/>
                      <a:pt x="273568" y="288219"/>
                    </a:cubicBezTo>
                    <a:cubicBezTo>
                      <a:pt x="313943" y="288389"/>
                      <a:pt x="353822" y="279285"/>
                      <a:pt x="390121" y="261612"/>
                    </a:cubicBezTo>
                    <a:cubicBezTo>
                      <a:pt x="396923" y="258486"/>
                      <a:pt x="404883" y="259225"/>
                      <a:pt x="410991" y="263551"/>
                    </a:cubicBezTo>
                    <a:cubicBezTo>
                      <a:pt x="417102" y="267882"/>
                      <a:pt x="420439" y="275139"/>
                      <a:pt x="419745" y="282596"/>
                    </a:cubicBezTo>
                    <a:cubicBezTo>
                      <a:pt x="419051" y="290053"/>
                      <a:pt x="414434" y="296571"/>
                      <a:pt x="407629" y="299698"/>
                    </a:cubicBezTo>
                    <a:cubicBezTo>
                      <a:pt x="378154" y="313446"/>
                      <a:pt x="346788" y="322707"/>
                      <a:pt x="314571" y="327182"/>
                    </a:cubicBezTo>
                    <a:cubicBezTo>
                      <a:pt x="315801" y="339537"/>
                      <a:pt x="326486" y="394780"/>
                      <a:pt x="420050" y="406521"/>
                    </a:cubicBezTo>
                    <a:cubicBezTo>
                      <a:pt x="420923" y="420920"/>
                      <a:pt x="423023" y="435223"/>
                      <a:pt x="426328" y="449264"/>
                    </a:cubicBezTo>
                    <a:cubicBezTo>
                      <a:pt x="375109" y="444889"/>
                      <a:pt x="335331" y="429253"/>
                      <a:pt x="308087" y="402302"/>
                    </a:cubicBezTo>
                    <a:cubicBezTo>
                      <a:pt x="288279" y="382970"/>
                      <a:pt x="275791" y="357359"/>
                      <a:pt x="272757" y="329844"/>
                    </a:cubicBezTo>
                    <a:lnTo>
                      <a:pt x="272753" y="329844"/>
                    </a:lnTo>
                    <a:cubicBezTo>
                      <a:pt x="147504" y="328749"/>
                      <a:pt x="53086" y="247167"/>
                      <a:pt x="11569" y="203533"/>
                    </a:cubicBezTo>
                    <a:cubicBezTo>
                      <a:pt x="5993" y="197757"/>
                      <a:pt x="2226" y="190478"/>
                      <a:pt x="724" y="182594"/>
                    </a:cubicBezTo>
                    <a:cubicBezTo>
                      <a:pt x="-774" y="174705"/>
                      <a:pt x="60" y="166553"/>
                      <a:pt x="3129" y="159131"/>
                    </a:cubicBezTo>
                    <a:cubicBezTo>
                      <a:pt x="6119" y="151604"/>
                      <a:pt x="11245" y="145108"/>
                      <a:pt x="17877" y="140449"/>
                    </a:cubicBezTo>
                    <a:cubicBezTo>
                      <a:pt x="24504" y="135791"/>
                      <a:pt x="32350" y="133166"/>
                      <a:pt x="40449" y="132900"/>
                    </a:cubicBezTo>
                    <a:cubicBezTo>
                      <a:pt x="113692" y="129926"/>
                      <a:pt x="257674" y="114951"/>
                      <a:pt x="399186" y="48024"/>
                    </a:cubicBezTo>
                    <a:cubicBezTo>
                      <a:pt x="406950" y="44320"/>
                      <a:pt x="415310" y="42310"/>
                      <a:pt x="423729" y="42014"/>
                    </a:cubicBezTo>
                    <a:close/>
                    <a:moveTo>
                      <a:pt x="670626" y="42011"/>
                    </a:moveTo>
                    <a:cubicBezTo>
                      <a:pt x="659514" y="42024"/>
                      <a:pt x="648861" y="46443"/>
                      <a:pt x="641002" y="54301"/>
                    </a:cubicBezTo>
                    <a:cubicBezTo>
                      <a:pt x="633144" y="62160"/>
                      <a:pt x="628726" y="72814"/>
                      <a:pt x="628712" y="83925"/>
                    </a:cubicBezTo>
                    <a:cubicBezTo>
                      <a:pt x="628712" y="95041"/>
                      <a:pt x="633126" y="105703"/>
                      <a:pt x="640989" y="113562"/>
                    </a:cubicBezTo>
                    <a:cubicBezTo>
                      <a:pt x="648849" y="121425"/>
                      <a:pt x="659509" y="125838"/>
                      <a:pt x="670626" y="125838"/>
                    </a:cubicBezTo>
                    <a:cubicBezTo>
                      <a:pt x="681742" y="125838"/>
                      <a:pt x="692404" y="121425"/>
                      <a:pt x="700263" y="113562"/>
                    </a:cubicBezTo>
                    <a:cubicBezTo>
                      <a:pt x="708126" y="105702"/>
                      <a:pt x="712539" y="95041"/>
                      <a:pt x="712539" y="83925"/>
                    </a:cubicBezTo>
                    <a:cubicBezTo>
                      <a:pt x="712539" y="72808"/>
                      <a:pt x="708126" y="62146"/>
                      <a:pt x="700263" y="54288"/>
                    </a:cubicBezTo>
                    <a:cubicBezTo>
                      <a:pt x="692403" y="46425"/>
                      <a:pt x="681741" y="42011"/>
                      <a:pt x="670626" y="42011"/>
                    </a:cubicBezTo>
                    <a:close/>
                    <a:moveTo>
                      <a:pt x="670626" y="0"/>
                    </a:moveTo>
                    <a:cubicBezTo>
                      <a:pt x="698065" y="0"/>
                      <a:pt x="723768" y="13430"/>
                      <a:pt x="739438" y="35954"/>
                    </a:cubicBezTo>
                    <a:cubicBezTo>
                      <a:pt x="755107" y="58478"/>
                      <a:pt x="758762" y="87245"/>
                      <a:pt x="749222" y="112975"/>
                    </a:cubicBezTo>
                    <a:cubicBezTo>
                      <a:pt x="739678" y="138703"/>
                      <a:pt x="718149" y="158132"/>
                      <a:pt x="691583" y="164991"/>
                    </a:cubicBezTo>
                    <a:lnTo>
                      <a:pt x="691586" y="523538"/>
                    </a:lnTo>
                    <a:cubicBezTo>
                      <a:pt x="686798" y="526210"/>
                      <a:pt x="682060" y="528869"/>
                      <a:pt x="677161" y="531575"/>
                    </a:cubicBezTo>
                    <a:cubicBezTo>
                      <a:pt x="675000" y="532768"/>
                      <a:pt x="672782" y="534003"/>
                      <a:pt x="670594" y="535212"/>
                    </a:cubicBezTo>
                    <a:cubicBezTo>
                      <a:pt x="668451" y="534025"/>
                      <a:pt x="666211" y="532745"/>
                      <a:pt x="664094" y="531575"/>
                    </a:cubicBezTo>
                    <a:cubicBezTo>
                      <a:pt x="659191" y="528869"/>
                      <a:pt x="654454" y="526210"/>
                      <a:pt x="649669" y="523538"/>
                    </a:cubicBezTo>
                    <a:lnTo>
                      <a:pt x="649669" y="164991"/>
                    </a:lnTo>
                    <a:cubicBezTo>
                      <a:pt x="623102" y="158132"/>
                      <a:pt x="601573" y="138704"/>
                      <a:pt x="592029" y="112975"/>
                    </a:cubicBezTo>
                    <a:cubicBezTo>
                      <a:pt x="582490" y="87246"/>
                      <a:pt x="586143" y="58478"/>
                      <a:pt x="601814" y="35954"/>
                    </a:cubicBezTo>
                    <a:cubicBezTo>
                      <a:pt x="617483" y="13430"/>
                      <a:pt x="643186" y="0"/>
                      <a:pt x="6706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1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370310" y="1159685"/>
              <a:ext cx="5303413" cy="4664732"/>
              <a:chOff x="370310" y="1159685"/>
              <a:chExt cx="5303413" cy="466473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370310" y="3516093"/>
                <a:ext cx="5303413" cy="2308324"/>
                <a:chOff x="973303" y="2849382"/>
                <a:chExt cx="5303413" cy="2308324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973303" y="2849382"/>
                  <a:ext cx="5303413" cy="2308324"/>
                </a:xfrm>
                <a:prstGeom prst="roundRect">
                  <a:avLst>
                    <a:gd name="adj" fmla="val 9413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1335002" y="3038567"/>
                  <a:ext cx="4580015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Name of </a:t>
                  </a:r>
                </a:p>
                <a:p>
                  <a:pPr algn="ctr"/>
                  <a:r>
                    <a:rPr lang="en" sz="6000" dirty="0">
                      <a:solidFill>
                        <a:schemeClr val="bg2"/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D9D4D53-1C56-33BC-4717-8A2B128F8333}"/>
                  </a:ext>
                </a:extLst>
              </p:cNvPr>
              <p:cNvGrpSpPr/>
              <p:nvPr/>
            </p:nvGrpSpPr>
            <p:grpSpPr>
              <a:xfrm>
                <a:off x="1870070" y="1159685"/>
                <a:ext cx="2303892" cy="2303890"/>
                <a:chOff x="1847157" y="1159685"/>
                <a:chExt cx="2303892" cy="2303890"/>
              </a:xfrm>
            </p:grpSpPr>
            <p:sp>
              <p:nvSpPr>
                <p:cNvPr id="24" name="Circle: Hollow 23">
                  <a:extLst>
                    <a:ext uri="{FF2B5EF4-FFF2-40B4-BE49-F238E27FC236}">
                      <a16:creationId xmlns:a16="http://schemas.microsoft.com/office/drawing/2014/main" id="{96475105-51AC-60F6-384E-D8CA00B33153}"/>
                    </a:ext>
                  </a:extLst>
                </p:cNvPr>
                <p:cNvSpPr/>
                <p:nvPr/>
              </p:nvSpPr>
              <p:spPr>
                <a:xfrm>
                  <a:off x="1847157" y="1159685"/>
                  <a:ext cx="2303892" cy="2303890"/>
                </a:xfrm>
                <a:prstGeom prst="donut">
                  <a:avLst>
                    <a:gd name="adj" fmla="val 537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42ED725-99AA-823F-518A-F8E9B7C41CC8}"/>
                    </a:ext>
                  </a:extLst>
                </p:cNvPr>
                <p:cNvSpPr/>
                <p:nvPr/>
              </p:nvSpPr>
              <p:spPr>
                <a:xfrm>
                  <a:off x="2032152" y="1344679"/>
                  <a:ext cx="1933903" cy="1933903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5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3D980B-DB71-E1BF-2F9E-D07E59DFF66C}"/>
              </a:ext>
            </a:extLst>
          </p:cNvPr>
          <p:cNvGrpSpPr/>
          <p:nvPr/>
        </p:nvGrpSpPr>
        <p:grpSpPr>
          <a:xfrm>
            <a:off x="9611099" y="1206471"/>
            <a:ext cx="1595595" cy="533888"/>
            <a:chOff x="4844307" y="5029935"/>
            <a:chExt cx="1595595" cy="533888"/>
          </a:xfrm>
        </p:grpSpPr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A5FCF0D-D89D-147A-D504-70622C4E77C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637CC779-E985-04EC-54A2-1461FACB22F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50A5C914-A4BA-923E-E5A2-3FF225F1885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2B345B10-A857-05C0-D99E-2B5DBCBEB1BE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3250D76-C7CB-FBF4-B41F-065453D689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0A290C42-EEDD-052D-E5E1-0BAB38D6C07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A168EC02-349C-903A-B309-24355F56BA6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9;p2">
              <a:extLst>
                <a:ext uri="{FF2B5EF4-FFF2-40B4-BE49-F238E27FC236}">
                  <a16:creationId xmlns:a16="http://schemas.microsoft.com/office/drawing/2014/main" id="{66DD1B61-CF8F-7883-82B0-FA1D83CFC10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;p2">
              <a:extLst>
                <a:ext uri="{FF2B5EF4-FFF2-40B4-BE49-F238E27FC236}">
                  <a16:creationId xmlns:a16="http://schemas.microsoft.com/office/drawing/2014/main" id="{CD4F2438-3735-78E1-4820-B83C4240E86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3;p2">
              <a:extLst>
                <a:ext uri="{FF2B5EF4-FFF2-40B4-BE49-F238E27FC236}">
                  <a16:creationId xmlns:a16="http://schemas.microsoft.com/office/drawing/2014/main" id="{D6BA6DF6-9018-C1A5-B227-EBD3A453FCA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;p2">
              <a:extLst>
                <a:ext uri="{FF2B5EF4-FFF2-40B4-BE49-F238E27FC236}">
                  <a16:creationId xmlns:a16="http://schemas.microsoft.com/office/drawing/2014/main" id="{010CAE27-24BB-0668-C7AC-FD83B9A884A3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;p2">
              <a:extLst>
                <a:ext uri="{FF2B5EF4-FFF2-40B4-BE49-F238E27FC236}">
                  <a16:creationId xmlns:a16="http://schemas.microsoft.com/office/drawing/2014/main" id="{4C359971-E06F-EC83-B65D-DA7A833F87E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6;p2">
              <a:extLst>
                <a:ext uri="{FF2B5EF4-FFF2-40B4-BE49-F238E27FC236}">
                  <a16:creationId xmlns:a16="http://schemas.microsoft.com/office/drawing/2014/main" id="{1724E2B7-A299-04F2-3B68-D7B95D92E487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;p2">
              <a:extLst>
                <a:ext uri="{FF2B5EF4-FFF2-40B4-BE49-F238E27FC236}">
                  <a16:creationId xmlns:a16="http://schemas.microsoft.com/office/drawing/2014/main" id="{325C09C8-75CB-34CB-092B-2F66DD17D55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;p2">
              <a:extLst>
                <a:ext uri="{FF2B5EF4-FFF2-40B4-BE49-F238E27FC236}">
                  <a16:creationId xmlns:a16="http://schemas.microsoft.com/office/drawing/2014/main" id="{C72DC55A-0880-55E1-569C-E3B9A1249981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9;p2">
              <a:extLst>
                <a:ext uri="{FF2B5EF4-FFF2-40B4-BE49-F238E27FC236}">
                  <a16:creationId xmlns:a16="http://schemas.microsoft.com/office/drawing/2014/main" id="{552C0C59-E0FE-B50F-449B-7F63BD89C64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820415-610D-A6F0-114A-BB5396EBA19C}"/>
              </a:ext>
            </a:extLst>
          </p:cNvPr>
          <p:cNvGrpSpPr/>
          <p:nvPr/>
        </p:nvGrpSpPr>
        <p:grpSpPr>
          <a:xfrm>
            <a:off x="10345183" y="-2837149"/>
            <a:ext cx="4511924" cy="4511924"/>
            <a:chOff x="4425148" y="-1909666"/>
            <a:chExt cx="4511924" cy="4511924"/>
          </a:xfrm>
        </p:grpSpPr>
        <p:sp>
          <p:nvSpPr>
            <p:cNvPr id="46" name="Google Shape;474;p30">
              <a:extLst>
                <a:ext uri="{FF2B5EF4-FFF2-40B4-BE49-F238E27FC236}">
                  <a16:creationId xmlns:a16="http://schemas.microsoft.com/office/drawing/2014/main" id="{626B3966-C153-EC7D-16BF-7A8D4B21451E}"/>
                </a:ext>
              </a:extLst>
            </p:cNvPr>
            <p:cNvSpPr/>
            <p:nvPr/>
          </p:nvSpPr>
          <p:spPr>
            <a:xfrm rot="-2700000">
              <a:off x="4425148" y="-1909666"/>
              <a:ext cx="4511924" cy="4511924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rgbClr val="69B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517;p30">
              <a:extLst>
                <a:ext uri="{FF2B5EF4-FFF2-40B4-BE49-F238E27FC236}">
                  <a16:creationId xmlns:a16="http://schemas.microsoft.com/office/drawing/2014/main" id="{D9CEE486-4F14-8585-B6CB-FA1EE5FB2AD6}"/>
                </a:ext>
              </a:extLst>
            </p:cNvPr>
            <p:cNvSpPr/>
            <p:nvPr/>
          </p:nvSpPr>
          <p:spPr>
            <a:xfrm rot="10800000">
              <a:off x="5194832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518;p30">
              <a:extLst>
                <a:ext uri="{FF2B5EF4-FFF2-40B4-BE49-F238E27FC236}">
                  <a16:creationId xmlns:a16="http://schemas.microsoft.com/office/drawing/2014/main" id="{F6B10F94-A022-61B9-859A-59185D90C492}"/>
                </a:ext>
              </a:extLst>
            </p:cNvPr>
            <p:cNvSpPr/>
            <p:nvPr/>
          </p:nvSpPr>
          <p:spPr>
            <a:xfrm rot="10800000">
              <a:off x="5658672" y="1860596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648A38F-C22D-8BFA-E8C5-62DA47ACF7B3}"/>
              </a:ext>
            </a:extLst>
          </p:cNvPr>
          <p:cNvSpPr/>
          <p:nvPr/>
        </p:nvSpPr>
        <p:spPr>
          <a:xfrm>
            <a:off x="207664" y="673364"/>
            <a:ext cx="5852072" cy="586357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B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0454"/>
            <a:ext cx="5850436" cy="95611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2"/>
                </a:solidFill>
                <a:latin typeface="+mj-lt"/>
              </a:rPr>
              <a:t>Welcome and Introduction</a:t>
            </a:r>
            <a:endParaRPr lang="en-US" b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21" name="Picture 20" descr="A person in a white coat with a stethoscope around his neck&#10;&#10;Description automatically generated">
            <a:extLst>
              <a:ext uri="{FF2B5EF4-FFF2-40B4-BE49-F238E27FC236}">
                <a16:creationId xmlns:a16="http://schemas.microsoft.com/office/drawing/2014/main" id="{851BF538-9FE5-FE8C-4A11-204814EFE3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330" y="378804"/>
            <a:ext cx="3528126" cy="647919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FDA8EAB4-79BA-8EBC-891E-1054C52AA179}"/>
              </a:ext>
            </a:extLst>
          </p:cNvPr>
          <p:cNvGrpSpPr/>
          <p:nvPr/>
        </p:nvGrpSpPr>
        <p:grpSpPr>
          <a:xfrm>
            <a:off x="5946630" y="1526788"/>
            <a:ext cx="5538190" cy="4336653"/>
            <a:chOff x="5946630" y="1526788"/>
            <a:chExt cx="5538190" cy="433665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1BE43B8-702B-4875-1FA2-9D4482C8BA66}"/>
                </a:ext>
              </a:extLst>
            </p:cNvPr>
            <p:cNvGrpSpPr/>
            <p:nvPr/>
          </p:nvGrpSpPr>
          <p:grpSpPr>
            <a:xfrm>
              <a:off x="5946630" y="1526788"/>
              <a:ext cx="5538190" cy="4336653"/>
              <a:chOff x="5850246" y="1166570"/>
              <a:chExt cx="5538190" cy="4336653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AE87C69-3CCA-42DE-67EB-56A57B7A2D8F}"/>
                  </a:ext>
                </a:extLst>
              </p:cNvPr>
              <p:cNvGrpSpPr/>
              <p:nvPr/>
            </p:nvGrpSpPr>
            <p:grpSpPr>
              <a:xfrm>
                <a:off x="5850246" y="1686802"/>
                <a:ext cx="5538190" cy="3816421"/>
                <a:chOff x="5850246" y="1686802"/>
                <a:chExt cx="5538190" cy="3816421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5F19DC80-663C-1980-E5CC-6E49BEC82253}"/>
                    </a:ext>
                  </a:extLst>
                </p:cNvPr>
                <p:cNvGrpSpPr/>
                <p:nvPr/>
              </p:nvGrpSpPr>
              <p:grpSpPr>
                <a:xfrm>
                  <a:off x="6134243" y="1781024"/>
                  <a:ext cx="5254193" cy="3722199"/>
                  <a:chOff x="5879043" y="2122770"/>
                  <a:chExt cx="5254193" cy="3722199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47ECEDF4-4961-2DCA-C69B-168C97ECD39A}"/>
                      </a:ext>
                    </a:extLst>
                  </p:cNvPr>
                  <p:cNvSpPr/>
                  <p:nvPr/>
                </p:nvSpPr>
                <p:spPr>
                  <a:xfrm>
                    <a:off x="5879043" y="2187097"/>
                    <a:ext cx="1266354" cy="1266354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CA"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FCD32E9C-F47B-FE63-7517-98B8DB8F40D8}"/>
                      </a:ext>
                    </a:extLst>
                  </p:cNvPr>
                  <p:cNvGrpSpPr/>
                  <p:nvPr/>
                </p:nvGrpSpPr>
                <p:grpSpPr>
                  <a:xfrm>
                    <a:off x="7364029" y="2122770"/>
                    <a:ext cx="3769207" cy="3722199"/>
                    <a:chOff x="8702424" y="2772527"/>
                    <a:chExt cx="3769207" cy="3722199"/>
                  </a:xfrm>
                </p:grpSpPr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B7BA27A1-EF53-F022-2076-ADEE1883D2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02424" y="2772527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latin typeface="Aptos" panose="020B0004020202020204" pitchFamily="34" charset="0"/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63DBD8A0-9557-8DCA-E593-56F33D375A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02425" y="3113479"/>
                      <a:ext cx="3769206" cy="338124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 Ut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nisi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aliquip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ex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ea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commodo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200" i="0" dirty="0" err="1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consequat</a:t>
                      </a:r>
                      <a:r>
                        <a:rPr lang="en-CA" sz="1200" i="0" dirty="0">
                          <a:solidFill>
                            <a:schemeClr val="tx2"/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56E906E-217A-8053-25E6-72BD8105FE0F}"/>
                    </a:ext>
                  </a:extLst>
                </p:cNvPr>
                <p:cNvGrpSpPr/>
                <p:nvPr/>
              </p:nvGrpSpPr>
              <p:grpSpPr>
                <a:xfrm>
                  <a:off x="5850246" y="1686802"/>
                  <a:ext cx="1649861" cy="1831608"/>
                  <a:chOff x="4925978" y="592043"/>
                  <a:chExt cx="1649861" cy="1831608"/>
                </a:xfrm>
              </p:grpSpPr>
              <p:sp>
                <p:nvSpPr>
                  <p:cNvPr id="14" name="Google Shape;517;p30">
                    <a:extLst>
                      <a:ext uri="{FF2B5EF4-FFF2-40B4-BE49-F238E27FC236}">
                        <a16:creationId xmlns:a16="http://schemas.microsoft.com/office/drawing/2014/main" id="{D3B72956-7CCE-212B-8518-A13B87F1096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925978" y="592043"/>
                    <a:ext cx="265299" cy="2652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461" h="259461" extrusionOk="0">
                        <a:moveTo>
                          <a:pt x="259461" y="87687"/>
                        </a:moveTo>
                        <a:lnTo>
                          <a:pt x="171774" y="87687"/>
                        </a:lnTo>
                        <a:lnTo>
                          <a:pt x="171774" y="0"/>
                        </a:lnTo>
                        <a:lnTo>
                          <a:pt x="87687" y="0"/>
                        </a:lnTo>
                        <a:lnTo>
                          <a:pt x="87687" y="87687"/>
                        </a:lnTo>
                        <a:lnTo>
                          <a:pt x="0" y="87687"/>
                        </a:lnTo>
                        <a:lnTo>
                          <a:pt x="0" y="171774"/>
                        </a:lnTo>
                        <a:lnTo>
                          <a:pt x="87687" y="171774"/>
                        </a:lnTo>
                        <a:lnTo>
                          <a:pt x="87687" y="259461"/>
                        </a:lnTo>
                        <a:lnTo>
                          <a:pt x="171774" y="259461"/>
                        </a:lnTo>
                        <a:lnTo>
                          <a:pt x="171774" y="171774"/>
                        </a:lnTo>
                        <a:lnTo>
                          <a:pt x="259461" y="171774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41834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" name="Google Shape;518;p30">
                    <a:extLst>
                      <a:ext uri="{FF2B5EF4-FFF2-40B4-BE49-F238E27FC236}">
                        <a16:creationId xmlns:a16="http://schemas.microsoft.com/office/drawing/2014/main" id="{20CC6EF8-94CD-4553-D492-52F23DFF770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69134" y="2016946"/>
                    <a:ext cx="406705" cy="4067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461" h="259461" extrusionOk="0">
                        <a:moveTo>
                          <a:pt x="259461" y="87687"/>
                        </a:moveTo>
                        <a:lnTo>
                          <a:pt x="171774" y="87687"/>
                        </a:lnTo>
                        <a:lnTo>
                          <a:pt x="171774" y="0"/>
                        </a:lnTo>
                        <a:lnTo>
                          <a:pt x="87687" y="0"/>
                        </a:lnTo>
                        <a:lnTo>
                          <a:pt x="87687" y="87687"/>
                        </a:lnTo>
                        <a:lnTo>
                          <a:pt x="0" y="87687"/>
                        </a:lnTo>
                        <a:lnTo>
                          <a:pt x="0" y="171774"/>
                        </a:lnTo>
                        <a:lnTo>
                          <a:pt x="87687" y="171774"/>
                        </a:lnTo>
                        <a:lnTo>
                          <a:pt x="87687" y="259461"/>
                        </a:lnTo>
                        <a:lnTo>
                          <a:pt x="171774" y="259461"/>
                        </a:lnTo>
                        <a:lnTo>
                          <a:pt x="171774" y="171774"/>
                        </a:lnTo>
                        <a:lnTo>
                          <a:pt x="259461" y="17177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41834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2" name="Google Shape;518;p30">
                <a:extLst>
                  <a:ext uri="{FF2B5EF4-FFF2-40B4-BE49-F238E27FC236}">
                    <a16:creationId xmlns:a16="http://schemas.microsoft.com/office/drawing/2014/main" id="{7AA016DE-3E24-BCD5-E52B-7F620F159EED}"/>
                  </a:ext>
                </a:extLst>
              </p:cNvPr>
              <p:cNvSpPr/>
              <p:nvPr/>
            </p:nvSpPr>
            <p:spPr>
              <a:xfrm rot="10800000">
                <a:off x="6476663" y="1166570"/>
                <a:ext cx="406705" cy="40670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5541198-AA2B-1D78-2A72-1EA4B3D7DD0B}"/>
                </a:ext>
              </a:extLst>
            </p:cNvPr>
            <p:cNvSpPr/>
            <p:nvPr/>
          </p:nvSpPr>
          <p:spPr>
            <a:xfrm>
              <a:off x="6193232" y="2448357"/>
              <a:ext cx="1341144" cy="1257511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E7B0C4-C469-BBAC-15ED-72ED86861F57}"/>
              </a:ext>
            </a:extLst>
          </p:cNvPr>
          <p:cNvGrpSpPr/>
          <p:nvPr/>
        </p:nvGrpSpPr>
        <p:grpSpPr>
          <a:xfrm>
            <a:off x="407268" y="388720"/>
            <a:ext cx="1595595" cy="533888"/>
            <a:chOff x="4844307" y="5029935"/>
            <a:chExt cx="1595595" cy="533888"/>
          </a:xfrm>
        </p:grpSpPr>
        <p:sp>
          <p:nvSpPr>
            <p:cNvPr id="59" name="Google Shape;12;p2">
              <a:extLst>
                <a:ext uri="{FF2B5EF4-FFF2-40B4-BE49-F238E27FC236}">
                  <a16:creationId xmlns:a16="http://schemas.microsoft.com/office/drawing/2014/main" id="{C87B5F15-DF44-D2B7-4458-1F55A25DCD35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3;p2">
              <a:extLst>
                <a:ext uri="{FF2B5EF4-FFF2-40B4-BE49-F238E27FC236}">
                  <a16:creationId xmlns:a16="http://schemas.microsoft.com/office/drawing/2014/main" id="{876306BB-1417-9BA8-B3F9-F6A7B6D4FF9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4;p2">
              <a:extLst>
                <a:ext uri="{FF2B5EF4-FFF2-40B4-BE49-F238E27FC236}">
                  <a16:creationId xmlns:a16="http://schemas.microsoft.com/office/drawing/2014/main" id="{327956AE-7D68-E30E-9AF0-B4291A80DADC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5;p2">
              <a:extLst>
                <a:ext uri="{FF2B5EF4-FFF2-40B4-BE49-F238E27FC236}">
                  <a16:creationId xmlns:a16="http://schemas.microsoft.com/office/drawing/2014/main" id="{BAAC10F6-D558-2CC5-4BAF-65B23691F3A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6;p2">
              <a:extLst>
                <a:ext uri="{FF2B5EF4-FFF2-40B4-BE49-F238E27FC236}">
                  <a16:creationId xmlns:a16="http://schemas.microsoft.com/office/drawing/2014/main" id="{3D765A25-38E1-FC5B-CD35-ED6F0D482274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7;p2">
              <a:extLst>
                <a:ext uri="{FF2B5EF4-FFF2-40B4-BE49-F238E27FC236}">
                  <a16:creationId xmlns:a16="http://schemas.microsoft.com/office/drawing/2014/main" id="{1CBC4E2B-20A9-3C77-207B-63B4395D6A45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8;p2">
              <a:extLst>
                <a:ext uri="{FF2B5EF4-FFF2-40B4-BE49-F238E27FC236}">
                  <a16:creationId xmlns:a16="http://schemas.microsoft.com/office/drawing/2014/main" id="{19D15DB3-1FDE-0B18-C916-A4A1C3B3C7D4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9;p2">
              <a:extLst>
                <a:ext uri="{FF2B5EF4-FFF2-40B4-BE49-F238E27FC236}">
                  <a16:creationId xmlns:a16="http://schemas.microsoft.com/office/drawing/2014/main" id="{5238F875-7AFB-BFF7-CA13-F1D21C04CC5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2;p2">
              <a:extLst>
                <a:ext uri="{FF2B5EF4-FFF2-40B4-BE49-F238E27FC236}">
                  <a16:creationId xmlns:a16="http://schemas.microsoft.com/office/drawing/2014/main" id="{36E6B070-A355-FDA9-6CD1-D8B8AA0816E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3;p2">
              <a:extLst>
                <a:ext uri="{FF2B5EF4-FFF2-40B4-BE49-F238E27FC236}">
                  <a16:creationId xmlns:a16="http://schemas.microsoft.com/office/drawing/2014/main" id="{2525649E-98BB-74FA-06FB-CD7C1A5F1A0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;p2">
              <a:extLst>
                <a:ext uri="{FF2B5EF4-FFF2-40B4-BE49-F238E27FC236}">
                  <a16:creationId xmlns:a16="http://schemas.microsoft.com/office/drawing/2014/main" id="{850193A7-A2D9-E120-4610-6F52F78AEAA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5;p2">
              <a:extLst>
                <a:ext uri="{FF2B5EF4-FFF2-40B4-BE49-F238E27FC236}">
                  <a16:creationId xmlns:a16="http://schemas.microsoft.com/office/drawing/2014/main" id="{5C631FBD-D206-3F3D-5805-49DE4B53E5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6;p2">
              <a:extLst>
                <a:ext uri="{FF2B5EF4-FFF2-40B4-BE49-F238E27FC236}">
                  <a16:creationId xmlns:a16="http://schemas.microsoft.com/office/drawing/2014/main" id="{555B2922-C748-2371-3834-E0BD767979B1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7;p2">
              <a:extLst>
                <a:ext uri="{FF2B5EF4-FFF2-40B4-BE49-F238E27FC236}">
                  <a16:creationId xmlns:a16="http://schemas.microsoft.com/office/drawing/2014/main" id="{AAFCCE69-585F-A4EB-21FF-4EA79CAE26E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8;p2">
              <a:extLst>
                <a:ext uri="{FF2B5EF4-FFF2-40B4-BE49-F238E27FC236}">
                  <a16:creationId xmlns:a16="http://schemas.microsoft.com/office/drawing/2014/main" id="{0B1A961E-9F49-D663-822E-8542A8CA431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9;p2">
              <a:extLst>
                <a:ext uri="{FF2B5EF4-FFF2-40B4-BE49-F238E27FC236}">
                  <a16:creationId xmlns:a16="http://schemas.microsoft.com/office/drawing/2014/main" id="{629BF271-5DA6-64B5-BC26-BEF0EFEC211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05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Key Facts and Statistics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1313"/>
              </p:ext>
            </p:extLst>
          </p:nvPr>
        </p:nvGraphicFramePr>
        <p:xfrm>
          <a:off x="646991" y="1750979"/>
          <a:ext cx="5119915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EA3273-C9AE-B3C0-9D51-6EC3C18D4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109990"/>
              </p:ext>
            </p:extLst>
          </p:nvPr>
        </p:nvGraphicFramePr>
        <p:xfrm>
          <a:off x="6142789" y="1741251"/>
          <a:ext cx="5668211" cy="329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91D30-95F2-C94C-86FA-BA0CC9986D7F}"/>
              </a:ext>
            </a:extLst>
          </p:cNvPr>
          <p:cNvGrpSpPr/>
          <p:nvPr/>
        </p:nvGrpSpPr>
        <p:grpSpPr>
          <a:xfrm>
            <a:off x="9499898" y="725878"/>
            <a:ext cx="1595595" cy="533888"/>
            <a:chOff x="4844307" y="5029935"/>
            <a:chExt cx="1595595" cy="533888"/>
          </a:xfrm>
        </p:grpSpPr>
        <p:sp>
          <p:nvSpPr>
            <p:cNvPr id="20" name="Google Shape;12;p2">
              <a:extLst>
                <a:ext uri="{FF2B5EF4-FFF2-40B4-BE49-F238E27FC236}">
                  <a16:creationId xmlns:a16="http://schemas.microsoft.com/office/drawing/2014/main" id="{F13E3321-72A8-A253-BAE0-CE88FE58EB97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DD8E7C36-3F5A-421B-A643-11846AFE297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159C64A8-29C6-5B4E-2A82-921F2230ADF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;p2">
              <a:extLst>
                <a:ext uri="{FF2B5EF4-FFF2-40B4-BE49-F238E27FC236}">
                  <a16:creationId xmlns:a16="http://schemas.microsoft.com/office/drawing/2014/main" id="{21C93E0A-38FA-EEEE-2F46-0EA1839FEB3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;p2">
              <a:extLst>
                <a:ext uri="{FF2B5EF4-FFF2-40B4-BE49-F238E27FC236}">
                  <a16:creationId xmlns:a16="http://schemas.microsoft.com/office/drawing/2014/main" id="{DB639707-E8FE-4C50-7BDD-C8767BF3198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;p2">
              <a:extLst>
                <a:ext uri="{FF2B5EF4-FFF2-40B4-BE49-F238E27FC236}">
                  <a16:creationId xmlns:a16="http://schemas.microsoft.com/office/drawing/2014/main" id="{4C8508B9-A557-382D-A731-46DCE484A9F2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;p2">
              <a:extLst>
                <a:ext uri="{FF2B5EF4-FFF2-40B4-BE49-F238E27FC236}">
                  <a16:creationId xmlns:a16="http://schemas.microsoft.com/office/drawing/2014/main" id="{2D45A2FC-BAC5-FD7A-EB59-20ED661EFC8E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;p2">
              <a:extLst>
                <a:ext uri="{FF2B5EF4-FFF2-40B4-BE49-F238E27FC236}">
                  <a16:creationId xmlns:a16="http://schemas.microsoft.com/office/drawing/2014/main" id="{8058DAFA-51C1-9AF2-0D89-22EA6B3EB2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;p2">
              <a:extLst>
                <a:ext uri="{FF2B5EF4-FFF2-40B4-BE49-F238E27FC236}">
                  <a16:creationId xmlns:a16="http://schemas.microsoft.com/office/drawing/2014/main" id="{C123793E-A8C5-6942-2BB3-A193D0ABBA14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3;p2">
              <a:extLst>
                <a:ext uri="{FF2B5EF4-FFF2-40B4-BE49-F238E27FC236}">
                  <a16:creationId xmlns:a16="http://schemas.microsoft.com/office/drawing/2014/main" id="{342B079E-3AB0-DD97-9D28-23F059098F82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FFDFFB9D-41AF-4020-83C8-BC0BAB657731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37BF2D04-A504-C336-B5F7-C94CE6A2420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9F806339-83F5-5C8A-00F9-A3E7DBE9C78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573D32BF-7AFF-DF2E-F18C-41C035D37D8E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50BA2B78-A59D-41D1-2327-D5CE744437C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970B3DB4-DC07-1945-41A4-FF2EC819F848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D721658-00A3-72FE-DD83-B0E3752DA945}"/>
              </a:ext>
            </a:extLst>
          </p:cNvPr>
          <p:cNvGrpSpPr/>
          <p:nvPr/>
        </p:nvGrpSpPr>
        <p:grpSpPr>
          <a:xfrm>
            <a:off x="11486947" y="49574"/>
            <a:ext cx="1638050" cy="1638050"/>
            <a:chOff x="4425148" y="-1909666"/>
            <a:chExt cx="4511924" cy="4511924"/>
          </a:xfrm>
        </p:grpSpPr>
        <p:sp>
          <p:nvSpPr>
            <p:cNvPr id="37" name="Google Shape;474;p30">
              <a:extLst>
                <a:ext uri="{FF2B5EF4-FFF2-40B4-BE49-F238E27FC236}">
                  <a16:creationId xmlns:a16="http://schemas.microsoft.com/office/drawing/2014/main" id="{93502E4F-D937-E1EA-655F-2D9129FD2D1A}"/>
                </a:ext>
              </a:extLst>
            </p:cNvPr>
            <p:cNvSpPr/>
            <p:nvPr/>
          </p:nvSpPr>
          <p:spPr>
            <a:xfrm rot="-2700000">
              <a:off x="4425148" y="-1909666"/>
              <a:ext cx="4511924" cy="4511924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rgbClr val="69B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517;p30">
              <a:extLst>
                <a:ext uri="{FF2B5EF4-FFF2-40B4-BE49-F238E27FC236}">
                  <a16:creationId xmlns:a16="http://schemas.microsoft.com/office/drawing/2014/main" id="{AB01AEA6-F1CA-9FA1-9771-5C5F80CD20DD}"/>
                </a:ext>
              </a:extLst>
            </p:cNvPr>
            <p:cNvSpPr/>
            <p:nvPr/>
          </p:nvSpPr>
          <p:spPr>
            <a:xfrm rot="10800000">
              <a:off x="5609251" y="1281827"/>
              <a:ext cx="265299" cy="265299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518;p30">
              <a:extLst>
                <a:ext uri="{FF2B5EF4-FFF2-40B4-BE49-F238E27FC236}">
                  <a16:creationId xmlns:a16="http://schemas.microsoft.com/office/drawing/2014/main" id="{CFD0A104-7F09-1E73-16E7-63C4110D7D5F}"/>
                </a:ext>
              </a:extLst>
            </p:cNvPr>
            <p:cNvSpPr/>
            <p:nvPr/>
          </p:nvSpPr>
          <p:spPr>
            <a:xfrm rot="10800000">
              <a:off x="5959820" y="798570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28">
            <a:extLst>
              <a:ext uri="{FF2B5EF4-FFF2-40B4-BE49-F238E27FC236}">
                <a16:creationId xmlns:a16="http://schemas.microsoft.com/office/drawing/2014/main" id="{AE0603AE-2BA0-4A11-9D49-E4782D657101}"/>
              </a:ext>
            </a:extLst>
          </p:cNvPr>
          <p:cNvSpPr/>
          <p:nvPr/>
        </p:nvSpPr>
        <p:spPr>
          <a:xfrm>
            <a:off x="0" y="2486569"/>
            <a:ext cx="12192000" cy="99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accent2"/>
                </a:solidFill>
                <a:latin typeface="+mj-lt"/>
              </a:rPr>
              <a:t>Key Medical Concepts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3EE37D-30A3-D3AA-2C3F-35D0EA5BE9D4}"/>
              </a:ext>
            </a:extLst>
          </p:cNvPr>
          <p:cNvGrpSpPr/>
          <p:nvPr/>
        </p:nvGrpSpPr>
        <p:grpSpPr>
          <a:xfrm>
            <a:off x="5203573" y="2088721"/>
            <a:ext cx="1784848" cy="1784846"/>
            <a:chOff x="5203573" y="2088721"/>
            <a:chExt cx="1784848" cy="178484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288B31-4416-4D3A-A753-41B8E2BFE0B2}"/>
                </a:ext>
              </a:extLst>
            </p:cNvPr>
            <p:cNvSpPr/>
            <p:nvPr/>
          </p:nvSpPr>
          <p:spPr>
            <a:xfrm>
              <a:off x="5203573" y="2088721"/>
              <a:ext cx="1784848" cy="178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A04D431-B461-97F2-6F93-A43E1C804797}"/>
                </a:ext>
              </a:extLst>
            </p:cNvPr>
            <p:cNvSpPr/>
            <p:nvPr/>
          </p:nvSpPr>
          <p:spPr>
            <a:xfrm>
              <a:off x="5621551" y="256966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EBF6641-553D-2319-8A91-66F32E811456}"/>
              </a:ext>
            </a:extLst>
          </p:cNvPr>
          <p:cNvGrpSpPr/>
          <p:nvPr/>
        </p:nvGrpSpPr>
        <p:grpSpPr>
          <a:xfrm>
            <a:off x="1737606" y="2088721"/>
            <a:ext cx="1784848" cy="1784846"/>
            <a:chOff x="1737606" y="2088721"/>
            <a:chExt cx="1784848" cy="178484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177A2DA-B685-4B15-AB34-024C5ACEB0E6}"/>
                </a:ext>
              </a:extLst>
            </p:cNvPr>
            <p:cNvSpPr/>
            <p:nvPr/>
          </p:nvSpPr>
          <p:spPr>
            <a:xfrm>
              <a:off x="1737606" y="2088721"/>
              <a:ext cx="1784848" cy="178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12D7663-01E2-3D36-ADB3-53883F22A456}"/>
                </a:ext>
              </a:extLst>
            </p:cNvPr>
            <p:cNvSpPr/>
            <p:nvPr/>
          </p:nvSpPr>
          <p:spPr>
            <a:xfrm>
              <a:off x="2155424" y="2580969"/>
              <a:ext cx="949214" cy="800352"/>
            </a:xfrm>
            <a:custGeom>
              <a:avLst/>
              <a:gdLst>
                <a:gd name="connsiteX0" fmla="*/ 401169 w 1092345"/>
                <a:gd name="connsiteY0" fmla="*/ 295776 h 921039"/>
                <a:gd name="connsiteX1" fmla="*/ 365386 w 1092345"/>
                <a:gd name="connsiteY1" fmla="*/ 416310 h 921039"/>
                <a:gd name="connsiteX2" fmla="*/ 346552 w 1092345"/>
                <a:gd name="connsiteY2" fmla="*/ 429494 h 921039"/>
                <a:gd name="connsiteX3" fmla="*/ 109240 w 1092345"/>
                <a:gd name="connsiteY3" fmla="*/ 429494 h 921039"/>
                <a:gd name="connsiteX4" fmla="*/ 161973 w 1092345"/>
                <a:gd name="connsiteY4" fmla="*/ 502945 h 921039"/>
                <a:gd name="connsiteX5" fmla="*/ 538644 w 1092345"/>
                <a:gd name="connsiteY5" fmla="*/ 881493 h 921039"/>
                <a:gd name="connsiteX6" fmla="*/ 551828 w 1092345"/>
                <a:gd name="connsiteY6" fmla="*/ 881493 h 921039"/>
                <a:gd name="connsiteX7" fmla="*/ 928498 w 1092345"/>
                <a:gd name="connsiteY7" fmla="*/ 502945 h 921039"/>
                <a:gd name="connsiteX8" fmla="*/ 928503 w 1092345"/>
                <a:gd name="connsiteY8" fmla="*/ 502939 h 921039"/>
                <a:gd name="connsiteX9" fmla="*/ 979354 w 1092345"/>
                <a:gd name="connsiteY9" fmla="*/ 427605 h 921039"/>
                <a:gd name="connsiteX10" fmla="*/ 683672 w 1092345"/>
                <a:gd name="connsiteY10" fmla="*/ 427605 h 921039"/>
                <a:gd name="connsiteX11" fmla="*/ 668605 w 1092345"/>
                <a:gd name="connsiteY11" fmla="*/ 420072 h 921039"/>
                <a:gd name="connsiteX12" fmla="*/ 647889 w 1092345"/>
                <a:gd name="connsiteY12" fmla="*/ 389938 h 921039"/>
                <a:gd name="connsiteX13" fmla="*/ 610222 w 1092345"/>
                <a:gd name="connsiteY13" fmla="*/ 463389 h 921039"/>
                <a:gd name="connsiteX14" fmla="*/ 593271 w 1092345"/>
                <a:gd name="connsiteY14" fmla="*/ 472806 h 921039"/>
                <a:gd name="connsiteX15" fmla="*/ 576321 w 1092345"/>
                <a:gd name="connsiteY15" fmla="*/ 461506 h 921039"/>
                <a:gd name="connsiteX16" fmla="*/ 548071 w 1092345"/>
                <a:gd name="connsiteY16" fmla="*/ 386172 h 921039"/>
                <a:gd name="connsiteX17" fmla="*/ 510404 w 1092345"/>
                <a:gd name="connsiteY17" fmla="*/ 533083 h 921039"/>
                <a:gd name="connsiteX18" fmla="*/ 493454 w 1092345"/>
                <a:gd name="connsiteY18" fmla="*/ 548150 h 921039"/>
                <a:gd name="connsiteX19" fmla="*/ 474620 w 1092345"/>
                <a:gd name="connsiteY19" fmla="*/ 534967 h 921039"/>
                <a:gd name="connsiteX20" fmla="*/ 749575 w 1092345"/>
                <a:gd name="connsiteY20" fmla="*/ 75418 h 921039"/>
                <a:gd name="connsiteX21" fmla="*/ 920965 w 1092345"/>
                <a:gd name="connsiteY21" fmla="*/ 154519 h 921039"/>
                <a:gd name="connsiteX22" fmla="*/ 919081 w 1092345"/>
                <a:gd name="connsiteY22" fmla="*/ 180886 h 921039"/>
                <a:gd name="connsiteX23" fmla="*/ 905898 w 1092345"/>
                <a:gd name="connsiteY23" fmla="*/ 184652 h 921039"/>
                <a:gd name="connsiteX24" fmla="*/ 890831 w 1092345"/>
                <a:gd name="connsiteY24" fmla="*/ 179002 h 921039"/>
                <a:gd name="connsiteX25" fmla="*/ 747696 w 1092345"/>
                <a:gd name="connsiteY25" fmla="*/ 113085 h 921039"/>
                <a:gd name="connsiteX26" fmla="*/ 747691 w 1092345"/>
                <a:gd name="connsiteY26" fmla="*/ 113085 h 921039"/>
                <a:gd name="connsiteX27" fmla="*/ 730741 w 1092345"/>
                <a:gd name="connsiteY27" fmla="*/ 94252 h 921039"/>
                <a:gd name="connsiteX28" fmla="*/ 749575 w 1092345"/>
                <a:gd name="connsiteY28" fmla="*/ 75418 h 921039"/>
                <a:gd name="connsiteX29" fmla="*/ 337135 w 1092345"/>
                <a:gd name="connsiteY29" fmla="*/ 37746 h 921039"/>
                <a:gd name="connsiteX30" fmla="*/ 145023 w 1092345"/>
                <a:gd name="connsiteY30" fmla="*/ 130031 h 921039"/>
                <a:gd name="connsiteX31" fmla="*/ 145038 w 1092345"/>
                <a:gd name="connsiteY31" fmla="*/ 130026 h 921039"/>
                <a:gd name="connsiteX32" fmla="*/ 96071 w 1092345"/>
                <a:gd name="connsiteY32" fmla="*/ 395573 h 921039"/>
                <a:gd name="connsiteX33" fmla="*/ 335262 w 1092345"/>
                <a:gd name="connsiteY33" fmla="*/ 395573 h 921039"/>
                <a:gd name="connsiteX34" fmla="*/ 386113 w 1092345"/>
                <a:gd name="connsiteY34" fmla="*/ 227960 h 921039"/>
                <a:gd name="connsiteX35" fmla="*/ 404946 w 1092345"/>
                <a:gd name="connsiteY35" fmla="*/ 214776 h 921039"/>
                <a:gd name="connsiteX36" fmla="*/ 423780 w 1092345"/>
                <a:gd name="connsiteY36" fmla="*/ 227960 h 921039"/>
                <a:gd name="connsiteX37" fmla="*/ 495347 w 1092345"/>
                <a:gd name="connsiteY37" fmla="*/ 463374 h 921039"/>
                <a:gd name="connsiteX38" fmla="*/ 531131 w 1092345"/>
                <a:gd name="connsiteY38" fmla="*/ 324016 h 921039"/>
                <a:gd name="connsiteX39" fmla="*/ 548081 w 1092345"/>
                <a:gd name="connsiteY39" fmla="*/ 308949 h 921039"/>
                <a:gd name="connsiteX40" fmla="*/ 566914 w 1092345"/>
                <a:gd name="connsiteY40" fmla="*/ 320249 h 921039"/>
                <a:gd name="connsiteX41" fmla="*/ 600815 w 1092345"/>
                <a:gd name="connsiteY41" fmla="*/ 410650 h 921039"/>
                <a:gd name="connsiteX42" fmla="*/ 632832 w 1092345"/>
                <a:gd name="connsiteY42" fmla="*/ 346616 h 921039"/>
                <a:gd name="connsiteX43" fmla="*/ 647899 w 1092345"/>
                <a:gd name="connsiteY43" fmla="*/ 337199 h 921039"/>
                <a:gd name="connsiteX44" fmla="*/ 664849 w 1092345"/>
                <a:gd name="connsiteY44" fmla="*/ 344733 h 921039"/>
                <a:gd name="connsiteX45" fmla="*/ 696866 w 1092345"/>
                <a:gd name="connsiteY45" fmla="*/ 393700 h 921039"/>
                <a:gd name="connsiteX46" fmla="*/ 998207 w 1092345"/>
                <a:gd name="connsiteY46" fmla="*/ 393700 h 921039"/>
                <a:gd name="connsiteX47" fmla="*/ 949240 w 1092345"/>
                <a:gd name="connsiteY47" fmla="*/ 130031 h 921039"/>
                <a:gd name="connsiteX48" fmla="*/ 757123 w 1092345"/>
                <a:gd name="connsiteY48" fmla="*/ 37746 h 921039"/>
                <a:gd name="connsiteX49" fmla="*/ 561254 w 1092345"/>
                <a:gd name="connsiteY49" fmla="*/ 116847 h 921039"/>
                <a:gd name="connsiteX50" fmla="*/ 534887 w 1092345"/>
                <a:gd name="connsiteY50" fmla="*/ 116847 h 921039"/>
                <a:gd name="connsiteX51" fmla="*/ 346552 w 1092345"/>
                <a:gd name="connsiteY51" fmla="*/ 37746 h 921039"/>
                <a:gd name="connsiteX52" fmla="*/ 335237 w 1092345"/>
                <a:gd name="connsiteY52" fmla="*/ 94 h 921039"/>
                <a:gd name="connsiteX53" fmla="*/ 546172 w 1092345"/>
                <a:gd name="connsiteY53" fmla="*/ 77312 h 921039"/>
                <a:gd name="connsiteX54" fmla="*/ 757108 w 1092345"/>
                <a:gd name="connsiteY54" fmla="*/ 94 h 921039"/>
                <a:gd name="connsiteX55" fmla="*/ 975577 w 1092345"/>
                <a:gd name="connsiteY55" fmla="*/ 103674 h 921039"/>
                <a:gd name="connsiteX56" fmla="*/ 1035844 w 1092345"/>
                <a:gd name="connsiteY56" fmla="*/ 391822 h 921039"/>
                <a:gd name="connsiteX57" fmla="*/ 1073511 w 1092345"/>
                <a:gd name="connsiteY57" fmla="*/ 391822 h 921039"/>
                <a:gd name="connsiteX58" fmla="*/ 1092345 w 1092345"/>
                <a:gd name="connsiteY58" fmla="*/ 410655 h 921039"/>
                <a:gd name="connsiteX59" fmla="*/ 1073511 w 1092345"/>
                <a:gd name="connsiteY59" fmla="*/ 429489 h 921039"/>
                <a:gd name="connsiteX60" fmla="*/ 1026422 w 1092345"/>
                <a:gd name="connsiteY60" fmla="*/ 429489 h 921039"/>
                <a:gd name="connsiteX61" fmla="*/ 958622 w 1092345"/>
                <a:gd name="connsiteY61" fmla="*/ 529306 h 921039"/>
                <a:gd name="connsiteX62" fmla="*/ 581956 w 1092345"/>
                <a:gd name="connsiteY62" fmla="*/ 907860 h 921039"/>
                <a:gd name="connsiteX63" fmla="*/ 548056 w 1092345"/>
                <a:gd name="connsiteY63" fmla="*/ 921039 h 921039"/>
                <a:gd name="connsiteX64" fmla="*/ 514155 w 1092345"/>
                <a:gd name="connsiteY64" fmla="*/ 907860 h 921039"/>
                <a:gd name="connsiteX65" fmla="*/ 137485 w 1092345"/>
                <a:gd name="connsiteY65" fmla="*/ 529306 h 921039"/>
                <a:gd name="connsiteX66" fmla="*/ 69684 w 1092345"/>
                <a:gd name="connsiteY66" fmla="*/ 429489 h 921039"/>
                <a:gd name="connsiteX67" fmla="*/ 18834 w 1092345"/>
                <a:gd name="connsiteY67" fmla="*/ 429489 h 921039"/>
                <a:gd name="connsiteX68" fmla="*/ 0 w 1092345"/>
                <a:gd name="connsiteY68" fmla="*/ 410655 h 921039"/>
                <a:gd name="connsiteX69" fmla="*/ 18834 w 1092345"/>
                <a:gd name="connsiteY69" fmla="*/ 391822 h 921039"/>
                <a:gd name="connsiteX70" fmla="*/ 56501 w 1092345"/>
                <a:gd name="connsiteY70" fmla="*/ 391822 h 921039"/>
                <a:gd name="connsiteX71" fmla="*/ 116768 w 1092345"/>
                <a:gd name="connsiteY71" fmla="*/ 103674 h 921039"/>
                <a:gd name="connsiteX72" fmla="*/ 335237 w 1092345"/>
                <a:gd name="connsiteY72" fmla="*/ 94 h 92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092345" h="921039">
                  <a:moveTo>
                    <a:pt x="401169" y="295776"/>
                  </a:moveTo>
                  <a:lnTo>
                    <a:pt x="365386" y="416310"/>
                  </a:lnTo>
                  <a:cubicBezTo>
                    <a:pt x="361619" y="423844"/>
                    <a:pt x="354085" y="429494"/>
                    <a:pt x="346552" y="429494"/>
                  </a:cubicBezTo>
                  <a:lnTo>
                    <a:pt x="109240" y="429494"/>
                  </a:lnTo>
                  <a:cubicBezTo>
                    <a:pt x="122423" y="455861"/>
                    <a:pt x="139373" y="480344"/>
                    <a:pt x="161973" y="502945"/>
                  </a:cubicBezTo>
                  <a:lnTo>
                    <a:pt x="538644" y="881493"/>
                  </a:lnTo>
                  <a:cubicBezTo>
                    <a:pt x="542411" y="885260"/>
                    <a:pt x="548061" y="885260"/>
                    <a:pt x="551828" y="881493"/>
                  </a:cubicBezTo>
                  <a:lnTo>
                    <a:pt x="928498" y="502945"/>
                  </a:lnTo>
                  <a:lnTo>
                    <a:pt x="928503" y="502939"/>
                  </a:lnTo>
                  <a:cubicBezTo>
                    <a:pt x="951108" y="482223"/>
                    <a:pt x="968054" y="455856"/>
                    <a:pt x="979354" y="427605"/>
                  </a:cubicBezTo>
                  <a:lnTo>
                    <a:pt x="683672" y="427605"/>
                  </a:lnTo>
                  <a:cubicBezTo>
                    <a:pt x="678022" y="427605"/>
                    <a:pt x="672372" y="425722"/>
                    <a:pt x="668605" y="420072"/>
                  </a:cubicBezTo>
                  <a:lnTo>
                    <a:pt x="647889" y="389938"/>
                  </a:lnTo>
                  <a:lnTo>
                    <a:pt x="610222" y="463389"/>
                  </a:lnTo>
                  <a:cubicBezTo>
                    <a:pt x="608338" y="469039"/>
                    <a:pt x="600805" y="472806"/>
                    <a:pt x="593271" y="472806"/>
                  </a:cubicBezTo>
                  <a:cubicBezTo>
                    <a:pt x="585738" y="472806"/>
                    <a:pt x="578205" y="469039"/>
                    <a:pt x="576321" y="461506"/>
                  </a:cubicBezTo>
                  <a:lnTo>
                    <a:pt x="548071" y="386172"/>
                  </a:lnTo>
                  <a:lnTo>
                    <a:pt x="510404" y="533083"/>
                  </a:lnTo>
                  <a:cubicBezTo>
                    <a:pt x="508520" y="542500"/>
                    <a:pt x="500987" y="548150"/>
                    <a:pt x="493454" y="548150"/>
                  </a:cubicBezTo>
                  <a:cubicBezTo>
                    <a:pt x="484037" y="548150"/>
                    <a:pt x="476503" y="542500"/>
                    <a:pt x="474620" y="534967"/>
                  </a:cubicBezTo>
                  <a:close/>
                  <a:moveTo>
                    <a:pt x="749575" y="75418"/>
                  </a:moveTo>
                  <a:cubicBezTo>
                    <a:pt x="815497" y="75418"/>
                    <a:pt x="877648" y="103668"/>
                    <a:pt x="920965" y="154519"/>
                  </a:cubicBezTo>
                  <a:cubicBezTo>
                    <a:pt x="928498" y="162052"/>
                    <a:pt x="926615" y="173352"/>
                    <a:pt x="919081" y="180886"/>
                  </a:cubicBezTo>
                  <a:cubicBezTo>
                    <a:pt x="915315" y="182769"/>
                    <a:pt x="909665" y="184652"/>
                    <a:pt x="905898" y="184652"/>
                  </a:cubicBezTo>
                  <a:cubicBezTo>
                    <a:pt x="900248" y="184652"/>
                    <a:pt x="894598" y="182769"/>
                    <a:pt x="890831" y="179002"/>
                  </a:cubicBezTo>
                  <a:cubicBezTo>
                    <a:pt x="855052" y="137569"/>
                    <a:pt x="802313" y="113085"/>
                    <a:pt x="747696" y="113085"/>
                  </a:cubicBezTo>
                  <a:lnTo>
                    <a:pt x="747691" y="113085"/>
                  </a:lnTo>
                  <a:cubicBezTo>
                    <a:pt x="736391" y="113085"/>
                    <a:pt x="730741" y="105552"/>
                    <a:pt x="730741" y="94252"/>
                  </a:cubicBezTo>
                  <a:cubicBezTo>
                    <a:pt x="730741" y="82951"/>
                    <a:pt x="738274" y="75418"/>
                    <a:pt x="749575" y="75418"/>
                  </a:cubicBezTo>
                  <a:close/>
                  <a:moveTo>
                    <a:pt x="337135" y="37746"/>
                  </a:moveTo>
                  <a:cubicBezTo>
                    <a:pt x="261791" y="41513"/>
                    <a:pt x="193990" y="73530"/>
                    <a:pt x="145023" y="130031"/>
                  </a:cubicBezTo>
                  <a:lnTo>
                    <a:pt x="145038" y="130026"/>
                  </a:lnTo>
                  <a:cubicBezTo>
                    <a:pt x="81004" y="201583"/>
                    <a:pt x="65937" y="303289"/>
                    <a:pt x="96071" y="395573"/>
                  </a:cubicBezTo>
                  <a:lnTo>
                    <a:pt x="335262" y="395573"/>
                  </a:lnTo>
                  <a:lnTo>
                    <a:pt x="386113" y="227960"/>
                  </a:lnTo>
                  <a:cubicBezTo>
                    <a:pt x="389879" y="220426"/>
                    <a:pt x="397413" y="214776"/>
                    <a:pt x="404946" y="214776"/>
                  </a:cubicBezTo>
                  <a:cubicBezTo>
                    <a:pt x="414363" y="214776"/>
                    <a:pt x="421896" y="220426"/>
                    <a:pt x="423780" y="227960"/>
                  </a:cubicBezTo>
                  <a:lnTo>
                    <a:pt x="495347" y="463374"/>
                  </a:lnTo>
                  <a:lnTo>
                    <a:pt x="531131" y="324016"/>
                  </a:lnTo>
                  <a:cubicBezTo>
                    <a:pt x="533014" y="314599"/>
                    <a:pt x="540548" y="308949"/>
                    <a:pt x="548081" y="308949"/>
                  </a:cubicBezTo>
                  <a:cubicBezTo>
                    <a:pt x="555614" y="307066"/>
                    <a:pt x="563148" y="312716"/>
                    <a:pt x="566914" y="320249"/>
                  </a:cubicBezTo>
                  <a:lnTo>
                    <a:pt x="600815" y="410650"/>
                  </a:lnTo>
                  <a:lnTo>
                    <a:pt x="632832" y="346616"/>
                  </a:lnTo>
                  <a:cubicBezTo>
                    <a:pt x="634715" y="340966"/>
                    <a:pt x="640365" y="337199"/>
                    <a:pt x="647899" y="337199"/>
                  </a:cubicBezTo>
                  <a:cubicBezTo>
                    <a:pt x="655432" y="335316"/>
                    <a:pt x="661082" y="339083"/>
                    <a:pt x="664849" y="344733"/>
                  </a:cubicBezTo>
                  <a:lnTo>
                    <a:pt x="696866" y="393700"/>
                  </a:lnTo>
                  <a:lnTo>
                    <a:pt x="998207" y="393700"/>
                  </a:lnTo>
                  <a:cubicBezTo>
                    <a:pt x="1028341" y="303299"/>
                    <a:pt x="1013274" y="203481"/>
                    <a:pt x="949240" y="130031"/>
                  </a:cubicBezTo>
                  <a:cubicBezTo>
                    <a:pt x="900258" y="73530"/>
                    <a:pt x="830578" y="39630"/>
                    <a:pt x="757123" y="37746"/>
                  </a:cubicBezTo>
                  <a:cubicBezTo>
                    <a:pt x="683667" y="35863"/>
                    <a:pt x="613988" y="64113"/>
                    <a:pt x="561254" y="116847"/>
                  </a:cubicBezTo>
                  <a:cubicBezTo>
                    <a:pt x="553721" y="124380"/>
                    <a:pt x="542421" y="124380"/>
                    <a:pt x="534887" y="116847"/>
                  </a:cubicBezTo>
                  <a:cubicBezTo>
                    <a:pt x="484032" y="65997"/>
                    <a:pt x="418119" y="37746"/>
                    <a:pt x="346552" y="37746"/>
                  </a:cubicBezTo>
                  <a:close/>
                  <a:moveTo>
                    <a:pt x="335237" y="94"/>
                  </a:moveTo>
                  <a:cubicBezTo>
                    <a:pt x="412449" y="-1789"/>
                    <a:pt x="487788" y="26461"/>
                    <a:pt x="546172" y="77312"/>
                  </a:cubicBezTo>
                  <a:cubicBezTo>
                    <a:pt x="604561" y="24578"/>
                    <a:pt x="679891" y="-1789"/>
                    <a:pt x="757108" y="94"/>
                  </a:cubicBezTo>
                  <a:cubicBezTo>
                    <a:pt x="841854" y="1973"/>
                    <a:pt x="919076" y="39640"/>
                    <a:pt x="975577" y="103674"/>
                  </a:cubicBezTo>
                  <a:cubicBezTo>
                    <a:pt x="1045266" y="184643"/>
                    <a:pt x="1064090" y="293887"/>
                    <a:pt x="1035844" y="391822"/>
                  </a:cubicBezTo>
                  <a:lnTo>
                    <a:pt x="1073511" y="391822"/>
                  </a:lnTo>
                  <a:cubicBezTo>
                    <a:pt x="1084811" y="391822"/>
                    <a:pt x="1092345" y="399355"/>
                    <a:pt x="1092345" y="410655"/>
                  </a:cubicBezTo>
                  <a:cubicBezTo>
                    <a:pt x="1092345" y="421955"/>
                    <a:pt x="1084811" y="429489"/>
                    <a:pt x="1073511" y="429489"/>
                  </a:cubicBezTo>
                  <a:lnTo>
                    <a:pt x="1026422" y="429489"/>
                  </a:lnTo>
                  <a:cubicBezTo>
                    <a:pt x="1009477" y="465272"/>
                    <a:pt x="988755" y="499173"/>
                    <a:pt x="958622" y="529306"/>
                  </a:cubicBezTo>
                  <a:lnTo>
                    <a:pt x="581956" y="907860"/>
                  </a:lnTo>
                  <a:cubicBezTo>
                    <a:pt x="572539" y="915394"/>
                    <a:pt x="561239" y="921039"/>
                    <a:pt x="548056" y="921039"/>
                  </a:cubicBezTo>
                  <a:cubicBezTo>
                    <a:pt x="534872" y="921039"/>
                    <a:pt x="523572" y="917272"/>
                    <a:pt x="514155" y="907860"/>
                  </a:cubicBezTo>
                  <a:lnTo>
                    <a:pt x="137485" y="529306"/>
                  </a:lnTo>
                  <a:cubicBezTo>
                    <a:pt x="107351" y="499173"/>
                    <a:pt x="84751" y="465272"/>
                    <a:pt x="69684" y="429489"/>
                  </a:cubicBezTo>
                  <a:lnTo>
                    <a:pt x="18834" y="429489"/>
                  </a:lnTo>
                  <a:cubicBezTo>
                    <a:pt x="7533" y="429489"/>
                    <a:pt x="0" y="421955"/>
                    <a:pt x="0" y="410655"/>
                  </a:cubicBezTo>
                  <a:cubicBezTo>
                    <a:pt x="0" y="399355"/>
                    <a:pt x="7533" y="391822"/>
                    <a:pt x="18834" y="391822"/>
                  </a:cubicBezTo>
                  <a:lnTo>
                    <a:pt x="56501" y="391822"/>
                  </a:lnTo>
                  <a:cubicBezTo>
                    <a:pt x="28250" y="292009"/>
                    <a:pt x="47084" y="184658"/>
                    <a:pt x="116768" y="103674"/>
                  </a:cubicBezTo>
                  <a:cubicBezTo>
                    <a:pt x="173258" y="39645"/>
                    <a:pt x="250486" y="1978"/>
                    <a:pt x="335237" y="94"/>
                  </a:cubicBezTo>
                  <a:close/>
                </a:path>
              </a:pathLst>
            </a:custGeom>
            <a:solidFill>
              <a:srgbClr val="000000"/>
            </a:solidFill>
            <a:ln w="10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7AE870-5DB7-977E-A273-24DFC0C7E92E}"/>
              </a:ext>
            </a:extLst>
          </p:cNvPr>
          <p:cNvGrpSpPr/>
          <p:nvPr/>
        </p:nvGrpSpPr>
        <p:grpSpPr>
          <a:xfrm>
            <a:off x="8669547" y="2088722"/>
            <a:ext cx="1784849" cy="1784847"/>
            <a:chOff x="8669547" y="2088722"/>
            <a:chExt cx="1784849" cy="1784847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00046B0-918D-4E6E-8719-E8F006E8CF9E}"/>
                </a:ext>
              </a:extLst>
            </p:cNvPr>
            <p:cNvSpPr/>
            <p:nvPr/>
          </p:nvSpPr>
          <p:spPr>
            <a:xfrm>
              <a:off x="8669547" y="2088722"/>
              <a:ext cx="1784849" cy="17848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7" name="Graphic 55">
              <a:extLst>
                <a:ext uri="{FF2B5EF4-FFF2-40B4-BE49-F238E27FC236}">
                  <a16:creationId xmlns:a16="http://schemas.microsoft.com/office/drawing/2014/main" id="{39C7EA87-6BBF-5641-213D-9C967D2BF787}"/>
                </a:ext>
              </a:extLst>
            </p:cNvPr>
            <p:cNvSpPr/>
            <p:nvPr/>
          </p:nvSpPr>
          <p:spPr>
            <a:xfrm>
              <a:off x="9234159" y="2602697"/>
              <a:ext cx="655624" cy="756896"/>
            </a:xfrm>
            <a:custGeom>
              <a:avLst/>
              <a:gdLst>
                <a:gd name="connsiteX0" fmla="*/ 4200251 w 4790152"/>
                <a:gd name="connsiteY0" fmla="*/ 4349750 h 5530068"/>
                <a:gd name="connsiteX1" fmla="*/ 4200251 w 4790152"/>
                <a:gd name="connsiteY1" fmla="*/ 4350018 h 5530068"/>
                <a:gd name="connsiteX2" fmla="*/ 4790153 w 4790152"/>
                <a:gd name="connsiteY2" fmla="*/ 4939921 h 5530068"/>
                <a:gd name="connsiteX3" fmla="*/ 4200251 w 4790152"/>
                <a:gd name="connsiteY3" fmla="*/ 5529840 h 5530068"/>
                <a:gd name="connsiteX4" fmla="*/ 3303624 w 4790152"/>
                <a:gd name="connsiteY4" fmla="*/ 5529840 h 5530068"/>
                <a:gd name="connsiteX5" fmla="*/ 3097616 w 4790152"/>
                <a:gd name="connsiteY5" fmla="*/ 5491778 h 5530068"/>
                <a:gd name="connsiteX6" fmla="*/ 2916519 w 4790152"/>
                <a:gd name="connsiteY6" fmla="*/ 5530068 h 5530068"/>
                <a:gd name="connsiteX7" fmla="*/ 454611 w 4790152"/>
                <a:gd name="connsiteY7" fmla="*/ 5530068 h 5530068"/>
                <a:gd name="connsiteX8" fmla="*/ 0 w 4790152"/>
                <a:gd name="connsiteY8" fmla="*/ 5075212 h 5530068"/>
                <a:gd name="connsiteX9" fmla="*/ 0 w 4790152"/>
                <a:gd name="connsiteY9" fmla="*/ 1799945 h 5530068"/>
                <a:gd name="connsiteX10" fmla="*/ 359508 w 4790152"/>
                <a:gd name="connsiteY10" fmla="*/ 1355250 h 5530068"/>
                <a:gd name="connsiteX11" fmla="*/ 462915 w 4790152"/>
                <a:gd name="connsiteY11" fmla="*/ 1333012 h 5530068"/>
                <a:gd name="connsiteX12" fmla="*/ 674279 w 4790152"/>
                <a:gd name="connsiteY12" fmla="*/ 1071820 h 5530068"/>
                <a:gd name="connsiteX13" fmla="*/ 674279 w 4790152"/>
                <a:gd name="connsiteY13" fmla="*/ 823486 h 5530068"/>
                <a:gd name="connsiteX14" fmla="*/ 461303 w 4790152"/>
                <a:gd name="connsiteY14" fmla="*/ 823486 h 5530068"/>
                <a:gd name="connsiteX15" fmla="*/ 367543 w 4790152"/>
                <a:gd name="connsiteY15" fmla="*/ 729726 h 5530068"/>
                <a:gd name="connsiteX16" fmla="*/ 367543 w 4790152"/>
                <a:gd name="connsiteY16" fmla="*/ 93760 h 5530068"/>
                <a:gd name="connsiteX17" fmla="*/ 461303 w 4790152"/>
                <a:gd name="connsiteY17" fmla="*/ 0 h 5530068"/>
                <a:gd name="connsiteX18" fmla="*/ 2909838 w 4790152"/>
                <a:gd name="connsiteY18" fmla="*/ 0 h 5530068"/>
                <a:gd name="connsiteX19" fmla="*/ 3003598 w 4790152"/>
                <a:gd name="connsiteY19" fmla="*/ 93760 h 5530068"/>
                <a:gd name="connsiteX20" fmla="*/ 3003598 w 4790152"/>
                <a:gd name="connsiteY20" fmla="*/ 729726 h 5530068"/>
                <a:gd name="connsiteX21" fmla="*/ 2909838 w 4790152"/>
                <a:gd name="connsiteY21" fmla="*/ 823486 h 5530068"/>
                <a:gd name="connsiteX22" fmla="*/ 2696863 w 4790152"/>
                <a:gd name="connsiteY22" fmla="*/ 823486 h 5530068"/>
                <a:gd name="connsiteX23" fmla="*/ 2696863 w 4790152"/>
                <a:gd name="connsiteY23" fmla="*/ 1071820 h 5530068"/>
                <a:gd name="connsiteX24" fmla="*/ 2908227 w 4790152"/>
                <a:gd name="connsiteY24" fmla="*/ 1332744 h 5530068"/>
                <a:gd name="connsiteX25" fmla="*/ 3011634 w 4790152"/>
                <a:gd name="connsiteY25" fmla="*/ 1354981 h 5530068"/>
                <a:gd name="connsiteX26" fmla="*/ 3371410 w 4790152"/>
                <a:gd name="connsiteY26" fmla="*/ 1799676 h 5530068"/>
                <a:gd name="connsiteX27" fmla="*/ 3371410 w 4790152"/>
                <a:gd name="connsiteY27" fmla="*/ 4349767 h 5530068"/>
                <a:gd name="connsiteX28" fmla="*/ 2901460 w 4790152"/>
                <a:gd name="connsiteY28" fmla="*/ 4939652 h 5530068"/>
                <a:gd name="connsiteX29" fmla="*/ 2901191 w 4790152"/>
                <a:gd name="connsiteY29" fmla="*/ 4939652 h 5530068"/>
                <a:gd name="connsiteX30" fmla="*/ 3303562 w 4790152"/>
                <a:gd name="connsiteY30" fmla="*/ 5342045 h 5530068"/>
                <a:gd name="connsiteX31" fmla="*/ 3658515 w 4790152"/>
                <a:gd name="connsiteY31" fmla="*/ 5342045 h 5530068"/>
                <a:gd name="connsiteX32" fmla="*/ 3658515 w 4790152"/>
                <a:gd name="connsiteY32" fmla="*/ 4537293 h 5530068"/>
                <a:gd name="connsiteX33" fmla="*/ 3303830 w 4790152"/>
                <a:gd name="connsiteY33" fmla="*/ 4537293 h 5530068"/>
                <a:gd name="connsiteX34" fmla="*/ 2901460 w 4790152"/>
                <a:gd name="connsiteY34" fmla="*/ 4939663 h 5530068"/>
                <a:gd name="connsiteX35" fmla="*/ 187463 w 4790152"/>
                <a:gd name="connsiteY35" fmla="*/ 5074926 h 5530068"/>
                <a:gd name="connsiteX36" fmla="*/ 454548 w 4790152"/>
                <a:gd name="connsiteY36" fmla="*/ 5342274 h 5530068"/>
                <a:gd name="connsiteX37" fmla="*/ 2873594 w 4790152"/>
                <a:gd name="connsiteY37" fmla="*/ 5342274 h 5530068"/>
                <a:gd name="connsiteX38" fmla="*/ 2873594 w 4790152"/>
                <a:gd name="connsiteY38" fmla="*/ 4537562 h 5530068"/>
                <a:gd name="connsiteX39" fmla="*/ 187429 w 4790152"/>
                <a:gd name="connsiteY39" fmla="*/ 4537562 h 5530068"/>
                <a:gd name="connsiteX40" fmla="*/ 187463 w 4790152"/>
                <a:gd name="connsiteY40" fmla="*/ 2546621 h 5530068"/>
                <a:gd name="connsiteX41" fmla="*/ 187463 w 4790152"/>
                <a:gd name="connsiteY41" fmla="*/ 4350047 h 5530068"/>
                <a:gd name="connsiteX42" fmla="*/ 3183781 w 4790152"/>
                <a:gd name="connsiteY42" fmla="*/ 4350047 h 5530068"/>
                <a:gd name="connsiteX43" fmla="*/ 3183781 w 4790152"/>
                <a:gd name="connsiteY43" fmla="*/ 2546621 h 5530068"/>
                <a:gd name="connsiteX44" fmla="*/ 2274353 w 4790152"/>
                <a:gd name="connsiteY44" fmla="*/ 3122865 h 5530068"/>
                <a:gd name="connsiteX45" fmla="*/ 2368113 w 4790152"/>
                <a:gd name="connsiteY45" fmla="*/ 3216625 h 5530068"/>
                <a:gd name="connsiteX46" fmla="*/ 2368113 w 4790152"/>
                <a:gd name="connsiteY46" fmla="*/ 3680077 h 5530068"/>
                <a:gd name="connsiteX47" fmla="*/ 2274353 w 4790152"/>
                <a:gd name="connsiteY47" fmla="*/ 3773838 h 5530068"/>
                <a:gd name="connsiteX48" fmla="*/ 2011017 w 4790152"/>
                <a:gd name="connsiteY48" fmla="*/ 3773838 h 5530068"/>
                <a:gd name="connsiteX49" fmla="*/ 2011017 w 4790152"/>
                <a:gd name="connsiteY49" fmla="*/ 4036905 h 5530068"/>
                <a:gd name="connsiteX50" fmla="*/ 1917257 w 4790152"/>
                <a:gd name="connsiteY50" fmla="*/ 4130665 h 5530068"/>
                <a:gd name="connsiteX51" fmla="*/ 1453805 w 4790152"/>
                <a:gd name="connsiteY51" fmla="*/ 4130665 h 5530068"/>
                <a:gd name="connsiteX52" fmla="*/ 1360044 w 4790152"/>
                <a:gd name="connsiteY52" fmla="*/ 4036905 h 5530068"/>
                <a:gd name="connsiteX53" fmla="*/ 1360044 w 4790152"/>
                <a:gd name="connsiteY53" fmla="*/ 3773838 h 5530068"/>
                <a:gd name="connsiteX54" fmla="*/ 1096709 w 4790152"/>
                <a:gd name="connsiteY54" fmla="*/ 3773838 h 5530068"/>
                <a:gd name="connsiteX55" fmla="*/ 1002948 w 4790152"/>
                <a:gd name="connsiteY55" fmla="*/ 3680077 h 5530068"/>
                <a:gd name="connsiteX56" fmla="*/ 1002948 w 4790152"/>
                <a:gd name="connsiteY56" fmla="*/ 3216625 h 5530068"/>
                <a:gd name="connsiteX57" fmla="*/ 1096709 w 4790152"/>
                <a:gd name="connsiteY57" fmla="*/ 3122865 h 5530068"/>
                <a:gd name="connsiteX58" fmla="*/ 1360044 w 4790152"/>
                <a:gd name="connsiteY58" fmla="*/ 3122865 h 5530068"/>
                <a:gd name="connsiteX59" fmla="*/ 1360044 w 4790152"/>
                <a:gd name="connsiteY59" fmla="*/ 2859529 h 5530068"/>
                <a:gd name="connsiteX60" fmla="*/ 1453805 w 4790152"/>
                <a:gd name="connsiteY60" fmla="*/ 2765769 h 5530068"/>
                <a:gd name="connsiteX61" fmla="*/ 1917257 w 4790152"/>
                <a:gd name="connsiteY61" fmla="*/ 2765769 h 5530068"/>
                <a:gd name="connsiteX62" fmla="*/ 2011017 w 4790152"/>
                <a:gd name="connsiteY62" fmla="*/ 2859529 h 5530068"/>
                <a:gd name="connsiteX63" fmla="*/ 2011017 w 4790152"/>
                <a:gd name="connsiteY63" fmla="*/ 3122865 h 5530068"/>
                <a:gd name="connsiteX64" fmla="*/ 2180593 w 4790152"/>
                <a:gd name="connsiteY64" fmla="*/ 3586317 h 5530068"/>
                <a:gd name="connsiteX65" fmla="*/ 2180593 w 4790152"/>
                <a:gd name="connsiteY65" fmla="*/ 3310391 h 5530068"/>
                <a:gd name="connsiteX66" fmla="*/ 1917257 w 4790152"/>
                <a:gd name="connsiteY66" fmla="*/ 3310391 h 5530068"/>
                <a:gd name="connsiteX67" fmla="*/ 1823497 w 4790152"/>
                <a:gd name="connsiteY67" fmla="*/ 3216631 h 5530068"/>
                <a:gd name="connsiteX68" fmla="*/ 1823497 w 4790152"/>
                <a:gd name="connsiteY68" fmla="*/ 2953295 h 5530068"/>
                <a:gd name="connsiteX69" fmla="*/ 1547571 w 4790152"/>
                <a:gd name="connsiteY69" fmla="*/ 2953295 h 5530068"/>
                <a:gd name="connsiteX70" fmla="*/ 1547571 w 4790152"/>
                <a:gd name="connsiteY70" fmla="*/ 3216631 h 5530068"/>
                <a:gd name="connsiteX71" fmla="*/ 1453810 w 4790152"/>
                <a:gd name="connsiteY71" fmla="*/ 3310391 h 5530068"/>
                <a:gd name="connsiteX72" fmla="*/ 1190475 w 4790152"/>
                <a:gd name="connsiteY72" fmla="*/ 3310391 h 5530068"/>
                <a:gd name="connsiteX73" fmla="*/ 1190475 w 4790152"/>
                <a:gd name="connsiteY73" fmla="*/ 3586317 h 5530068"/>
                <a:gd name="connsiteX74" fmla="*/ 1453810 w 4790152"/>
                <a:gd name="connsiteY74" fmla="*/ 3586317 h 5530068"/>
                <a:gd name="connsiteX75" fmla="*/ 1547571 w 4790152"/>
                <a:gd name="connsiteY75" fmla="*/ 3680077 h 5530068"/>
                <a:gd name="connsiteX76" fmla="*/ 1547571 w 4790152"/>
                <a:gd name="connsiteY76" fmla="*/ 3943145 h 5530068"/>
                <a:gd name="connsiteX77" fmla="*/ 1823497 w 4790152"/>
                <a:gd name="connsiteY77" fmla="*/ 3943145 h 5530068"/>
                <a:gd name="connsiteX78" fmla="*/ 1823497 w 4790152"/>
                <a:gd name="connsiteY78" fmla="*/ 3680077 h 5530068"/>
                <a:gd name="connsiteX79" fmla="*/ 1917257 w 4790152"/>
                <a:gd name="connsiteY79" fmla="*/ 3586317 h 5530068"/>
                <a:gd name="connsiteX80" fmla="*/ 398598 w 4790152"/>
                <a:gd name="connsiteY80" fmla="*/ 1538575 h 5530068"/>
                <a:gd name="connsiteX81" fmla="*/ 187498 w 4790152"/>
                <a:gd name="connsiteY81" fmla="*/ 1799768 h 5530068"/>
                <a:gd name="connsiteX82" fmla="*/ 187498 w 4790152"/>
                <a:gd name="connsiteY82" fmla="*/ 2359124 h 5530068"/>
                <a:gd name="connsiteX83" fmla="*/ 3183815 w 4790152"/>
                <a:gd name="connsiteY83" fmla="*/ 2359124 h 5530068"/>
                <a:gd name="connsiteX84" fmla="*/ 3183815 w 4790152"/>
                <a:gd name="connsiteY84" fmla="*/ 1800036 h 5530068"/>
                <a:gd name="connsiteX85" fmla="*/ 2972452 w 4790152"/>
                <a:gd name="connsiteY85" fmla="*/ 1538844 h 5530068"/>
                <a:gd name="connsiteX86" fmla="*/ 2869044 w 4790152"/>
                <a:gd name="connsiteY86" fmla="*/ 1516607 h 5530068"/>
                <a:gd name="connsiteX87" fmla="*/ 2509268 w 4790152"/>
                <a:gd name="connsiteY87" fmla="*/ 1071911 h 5530068"/>
                <a:gd name="connsiteX88" fmla="*/ 2509268 w 4790152"/>
                <a:gd name="connsiteY88" fmla="*/ 823577 h 5530068"/>
                <a:gd name="connsiteX89" fmla="*/ 861748 w 4790152"/>
                <a:gd name="connsiteY89" fmla="*/ 823577 h 5530068"/>
                <a:gd name="connsiteX90" fmla="*/ 861748 w 4790152"/>
                <a:gd name="connsiteY90" fmla="*/ 1071643 h 5530068"/>
                <a:gd name="connsiteX91" fmla="*/ 501971 w 4790152"/>
                <a:gd name="connsiteY91" fmla="*/ 1516338 h 5530068"/>
                <a:gd name="connsiteX92" fmla="*/ 555046 w 4790152"/>
                <a:gd name="connsiteY92" fmla="*/ 187892 h 5530068"/>
                <a:gd name="connsiteX93" fmla="*/ 555046 w 4790152"/>
                <a:gd name="connsiteY93" fmla="*/ 636342 h 5530068"/>
                <a:gd name="connsiteX94" fmla="*/ 2816072 w 4790152"/>
                <a:gd name="connsiteY94" fmla="*/ 636342 h 5530068"/>
                <a:gd name="connsiteX95" fmla="*/ 2816072 w 4790152"/>
                <a:gd name="connsiteY95" fmla="*/ 187892 h 5530068"/>
                <a:gd name="connsiteX96" fmla="*/ 4485481 w 4790152"/>
                <a:gd name="connsiteY96" fmla="*/ 5224316 h 5530068"/>
                <a:gd name="connsiteX97" fmla="*/ 4485212 w 4790152"/>
                <a:gd name="connsiteY97" fmla="*/ 5224316 h 5530068"/>
                <a:gd name="connsiteX98" fmla="*/ 4602547 w 4790152"/>
                <a:gd name="connsiteY98" fmla="*/ 4940063 h 5530068"/>
                <a:gd name="connsiteX99" fmla="*/ 4200177 w 4790152"/>
                <a:gd name="connsiteY99" fmla="*/ 4537424 h 5530068"/>
                <a:gd name="connsiteX100" fmla="*/ 3846024 w 4790152"/>
                <a:gd name="connsiteY100" fmla="*/ 4537424 h 5530068"/>
                <a:gd name="connsiteX101" fmla="*/ 3846024 w 4790152"/>
                <a:gd name="connsiteY101" fmla="*/ 5342159 h 5530068"/>
                <a:gd name="connsiteX102" fmla="*/ 4200445 w 4790152"/>
                <a:gd name="connsiteY102" fmla="*/ 5342159 h 5530068"/>
                <a:gd name="connsiteX103" fmla="*/ 4485481 w 4790152"/>
                <a:gd name="connsiteY103" fmla="*/ 5224259 h 553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790152" h="5530068">
                  <a:moveTo>
                    <a:pt x="4200251" y="4349750"/>
                  </a:moveTo>
                  <a:lnTo>
                    <a:pt x="4200251" y="4350018"/>
                  </a:lnTo>
                  <a:cubicBezTo>
                    <a:pt x="4523863" y="4350018"/>
                    <a:pt x="4790153" y="4616303"/>
                    <a:pt x="4790153" y="4939921"/>
                  </a:cubicBezTo>
                  <a:cubicBezTo>
                    <a:pt x="4790153" y="5263521"/>
                    <a:pt x="4523868" y="5529840"/>
                    <a:pt x="4200251" y="5529840"/>
                  </a:cubicBezTo>
                  <a:lnTo>
                    <a:pt x="3303624" y="5529840"/>
                  </a:lnTo>
                  <a:cubicBezTo>
                    <a:pt x="3233170" y="5529554"/>
                    <a:pt x="3163516" y="5516982"/>
                    <a:pt x="3097616" y="5491778"/>
                  </a:cubicBezTo>
                  <a:cubicBezTo>
                    <a:pt x="3040557" y="5516982"/>
                    <a:pt x="2978938" y="5529840"/>
                    <a:pt x="2916519" y="5530068"/>
                  </a:cubicBezTo>
                  <a:lnTo>
                    <a:pt x="454611" y="5530068"/>
                  </a:lnTo>
                  <a:cubicBezTo>
                    <a:pt x="205471" y="5529554"/>
                    <a:pt x="269" y="5324614"/>
                    <a:pt x="0" y="5075212"/>
                  </a:cubicBezTo>
                  <a:lnTo>
                    <a:pt x="0" y="1799945"/>
                  </a:lnTo>
                  <a:cubicBezTo>
                    <a:pt x="806" y="1586707"/>
                    <a:pt x="151093" y="1400787"/>
                    <a:pt x="359508" y="1355250"/>
                  </a:cubicBezTo>
                  <a:lnTo>
                    <a:pt x="462915" y="1333012"/>
                  </a:lnTo>
                  <a:cubicBezTo>
                    <a:pt x="585610" y="1306495"/>
                    <a:pt x="673747" y="1197190"/>
                    <a:pt x="674279" y="1071820"/>
                  </a:cubicBezTo>
                  <a:lnTo>
                    <a:pt x="674279" y="823486"/>
                  </a:lnTo>
                  <a:lnTo>
                    <a:pt x="461303" y="823486"/>
                  </a:lnTo>
                  <a:cubicBezTo>
                    <a:pt x="409868" y="823486"/>
                    <a:pt x="367543" y="781161"/>
                    <a:pt x="367543" y="729726"/>
                  </a:cubicBezTo>
                  <a:lnTo>
                    <a:pt x="367543" y="93760"/>
                  </a:lnTo>
                  <a:cubicBezTo>
                    <a:pt x="367543" y="42325"/>
                    <a:pt x="409868" y="0"/>
                    <a:pt x="461303" y="0"/>
                  </a:cubicBezTo>
                  <a:lnTo>
                    <a:pt x="2909838" y="0"/>
                  </a:lnTo>
                  <a:cubicBezTo>
                    <a:pt x="2961273" y="0"/>
                    <a:pt x="3003598" y="42325"/>
                    <a:pt x="3003598" y="93760"/>
                  </a:cubicBezTo>
                  <a:lnTo>
                    <a:pt x="3003598" y="729726"/>
                  </a:lnTo>
                  <a:cubicBezTo>
                    <a:pt x="3003598" y="781161"/>
                    <a:pt x="2961273" y="823486"/>
                    <a:pt x="2909838" y="823486"/>
                  </a:cubicBezTo>
                  <a:lnTo>
                    <a:pt x="2696863" y="823486"/>
                  </a:lnTo>
                  <a:lnTo>
                    <a:pt x="2696863" y="1071820"/>
                  </a:lnTo>
                  <a:cubicBezTo>
                    <a:pt x="2697669" y="1197195"/>
                    <a:pt x="2785800" y="1306226"/>
                    <a:pt x="2908227" y="1332744"/>
                  </a:cubicBezTo>
                  <a:lnTo>
                    <a:pt x="3011634" y="1354981"/>
                  </a:lnTo>
                  <a:cubicBezTo>
                    <a:pt x="3220323" y="1400524"/>
                    <a:pt x="3370341" y="1586438"/>
                    <a:pt x="3371410" y="1799676"/>
                  </a:cubicBezTo>
                  <a:lnTo>
                    <a:pt x="3371410" y="4349767"/>
                  </a:lnTo>
                  <a:close/>
                  <a:moveTo>
                    <a:pt x="2901460" y="4939652"/>
                  </a:moveTo>
                  <a:lnTo>
                    <a:pt x="2901191" y="4939652"/>
                  </a:lnTo>
                  <a:cubicBezTo>
                    <a:pt x="2901460" y="5160422"/>
                    <a:pt x="3083088" y="5341759"/>
                    <a:pt x="3303562" y="5342045"/>
                  </a:cubicBezTo>
                  <a:lnTo>
                    <a:pt x="3658515" y="5342045"/>
                  </a:lnTo>
                  <a:lnTo>
                    <a:pt x="3658515" y="4537293"/>
                  </a:lnTo>
                  <a:lnTo>
                    <a:pt x="3303830" y="4537293"/>
                  </a:lnTo>
                  <a:cubicBezTo>
                    <a:pt x="3083357" y="4537830"/>
                    <a:pt x="2901997" y="4719190"/>
                    <a:pt x="2901460" y="4939663"/>
                  </a:cubicBezTo>
                  <a:close/>
                  <a:moveTo>
                    <a:pt x="187463" y="5074926"/>
                  </a:moveTo>
                  <a:cubicBezTo>
                    <a:pt x="187732" y="5221458"/>
                    <a:pt x="308016" y="5342045"/>
                    <a:pt x="454548" y="5342274"/>
                  </a:cubicBezTo>
                  <a:lnTo>
                    <a:pt x="2873594" y="5342274"/>
                  </a:lnTo>
                  <a:cubicBezTo>
                    <a:pt x="2661693" y="5117560"/>
                    <a:pt x="2661693" y="4762047"/>
                    <a:pt x="2873594" y="4537562"/>
                  </a:cubicBezTo>
                  <a:lnTo>
                    <a:pt x="187429" y="4537562"/>
                  </a:lnTo>
                  <a:close/>
                  <a:moveTo>
                    <a:pt x="187463" y="2546621"/>
                  </a:moveTo>
                  <a:lnTo>
                    <a:pt x="187463" y="4350047"/>
                  </a:lnTo>
                  <a:lnTo>
                    <a:pt x="3183781" y="4350047"/>
                  </a:lnTo>
                  <a:lnTo>
                    <a:pt x="3183781" y="2546621"/>
                  </a:lnTo>
                  <a:close/>
                  <a:moveTo>
                    <a:pt x="2274353" y="3122865"/>
                  </a:moveTo>
                  <a:cubicBezTo>
                    <a:pt x="2325788" y="3122865"/>
                    <a:pt x="2368113" y="3165190"/>
                    <a:pt x="2368113" y="3216625"/>
                  </a:cubicBezTo>
                  <a:lnTo>
                    <a:pt x="2368113" y="3680077"/>
                  </a:lnTo>
                  <a:cubicBezTo>
                    <a:pt x="2368113" y="3731512"/>
                    <a:pt x="2325788" y="3773838"/>
                    <a:pt x="2274353" y="3773838"/>
                  </a:cubicBezTo>
                  <a:lnTo>
                    <a:pt x="2011017" y="3773838"/>
                  </a:lnTo>
                  <a:lnTo>
                    <a:pt x="2011017" y="4036905"/>
                  </a:lnTo>
                  <a:cubicBezTo>
                    <a:pt x="2011017" y="4088340"/>
                    <a:pt x="1968692" y="4130665"/>
                    <a:pt x="1917257" y="4130665"/>
                  </a:cubicBezTo>
                  <a:lnTo>
                    <a:pt x="1453805" y="4130665"/>
                  </a:lnTo>
                  <a:cubicBezTo>
                    <a:pt x="1402370" y="4130665"/>
                    <a:pt x="1360044" y="4088340"/>
                    <a:pt x="1360044" y="4036905"/>
                  </a:cubicBezTo>
                  <a:lnTo>
                    <a:pt x="1360044" y="3773838"/>
                  </a:lnTo>
                  <a:lnTo>
                    <a:pt x="1096709" y="3773838"/>
                  </a:lnTo>
                  <a:cubicBezTo>
                    <a:pt x="1045274" y="3773838"/>
                    <a:pt x="1002948" y="3731512"/>
                    <a:pt x="1002948" y="3680077"/>
                  </a:cubicBezTo>
                  <a:lnTo>
                    <a:pt x="1002948" y="3216625"/>
                  </a:lnTo>
                  <a:cubicBezTo>
                    <a:pt x="1002948" y="3165190"/>
                    <a:pt x="1045274" y="3122865"/>
                    <a:pt x="1096709" y="3122865"/>
                  </a:cubicBezTo>
                  <a:lnTo>
                    <a:pt x="1360044" y="3122865"/>
                  </a:lnTo>
                  <a:lnTo>
                    <a:pt x="1360044" y="2859529"/>
                  </a:lnTo>
                  <a:cubicBezTo>
                    <a:pt x="1360044" y="2808094"/>
                    <a:pt x="1402370" y="2765769"/>
                    <a:pt x="1453805" y="2765769"/>
                  </a:cubicBezTo>
                  <a:lnTo>
                    <a:pt x="1917257" y="2765769"/>
                  </a:lnTo>
                  <a:cubicBezTo>
                    <a:pt x="1968692" y="2765769"/>
                    <a:pt x="2011017" y="2808094"/>
                    <a:pt x="2011017" y="2859529"/>
                  </a:cubicBezTo>
                  <a:lnTo>
                    <a:pt x="2011017" y="3122865"/>
                  </a:lnTo>
                  <a:close/>
                  <a:moveTo>
                    <a:pt x="2180593" y="3586317"/>
                  </a:moveTo>
                  <a:lnTo>
                    <a:pt x="2180593" y="3310391"/>
                  </a:lnTo>
                  <a:lnTo>
                    <a:pt x="1917257" y="3310391"/>
                  </a:lnTo>
                  <a:cubicBezTo>
                    <a:pt x="1865822" y="3310391"/>
                    <a:pt x="1823497" y="3268066"/>
                    <a:pt x="1823497" y="3216631"/>
                  </a:cubicBezTo>
                  <a:lnTo>
                    <a:pt x="1823497" y="2953295"/>
                  </a:lnTo>
                  <a:lnTo>
                    <a:pt x="1547571" y="2953295"/>
                  </a:lnTo>
                  <a:lnTo>
                    <a:pt x="1547571" y="3216631"/>
                  </a:lnTo>
                  <a:cubicBezTo>
                    <a:pt x="1547571" y="3268066"/>
                    <a:pt x="1505245" y="3310391"/>
                    <a:pt x="1453810" y="3310391"/>
                  </a:cubicBezTo>
                  <a:lnTo>
                    <a:pt x="1190475" y="3310391"/>
                  </a:lnTo>
                  <a:lnTo>
                    <a:pt x="1190475" y="3586317"/>
                  </a:lnTo>
                  <a:lnTo>
                    <a:pt x="1453810" y="3586317"/>
                  </a:lnTo>
                  <a:cubicBezTo>
                    <a:pt x="1505245" y="3586317"/>
                    <a:pt x="1547571" y="3628642"/>
                    <a:pt x="1547571" y="3680077"/>
                  </a:cubicBezTo>
                  <a:lnTo>
                    <a:pt x="1547571" y="3943145"/>
                  </a:lnTo>
                  <a:lnTo>
                    <a:pt x="1823497" y="3943145"/>
                  </a:lnTo>
                  <a:lnTo>
                    <a:pt x="1823497" y="3680077"/>
                  </a:lnTo>
                  <a:cubicBezTo>
                    <a:pt x="1823497" y="3628642"/>
                    <a:pt x="1865822" y="3586317"/>
                    <a:pt x="1917257" y="3586317"/>
                  </a:cubicBezTo>
                  <a:close/>
                  <a:moveTo>
                    <a:pt x="398598" y="1538575"/>
                  </a:moveTo>
                  <a:cubicBezTo>
                    <a:pt x="276172" y="1565361"/>
                    <a:pt x="188035" y="1674398"/>
                    <a:pt x="187498" y="1799768"/>
                  </a:cubicBezTo>
                  <a:lnTo>
                    <a:pt x="187498" y="2359124"/>
                  </a:lnTo>
                  <a:lnTo>
                    <a:pt x="3183815" y="2359124"/>
                  </a:lnTo>
                  <a:lnTo>
                    <a:pt x="3183815" y="1800036"/>
                  </a:lnTo>
                  <a:cubicBezTo>
                    <a:pt x="3183278" y="1674661"/>
                    <a:pt x="3094878" y="1565630"/>
                    <a:pt x="2972452" y="1538844"/>
                  </a:cubicBezTo>
                  <a:lnTo>
                    <a:pt x="2869044" y="1516607"/>
                  </a:lnTo>
                  <a:cubicBezTo>
                    <a:pt x="2660356" y="1471070"/>
                    <a:pt x="2510074" y="1285418"/>
                    <a:pt x="2509268" y="1071911"/>
                  </a:cubicBezTo>
                  <a:lnTo>
                    <a:pt x="2509268" y="823577"/>
                  </a:lnTo>
                  <a:lnTo>
                    <a:pt x="861748" y="823577"/>
                  </a:lnTo>
                  <a:lnTo>
                    <a:pt x="861748" y="1071643"/>
                  </a:lnTo>
                  <a:cubicBezTo>
                    <a:pt x="860679" y="1285149"/>
                    <a:pt x="710654" y="1470801"/>
                    <a:pt x="501971" y="1516338"/>
                  </a:cubicBezTo>
                  <a:close/>
                  <a:moveTo>
                    <a:pt x="555046" y="187892"/>
                  </a:moveTo>
                  <a:lnTo>
                    <a:pt x="555046" y="636342"/>
                  </a:lnTo>
                  <a:lnTo>
                    <a:pt x="2816072" y="636342"/>
                  </a:lnTo>
                  <a:lnTo>
                    <a:pt x="2816072" y="187892"/>
                  </a:lnTo>
                  <a:close/>
                  <a:moveTo>
                    <a:pt x="4485481" y="5224316"/>
                  </a:moveTo>
                  <a:lnTo>
                    <a:pt x="4485212" y="5224316"/>
                  </a:lnTo>
                  <a:cubicBezTo>
                    <a:pt x="4560222" y="5148992"/>
                    <a:pt x="4602547" y="5046682"/>
                    <a:pt x="4602547" y="4940063"/>
                  </a:cubicBezTo>
                  <a:cubicBezTo>
                    <a:pt x="4602547" y="4719321"/>
                    <a:pt x="4420919" y="4537693"/>
                    <a:pt x="4200177" y="4537424"/>
                  </a:cubicBezTo>
                  <a:lnTo>
                    <a:pt x="3846024" y="4537424"/>
                  </a:lnTo>
                  <a:lnTo>
                    <a:pt x="3846024" y="5342159"/>
                  </a:lnTo>
                  <a:lnTo>
                    <a:pt x="4200445" y="5342159"/>
                  </a:lnTo>
                  <a:cubicBezTo>
                    <a:pt x="4307333" y="5342445"/>
                    <a:pt x="4409934" y="5299812"/>
                    <a:pt x="4485481" y="5224259"/>
                  </a:cubicBezTo>
                  <a:close/>
                </a:path>
              </a:pathLst>
            </a:custGeom>
            <a:solidFill>
              <a:srgbClr val="000000"/>
            </a:solidFill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EE6EE0-2092-0049-2586-38D026910485}"/>
              </a:ext>
            </a:extLst>
          </p:cNvPr>
          <p:cNvGrpSpPr/>
          <p:nvPr/>
        </p:nvGrpSpPr>
        <p:grpSpPr>
          <a:xfrm>
            <a:off x="3607978" y="2218426"/>
            <a:ext cx="1595595" cy="533888"/>
            <a:chOff x="4844307" y="5029935"/>
            <a:chExt cx="1595595" cy="533888"/>
          </a:xfrm>
        </p:grpSpPr>
        <p:sp>
          <p:nvSpPr>
            <p:cNvPr id="24" name="Google Shape;12;p2">
              <a:extLst>
                <a:ext uri="{FF2B5EF4-FFF2-40B4-BE49-F238E27FC236}">
                  <a16:creationId xmlns:a16="http://schemas.microsoft.com/office/drawing/2014/main" id="{64E240D6-4683-3539-9EF5-303CB19EAEC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3;p2">
              <a:extLst>
                <a:ext uri="{FF2B5EF4-FFF2-40B4-BE49-F238E27FC236}">
                  <a16:creationId xmlns:a16="http://schemas.microsoft.com/office/drawing/2014/main" id="{133B60F6-58BB-B9BB-780C-481971BAA889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4;p2">
              <a:extLst>
                <a:ext uri="{FF2B5EF4-FFF2-40B4-BE49-F238E27FC236}">
                  <a16:creationId xmlns:a16="http://schemas.microsoft.com/office/drawing/2014/main" id="{779263FF-7476-F09B-CE64-7DAEA4FC9DE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5;p2">
              <a:extLst>
                <a:ext uri="{FF2B5EF4-FFF2-40B4-BE49-F238E27FC236}">
                  <a16:creationId xmlns:a16="http://schemas.microsoft.com/office/drawing/2014/main" id="{CBEF0C6D-4756-A378-DD06-4C06AA67B529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6;p2">
              <a:extLst>
                <a:ext uri="{FF2B5EF4-FFF2-40B4-BE49-F238E27FC236}">
                  <a16:creationId xmlns:a16="http://schemas.microsoft.com/office/drawing/2014/main" id="{B2D932B6-1774-1920-7AC4-E47D7199DED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7;p2">
              <a:extLst>
                <a:ext uri="{FF2B5EF4-FFF2-40B4-BE49-F238E27FC236}">
                  <a16:creationId xmlns:a16="http://schemas.microsoft.com/office/drawing/2014/main" id="{682F03B1-C803-60F9-237F-67DE55D5D512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8;p2">
              <a:extLst>
                <a:ext uri="{FF2B5EF4-FFF2-40B4-BE49-F238E27FC236}">
                  <a16:creationId xmlns:a16="http://schemas.microsoft.com/office/drawing/2014/main" id="{F62C9319-7A2C-B4F4-C9E1-184247245C71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9;p2">
              <a:extLst>
                <a:ext uri="{FF2B5EF4-FFF2-40B4-BE49-F238E27FC236}">
                  <a16:creationId xmlns:a16="http://schemas.microsoft.com/office/drawing/2014/main" id="{40839D3C-80D6-8A8E-F2D0-3488E3A71FB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2;p2">
              <a:extLst>
                <a:ext uri="{FF2B5EF4-FFF2-40B4-BE49-F238E27FC236}">
                  <a16:creationId xmlns:a16="http://schemas.microsoft.com/office/drawing/2014/main" id="{0249E95A-0CAD-212C-15FC-C80348B0548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3;p2">
              <a:extLst>
                <a:ext uri="{FF2B5EF4-FFF2-40B4-BE49-F238E27FC236}">
                  <a16:creationId xmlns:a16="http://schemas.microsoft.com/office/drawing/2014/main" id="{3693920D-FC7C-4477-287F-C0A572EFFE7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4;p2">
              <a:extLst>
                <a:ext uri="{FF2B5EF4-FFF2-40B4-BE49-F238E27FC236}">
                  <a16:creationId xmlns:a16="http://schemas.microsoft.com/office/drawing/2014/main" id="{9E7DBCD5-C36F-056C-17A8-AE13E3FEF25F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5;p2">
              <a:extLst>
                <a:ext uri="{FF2B5EF4-FFF2-40B4-BE49-F238E27FC236}">
                  <a16:creationId xmlns:a16="http://schemas.microsoft.com/office/drawing/2014/main" id="{78C91145-37FC-FD32-19E2-548E8631648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;p2">
              <a:extLst>
                <a:ext uri="{FF2B5EF4-FFF2-40B4-BE49-F238E27FC236}">
                  <a16:creationId xmlns:a16="http://schemas.microsoft.com/office/drawing/2014/main" id="{7695BD16-C958-ACD6-B103-21F38469E699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7;p2">
              <a:extLst>
                <a:ext uri="{FF2B5EF4-FFF2-40B4-BE49-F238E27FC236}">
                  <a16:creationId xmlns:a16="http://schemas.microsoft.com/office/drawing/2014/main" id="{067F8E02-068B-82CD-CE72-4878FE6AF377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8;p2">
              <a:extLst>
                <a:ext uri="{FF2B5EF4-FFF2-40B4-BE49-F238E27FC236}">
                  <a16:creationId xmlns:a16="http://schemas.microsoft.com/office/drawing/2014/main" id="{FF68724A-FECA-4477-87F1-BD47AA28681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9;p2">
              <a:extLst>
                <a:ext uri="{FF2B5EF4-FFF2-40B4-BE49-F238E27FC236}">
                  <a16:creationId xmlns:a16="http://schemas.microsoft.com/office/drawing/2014/main" id="{EC8AA434-CF6F-AC3C-E1D6-EA7E4B8298F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D8C145-3712-207A-62C4-7817F5261512}"/>
              </a:ext>
            </a:extLst>
          </p:cNvPr>
          <p:cNvGrpSpPr/>
          <p:nvPr/>
        </p:nvGrpSpPr>
        <p:grpSpPr>
          <a:xfrm>
            <a:off x="7206559" y="3429000"/>
            <a:ext cx="1595595" cy="533888"/>
            <a:chOff x="4844307" y="5029935"/>
            <a:chExt cx="1595595" cy="533888"/>
          </a:xfrm>
        </p:grpSpPr>
        <p:sp>
          <p:nvSpPr>
            <p:cNvPr id="41" name="Google Shape;12;p2">
              <a:extLst>
                <a:ext uri="{FF2B5EF4-FFF2-40B4-BE49-F238E27FC236}">
                  <a16:creationId xmlns:a16="http://schemas.microsoft.com/office/drawing/2014/main" id="{87CF517A-628A-AB1A-4509-F8050D518EC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3;p2">
              <a:extLst>
                <a:ext uri="{FF2B5EF4-FFF2-40B4-BE49-F238E27FC236}">
                  <a16:creationId xmlns:a16="http://schemas.microsoft.com/office/drawing/2014/main" id="{73B7FB41-FAE9-A7E0-B2C8-E9C7645B95BB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4;p2">
              <a:extLst>
                <a:ext uri="{FF2B5EF4-FFF2-40B4-BE49-F238E27FC236}">
                  <a16:creationId xmlns:a16="http://schemas.microsoft.com/office/drawing/2014/main" id="{1930FA0C-7ADD-F9F7-136C-471893E57D4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5;p2">
              <a:extLst>
                <a:ext uri="{FF2B5EF4-FFF2-40B4-BE49-F238E27FC236}">
                  <a16:creationId xmlns:a16="http://schemas.microsoft.com/office/drawing/2014/main" id="{B51FAA46-DCFE-E936-EB3D-E310014C888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6;p2">
              <a:extLst>
                <a:ext uri="{FF2B5EF4-FFF2-40B4-BE49-F238E27FC236}">
                  <a16:creationId xmlns:a16="http://schemas.microsoft.com/office/drawing/2014/main" id="{BEBB77A7-FD6F-BC8C-27FF-00AB103C6927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7;p2">
              <a:extLst>
                <a:ext uri="{FF2B5EF4-FFF2-40B4-BE49-F238E27FC236}">
                  <a16:creationId xmlns:a16="http://schemas.microsoft.com/office/drawing/2014/main" id="{97A8FCFE-C281-D455-824B-3C50927E403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8;p2">
              <a:extLst>
                <a:ext uri="{FF2B5EF4-FFF2-40B4-BE49-F238E27FC236}">
                  <a16:creationId xmlns:a16="http://schemas.microsoft.com/office/drawing/2014/main" id="{33CC2461-8DE0-EC6C-C0C6-AF39A5A846C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9;p2">
              <a:extLst>
                <a:ext uri="{FF2B5EF4-FFF2-40B4-BE49-F238E27FC236}">
                  <a16:creationId xmlns:a16="http://schemas.microsoft.com/office/drawing/2014/main" id="{ACF47E7B-48EC-88CD-3118-A91FA30878ED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2;p2">
              <a:extLst>
                <a:ext uri="{FF2B5EF4-FFF2-40B4-BE49-F238E27FC236}">
                  <a16:creationId xmlns:a16="http://schemas.microsoft.com/office/drawing/2014/main" id="{B1FD4280-4C58-83A0-DEAA-B4477293567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3;p2">
              <a:extLst>
                <a:ext uri="{FF2B5EF4-FFF2-40B4-BE49-F238E27FC236}">
                  <a16:creationId xmlns:a16="http://schemas.microsoft.com/office/drawing/2014/main" id="{7643E78E-B3DB-91F4-892B-C3D9C443C7B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4;p2">
              <a:extLst>
                <a:ext uri="{FF2B5EF4-FFF2-40B4-BE49-F238E27FC236}">
                  <a16:creationId xmlns:a16="http://schemas.microsoft.com/office/drawing/2014/main" id="{525A18A1-96BC-CBD3-6BFE-09AC094E0276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5;p2">
              <a:extLst>
                <a:ext uri="{FF2B5EF4-FFF2-40B4-BE49-F238E27FC236}">
                  <a16:creationId xmlns:a16="http://schemas.microsoft.com/office/drawing/2014/main" id="{C3FB32A2-C053-7B51-EBC3-F86CA57EB95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6;p2">
              <a:extLst>
                <a:ext uri="{FF2B5EF4-FFF2-40B4-BE49-F238E27FC236}">
                  <a16:creationId xmlns:a16="http://schemas.microsoft.com/office/drawing/2014/main" id="{0854B8E4-B7AC-F140-F34D-BF2EB5413F1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7;p2">
              <a:extLst>
                <a:ext uri="{FF2B5EF4-FFF2-40B4-BE49-F238E27FC236}">
                  <a16:creationId xmlns:a16="http://schemas.microsoft.com/office/drawing/2014/main" id="{60A41087-55F3-E783-3C81-580225268CD9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8;p2">
              <a:extLst>
                <a:ext uri="{FF2B5EF4-FFF2-40B4-BE49-F238E27FC236}">
                  <a16:creationId xmlns:a16="http://schemas.microsoft.com/office/drawing/2014/main" id="{C0F081E9-491E-6B37-E5F0-D044176B9027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9;p2">
              <a:extLst>
                <a:ext uri="{FF2B5EF4-FFF2-40B4-BE49-F238E27FC236}">
                  <a16:creationId xmlns:a16="http://schemas.microsoft.com/office/drawing/2014/main" id="{DA25A1F4-94EE-38F4-4AF0-6A1C0B180B51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solidFill>
                  <a:schemeClr val="accent2"/>
                </a:solidFill>
                <a:latin typeface="+mj-lt"/>
              </a:rPr>
              <a:t>Trends in medical conditions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558FC3E7-0992-71CB-C6D7-9769B3226431}"/>
              </a:ext>
            </a:extLst>
          </p:cNvPr>
          <p:cNvGrpSpPr/>
          <p:nvPr/>
        </p:nvGrpSpPr>
        <p:grpSpPr>
          <a:xfrm flipH="1">
            <a:off x="5414079" y="680914"/>
            <a:ext cx="6246154" cy="5614826"/>
            <a:chOff x="416542" y="926342"/>
            <a:chExt cx="6246154" cy="5614826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60AF4679-62C6-A623-C54A-52CC9424CA4B}"/>
                </a:ext>
              </a:extLst>
            </p:cNvPr>
            <p:cNvGrpSpPr/>
            <p:nvPr/>
          </p:nvGrpSpPr>
          <p:grpSpPr>
            <a:xfrm>
              <a:off x="416542" y="926342"/>
              <a:ext cx="6246154" cy="5614826"/>
              <a:chOff x="416542" y="926342"/>
              <a:chExt cx="6246154" cy="5614826"/>
            </a:xfrm>
          </p:grpSpPr>
          <p:sp>
            <p:nvSpPr>
              <p:cNvPr id="334" name="Graphic 38">
                <a:extLst>
                  <a:ext uri="{FF2B5EF4-FFF2-40B4-BE49-F238E27FC236}">
                    <a16:creationId xmlns:a16="http://schemas.microsoft.com/office/drawing/2014/main" id="{4C76CC02-7DB1-D382-4491-C3C94FD1C256}"/>
                  </a:ext>
                </a:extLst>
              </p:cNvPr>
              <p:cNvSpPr/>
              <p:nvPr/>
            </p:nvSpPr>
            <p:spPr>
              <a:xfrm>
                <a:off x="4392028" y="983549"/>
                <a:ext cx="2270668" cy="5372786"/>
              </a:xfrm>
              <a:custGeom>
                <a:avLst/>
                <a:gdLst>
                  <a:gd name="connsiteX0" fmla="*/ 1588313 w 3177980"/>
                  <a:gd name="connsiteY0" fmla="*/ 0 h 6858921"/>
                  <a:gd name="connsiteX1" fmla="*/ 1892100 w 3177980"/>
                  <a:gd name="connsiteY1" fmla="*/ 224222 h 6858921"/>
                  <a:gd name="connsiteX2" fmla="*/ 1890762 w 3177980"/>
                  <a:gd name="connsiteY2" fmla="*/ 464790 h 6858921"/>
                  <a:gd name="connsiteX3" fmla="*/ 1950501 w 3177980"/>
                  <a:gd name="connsiteY3" fmla="*/ 580787 h 6858921"/>
                  <a:gd name="connsiteX4" fmla="*/ 1848705 w 3177980"/>
                  <a:gd name="connsiteY4" fmla="*/ 742058 h 6858921"/>
                  <a:gd name="connsiteX5" fmla="*/ 1792447 w 3177980"/>
                  <a:gd name="connsiteY5" fmla="*/ 864217 h 6858921"/>
                  <a:gd name="connsiteX6" fmla="*/ 1792447 w 3177980"/>
                  <a:gd name="connsiteY6" fmla="*/ 1009680 h 6858921"/>
                  <a:gd name="connsiteX7" fmla="*/ 1940591 w 3177980"/>
                  <a:gd name="connsiteY7" fmla="*/ 1107190 h 6858921"/>
                  <a:gd name="connsiteX8" fmla="*/ 2168300 w 3177980"/>
                  <a:gd name="connsiteY8" fmla="*/ 1196127 h 6858921"/>
                  <a:gd name="connsiteX9" fmla="*/ 2554868 w 3177980"/>
                  <a:gd name="connsiteY9" fmla="*/ 1486254 h 6858921"/>
                  <a:gd name="connsiteX10" fmla="*/ 2659075 w 3177980"/>
                  <a:gd name="connsiteY10" fmla="*/ 2347276 h 6858921"/>
                  <a:gd name="connsiteX11" fmla="*/ 2827845 w 3177980"/>
                  <a:gd name="connsiteY11" fmla="*/ 2871005 h 6858921"/>
                  <a:gd name="connsiteX12" fmla="*/ 2895619 w 3177980"/>
                  <a:gd name="connsiteY12" fmla="*/ 3290251 h 6858921"/>
                  <a:gd name="connsiteX13" fmla="*/ 3042158 w 3177980"/>
                  <a:gd name="connsiteY13" fmla="*/ 3424462 h 6858921"/>
                  <a:gd name="connsiteX14" fmla="*/ 3177980 w 3177980"/>
                  <a:gd name="connsiteY14" fmla="*/ 3694228 h 6858921"/>
                  <a:gd name="connsiteX15" fmla="*/ 3092792 w 3177980"/>
                  <a:gd name="connsiteY15" fmla="*/ 3693690 h 6858921"/>
                  <a:gd name="connsiteX16" fmla="*/ 3049124 w 3177980"/>
                  <a:gd name="connsiteY16" fmla="*/ 3633414 h 6858921"/>
                  <a:gd name="connsiteX17" fmla="*/ 3099759 w 3177980"/>
                  <a:gd name="connsiteY17" fmla="*/ 3933989 h 6858921"/>
                  <a:gd name="connsiteX18" fmla="*/ 3037877 w 3177980"/>
                  <a:gd name="connsiteY18" fmla="*/ 3959169 h 6858921"/>
                  <a:gd name="connsiteX19" fmla="*/ 2969566 w 3177980"/>
                  <a:gd name="connsiteY19" fmla="*/ 3762808 h 6858921"/>
                  <a:gd name="connsiteX20" fmla="*/ 2998763 w 3177980"/>
                  <a:gd name="connsiteY20" fmla="*/ 3992659 h 6858921"/>
                  <a:gd name="connsiteX21" fmla="*/ 2935544 w 3177980"/>
                  <a:gd name="connsiteY21" fmla="*/ 4007661 h 6858921"/>
                  <a:gd name="connsiteX22" fmla="*/ 2877143 w 3177980"/>
                  <a:gd name="connsiteY22" fmla="*/ 3794954 h 6858921"/>
                  <a:gd name="connsiteX23" fmla="*/ 2893219 w 3177980"/>
                  <a:gd name="connsiteY23" fmla="*/ 4015159 h 6858921"/>
                  <a:gd name="connsiteX24" fmla="*/ 2832943 w 3177980"/>
                  <a:gd name="connsiteY24" fmla="*/ 4017839 h 6858921"/>
                  <a:gd name="connsiteX25" fmla="*/ 2789543 w 3177980"/>
                  <a:gd name="connsiteY25" fmla="*/ 3805670 h 6858921"/>
                  <a:gd name="connsiteX26" fmla="*/ 2797041 w 3177980"/>
                  <a:gd name="connsiteY26" fmla="*/ 3962118 h 6858921"/>
                  <a:gd name="connsiteX27" fmla="*/ 2743194 w 3177980"/>
                  <a:gd name="connsiteY27" fmla="*/ 3965604 h 6858921"/>
                  <a:gd name="connsiteX28" fmla="*/ 2655058 w 3177980"/>
                  <a:gd name="connsiteY28" fmla="*/ 3546626 h 6858921"/>
                  <a:gd name="connsiteX29" fmla="*/ 2676220 w 3177980"/>
                  <a:gd name="connsiteY29" fmla="*/ 3341424 h 6858921"/>
                  <a:gd name="connsiteX30" fmla="*/ 2342430 w 3177980"/>
                  <a:gd name="connsiteY30" fmla="*/ 2706258 h 6858921"/>
                  <a:gd name="connsiteX31" fmla="*/ 2312963 w 3177980"/>
                  <a:gd name="connsiteY31" fmla="*/ 2396311 h 6858921"/>
                  <a:gd name="connsiteX32" fmla="*/ 2213043 w 3177980"/>
                  <a:gd name="connsiteY32" fmla="*/ 2115830 h 6858921"/>
                  <a:gd name="connsiteX33" fmla="*/ 2115533 w 3177980"/>
                  <a:gd name="connsiteY33" fmla="*/ 2606874 h 6858921"/>
                  <a:gd name="connsiteX34" fmla="*/ 2174203 w 3177980"/>
                  <a:gd name="connsiteY34" fmla="*/ 3036837 h 6858921"/>
                  <a:gd name="connsiteX35" fmla="*/ 2312701 w 3177980"/>
                  <a:gd name="connsiteY35" fmla="*/ 3766871 h 6858921"/>
                  <a:gd name="connsiteX36" fmla="*/ 2236085 w 3177980"/>
                  <a:gd name="connsiteY36" fmla="*/ 4990338 h 6858921"/>
                  <a:gd name="connsiteX37" fmla="*/ 2343779 w 3177980"/>
                  <a:gd name="connsiteY37" fmla="*/ 5478971 h 6858921"/>
                  <a:gd name="connsiteX38" fmla="*/ 2265821 w 3177980"/>
                  <a:gd name="connsiteY38" fmla="*/ 6274098 h 6858921"/>
                  <a:gd name="connsiteX39" fmla="*/ 2540141 w 3177980"/>
                  <a:gd name="connsiteY39" fmla="*/ 6562592 h 6858921"/>
                  <a:gd name="connsiteX40" fmla="*/ 2649709 w 3177980"/>
                  <a:gd name="connsiteY40" fmla="*/ 6809366 h 6858921"/>
                  <a:gd name="connsiteX41" fmla="*/ 2306003 w 3177980"/>
                  <a:gd name="connsiteY41" fmla="*/ 6818167 h 6858921"/>
                  <a:gd name="connsiteX42" fmla="*/ 2138302 w 3177980"/>
                  <a:gd name="connsiteY42" fmla="*/ 6666834 h 6858921"/>
                  <a:gd name="connsiteX43" fmla="*/ 1955868 w 3177980"/>
                  <a:gd name="connsiteY43" fmla="*/ 6540361 h 6858921"/>
                  <a:gd name="connsiteX44" fmla="*/ 1982928 w 3177980"/>
                  <a:gd name="connsiteY44" fmla="*/ 6170143 h 6858921"/>
                  <a:gd name="connsiteX45" fmla="*/ 1858090 w 3177980"/>
                  <a:gd name="connsiteY45" fmla="*/ 5559621 h 6858921"/>
                  <a:gd name="connsiteX46" fmla="*/ 1837190 w 3177980"/>
                  <a:gd name="connsiteY46" fmla="*/ 5045539 h 6858921"/>
                  <a:gd name="connsiteX47" fmla="*/ 1628769 w 3177980"/>
                  <a:gd name="connsiteY47" fmla="*/ 3794526 h 6858921"/>
                  <a:gd name="connsiteX48" fmla="*/ 1549205 w 3177980"/>
                  <a:gd name="connsiteY48" fmla="*/ 3794526 h 6858921"/>
                  <a:gd name="connsiteX49" fmla="*/ 1340785 w 3177980"/>
                  <a:gd name="connsiteY49" fmla="*/ 5045539 h 6858921"/>
                  <a:gd name="connsiteX50" fmla="*/ 1319891 w 3177980"/>
                  <a:gd name="connsiteY50" fmla="*/ 5559621 h 6858921"/>
                  <a:gd name="connsiteX51" fmla="*/ 1195052 w 3177980"/>
                  <a:gd name="connsiteY51" fmla="*/ 6170143 h 6858921"/>
                  <a:gd name="connsiteX52" fmla="*/ 1222113 w 3177980"/>
                  <a:gd name="connsiteY52" fmla="*/ 6540361 h 6858921"/>
                  <a:gd name="connsiteX53" fmla="*/ 1039679 w 3177980"/>
                  <a:gd name="connsiteY53" fmla="*/ 6666834 h 6858921"/>
                  <a:gd name="connsiteX54" fmla="*/ 871978 w 3177980"/>
                  <a:gd name="connsiteY54" fmla="*/ 6818167 h 6858921"/>
                  <a:gd name="connsiteX55" fmla="*/ 528272 w 3177980"/>
                  <a:gd name="connsiteY55" fmla="*/ 6809366 h 6858921"/>
                  <a:gd name="connsiteX56" fmla="*/ 637840 w 3177980"/>
                  <a:gd name="connsiteY56" fmla="*/ 6562592 h 6858921"/>
                  <a:gd name="connsiteX57" fmla="*/ 912160 w 3177980"/>
                  <a:gd name="connsiteY57" fmla="*/ 6274098 h 6858921"/>
                  <a:gd name="connsiteX58" fmla="*/ 834201 w 3177980"/>
                  <a:gd name="connsiteY58" fmla="*/ 5478971 h 6858921"/>
                  <a:gd name="connsiteX59" fmla="*/ 941895 w 3177980"/>
                  <a:gd name="connsiteY59" fmla="*/ 4990338 h 6858921"/>
                  <a:gd name="connsiteX60" fmla="*/ 865280 w 3177980"/>
                  <a:gd name="connsiteY60" fmla="*/ 3766871 h 6858921"/>
                  <a:gd name="connsiteX61" fmla="*/ 1003777 w 3177980"/>
                  <a:gd name="connsiteY61" fmla="*/ 3036837 h 6858921"/>
                  <a:gd name="connsiteX62" fmla="*/ 1062447 w 3177980"/>
                  <a:gd name="connsiteY62" fmla="*/ 2606874 h 6858921"/>
                  <a:gd name="connsiteX63" fmla="*/ 964938 w 3177980"/>
                  <a:gd name="connsiteY63" fmla="*/ 2115830 h 6858921"/>
                  <a:gd name="connsiteX64" fmla="*/ 865017 w 3177980"/>
                  <a:gd name="connsiteY64" fmla="*/ 2396311 h 6858921"/>
                  <a:gd name="connsiteX65" fmla="*/ 835545 w 3177980"/>
                  <a:gd name="connsiteY65" fmla="*/ 2706258 h 6858921"/>
                  <a:gd name="connsiteX66" fmla="*/ 501754 w 3177980"/>
                  <a:gd name="connsiteY66" fmla="*/ 3341424 h 6858921"/>
                  <a:gd name="connsiteX67" fmla="*/ 522923 w 3177980"/>
                  <a:gd name="connsiteY67" fmla="*/ 3546626 h 6858921"/>
                  <a:gd name="connsiteX68" fmla="*/ 434786 w 3177980"/>
                  <a:gd name="connsiteY68" fmla="*/ 3965604 h 6858921"/>
                  <a:gd name="connsiteX69" fmla="*/ 380939 w 3177980"/>
                  <a:gd name="connsiteY69" fmla="*/ 3962118 h 6858921"/>
                  <a:gd name="connsiteX70" fmla="*/ 388437 w 3177980"/>
                  <a:gd name="connsiteY70" fmla="*/ 3805670 h 6858921"/>
                  <a:gd name="connsiteX71" fmla="*/ 345038 w 3177980"/>
                  <a:gd name="connsiteY71" fmla="*/ 4017839 h 6858921"/>
                  <a:gd name="connsiteX72" fmla="*/ 284761 w 3177980"/>
                  <a:gd name="connsiteY72" fmla="*/ 4015159 h 6858921"/>
                  <a:gd name="connsiteX73" fmla="*/ 300838 w 3177980"/>
                  <a:gd name="connsiteY73" fmla="*/ 3794954 h 6858921"/>
                  <a:gd name="connsiteX74" fmla="*/ 242436 w 3177980"/>
                  <a:gd name="connsiteY74" fmla="*/ 4007661 h 6858921"/>
                  <a:gd name="connsiteX75" fmla="*/ 179217 w 3177980"/>
                  <a:gd name="connsiteY75" fmla="*/ 3992659 h 6858921"/>
                  <a:gd name="connsiteX76" fmla="*/ 208415 w 3177980"/>
                  <a:gd name="connsiteY76" fmla="*/ 3762808 h 6858921"/>
                  <a:gd name="connsiteX77" fmla="*/ 140103 w 3177980"/>
                  <a:gd name="connsiteY77" fmla="*/ 3959169 h 6858921"/>
                  <a:gd name="connsiteX78" fmla="*/ 78221 w 3177980"/>
                  <a:gd name="connsiteY78" fmla="*/ 3933989 h 6858921"/>
                  <a:gd name="connsiteX79" fmla="*/ 128856 w 3177980"/>
                  <a:gd name="connsiteY79" fmla="*/ 3633414 h 6858921"/>
                  <a:gd name="connsiteX80" fmla="*/ 85188 w 3177980"/>
                  <a:gd name="connsiteY80" fmla="*/ 3693690 h 6858921"/>
                  <a:gd name="connsiteX81" fmla="*/ 0 w 3177980"/>
                  <a:gd name="connsiteY81" fmla="*/ 3694228 h 6858921"/>
                  <a:gd name="connsiteX82" fmla="*/ 135823 w 3177980"/>
                  <a:gd name="connsiteY82" fmla="*/ 3424462 h 6858921"/>
                  <a:gd name="connsiteX83" fmla="*/ 282361 w 3177980"/>
                  <a:gd name="connsiteY83" fmla="*/ 3290251 h 6858921"/>
                  <a:gd name="connsiteX84" fmla="*/ 350135 w 3177980"/>
                  <a:gd name="connsiteY84" fmla="*/ 2871005 h 6858921"/>
                  <a:gd name="connsiteX85" fmla="*/ 518905 w 3177980"/>
                  <a:gd name="connsiteY85" fmla="*/ 2347276 h 6858921"/>
                  <a:gd name="connsiteX86" fmla="*/ 623112 w 3177980"/>
                  <a:gd name="connsiteY86" fmla="*/ 1486254 h 6858921"/>
                  <a:gd name="connsiteX87" fmla="*/ 1009681 w 3177980"/>
                  <a:gd name="connsiteY87" fmla="*/ 1196127 h 6858921"/>
                  <a:gd name="connsiteX88" fmla="*/ 1237389 w 3177980"/>
                  <a:gd name="connsiteY88" fmla="*/ 1107190 h 6858921"/>
                  <a:gd name="connsiteX89" fmla="*/ 1385533 w 3177980"/>
                  <a:gd name="connsiteY89" fmla="*/ 1009680 h 6858921"/>
                  <a:gd name="connsiteX90" fmla="*/ 1385533 w 3177980"/>
                  <a:gd name="connsiteY90" fmla="*/ 864217 h 6858921"/>
                  <a:gd name="connsiteX91" fmla="*/ 1329275 w 3177980"/>
                  <a:gd name="connsiteY91" fmla="*/ 742058 h 6858921"/>
                  <a:gd name="connsiteX92" fmla="*/ 1227479 w 3177980"/>
                  <a:gd name="connsiteY92" fmla="*/ 580787 h 6858921"/>
                  <a:gd name="connsiteX93" fmla="*/ 1287218 w 3177980"/>
                  <a:gd name="connsiteY93" fmla="*/ 464790 h 6858921"/>
                  <a:gd name="connsiteX94" fmla="*/ 1285881 w 3177980"/>
                  <a:gd name="connsiteY94" fmla="*/ 224222 h 6858921"/>
                  <a:gd name="connsiteX95" fmla="*/ 1588330 w 3177980"/>
                  <a:gd name="connsiteY95" fmla="*/ 0 h 6858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3177980" h="6858921">
                    <a:moveTo>
                      <a:pt x="1588313" y="0"/>
                    </a:moveTo>
                    <a:cubicBezTo>
                      <a:pt x="1739938" y="0"/>
                      <a:pt x="1857009" y="107156"/>
                      <a:pt x="1892100" y="224222"/>
                    </a:cubicBezTo>
                    <a:cubicBezTo>
                      <a:pt x="1927195" y="341026"/>
                      <a:pt x="1890762" y="464790"/>
                      <a:pt x="1890762" y="464790"/>
                    </a:cubicBezTo>
                    <a:cubicBezTo>
                      <a:pt x="1939785" y="458092"/>
                      <a:pt x="1961217" y="511135"/>
                      <a:pt x="1950501" y="580787"/>
                    </a:cubicBezTo>
                    <a:cubicBezTo>
                      <a:pt x="1939785" y="650441"/>
                      <a:pt x="1894511" y="713929"/>
                      <a:pt x="1848705" y="742058"/>
                    </a:cubicBezTo>
                    <a:cubicBezTo>
                      <a:pt x="1848705" y="742058"/>
                      <a:pt x="1828343" y="817068"/>
                      <a:pt x="1792447" y="864217"/>
                    </a:cubicBezTo>
                    <a:cubicBezTo>
                      <a:pt x="1781731" y="878681"/>
                      <a:pt x="1777982" y="983963"/>
                      <a:pt x="1792447" y="1009680"/>
                    </a:cubicBezTo>
                    <a:cubicBezTo>
                      <a:pt x="1805843" y="1033792"/>
                      <a:pt x="1864507" y="1063527"/>
                      <a:pt x="1940591" y="1107190"/>
                    </a:cubicBezTo>
                    <a:cubicBezTo>
                      <a:pt x="2013457" y="1148978"/>
                      <a:pt x="2097039" y="1187023"/>
                      <a:pt x="2168300" y="1196127"/>
                    </a:cubicBezTo>
                    <a:cubicBezTo>
                      <a:pt x="2359844" y="1220507"/>
                      <a:pt x="2496735" y="1297922"/>
                      <a:pt x="2554868" y="1486254"/>
                    </a:cubicBezTo>
                    <a:cubicBezTo>
                      <a:pt x="2613001" y="1674849"/>
                      <a:pt x="2614607" y="2098902"/>
                      <a:pt x="2659075" y="2347276"/>
                    </a:cubicBezTo>
                    <a:cubicBezTo>
                      <a:pt x="2769180" y="2516583"/>
                      <a:pt x="2781233" y="2656961"/>
                      <a:pt x="2827845" y="2871005"/>
                    </a:cubicBezTo>
                    <a:cubicBezTo>
                      <a:pt x="2874457" y="3084780"/>
                      <a:pt x="2860792" y="3227838"/>
                      <a:pt x="2895619" y="3290251"/>
                    </a:cubicBezTo>
                    <a:cubicBezTo>
                      <a:pt x="2930441" y="3352665"/>
                      <a:pt x="2984293" y="3356688"/>
                      <a:pt x="3042158" y="3424462"/>
                    </a:cubicBezTo>
                    <a:cubicBezTo>
                      <a:pt x="3100022" y="3491968"/>
                      <a:pt x="3112343" y="3581979"/>
                      <a:pt x="3177980" y="3694228"/>
                    </a:cubicBezTo>
                    <a:cubicBezTo>
                      <a:pt x="3149851" y="3719676"/>
                      <a:pt x="3113686" y="3712978"/>
                      <a:pt x="3092792" y="3693690"/>
                    </a:cubicBezTo>
                    <a:cubicBezTo>
                      <a:pt x="3071898" y="3674402"/>
                      <a:pt x="3049124" y="3633414"/>
                      <a:pt x="3049124" y="3633414"/>
                    </a:cubicBezTo>
                    <a:cubicBezTo>
                      <a:pt x="3049124" y="3633414"/>
                      <a:pt x="3093330" y="3886572"/>
                      <a:pt x="3099759" y="3933989"/>
                    </a:cubicBezTo>
                    <a:cubicBezTo>
                      <a:pt x="3106188" y="3981406"/>
                      <a:pt x="3053142" y="3992122"/>
                      <a:pt x="3037877" y="3959169"/>
                    </a:cubicBezTo>
                    <a:cubicBezTo>
                      <a:pt x="3021801" y="3924079"/>
                      <a:pt x="2969566" y="3762808"/>
                      <a:pt x="2969566" y="3762808"/>
                    </a:cubicBezTo>
                    <a:cubicBezTo>
                      <a:pt x="2969566" y="3762808"/>
                      <a:pt x="2997695" y="3957832"/>
                      <a:pt x="2998763" y="3992659"/>
                    </a:cubicBezTo>
                    <a:cubicBezTo>
                      <a:pt x="2999838" y="4033115"/>
                      <a:pt x="2955632" y="4040345"/>
                      <a:pt x="2935544" y="4007661"/>
                    </a:cubicBezTo>
                    <a:cubicBezTo>
                      <a:pt x="2914650" y="3973640"/>
                      <a:pt x="2877143" y="3794954"/>
                      <a:pt x="2877143" y="3794954"/>
                    </a:cubicBezTo>
                    <a:cubicBezTo>
                      <a:pt x="2877143" y="3794954"/>
                      <a:pt x="2899111" y="3997746"/>
                      <a:pt x="2893219" y="4015159"/>
                    </a:cubicBezTo>
                    <a:cubicBezTo>
                      <a:pt x="2884109" y="4042488"/>
                      <a:pt x="2854905" y="4053472"/>
                      <a:pt x="2832943" y="4017839"/>
                    </a:cubicBezTo>
                    <a:cubicBezTo>
                      <a:pt x="2818472" y="3994534"/>
                      <a:pt x="2789543" y="3805670"/>
                      <a:pt x="2789543" y="3805670"/>
                    </a:cubicBezTo>
                    <a:cubicBezTo>
                      <a:pt x="2789543" y="3805670"/>
                      <a:pt x="2797310" y="3943636"/>
                      <a:pt x="2797041" y="3962118"/>
                    </a:cubicBezTo>
                    <a:cubicBezTo>
                      <a:pt x="2796241" y="4001232"/>
                      <a:pt x="2754985" y="4000426"/>
                      <a:pt x="2743194" y="3965604"/>
                    </a:cubicBezTo>
                    <a:cubicBezTo>
                      <a:pt x="2735697" y="3943367"/>
                      <a:pt x="2656932" y="3669584"/>
                      <a:pt x="2655058" y="3546626"/>
                    </a:cubicBezTo>
                    <a:cubicBezTo>
                      <a:pt x="2653452" y="3453935"/>
                      <a:pt x="2692028" y="3405986"/>
                      <a:pt x="2676220" y="3341424"/>
                    </a:cubicBezTo>
                    <a:cubicBezTo>
                      <a:pt x="2660418" y="3276861"/>
                      <a:pt x="2380469" y="2859757"/>
                      <a:pt x="2342430" y="2706258"/>
                    </a:cubicBezTo>
                    <a:cubicBezTo>
                      <a:pt x="2302785" y="2545793"/>
                      <a:pt x="2325022" y="2461405"/>
                      <a:pt x="2312963" y="2396311"/>
                    </a:cubicBezTo>
                    <a:cubicBezTo>
                      <a:pt x="2300911" y="2331217"/>
                      <a:pt x="2234737" y="2109401"/>
                      <a:pt x="2213043" y="2115830"/>
                    </a:cubicBezTo>
                    <a:cubicBezTo>
                      <a:pt x="2191343" y="2121991"/>
                      <a:pt x="2116333" y="2471589"/>
                      <a:pt x="2115533" y="2606874"/>
                    </a:cubicBezTo>
                    <a:cubicBezTo>
                      <a:pt x="2114733" y="2735731"/>
                      <a:pt x="2147680" y="2959153"/>
                      <a:pt x="2174203" y="3036837"/>
                    </a:cubicBezTo>
                    <a:cubicBezTo>
                      <a:pt x="2198584" y="3108366"/>
                      <a:pt x="2283234" y="3421525"/>
                      <a:pt x="2312701" y="3766871"/>
                    </a:cubicBezTo>
                    <a:cubicBezTo>
                      <a:pt x="2349402" y="4200051"/>
                      <a:pt x="2226976" y="4895469"/>
                      <a:pt x="2236085" y="4990338"/>
                    </a:cubicBezTo>
                    <a:cubicBezTo>
                      <a:pt x="2245195" y="5085207"/>
                      <a:pt x="2332795" y="5237603"/>
                      <a:pt x="2343779" y="5478971"/>
                    </a:cubicBezTo>
                    <a:cubicBezTo>
                      <a:pt x="2354763" y="5720315"/>
                      <a:pt x="2240372" y="6160999"/>
                      <a:pt x="2265821" y="6274098"/>
                    </a:cubicBezTo>
                    <a:cubicBezTo>
                      <a:pt x="2291270" y="6387141"/>
                      <a:pt x="2464594" y="6495898"/>
                      <a:pt x="2540141" y="6562592"/>
                    </a:cubicBezTo>
                    <a:cubicBezTo>
                      <a:pt x="2615956" y="6629343"/>
                      <a:pt x="2690697" y="6749358"/>
                      <a:pt x="2649709" y="6809366"/>
                    </a:cubicBezTo>
                    <a:cubicBezTo>
                      <a:pt x="2608721" y="6869373"/>
                      <a:pt x="2413159" y="6877660"/>
                      <a:pt x="2306003" y="6818167"/>
                    </a:cubicBezTo>
                    <a:cubicBezTo>
                      <a:pt x="2198847" y="6758445"/>
                      <a:pt x="2190543" y="6705124"/>
                      <a:pt x="2138302" y="6666834"/>
                    </a:cubicBezTo>
                    <a:cubicBezTo>
                      <a:pt x="2078026" y="6622600"/>
                      <a:pt x="1995518" y="6612427"/>
                      <a:pt x="1955868" y="6540361"/>
                    </a:cubicBezTo>
                    <a:cubicBezTo>
                      <a:pt x="1916223" y="6468066"/>
                      <a:pt x="1988820" y="6329534"/>
                      <a:pt x="1982928" y="6170143"/>
                    </a:cubicBezTo>
                    <a:cubicBezTo>
                      <a:pt x="1977030" y="6010751"/>
                      <a:pt x="1888631" y="5759463"/>
                      <a:pt x="1858090" y="5559621"/>
                    </a:cubicBezTo>
                    <a:cubicBezTo>
                      <a:pt x="1827549" y="5359762"/>
                      <a:pt x="1851392" y="5211634"/>
                      <a:pt x="1837190" y="5045539"/>
                    </a:cubicBezTo>
                    <a:cubicBezTo>
                      <a:pt x="1822725" y="4879450"/>
                      <a:pt x="1641897" y="4082733"/>
                      <a:pt x="1628769" y="3794526"/>
                    </a:cubicBezTo>
                    <a:lnTo>
                      <a:pt x="1549205" y="3794526"/>
                    </a:lnTo>
                    <a:cubicBezTo>
                      <a:pt x="1536084" y="4082779"/>
                      <a:pt x="1354986" y="4879462"/>
                      <a:pt x="1340785" y="5045539"/>
                    </a:cubicBezTo>
                    <a:cubicBezTo>
                      <a:pt x="1326320" y="5211634"/>
                      <a:pt x="1350432" y="5359779"/>
                      <a:pt x="1319891" y="5559621"/>
                    </a:cubicBezTo>
                    <a:cubicBezTo>
                      <a:pt x="1289356" y="5759463"/>
                      <a:pt x="1200950" y="6010751"/>
                      <a:pt x="1195052" y="6170143"/>
                    </a:cubicBezTo>
                    <a:cubicBezTo>
                      <a:pt x="1189155" y="6329534"/>
                      <a:pt x="1262026" y="6468066"/>
                      <a:pt x="1222113" y="6540361"/>
                    </a:cubicBezTo>
                    <a:cubicBezTo>
                      <a:pt x="1182194" y="6612712"/>
                      <a:pt x="1099955" y="6622600"/>
                      <a:pt x="1039679" y="6666834"/>
                    </a:cubicBezTo>
                    <a:cubicBezTo>
                      <a:pt x="987438" y="6705124"/>
                      <a:pt x="979134" y="6758445"/>
                      <a:pt x="871978" y="6818167"/>
                    </a:cubicBezTo>
                    <a:cubicBezTo>
                      <a:pt x="764821" y="6877946"/>
                      <a:pt x="569260" y="6869373"/>
                      <a:pt x="528272" y="6809366"/>
                    </a:cubicBezTo>
                    <a:cubicBezTo>
                      <a:pt x="487284" y="6749358"/>
                      <a:pt x="561756" y="6629857"/>
                      <a:pt x="637840" y="6562592"/>
                    </a:cubicBezTo>
                    <a:cubicBezTo>
                      <a:pt x="713655" y="6495898"/>
                      <a:pt x="886711" y="6387141"/>
                      <a:pt x="912160" y="6274098"/>
                    </a:cubicBezTo>
                    <a:cubicBezTo>
                      <a:pt x="937609" y="6161056"/>
                      <a:pt x="822954" y="5720372"/>
                      <a:pt x="834201" y="5478971"/>
                    </a:cubicBezTo>
                    <a:cubicBezTo>
                      <a:pt x="845186" y="5237603"/>
                      <a:pt x="932785" y="5085173"/>
                      <a:pt x="941895" y="4990338"/>
                    </a:cubicBezTo>
                    <a:cubicBezTo>
                      <a:pt x="951005" y="4895504"/>
                      <a:pt x="828846" y="4199839"/>
                      <a:pt x="865280" y="3766871"/>
                    </a:cubicBezTo>
                    <a:cubicBezTo>
                      <a:pt x="894478" y="3421559"/>
                      <a:pt x="979403" y="3108389"/>
                      <a:pt x="1003777" y="3036837"/>
                    </a:cubicBezTo>
                    <a:cubicBezTo>
                      <a:pt x="1030026" y="2959147"/>
                      <a:pt x="1063247" y="2735725"/>
                      <a:pt x="1062447" y="2606874"/>
                    </a:cubicBezTo>
                    <a:cubicBezTo>
                      <a:pt x="1061641" y="2471320"/>
                      <a:pt x="986632" y="2121991"/>
                      <a:pt x="964938" y="2115830"/>
                    </a:cubicBezTo>
                    <a:cubicBezTo>
                      <a:pt x="943244" y="2109669"/>
                      <a:pt x="877070" y="2331480"/>
                      <a:pt x="865017" y="2396311"/>
                    </a:cubicBezTo>
                    <a:cubicBezTo>
                      <a:pt x="852958" y="2461411"/>
                      <a:pt x="875195" y="2545793"/>
                      <a:pt x="835545" y="2706258"/>
                    </a:cubicBezTo>
                    <a:cubicBezTo>
                      <a:pt x="797506" y="2859757"/>
                      <a:pt x="517825" y="3276867"/>
                      <a:pt x="501754" y="3341424"/>
                    </a:cubicBezTo>
                    <a:cubicBezTo>
                      <a:pt x="485952" y="3405986"/>
                      <a:pt x="524260" y="3454203"/>
                      <a:pt x="522923" y="3546626"/>
                    </a:cubicBezTo>
                    <a:cubicBezTo>
                      <a:pt x="521042" y="3669590"/>
                      <a:pt x="442290" y="3943373"/>
                      <a:pt x="434786" y="3965604"/>
                    </a:cubicBezTo>
                    <a:cubicBezTo>
                      <a:pt x="422996" y="4000426"/>
                      <a:pt x="381739" y="4001232"/>
                      <a:pt x="380939" y="3962118"/>
                    </a:cubicBezTo>
                    <a:cubicBezTo>
                      <a:pt x="380671" y="3943904"/>
                      <a:pt x="388437" y="3805670"/>
                      <a:pt x="388437" y="3805670"/>
                    </a:cubicBezTo>
                    <a:cubicBezTo>
                      <a:pt x="388437" y="3805670"/>
                      <a:pt x="359239" y="3994534"/>
                      <a:pt x="345038" y="4017839"/>
                    </a:cubicBezTo>
                    <a:cubicBezTo>
                      <a:pt x="323075" y="4053472"/>
                      <a:pt x="293871" y="4042220"/>
                      <a:pt x="284761" y="4015159"/>
                    </a:cubicBezTo>
                    <a:cubicBezTo>
                      <a:pt x="278869" y="3997751"/>
                      <a:pt x="300838" y="3794954"/>
                      <a:pt x="300838" y="3794954"/>
                    </a:cubicBezTo>
                    <a:cubicBezTo>
                      <a:pt x="300838" y="3794954"/>
                      <a:pt x="263330" y="3973640"/>
                      <a:pt x="242436" y="4007661"/>
                    </a:cubicBezTo>
                    <a:cubicBezTo>
                      <a:pt x="222342" y="4040614"/>
                      <a:pt x="178142" y="4033115"/>
                      <a:pt x="179217" y="3992659"/>
                    </a:cubicBezTo>
                    <a:cubicBezTo>
                      <a:pt x="180017" y="3957837"/>
                      <a:pt x="208415" y="3762808"/>
                      <a:pt x="208415" y="3762808"/>
                    </a:cubicBezTo>
                    <a:cubicBezTo>
                      <a:pt x="208415" y="3762808"/>
                      <a:pt x="156180" y="3924348"/>
                      <a:pt x="140103" y="3959169"/>
                    </a:cubicBezTo>
                    <a:cubicBezTo>
                      <a:pt x="125101" y="3992122"/>
                      <a:pt x="71792" y="3981138"/>
                      <a:pt x="78221" y="3933989"/>
                    </a:cubicBezTo>
                    <a:cubicBezTo>
                      <a:pt x="84651" y="3886572"/>
                      <a:pt x="128856" y="3633414"/>
                      <a:pt x="128856" y="3633414"/>
                    </a:cubicBezTo>
                    <a:cubicBezTo>
                      <a:pt x="128856" y="3633414"/>
                      <a:pt x="105282" y="3675477"/>
                      <a:pt x="85188" y="3693690"/>
                    </a:cubicBezTo>
                    <a:cubicBezTo>
                      <a:pt x="64294" y="3712978"/>
                      <a:pt x="28129" y="3719676"/>
                      <a:pt x="0" y="3694228"/>
                    </a:cubicBezTo>
                    <a:cubicBezTo>
                      <a:pt x="65900" y="3581979"/>
                      <a:pt x="77958" y="3492237"/>
                      <a:pt x="135823" y="3424462"/>
                    </a:cubicBezTo>
                    <a:cubicBezTo>
                      <a:pt x="193687" y="3356688"/>
                      <a:pt x="247534" y="3352933"/>
                      <a:pt x="282361" y="3290251"/>
                    </a:cubicBezTo>
                    <a:cubicBezTo>
                      <a:pt x="317188" y="3227832"/>
                      <a:pt x="303524" y="3084780"/>
                      <a:pt x="350135" y="2871005"/>
                    </a:cubicBezTo>
                    <a:cubicBezTo>
                      <a:pt x="396747" y="2657229"/>
                      <a:pt x="408805" y="2516583"/>
                      <a:pt x="518905" y="2347276"/>
                    </a:cubicBezTo>
                    <a:cubicBezTo>
                      <a:pt x="563373" y="2098943"/>
                      <a:pt x="564985" y="1674621"/>
                      <a:pt x="623112" y="1486254"/>
                    </a:cubicBezTo>
                    <a:cubicBezTo>
                      <a:pt x="681245" y="1297659"/>
                      <a:pt x="818137" y="1220507"/>
                      <a:pt x="1009681" y="1196127"/>
                    </a:cubicBezTo>
                    <a:cubicBezTo>
                      <a:pt x="1080941" y="1187017"/>
                      <a:pt x="1164523" y="1149247"/>
                      <a:pt x="1237389" y="1107190"/>
                    </a:cubicBezTo>
                    <a:cubicBezTo>
                      <a:pt x="1313467" y="1063522"/>
                      <a:pt x="1372137" y="1033786"/>
                      <a:pt x="1385533" y="1009680"/>
                    </a:cubicBezTo>
                    <a:cubicBezTo>
                      <a:pt x="1399998" y="983963"/>
                      <a:pt x="1396249" y="878681"/>
                      <a:pt x="1385533" y="864217"/>
                    </a:cubicBezTo>
                    <a:cubicBezTo>
                      <a:pt x="1349637" y="817068"/>
                      <a:pt x="1329275" y="742058"/>
                      <a:pt x="1329275" y="742058"/>
                    </a:cubicBezTo>
                    <a:cubicBezTo>
                      <a:pt x="1283469" y="713929"/>
                      <a:pt x="1238189" y="650441"/>
                      <a:pt x="1227479" y="580787"/>
                    </a:cubicBezTo>
                    <a:cubicBezTo>
                      <a:pt x="1216769" y="511132"/>
                      <a:pt x="1238195" y="458360"/>
                      <a:pt x="1287218" y="464790"/>
                    </a:cubicBezTo>
                    <a:cubicBezTo>
                      <a:pt x="1287218" y="464790"/>
                      <a:pt x="1250785" y="341294"/>
                      <a:pt x="1285881" y="224222"/>
                    </a:cubicBezTo>
                    <a:cubicBezTo>
                      <a:pt x="1319634" y="107156"/>
                      <a:pt x="1436705" y="0"/>
                      <a:pt x="158833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497FDE2B-9C2B-84A1-7BC0-7CC4312DE6AE}"/>
                  </a:ext>
                </a:extLst>
              </p:cNvPr>
              <p:cNvGrpSpPr/>
              <p:nvPr/>
            </p:nvGrpSpPr>
            <p:grpSpPr>
              <a:xfrm>
                <a:off x="416542" y="926342"/>
                <a:ext cx="5096694" cy="5614826"/>
                <a:chOff x="416542" y="926342"/>
                <a:chExt cx="5096694" cy="5614826"/>
              </a:xfrm>
            </p:grpSpPr>
            <p:grpSp>
              <p:nvGrpSpPr>
                <p:cNvPr id="336" name="Group 335">
                  <a:extLst>
                    <a:ext uri="{FF2B5EF4-FFF2-40B4-BE49-F238E27FC236}">
                      <a16:creationId xmlns:a16="http://schemas.microsoft.com/office/drawing/2014/main" id="{3EC55510-B1AD-7D86-BE03-97BD8E67112D}"/>
                    </a:ext>
                  </a:extLst>
                </p:cNvPr>
                <p:cNvGrpSpPr/>
                <p:nvPr/>
              </p:nvGrpSpPr>
              <p:grpSpPr>
                <a:xfrm flipH="1">
                  <a:off x="416542" y="2052497"/>
                  <a:ext cx="5071446" cy="1094064"/>
                  <a:chOff x="6566307" y="2026918"/>
                  <a:chExt cx="5285136" cy="1140164"/>
                </a:xfrm>
              </p:grpSpPr>
              <p:cxnSp>
                <p:nvCxnSpPr>
                  <p:cNvPr id="382" name="Google Shape;478;p27">
                    <a:extLst>
                      <a:ext uri="{FF2B5EF4-FFF2-40B4-BE49-F238E27FC236}">
                        <a16:creationId xmlns:a16="http://schemas.microsoft.com/office/drawing/2014/main" id="{A7AC7EB8-CBD6-7479-C0BE-309E3B5D33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566307" y="2625463"/>
                    <a:ext cx="15572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83" name="Group 382">
                    <a:extLst>
                      <a:ext uri="{FF2B5EF4-FFF2-40B4-BE49-F238E27FC236}">
                        <a16:creationId xmlns:a16="http://schemas.microsoft.com/office/drawing/2014/main" id="{92FE2061-C29B-D042-58A4-82C776D52947}"/>
                      </a:ext>
                    </a:extLst>
                  </p:cNvPr>
                  <p:cNvGrpSpPr/>
                  <p:nvPr/>
                </p:nvGrpSpPr>
                <p:grpSpPr>
                  <a:xfrm>
                    <a:off x="9108243" y="2026918"/>
                    <a:ext cx="2743200" cy="1130495"/>
                    <a:chOff x="6280821" y="3612902"/>
                    <a:chExt cx="2743200" cy="1498338"/>
                  </a:xfrm>
                </p:grpSpPr>
                <p:sp>
                  <p:nvSpPr>
                    <p:cNvPr id="390" name="Google Shape;201;p29">
                      <a:extLst>
                        <a:ext uri="{FF2B5EF4-FFF2-40B4-BE49-F238E27FC236}">
                          <a16:creationId xmlns:a16="http://schemas.microsoft.com/office/drawing/2014/main" id="{62A5DDB6-328A-4420-7D5C-843C7576D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91" name="TextBox 390">
                      <a:extLst>
                        <a:ext uri="{FF2B5EF4-FFF2-40B4-BE49-F238E27FC236}">
                          <a16:creationId xmlns:a16="http://schemas.microsoft.com/office/drawing/2014/main" id="{76FE7765-3DD6-C28F-FDBE-2E0C68B098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0208" y="4038897"/>
                      <a:ext cx="2471789" cy="9777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392" name="TextBox 391">
                      <a:extLst>
                        <a:ext uri="{FF2B5EF4-FFF2-40B4-BE49-F238E27FC236}">
                          <a16:creationId xmlns:a16="http://schemas.microsoft.com/office/drawing/2014/main" id="{6F9C7C2A-0831-991D-4660-4DE60E44C2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0208" y="3742070"/>
                      <a:ext cx="2353969" cy="361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  <a:endParaRPr lang="en-CA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grpSp>
                <p:nvGrpSpPr>
                  <p:cNvPr id="384" name="Group 383">
                    <a:extLst>
                      <a:ext uri="{FF2B5EF4-FFF2-40B4-BE49-F238E27FC236}">
                        <a16:creationId xmlns:a16="http://schemas.microsoft.com/office/drawing/2014/main" id="{97C53954-53BF-CE6C-8067-4EF0FC4836D1}"/>
                      </a:ext>
                    </a:extLst>
                  </p:cNvPr>
                  <p:cNvGrpSpPr/>
                  <p:nvPr/>
                </p:nvGrpSpPr>
                <p:grpSpPr>
                  <a:xfrm>
                    <a:off x="7894783" y="2110119"/>
                    <a:ext cx="1056963" cy="1056963"/>
                    <a:chOff x="6383368" y="385765"/>
                    <a:chExt cx="1852949" cy="1852949"/>
                  </a:xfrm>
                </p:grpSpPr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8ECC95FD-3A20-8F68-5017-9D78FC07B2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83368" y="385765"/>
                      <a:ext cx="1852949" cy="1852949"/>
                      <a:chOff x="650832" y="905228"/>
                      <a:chExt cx="1852949" cy="1852949"/>
                    </a:xfrm>
                  </p:grpSpPr>
                  <p:sp>
                    <p:nvSpPr>
                      <p:cNvPr id="387" name="Google Shape;88;p16">
                        <a:extLst>
                          <a:ext uri="{FF2B5EF4-FFF2-40B4-BE49-F238E27FC236}">
                            <a16:creationId xmlns:a16="http://schemas.microsoft.com/office/drawing/2014/main" id="{F0D4F387-4C4B-E4F2-7E01-10D1573AE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0832" y="905228"/>
                        <a:ext cx="1852949" cy="1852949"/>
                      </a:xfrm>
                      <a:prstGeom prst="ellipse">
                        <a:avLst/>
                      </a:prstGeom>
                      <a:solidFill>
                        <a:schemeClr val="accent3"/>
                      </a:solidFill>
                      <a:ln w="19050" cap="flat" cmpd="sng">
                        <a:noFill/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 defTabSz="1219170">
                          <a:buClr>
                            <a:srgbClr val="000000"/>
                          </a:buClr>
                        </a:pPr>
                        <a:endParaRPr sz="1600" kern="0">
                          <a:solidFill>
                            <a:srgbClr val="FFFFF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endParaRPr>
                      </a:p>
                    </p:txBody>
                  </p:sp>
                  <p:sp>
                    <p:nvSpPr>
                      <p:cNvPr id="388" name="Google Shape;88;p16">
                        <a:extLst>
                          <a:ext uri="{FF2B5EF4-FFF2-40B4-BE49-F238E27FC236}">
                            <a16:creationId xmlns:a16="http://schemas.microsoft.com/office/drawing/2014/main" id="{9EEE3A44-0FB8-0E56-2B8E-5070D765AC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5507" y="1069903"/>
                        <a:ext cx="1523599" cy="1523599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19050" cap="flat" cmpd="sng">
                        <a:noFill/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 defTabSz="1219170">
                          <a:buClr>
                            <a:srgbClr val="000000"/>
                          </a:buClr>
                        </a:pPr>
                        <a:endParaRPr sz="1600" kern="0">
                          <a:solidFill>
                            <a:srgbClr val="FFFFF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endParaRPr>
                      </a:p>
                    </p:txBody>
                  </p:sp>
                </p:grpSp>
                <p:sp>
                  <p:nvSpPr>
                    <p:cNvPr id="386" name="Freeform: Shape 385">
                      <a:extLst>
                        <a:ext uri="{FF2B5EF4-FFF2-40B4-BE49-F238E27FC236}">
                          <a16:creationId xmlns:a16="http://schemas.microsoft.com/office/drawing/2014/main" id="{5157F469-389D-2584-0790-EC7DFE451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0243" y="847832"/>
                      <a:ext cx="671757" cy="894825"/>
                    </a:xfrm>
                    <a:custGeom>
                      <a:avLst/>
                      <a:gdLst>
                        <a:gd name="connsiteX0" fmla="*/ 198700 w 1201675"/>
                        <a:gd name="connsiteY0" fmla="*/ 1318018 h 1600707"/>
                        <a:gd name="connsiteX1" fmla="*/ 306546 w 1201675"/>
                        <a:gd name="connsiteY1" fmla="*/ 1318018 h 1600707"/>
                        <a:gd name="connsiteX2" fmla="*/ 306546 w 1201675"/>
                        <a:gd name="connsiteY2" fmla="*/ 1554954 h 1600707"/>
                        <a:gd name="connsiteX3" fmla="*/ 482696 w 1201675"/>
                        <a:gd name="connsiteY3" fmla="*/ 1554954 h 1600707"/>
                        <a:gd name="connsiteX4" fmla="*/ 505573 w 1201675"/>
                        <a:gd name="connsiteY4" fmla="*/ 1577831 h 1600707"/>
                        <a:gd name="connsiteX5" fmla="*/ 482696 w 1201675"/>
                        <a:gd name="connsiteY5" fmla="*/ 1600707 h 1600707"/>
                        <a:gd name="connsiteX6" fmla="*/ 22877 w 1201675"/>
                        <a:gd name="connsiteY6" fmla="*/ 1600707 h 1600707"/>
                        <a:gd name="connsiteX7" fmla="*/ 0 w 1201675"/>
                        <a:gd name="connsiteY7" fmla="*/ 1577831 h 1600707"/>
                        <a:gd name="connsiteX8" fmla="*/ 22877 w 1201675"/>
                        <a:gd name="connsiteY8" fmla="*/ 1554954 h 1600707"/>
                        <a:gd name="connsiteX9" fmla="*/ 198700 w 1201675"/>
                        <a:gd name="connsiteY9" fmla="*/ 1554954 h 1600707"/>
                        <a:gd name="connsiteX10" fmla="*/ 1016701 w 1201675"/>
                        <a:gd name="connsiteY10" fmla="*/ 1102652 h 1600707"/>
                        <a:gd name="connsiteX11" fmla="*/ 996112 w 1201675"/>
                        <a:gd name="connsiteY11" fmla="*/ 1108861 h 1600707"/>
                        <a:gd name="connsiteX12" fmla="*/ 993171 w 1201675"/>
                        <a:gd name="connsiteY12" fmla="*/ 1112456 h 1600707"/>
                        <a:gd name="connsiteX13" fmla="*/ 991210 w 1201675"/>
                        <a:gd name="connsiteY13" fmla="*/ 1116378 h 1600707"/>
                        <a:gd name="connsiteX14" fmla="*/ 989903 w 1201675"/>
                        <a:gd name="connsiteY14" fmla="*/ 1120626 h 1600707"/>
                        <a:gd name="connsiteX15" fmla="*/ 989576 w 1201675"/>
                        <a:gd name="connsiteY15" fmla="*/ 1125202 h 1600707"/>
                        <a:gd name="connsiteX16" fmla="*/ 989903 w 1201675"/>
                        <a:gd name="connsiteY16" fmla="*/ 1129777 h 1600707"/>
                        <a:gd name="connsiteX17" fmla="*/ 991210 w 1201675"/>
                        <a:gd name="connsiteY17" fmla="*/ 1134026 h 1600707"/>
                        <a:gd name="connsiteX18" fmla="*/ 993171 w 1201675"/>
                        <a:gd name="connsiteY18" fmla="*/ 1137947 h 1600707"/>
                        <a:gd name="connsiteX19" fmla="*/ 996112 w 1201675"/>
                        <a:gd name="connsiteY19" fmla="*/ 1141542 h 1600707"/>
                        <a:gd name="connsiteX20" fmla="*/ 999707 w 1201675"/>
                        <a:gd name="connsiteY20" fmla="*/ 1144483 h 1600707"/>
                        <a:gd name="connsiteX21" fmla="*/ 1003629 w 1201675"/>
                        <a:gd name="connsiteY21" fmla="*/ 1146444 h 1600707"/>
                        <a:gd name="connsiteX22" fmla="*/ 1007877 w 1201675"/>
                        <a:gd name="connsiteY22" fmla="*/ 1147751 h 1600707"/>
                        <a:gd name="connsiteX23" fmla="*/ 1012452 w 1201675"/>
                        <a:gd name="connsiteY23" fmla="*/ 1148078 h 1600707"/>
                        <a:gd name="connsiteX24" fmla="*/ 1017028 w 1201675"/>
                        <a:gd name="connsiteY24" fmla="*/ 1147751 h 1600707"/>
                        <a:gd name="connsiteX25" fmla="*/ 1021276 w 1201675"/>
                        <a:gd name="connsiteY25" fmla="*/ 1146444 h 1600707"/>
                        <a:gd name="connsiteX26" fmla="*/ 1025198 w 1201675"/>
                        <a:gd name="connsiteY26" fmla="*/ 1144483 h 1600707"/>
                        <a:gd name="connsiteX27" fmla="*/ 1028793 w 1201675"/>
                        <a:gd name="connsiteY27" fmla="*/ 1141542 h 1600707"/>
                        <a:gd name="connsiteX28" fmla="*/ 1031734 w 1201675"/>
                        <a:gd name="connsiteY28" fmla="*/ 1137947 h 1600707"/>
                        <a:gd name="connsiteX29" fmla="*/ 1033695 w 1201675"/>
                        <a:gd name="connsiteY29" fmla="*/ 1134026 h 1600707"/>
                        <a:gd name="connsiteX30" fmla="*/ 1035002 w 1201675"/>
                        <a:gd name="connsiteY30" fmla="*/ 1129777 h 1600707"/>
                        <a:gd name="connsiteX31" fmla="*/ 1035002 w 1201675"/>
                        <a:gd name="connsiteY31" fmla="*/ 1125202 h 1600707"/>
                        <a:gd name="connsiteX32" fmla="*/ 1028466 w 1201675"/>
                        <a:gd name="connsiteY32" fmla="*/ 1108861 h 1600707"/>
                        <a:gd name="connsiteX33" fmla="*/ 1024871 w 1201675"/>
                        <a:gd name="connsiteY33" fmla="*/ 1105920 h 1600707"/>
                        <a:gd name="connsiteX34" fmla="*/ 1020949 w 1201675"/>
                        <a:gd name="connsiteY34" fmla="*/ 1103959 h 1600707"/>
                        <a:gd name="connsiteX35" fmla="*/ 1016701 w 1201675"/>
                        <a:gd name="connsiteY35" fmla="*/ 1102652 h 1600707"/>
                        <a:gd name="connsiteX36" fmla="*/ 12092 w 1201675"/>
                        <a:gd name="connsiteY36" fmla="*/ 1062781 h 1600707"/>
                        <a:gd name="connsiteX37" fmla="*/ 493154 w 1201675"/>
                        <a:gd name="connsiteY37" fmla="*/ 1062781 h 1600707"/>
                        <a:gd name="connsiteX38" fmla="*/ 493154 w 1201675"/>
                        <a:gd name="connsiteY38" fmla="*/ 1167360 h 1600707"/>
                        <a:gd name="connsiteX39" fmla="*/ 388248 w 1201675"/>
                        <a:gd name="connsiteY39" fmla="*/ 1167360 h 1600707"/>
                        <a:gd name="connsiteX40" fmla="*/ 388248 w 1201675"/>
                        <a:gd name="connsiteY40" fmla="*/ 1272265 h 1600707"/>
                        <a:gd name="connsiteX41" fmla="*/ 306546 w 1201675"/>
                        <a:gd name="connsiteY41" fmla="*/ 1272265 h 1600707"/>
                        <a:gd name="connsiteX42" fmla="*/ 198700 w 1201675"/>
                        <a:gd name="connsiteY42" fmla="*/ 1272265 h 1600707"/>
                        <a:gd name="connsiteX43" fmla="*/ 116997 w 1201675"/>
                        <a:gd name="connsiteY43" fmla="*/ 1272265 h 1600707"/>
                        <a:gd name="connsiteX44" fmla="*/ 116997 w 1201675"/>
                        <a:gd name="connsiteY44" fmla="*/ 1167360 h 1600707"/>
                        <a:gd name="connsiteX45" fmla="*/ 12092 w 1201675"/>
                        <a:gd name="connsiteY45" fmla="*/ 1167360 h 1600707"/>
                        <a:gd name="connsiteX46" fmla="*/ 827152 w 1201675"/>
                        <a:gd name="connsiteY46" fmla="*/ 1025852 h 1600707"/>
                        <a:gd name="connsiteX47" fmla="*/ 1201348 w 1201675"/>
                        <a:gd name="connsiteY47" fmla="*/ 1025852 h 1600707"/>
                        <a:gd name="connsiteX48" fmla="*/ 1201348 w 1201675"/>
                        <a:gd name="connsiteY48" fmla="*/ 1102325 h 1600707"/>
                        <a:gd name="connsiteX49" fmla="*/ 1200040 w 1201675"/>
                        <a:gd name="connsiteY49" fmla="*/ 1102325 h 1600707"/>
                        <a:gd name="connsiteX50" fmla="*/ 1087618 w 1201675"/>
                        <a:gd name="connsiteY50" fmla="*/ 1102325 h 1600707"/>
                        <a:gd name="connsiteX51" fmla="*/ 1064742 w 1201675"/>
                        <a:gd name="connsiteY51" fmla="*/ 1124875 h 1600707"/>
                        <a:gd name="connsiteX52" fmla="*/ 1087618 w 1201675"/>
                        <a:gd name="connsiteY52" fmla="*/ 1147751 h 1600707"/>
                        <a:gd name="connsiteX53" fmla="*/ 1200040 w 1201675"/>
                        <a:gd name="connsiteY53" fmla="*/ 1147751 h 1600707"/>
                        <a:gd name="connsiteX54" fmla="*/ 1201348 w 1201675"/>
                        <a:gd name="connsiteY54" fmla="*/ 1147751 h 1600707"/>
                        <a:gd name="connsiteX55" fmla="*/ 1201348 w 1201675"/>
                        <a:gd name="connsiteY55" fmla="*/ 1413120 h 1600707"/>
                        <a:gd name="connsiteX56" fmla="*/ 827152 w 1201675"/>
                        <a:gd name="connsiteY56" fmla="*/ 1413120 h 1600707"/>
                        <a:gd name="connsiteX57" fmla="*/ 262754 w 1201675"/>
                        <a:gd name="connsiteY57" fmla="*/ 868984 h 1600707"/>
                        <a:gd name="connsiteX58" fmla="*/ 246740 w 1201675"/>
                        <a:gd name="connsiteY58" fmla="*/ 875847 h 1600707"/>
                        <a:gd name="connsiteX59" fmla="*/ 239877 w 1201675"/>
                        <a:gd name="connsiteY59" fmla="*/ 891860 h 1600707"/>
                        <a:gd name="connsiteX60" fmla="*/ 246740 w 1201675"/>
                        <a:gd name="connsiteY60" fmla="*/ 908201 h 1600707"/>
                        <a:gd name="connsiteX61" fmla="*/ 262754 w 1201675"/>
                        <a:gd name="connsiteY61" fmla="*/ 914737 h 1600707"/>
                        <a:gd name="connsiteX62" fmla="*/ 279094 w 1201675"/>
                        <a:gd name="connsiteY62" fmla="*/ 908201 h 1600707"/>
                        <a:gd name="connsiteX63" fmla="*/ 285631 w 1201675"/>
                        <a:gd name="connsiteY63" fmla="*/ 891860 h 1600707"/>
                        <a:gd name="connsiteX64" fmla="*/ 279094 w 1201675"/>
                        <a:gd name="connsiteY64" fmla="*/ 875847 h 1600707"/>
                        <a:gd name="connsiteX65" fmla="*/ 262754 w 1201675"/>
                        <a:gd name="connsiteY65" fmla="*/ 868984 h 1600707"/>
                        <a:gd name="connsiteX66" fmla="*/ 823231 w 1201675"/>
                        <a:gd name="connsiteY66" fmla="*/ 748718 h 1600707"/>
                        <a:gd name="connsiteX67" fmla="*/ 998073 w 1201675"/>
                        <a:gd name="connsiteY67" fmla="*/ 748718 h 1600707"/>
                        <a:gd name="connsiteX68" fmla="*/ 998073 w 1201675"/>
                        <a:gd name="connsiteY68" fmla="*/ 830747 h 1600707"/>
                        <a:gd name="connsiteX69" fmla="*/ 1008204 w 1201675"/>
                        <a:gd name="connsiteY69" fmla="*/ 830747 h 1600707"/>
                        <a:gd name="connsiteX70" fmla="*/ 1196446 w 1201675"/>
                        <a:gd name="connsiteY70" fmla="*/ 980425 h 1600707"/>
                        <a:gd name="connsiteX71" fmla="*/ 781399 w 1201675"/>
                        <a:gd name="connsiteY71" fmla="*/ 980425 h 1600707"/>
                        <a:gd name="connsiteX72" fmla="*/ 781399 w 1201675"/>
                        <a:gd name="connsiteY72" fmla="*/ 1458873 h 1600707"/>
                        <a:gd name="connsiteX73" fmla="*/ 1201675 w 1201675"/>
                        <a:gd name="connsiteY73" fmla="*/ 1458873 h 1600707"/>
                        <a:gd name="connsiteX74" fmla="*/ 1201675 w 1201675"/>
                        <a:gd name="connsiteY74" fmla="*/ 1513450 h 1600707"/>
                        <a:gd name="connsiteX75" fmla="*/ 1137620 w 1201675"/>
                        <a:gd name="connsiteY75" fmla="*/ 1577504 h 1600707"/>
                        <a:gd name="connsiteX76" fmla="*/ 684010 w 1201675"/>
                        <a:gd name="connsiteY76" fmla="*/ 1577504 h 1600707"/>
                        <a:gd name="connsiteX77" fmla="*/ 619956 w 1201675"/>
                        <a:gd name="connsiteY77" fmla="*/ 1513450 h 1600707"/>
                        <a:gd name="connsiteX78" fmla="*/ 619956 w 1201675"/>
                        <a:gd name="connsiteY78" fmla="*/ 1023891 h 1600707"/>
                        <a:gd name="connsiteX79" fmla="*/ 813100 w 1201675"/>
                        <a:gd name="connsiteY79" fmla="*/ 830747 h 1600707"/>
                        <a:gd name="connsiteX80" fmla="*/ 823231 w 1201675"/>
                        <a:gd name="connsiteY80" fmla="*/ 830747 h 1600707"/>
                        <a:gd name="connsiteX81" fmla="*/ 258179 w 1201675"/>
                        <a:gd name="connsiteY81" fmla="*/ 728129 h 1600707"/>
                        <a:gd name="connsiteX82" fmla="*/ 253930 w 1201675"/>
                        <a:gd name="connsiteY82" fmla="*/ 729436 h 1600707"/>
                        <a:gd name="connsiteX83" fmla="*/ 250009 w 1201675"/>
                        <a:gd name="connsiteY83" fmla="*/ 731397 h 1600707"/>
                        <a:gd name="connsiteX84" fmla="*/ 246414 w 1201675"/>
                        <a:gd name="connsiteY84" fmla="*/ 734339 h 1600707"/>
                        <a:gd name="connsiteX85" fmla="*/ 243472 w 1201675"/>
                        <a:gd name="connsiteY85" fmla="*/ 737933 h 1600707"/>
                        <a:gd name="connsiteX86" fmla="*/ 241512 w 1201675"/>
                        <a:gd name="connsiteY86" fmla="*/ 741855 h 1600707"/>
                        <a:gd name="connsiteX87" fmla="*/ 240204 w 1201675"/>
                        <a:gd name="connsiteY87" fmla="*/ 746104 h 1600707"/>
                        <a:gd name="connsiteX88" fmla="*/ 239877 w 1201675"/>
                        <a:gd name="connsiteY88" fmla="*/ 750679 h 1600707"/>
                        <a:gd name="connsiteX89" fmla="*/ 246740 w 1201675"/>
                        <a:gd name="connsiteY89" fmla="*/ 767019 h 1600707"/>
                        <a:gd name="connsiteX90" fmla="*/ 262754 w 1201675"/>
                        <a:gd name="connsiteY90" fmla="*/ 773556 h 1600707"/>
                        <a:gd name="connsiteX91" fmla="*/ 279094 w 1201675"/>
                        <a:gd name="connsiteY91" fmla="*/ 767019 h 1600707"/>
                        <a:gd name="connsiteX92" fmla="*/ 285304 w 1201675"/>
                        <a:gd name="connsiteY92" fmla="*/ 750679 h 1600707"/>
                        <a:gd name="connsiteX93" fmla="*/ 284977 w 1201675"/>
                        <a:gd name="connsiteY93" fmla="*/ 746104 h 1600707"/>
                        <a:gd name="connsiteX94" fmla="*/ 283670 w 1201675"/>
                        <a:gd name="connsiteY94" fmla="*/ 741855 h 1600707"/>
                        <a:gd name="connsiteX95" fmla="*/ 281709 w 1201675"/>
                        <a:gd name="connsiteY95" fmla="*/ 737933 h 1600707"/>
                        <a:gd name="connsiteX96" fmla="*/ 278768 w 1201675"/>
                        <a:gd name="connsiteY96" fmla="*/ 734339 h 1600707"/>
                        <a:gd name="connsiteX97" fmla="*/ 275173 w 1201675"/>
                        <a:gd name="connsiteY97" fmla="*/ 731397 h 1600707"/>
                        <a:gd name="connsiteX98" fmla="*/ 271251 w 1201675"/>
                        <a:gd name="connsiteY98" fmla="*/ 729436 h 1600707"/>
                        <a:gd name="connsiteX99" fmla="*/ 267003 w 1201675"/>
                        <a:gd name="connsiteY99" fmla="*/ 728129 h 1600707"/>
                        <a:gd name="connsiteX100" fmla="*/ 258179 w 1201675"/>
                        <a:gd name="connsiteY100" fmla="*/ 728129 h 1600707"/>
                        <a:gd name="connsiteX101" fmla="*/ 258506 w 1201675"/>
                        <a:gd name="connsiteY101" fmla="*/ 586621 h 1600707"/>
                        <a:gd name="connsiteX102" fmla="*/ 254257 w 1201675"/>
                        <a:gd name="connsiteY102" fmla="*/ 587928 h 1600707"/>
                        <a:gd name="connsiteX103" fmla="*/ 250335 w 1201675"/>
                        <a:gd name="connsiteY103" fmla="*/ 589889 h 1600707"/>
                        <a:gd name="connsiteX104" fmla="*/ 246740 w 1201675"/>
                        <a:gd name="connsiteY104" fmla="*/ 592830 h 1600707"/>
                        <a:gd name="connsiteX105" fmla="*/ 239877 w 1201675"/>
                        <a:gd name="connsiteY105" fmla="*/ 608844 h 1600707"/>
                        <a:gd name="connsiteX106" fmla="*/ 240204 w 1201675"/>
                        <a:gd name="connsiteY106" fmla="*/ 613419 h 1600707"/>
                        <a:gd name="connsiteX107" fmla="*/ 241512 w 1201675"/>
                        <a:gd name="connsiteY107" fmla="*/ 617668 h 1600707"/>
                        <a:gd name="connsiteX108" fmla="*/ 243472 w 1201675"/>
                        <a:gd name="connsiteY108" fmla="*/ 621590 h 1600707"/>
                        <a:gd name="connsiteX109" fmla="*/ 246414 w 1201675"/>
                        <a:gd name="connsiteY109" fmla="*/ 625184 h 1600707"/>
                        <a:gd name="connsiteX110" fmla="*/ 250009 w 1201675"/>
                        <a:gd name="connsiteY110" fmla="*/ 628126 h 1600707"/>
                        <a:gd name="connsiteX111" fmla="*/ 253930 w 1201675"/>
                        <a:gd name="connsiteY111" fmla="*/ 630413 h 1600707"/>
                        <a:gd name="connsiteX112" fmla="*/ 258179 w 1201675"/>
                        <a:gd name="connsiteY112" fmla="*/ 631721 h 1600707"/>
                        <a:gd name="connsiteX113" fmla="*/ 262754 w 1201675"/>
                        <a:gd name="connsiteY113" fmla="*/ 632047 h 1600707"/>
                        <a:gd name="connsiteX114" fmla="*/ 279094 w 1201675"/>
                        <a:gd name="connsiteY114" fmla="*/ 625511 h 1600707"/>
                        <a:gd name="connsiteX115" fmla="*/ 285631 w 1201675"/>
                        <a:gd name="connsiteY115" fmla="*/ 608844 h 1600707"/>
                        <a:gd name="connsiteX116" fmla="*/ 279094 w 1201675"/>
                        <a:gd name="connsiteY116" fmla="*/ 592830 h 1600707"/>
                        <a:gd name="connsiteX117" fmla="*/ 258506 w 1201675"/>
                        <a:gd name="connsiteY117" fmla="*/ 586621 h 1600707"/>
                        <a:gd name="connsiteX118" fmla="*/ 986308 w 1201675"/>
                        <a:gd name="connsiteY118" fmla="*/ 553940 h 1600707"/>
                        <a:gd name="connsiteX119" fmla="*/ 1058533 w 1201675"/>
                        <a:gd name="connsiteY119" fmla="*/ 553940 h 1600707"/>
                        <a:gd name="connsiteX120" fmla="*/ 1085985 w 1201675"/>
                        <a:gd name="connsiteY120" fmla="*/ 581392 h 1600707"/>
                        <a:gd name="connsiteX121" fmla="*/ 1085985 w 1201675"/>
                        <a:gd name="connsiteY121" fmla="*/ 675513 h 1600707"/>
                        <a:gd name="connsiteX122" fmla="*/ 1058533 w 1201675"/>
                        <a:gd name="connsiteY122" fmla="*/ 703291 h 1600707"/>
                        <a:gd name="connsiteX123" fmla="*/ 986308 w 1201675"/>
                        <a:gd name="connsiteY123" fmla="*/ 703291 h 1600707"/>
                        <a:gd name="connsiteX124" fmla="*/ 880422 w 1201675"/>
                        <a:gd name="connsiteY124" fmla="*/ 553940 h 1600707"/>
                        <a:gd name="connsiteX125" fmla="*/ 940555 w 1201675"/>
                        <a:gd name="connsiteY125" fmla="*/ 553940 h 1600707"/>
                        <a:gd name="connsiteX126" fmla="*/ 940555 w 1201675"/>
                        <a:gd name="connsiteY126" fmla="*/ 703291 h 1600707"/>
                        <a:gd name="connsiteX127" fmla="*/ 880422 w 1201675"/>
                        <a:gd name="connsiteY127" fmla="*/ 703291 h 1600707"/>
                        <a:gd name="connsiteX128" fmla="*/ 762771 w 1201675"/>
                        <a:gd name="connsiteY128" fmla="*/ 553940 h 1600707"/>
                        <a:gd name="connsiteX129" fmla="*/ 834996 w 1201675"/>
                        <a:gd name="connsiteY129" fmla="*/ 553940 h 1600707"/>
                        <a:gd name="connsiteX130" fmla="*/ 834996 w 1201675"/>
                        <a:gd name="connsiteY130" fmla="*/ 703291 h 1600707"/>
                        <a:gd name="connsiteX131" fmla="*/ 762771 w 1201675"/>
                        <a:gd name="connsiteY131" fmla="*/ 703291 h 1600707"/>
                        <a:gd name="connsiteX132" fmla="*/ 735319 w 1201675"/>
                        <a:gd name="connsiteY132" fmla="*/ 675513 h 1600707"/>
                        <a:gd name="connsiteX133" fmla="*/ 735319 w 1201675"/>
                        <a:gd name="connsiteY133" fmla="*/ 581392 h 1600707"/>
                        <a:gd name="connsiteX134" fmla="*/ 762771 w 1201675"/>
                        <a:gd name="connsiteY134" fmla="*/ 553940 h 1600707"/>
                        <a:gd name="connsiteX135" fmla="*/ 252623 w 1201675"/>
                        <a:gd name="connsiteY135" fmla="*/ 0 h 1600707"/>
                        <a:gd name="connsiteX136" fmla="*/ 275500 w 1201675"/>
                        <a:gd name="connsiteY136" fmla="*/ 22877 h 1600707"/>
                        <a:gd name="connsiteX137" fmla="*/ 275500 w 1201675"/>
                        <a:gd name="connsiteY137" fmla="*/ 273539 h 1600707"/>
                        <a:gd name="connsiteX138" fmla="*/ 337920 w 1201675"/>
                        <a:gd name="connsiteY138" fmla="*/ 273539 h 1600707"/>
                        <a:gd name="connsiteX139" fmla="*/ 354260 w 1201675"/>
                        <a:gd name="connsiteY139" fmla="*/ 393804 h 1600707"/>
                        <a:gd name="connsiteX140" fmla="*/ 430080 w 1201675"/>
                        <a:gd name="connsiteY140" fmla="*/ 393804 h 1600707"/>
                        <a:gd name="connsiteX141" fmla="*/ 430080 w 1201675"/>
                        <a:gd name="connsiteY141" fmla="*/ 1017355 h 1600707"/>
                        <a:gd name="connsiteX142" fmla="*/ 75166 w 1201675"/>
                        <a:gd name="connsiteY142" fmla="*/ 1017355 h 1600707"/>
                        <a:gd name="connsiteX143" fmla="*/ 75166 w 1201675"/>
                        <a:gd name="connsiteY143" fmla="*/ 915390 h 1600707"/>
                        <a:gd name="connsiteX144" fmla="*/ 187588 w 1201675"/>
                        <a:gd name="connsiteY144" fmla="*/ 915390 h 1600707"/>
                        <a:gd name="connsiteX145" fmla="*/ 210465 w 1201675"/>
                        <a:gd name="connsiteY145" fmla="*/ 892514 h 1600707"/>
                        <a:gd name="connsiteX146" fmla="*/ 187588 w 1201675"/>
                        <a:gd name="connsiteY146" fmla="*/ 869637 h 1600707"/>
                        <a:gd name="connsiteX147" fmla="*/ 75166 w 1201675"/>
                        <a:gd name="connsiteY147" fmla="*/ 869637 h 1600707"/>
                        <a:gd name="connsiteX148" fmla="*/ 75166 w 1201675"/>
                        <a:gd name="connsiteY148" fmla="*/ 773882 h 1600707"/>
                        <a:gd name="connsiteX149" fmla="*/ 187588 w 1201675"/>
                        <a:gd name="connsiteY149" fmla="*/ 773882 h 1600707"/>
                        <a:gd name="connsiteX150" fmla="*/ 210465 w 1201675"/>
                        <a:gd name="connsiteY150" fmla="*/ 751006 h 1600707"/>
                        <a:gd name="connsiteX151" fmla="*/ 187588 w 1201675"/>
                        <a:gd name="connsiteY151" fmla="*/ 728129 h 1600707"/>
                        <a:gd name="connsiteX152" fmla="*/ 75166 w 1201675"/>
                        <a:gd name="connsiteY152" fmla="*/ 728129 h 1600707"/>
                        <a:gd name="connsiteX153" fmla="*/ 75166 w 1201675"/>
                        <a:gd name="connsiteY153" fmla="*/ 632374 h 1600707"/>
                        <a:gd name="connsiteX154" fmla="*/ 187588 w 1201675"/>
                        <a:gd name="connsiteY154" fmla="*/ 632374 h 1600707"/>
                        <a:gd name="connsiteX155" fmla="*/ 210465 w 1201675"/>
                        <a:gd name="connsiteY155" fmla="*/ 609498 h 1600707"/>
                        <a:gd name="connsiteX156" fmla="*/ 187588 w 1201675"/>
                        <a:gd name="connsiteY156" fmla="*/ 586621 h 1600707"/>
                        <a:gd name="connsiteX157" fmla="*/ 75166 w 1201675"/>
                        <a:gd name="connsiteY157" fmla="*/ 586621 h 1600707"/>
                        <a:gd name="connsiteX158" fmla="*/ 75166 w 1201675"/>
                        <a:gd name="connsiteY158" fmla="*/ 393804 h 1600707"/>
                        <a:gd name="connsiteX159" fmla="*/ 150986 w 1201675"/>
                        <a:gd name="connsiteY159" fmla="*/ 393804 h 1600707"/>
                        <a:gd name="connsiteX160" fmla="*/ 167326 w 1201675"/>
                        <a:gd name="connsiteY160" fmla="*/ 273539 h 1600707"/>
                        <a:gd name="connsiteX161" fmla="*/ 229746 w 1201675"/>
                        <a:gd name="connsiteY161" fmla="*/ 273539 h 1600707"/>
                        <a:gd name="connsiteX162" fmla="*/ 229746 w 1201675"/>
                        <a:gd name="connsiteY162" fmla="*/ 22877 h 1600707"/>
                        <a:gd name="connsiteX163" fmla="*/ 252623 w 1201675"/>
                        <a:gd name="connsiteY163" fmla="*/ 0 h 1600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</a:cxnLst>
                      <a:rect l="l" t="t" r="r" b="b"/>
                      <a:pathLst>
                        <a:path w="1201675" h="1600707">
                          <a:moveTo>
                            <a:pt x="198700" y="1318018"/>
                          </a:moveTo>
                          <a:lnTo>
                            <a:pt x="306546" y="1318018"/>
                          </a:lnTo>
                          <a:lnTo>
                            <a:pt x="306546" y="1554954"/>
                          </a:lnTo>
                          <a:lnTo>
                            <a:pt x="482696" y="1554954"/>
                          </a:lnTo>
                          <a:cubicBezTo>
                            <a:pt x="495115" y="1554954"/>
                            <a:pt x="505573" y="1565412"/>
                            <a:pt x="505573" y="1577831"/>
                          </a:cubicBezTo>
                          <a:cubicBezTo>
                            <a:pt x="505573" y="1590576"/>
                            <a:pt x="495442" y="1600707"/>
                            <a:pt x="482696" y="1600707"/>
                          </a:cubicBezTo>
                          <a:lnTo>
                            <a:pt x="22877" y="1600707"/>
                          </a:lnTo>
                          <a:cubicBezTo>
                            <a:pt x="10131" y="1600707"/>
                            <a:pt x="0" y="1590576"/>
                            <a:pt x="0" y="1577831"/>
                          </a:cubicBezTo>
                          <a:cubicBezTo>
                            <a:pt x="0" y="1565085"/>
                            <a:pt x="10131" y="1554954"/>
                            <a:pt x="22877" y="1554954"/>
                          </a:cubicBezTo>
                          <a:lnTo>
                            <a:pt x="198700" y="1554954"/>
                          </a:lnTo>
                          <a:close/>
                          <a:moveTo>
                            <a:pt x="1016701" y="1102652"/>
                          </a:moveTo>
                          <a:cubicBezTo>
                            <a:pt x="1009184" y="1101018"/>
                            <a:pt x="1001341" y="1103632"/>
                            <a:pt x="996112" y="1108861"/>
                          </a:cubicBezTo>
                          <a:cubicBezTo>
                            <a:pt x="994805" y="1110169"/>
                            <a:pt x="994151" y="1111149"/>
                            <a:pt x="993171" y="1112456"/>
                          </a:cubicBezTo>
                          <a:cubicBezTo>
                            <a:pt x="992517" y="1113763"/>
                            <a:pt x="991864" y="1115071"/>
                            <a:pt x="991210" y="1116378"/>
                          </a:cubicBezTo>
                          <a:cubicBezTo>
                            <a:pt x="990556" y="1117685"/>
                            <a:pt x="989903" y="1118992"/>
                            <a:pt x="989903" y="1120626"/>
                          </a:cubicBezTo>
                          <a:cubicBezTo>
                            <a:pt x="989903" y="1122260"/>
                            <a:pt x="989576" y="1123568"/>
                            <a:pt x="989576" y="1125202"/>
                          </a:cubicBezTo>
                          <a:cubicBezTo>
                            <a:pt x="989576" y="1126836"/>
                            <a:pt x="989576" y="1128470"/>
                            <a:pt x="989903" y="1129777"/>
                          </a:cubicBezTo>
                          <a:cubicBezTo>
                            <a:pt x="990229" y="1131084"/>
                            <a:pt x="990556" y="1132718"/>
                            <a:pt x="991210" y="1134026"/>
                          </a:cubicBezTo>
                          <a:cubicBezTo>
                            <a:pt x="991537" y="1135333"/>
                            <a:pt x="992190" y="1136640"/>
                            <a:pt x="993171" y="1137947"/>
                          </a:cubicBezTo>
                          <a:cubicBezTo>
                            <a:pt x="994151" y="1139255"/>
                            <a:pt x="995132" y="1140562"/>
                            <a:pt x="996112" y="1141542"/>
                          </a:cubicBezTo>
                          <a:cubicBezTo>
                            <a:pt x="997419" y="1142849"/>
                            <a:pt x="998400" y="1143503"/>
                            <a:pt x="999707" y="1144483"/>
                          </a:cubicBezTo>
                          <a:cubicBezTo>
                            <a:pt x="1001014" y="1145137"/>
                            <a:pt x="1002321" y="1145791"/>
                            <a:pt x="1003629" y="1146444"/>
                          </a:cubicBezTo>
                          <a:cubicBezTo>
                            <a:pt x="1004936" y="1147098"/>
                            <a:pt x="1006570" y="1147425"/>
                            <a:pt x="1007877" y="1147751"/>
                          </a:cubicBezTo>
                          <a:cubicBezTo>
                            <a:pt x="1009511" y="1147751"/>
                            <a:pt x="1011145" y="1148078"/>
                            <a:pt x="1012452" y="1148078"/>
                          </a:cubicBezTo>
                          <a:cubicBezTo>
                            <a:pt x="1014086" y="1148078"/>
                            <a:pt x="1015720" y="1148078"/>
                            <a:pt x="1017028" y="1147751"/>
                          </a:cubicBezTo>
                          <a:cubicBezTo>
                            <a:pt x="1018335" y="1147425"/>
                            <a:pt x="1019969" y="1147098"/>
                            <a:pt x="1021276" y="1146444"/>
                          </a:cubicBezTo>
                          <a:cubicBezTo>
                            <a:pt x="1022583" y="1146117"/>
                            <a:pt x="1023891" y="1145464"/>
                            <a:pt x="1025198" y="1144483"/>
                          </a:cubicBezTo>
                          <a:cubicBezTo>
                            <a:pt x="1026505" y="1143503"/>
                            <a:pt x="1027812" y="1142523"/>
                            <a:pt x="1028793" y="1141542"/>
                          </a:cubicBezTo>
                          <a:cubicBezTo>
                            <a:pt x="1030100" y="1140235"/>
                            <a:pt x="1030754" y="1139255"/>
                            <a:pt x="1031734" y="1137947"/>
                          </a:cubicBezTo>
                          <a:cubicBezTo>
                            <a:pt x="1032388" y="1136640"/>
                            <a:pt x="1033041" y="1135333"/>
                            <a:pt x="1033695" y="1134026"/>
                          </a:cubicBezTo>
                          <a:cubicBezTo>
                            <a:pt x="1034349" y="1132718"/>
                            <a:pt x="1034675" y="1131411"/>
                            <a:pt x="1035002" y="1129777"/>
                          </a:cubicBezTo>
                          <a:cubicBezTo>
                            <a:pt x="1035329" y="1128143"/>
                            <a:pt x="1035329" y="1126836"/>
                            <a:pt x="1035002" y="1125202"/>
                          </a:cubicBezTo>
                          <a:cubicBezTo>
                            <a:pt x="1035002" y="1118992"/>
                            <a:pt x="1032715" y="1113110"/>
                            <a:pt x="1028466" y="1108861"/>
                          </a:cubicBezTo>
                          <a:cubicBezTo>
                            <a:pt x="1027159" y="1107554"/>
                            <a:pt x="1026178" y="1106900"/>
                            <a:pt x="1024871" y="1105920"/>
                          </a:cubicBezTo>
                          <a:cubicBezTo>
                            <a:pt x="1023564" y="1105266"/>
                            <a:pt x="1022257" y="1104613"/>
                            <a:pt x="1020949" y="1103959"/>
                          </a:cubicBezTo>
                          <a:cubicBezTo>
                            <a:pt x="1019642" y="1103306"/>
                            <a:pt x="1018335" y="1102979"/>
                            <a:pt x="1016701" y="1102652"/>
                          </a:cubicBezTo>
                          <a:close/>
                          <a:moveTo>
                            <a:pt x="12092" y="1062781"/>
                          </a:moveTo>
                          <a:lnTo>
                            <a:pt x="493154" y="1062781"/>
                          </a:lnTo>
                          <a:lnTo>
                            <a:pt x="493154" y="1167360"/>
                          </a:lnTo>
                          <a:lnTo>
                            <a:pt x="388248" y="1167360"/>
                          </a:lnTo>
                          <a:lnTo>
                            <a:pt x="388248" y="1272265"/>
                          </a:lnTo>
                          <a:lnTo>
                            <a:pt x="306546" y="1272265"/>
                          </a:lnTo>
                          <a:lnTo>
                            <a:pt x="198700" y="1272265"/>
                          </a:lnTo>
                          <a:lnTo>
                            <a:pt x="116997" y="1272265"/>
                          </a:lnTo>
                          <a:lnTo>
                            <a:pt x="116997" y="1167360"/>
                          </a:lnTo>
                          <a:lnTo>
                            <a:pt x="12092" y="1167360"/>
                          </a:lnTo>
                          <a:close/>
                          <a:moveTo>
                            <a:pt x="827152" y="1025852"/>
                          </a:moveTo>
                          <a:lnTo>
                            <a:pt x="1201348" y="1025852"/>
                          </a:lnTo>
                          <a:lnTo>
                            <a:pt x="1201348" y="1102325"/>
                          </a:lnTo>
                          <a:cubicBezTo>
                            <a:pt x="1201021" y="1102325"/>
                            <a:pt x="1200367" y="1102325"/>
                            <a:pt x="1200040" y="1102325"/>
                          </a:cubicBezTo>
                          <a:lnTo>
                            <a:pt x="1087618" y="1102325"/>
                          </a:lnTo>
                          <a:cubicBezTo>
                            <a:pt x="1075200" y="1102325"/>
                            <a:pt x="1064742" y="1112129"/>
                            <a:pt x="1064742" y="1124875"/>
                          </a:cubicBezTo>
                          <a:cubicBezTo>
                            <a:pt x="1064742" y="1137621"/>
                            <a:pt x="1074873" y="1147751"/>
                            <a:pt x="1087618" y="1147751"/>
                          </a:cubicBezTo>
                          <a:lnTo>
                            <a:pt x="1200040" y="1147751"/>
                          </a:lnTo>
                          <a:cubicBezTo>
                            <a:pt x="1200367" y="1147751"/>
                            <a:pt x="1201021" y="1147751"/>
                            <a:pt x="1201348" y="1147751"/>
                          </a:cubicBezTo>
                          <a:lnTo>
                            <a:pt x="1201348" y="1413120"/>
                          </a:lnTo>
                          <a:lnTo>
                            <a:pt x="827152" y="1413120"/>
                          </a:lnTo>
                          <a:close/>
                          <a:moveTo>
                            <a:pt x="262754" y="868984"/>
                          </a:moveTo>
                          <a:cubicBezTo>
                            <a:pt x="256871" y="868984"/>
                            <a:pt x="250989" y="871598"/>
                            <a:pt x="246740" y="875847"/>
                          </a:cubicBezTo>
                          <a:cubicBezTo>
                            <a:pt x="242165" y="880095"/>
                            <a:pt x="239877" y="885978"/>
                            <a:pt x="239877" y="891860"/>
                          </a:cubicBezTo>
                          <a:cubicBezTo>
                            <a:pt x="239877" y="898069"/>
                            <a:pt x="242492" y="903952"/>
                            <a:pt x="246740" y="908201"/>
                          </a:cubicBezTo>
                          <a:cubicBezTo>
                            <a:pt x="250989" y="912449"/>
                            <a:pt x="256871" y="914737"/>
                            <a:pt x="262754" y="914737"/>
                          </a:cubicBezTo>
                          <a:cubicBezTo>
                            <a:pt x="268963" y="914737"/>
                            <a:pt x="274846" y="912449"/>
                            <a:pt x="279094" y="908201"/>
                          </a:cubicBezTo>
                          <a:cubicBezTo>
                            <a:pt x="283343" y="903952"/>
                            <a:pt x="285631" y="898069"/>
                            <a:pt x="285631" y="891860"/>
                          </a:cubicBezTo>
                          <a:cubicBezTo>
                            <a:pt x="285631" y="885978"/>
                            <a:pt x="283343" y="880095"/>
                            <a:pt x="279094" y="875847"/>
                          </a:cubicBezTo>
                          <a:cubicBezTo>
                            <a:pt x="274519" y="871598"/>
                            <a:pt x="268637" y="868984"/>
                            <a:pt x="262754" y="868984"/>
                          </a:cubicBezTo>
                          <a:close/>
                          <a:moveTo>
                            <a:pt x="823231" y="748718"/>
                          </a:moveTo>
                          <a:lnTo>
                            <a:pt x="998073" y="748718"/>
                          </a:lnTo>
                          <a:lnTo>
                            <a:pt x="998073" y="830747"/>
                          </a:lnTo>
                          <a:lnTo>
                            <a:pt x="1008204" y="830747"/>
                          </a:lnTo>
                          <a:cubicBezTo>
                            <a:pt x="1100038" y="830747"/>
                            <a:pt x="1176511" y="894801"/>
                            <a:pt x="1196446" y="980425"/>
                          </a:cubicBezTo>
                          <a:lnTo>
                            <a:pt x="781399" y="980425"/>
                          </a:lnTo>
                          <a:lnTo>
                            <a:pt x="781399" y="1458873"/>
                          </a:lnTo>
                          <a:lnTo>
                            <a:pt x="1201675" y="1458873"/>
                          </a:lnTo>
                          <a:lnTo>
                            <a:pt x="1201675" y="1513450"/>
                          </a:lnTo>
                          <a:cubicBezTo>
                            <a:pt x="1201675" y="1548745"/>
                            <a:pt x="1172916" y="1577504"/>
                            <a:pt x="1137620" y="1577504"/>
                          </a:cubicBezTo>
                          <a:lnTo>
                            <a:pt x="684010" y="1577504"/>
                          </a:lnTo>
                          <a:cubicBezTo>
                            <a:pt x="648715" y="1577504"/>
                            <a:pt x="619956" y="1548745"/>
                            <a:pt x="619956" y="1513450"/>
                          </a:cubicBezTo>
                          <a:lnTo>
                            <a:pt x="619956" y="1023891"/>
                          </a:lnTo>
                          <a:cubicBezTo>
                            <a:pt x="619956" y="917351"/>
                            <a:pt x="706233" y="830747"/>
                            <a:pt x="813100" y="830747"/>
                          </a:cubicBezTo>
                          <a:lnTo>
                            <a:pt x="823231" y="830747"/>
                          </a:lnTo>
                          <a:close/>
                          <a:moveTo>
                            <a:pt x="258179" y="728129"/>
                          </a:moveTo>
                          <a:cubicBezTo>
                            <a:pt x="256871" y="728456"/>
                            <a:pt x="255237" y="728783"/>
                            <a:pt x="253930" y="729436"/>
                          </a:cubicBezTo>
                          <a:cubicBezTo>
                            <a:pt x="252623" y="729763"/>
                            <a:pt x="251316" y="730417"/>
                            <a:pt x="250009" y="731397"/>
                          </a:cubicBezTo>
                          <a:cubicBezTo>
                            <a:pt x="248701" y="732378"/>
                            <a:pt x="247394" y="733358"/>
                            <a:pt x="246414" y="734339"/>
                          </a:cubicBezTo>
                          <a:cubicBezTo>
                            <a:pt x="245106" y="735646"/>
                            <a:pt x="244453" y="736626"/>
                            <a:pt x="243472" y="737933"/>
                          </a:cubicBezTo>
                          <a:cubicBezTo>
                            <a:pt x="242819" y="739241"/>
                            <a:pt x="242165" y="740548"/>
                            <a:pt x="241512" y="741855"/>
                          </a:cubicBezTo>
                          <a:cubicBezTo>
                            <a:pt x="240858" y="743162"/>
                            <a:pt x="240531" y="744470"/>
                            <a:pt x="240204" y="746104"/>
                          </a:cubicBezTo>
                          <a:cubicBezTo>
                            <a:pt x="239877" y="747738"/>
                            <a:pt x="239877" y="749372"/>
                            <a:pt x="239877" y="750679"/>
                          </a:cubicBezTo>
                          <a:cubicBezTo>
                            <a:pt x="239877" y="756888"/>
                            <a:pt x="242492" y="762771"/>
                            <a:pt x="246740" y="767019"/>
                          </a:cubicBezTo>
                          <a:cubicBezTo>
                            <a:pt x="250989" y="771268"/>
                            <a:pt x="256871" y="773556"/>
                            <a:pt x="262754" y="773556"/>
                          </a:cubicBezTo>
                          <a:cubicBezTo>
                            <a:pt x="268963" y="773556"/>
                            <a:pt x="274846" y="771268"/>
                            <a:pt x="279094" y="767019"/>
                          </a:cubicBezTo>
                          <a:cubicBezTo>
                            <a:pt x="283343" y="762771"/>
                            <a:pt x="285631" y="756888"/>
                            <a:pt x="285304" y="750679"/>
                          </a:cubicBezTo>
                          <a:cubicBezTo>
                            <a:pt x="285304" y="749045"/>
                            <a:pt x="285304" y="747738"/>
                            <a:pt x="284977" y="746104"/>
                          </a:cubicBezTo>
                          <a:cubicBezTo>
                            <a:pt x="284650" y="744796"/>
                            <a:pt x="284323" y="743162"/>
                            <a:pt x="283670" y="741855"/>
                          </a:cubicBezTo>
                          <a:cubicBezTo>
                            <a:pt x="283343" y="740548"/>
                            <a:pt x="282689" y="739241"/>
                            <a:pt x="281709" y="737933"/>
                          </a:cubicBezTo>
                          <a:cubicBezTo>
                            <a:pt x="280729" y="736626"/>
                            <a:pt x="279748" y="735319"/>
                            <a:pt x="278768" y="734339"/>
                          </a:cubicBezTo>
                          <a:cubicBezTo>
                            <a:pt x="277460" y="733031"/>
                            <a:pt x="276480" y="732378"/>
                            <a:pt x="275173" y="731397"/>
                          </a:cubicBezTo>
                          <a:cubicBezTo>
                            <a:pt x="273866" y="730744"/>
                            <a:pt x="272558" y="730090"/>
                            <a:pt x="271251" y="729436"/>
                          </a:cubicBezTo>
                          <a:cubicBezTo>
                            <a:pt x="269944" y="728783"/>
                            <a:pt x="268310" y="728456"/>
                            <a:pt x="267003" y="728129"/>
                          </a:cubicBezTo>
                          <a:cubicBezTo>
                            <a:pt x="264061" y="727476"/>
                            <a:pt x="261120" y="727476"/>
                            <a:pt x="258179" y="728129"/>
                          </a:cubicBezTo>
                          <a:close/>
                          <a:moveTo>
                            <a:pt x="258506" y="586621"/>
                          </a:moveTo>
                          <a:cubicBezTo>
                            <a:pt x="257198" y="586948"/>
                            <a:pt x="255564" y="587275"/>
                            <a:pt x="254257" y="587928"/>
                          </a:cubicBezTo>
                          <a:cubicBezTo>
                            <a:pt x="252950" y="588255"/>
                            <a:pt x="251643" y="588909"/>
                            <a:pt x="250335" y="589889"/>
                          </a:cubicBezTo>
                          <a:cubicBezTo>
                            <a:pt x="249028" y="590870"/>
                            <a:pt x="247721" y="591850"/>
                            <a:pt x="246740" y="592830"/>
                          </a:cubicBezTo>
                          <a:cubicBezTo>
                            <a:pt x="242165" y="597079"/>
                            <a:pt x="239877" y="602962"/>
                            <a:pt x="239877" y="608844"/>
                          </a:cubicBezTo>
                          <a:cubicBezTo>
                            <a:pt x="239877" y="610478"/>
                            <a:pt x="239877" y="611785"/>
                            <a:pt x="240204" y="613419"/>
                          </a:cubicBezTo>
                          <a:cubicBezTo>
                            <a:pt x="240531" y="614727"/>
                            <a:pt x="240858" y="616361"/>
                            <a:pt x="241512" y="617668"/>
                          </a:cubicBezTo>
                          <a:cubicBezTo>
                            <a:pt x="241838" y="618975"/>
                            <a:pt x="242492" y="620282"/>
                            <a:pt x="243472" y="621590"/>
                          </a:cubicBezTo>
                          <a:cubicBezTo>
                            <a:pt x="244453" y="622897"/>
                            <a:pt x="245433" y="624204"/>
                            <a:pt x="246414" y="625184"/>
                          </a:cubicBezTo>
                          <a:cubicBezTo>
                            <a:pt x="247721" y="626492"/>
                            <a:pt x="248701" y="627145"/>
                            <a:pt x="250009" y="628126"/>
                          </a:cubicBezTo>
                          <a:cubicBezTo>
                            <a:pt x="251316" y="629106"/>
                            <a:pt x="252623" y="629760"/>
                            <a:pt x="253930" y="630413"/>
                          </a:cubicBezTo>
                          <a:cubicBezTo>
                            <a:pt x="255237" y="631067"/>
                            <a:pt x="256545" y="631394"/>
                            <a:pt x="258179" y="631721"/>
                          </a:cubicBezTo>
                          <a:cubicBezTo>
                            <a:pt x="259813" y="632047"/>
                            <a:pt x="261120" y="632047"/>
                            <a:pt x="262754" y="632047"/>
                          </a:cubicBezTo>
                          <a:cubicBezTo>
                            <a:pt x="268963" y="632047"/>
                            <a:pt x="274846" y="629760"/>
                            <a:pt x="279094" y="625511"/>
                          </a:cubicBezTo>
                          <a:cubicBezTo>
                            <a:pt x="283343" y="621263"/>
                            <a:pt x="285631" y="615380"/>
                            <a:pt x="285631" y="608844"/>
                          </a:cubicBezTo>
                          <a:cubicBezTo>
                            <a:pt x="285631" y="602962"/>
                            <a:pt x="283343" y="597079"/>
                            <a:pt x="279094" y="592830"/>
                          </a:cubicBezTo>
                          <a:cubicBezTo>
                            <a:pt x="273866" y="587602"/>
                            <a:pt x="266022" y="584987"/>
                            <a:pt x="258506" y="586621"/>
                          </a:cubicBezTo>
                          <a:close/>
                          <a:moveTo>
                            <a:pt x="986308" y="553940"/>
                          </a:moveTo>
                          <a:lnTo>
                            <a:pt x="1058533" y="553940"/>
                          </a:lnTo>
                          <a:cubicBezTo>
                            <a:pt x="1073566" y="553940"/>
                            <a:pt x="1085985" y="566032"/>
                            <a:pt x="1085985" y="581392"/>
                          </a:cubicBezTo>
                          <a:lnTo>
                            <a:pt x="1085985" y="675513"/>
                          </a:lnTo>
                          <a:cubicBezTo>
                            <a:pt x="1085985" y="690873"/>
                            <a:pt x="1073566" y="703291"/>
                            <a:pt x="1058533" y="703291"/>
                          </a:cubicBezTo>
                          <a:lnTo>
                            <a:pt x="986308" y="703291"/>
                          </a:lnTo>
                          <a:close/>
                          <a:moveTo>
                            <a:pt x="880422" y="553940"/>
                          </a:moveTo>
                          <a:lnTo>
                            <a:pt x="940555" y="553940"/>
                          </a:lnTo>
                          <a:lnTo>
                            <a:pt x="940555" y="703291"/>
                          </a:lnTo>
                          <a:lnTo>
                            <a:pt x="880422" y="703291"/>
                          </a:lnTo>
                          <a:close/>
                          <a:moveTo>
                            <a:pt x="762771" y="553940"/>
                          </a:moveTo>
                          <a:lnTo>
                            <a:pt x="834996" y="553940"/>
                          </a:lnTo>
                          <a:lnTo>
                            <a:pt x="834996" y="703291"/>
                          </a:lnTo>
                          <a:lnTo>
                            <a:pt x="762771" y="703291"/>
                          </a:lnTo>
                          <a:cubicBezTo>
                            <a:pt x="747411" y="703291"/>
                            <a:pt x="734992" y="690873"/>
                            <a:pt x="735319" y="675513"/>
                          </a:cubicBezTo>
                          <a:lnTo>
                            <a:pt x="735319" y="581392"/>
                          </a:lnTo>
                          <a:cubicBezTo>
                            <a:pt x="735319" y="566359"/>
                            <a:pt x="747411" y="553940"/>
                            <a:pt x="762771" y="553940"/>
                          </a:cubicBezTo>
                          <a:close/>
                          <a:moveTo>
                            <a:pt x="252623" y="0"/>
                          </a:moveTo>
                          <a:cubicBezTo>
                            <a:pt x="265368" y="0"/>
                            <a:pt x="275500" y="10131"/>
                            <a:pt x="275500" y="22877"/>
                          </a:cubicBezTo>
                          <a:lnTo>
                            <a:pt x="275500" y="273539"/>
                          </a:lnTo>
                          <a:lnTo>
                            <a:pt x="337920" y="273539"/>
                          </a:lnTo>
                          <a:lnTo>
                            <a:pt x="354260" y="393804"/>
                          </a:lnTo>
                          <a:lnTo>
                            <a:pt x="430080" y="393804"/>
                          </a:lnTo>
                          <a:lnTo>
                            <a:pt x="430080" y="1017355"/>
                          </a:lnTo>
                          <a:lnTo>
                            <a:pt x="75166" y="1017355"/>
                          </a:lnTo>
                          <a:lnTo>
                            <a:pt x="75166" y="915390"/>
                          </a:lnTo>
                          <a:lnTo>
                            <a:pt x="187588" y="915390"/>
                          </a:lnTo>
                          <a:cubicBezTo>
                            <a:pt x="200334" y="915390"/>
                            <a:pt x="210465" y="905259"/>
                            <a:pt x="210465" y="892514"/>
                          </a:cubicBezTo>
                          <a:cubicBezTo>
                            <a:pt x="210465" y="879768"/>
                            <a:pt x="200334" y="869637"/>
                            <a:pt x="187588" y="869637"/>
                          </a:cubicBezTo>
                          <a:lnTo>
                            <a:pt x="75166" y="869637"/>
                          </a:lnTo>
                          <a:lnTo>
                            <a:pt x="75166" y="773882"/>
                          </a:lnTo>
                          <a:lnTo>
                            <a:pt x="187588" y="773882"/>
                          </a:lnTo>
                          <a:cubicBezTo>
                            <a:pt x="200334" y="773882"/>
                            <a:pt x="210465" y="763751"/>
                            <a:pt x="210465" y="751006"/>
                          </a:cubicBezTo>
                          <a:cubicBezTo>
                            <a:pt x="210465" y="738260"/>
                            <a:pt x="200334" y="728129"/>
                            <a:pt x="187588" y="728129"/>
                          </a:cubicBezTo>
                          <a:lnTo>
                            <a:pt x="75166" y="728129"/>
                          </a:lnTo>
                          <a:lnTo>
                            <a:pt x="75166" y="632374"/>
                          </a:lnTo>
                          <a:lnTo>
                            <a:pt x="187588" y="632374"/>
                          </a:lnTo>
                          <a:cubicBezTo>
                            <a:pt x="200334" y="632374"/>
                            <a:pt x="210465" y="622243"/>
                            <a:pt x="210465" y="609498"/>
                          </a:cubicBezTo>
                          <a:cubicBezTo>
                            <a:pt x="210465" y="596752"/>
                            <a:pt x="200334" y="586621"/>
                            <a:pt x="187588" y="586621"/>
                          </a:cubicBezTo>
                          <a:lnTo>
                            <a:pt x="75166" y="586621"/>
                          </a:lnTo>
                          <a:lnTo>
                            <a:pt x="75166" y="393804"/>
                          </a:lnTo>
                          <a:lnTo>
                            <a:pt x="150986" y="393804"/>
                          </a:lnTo>
                          <a:lnTo>
                            <a:pt x="167326" y="273539"/>
                          </a:lnTo>
                          <a:lnTo>
                            <a:pt x="229746" y="273539"/>
                          </a:lnTo>
                          <a:lnTo>
                            <a:pt x="229746" y="22877"/>
                          </a:lnTo>
                          <a:cubicBezTo>
                            <a:pt x="229746" y="10131"/>
                            <a:pt x="239877" y="0"/>
                            <a:pt x="252623" y="0"/>
                          </a:cubicBez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325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/>
                    </a:p>
                  </p:txBody>
                </p:sp>
              </p:grpSp>
            </p:grpSp>
            <p:grpSp>
              <p:nvGrpSpPr>
                <p:cNvPr id="337" name="Group 336">
                  <a:extLst>
                    <a:ext uri="{FF2B5EF4-FFF2-40B4-BE49-F238E27FC236}">
                      <a16:creationId xmlns:a16="http://schemas.microsoft.com/office/drawing/2014/main" id="{F6136D90-8FFB-3A6C-F2CF-F79D5A32DA3F}"/>
                    </a:ext>
                  </a:extLst>
                </p:cNvPr>
                <p:cNvGrpSpPr/>
                <p:nvPr/>
              </p:nvGrpSpPr>
              <p:grpSpPr>
                <a:xfrm flipH="1">
                  <a:off x="422973" y="4315153"/>
                  <a:ext cx="4794776" cy="1096904"/>
                  <a:chOff x="6854635" y="4884413"/>
                  <a:chExt cx="4996808" cy="1143122"/>
                </a:xfrm>
              </p:grpSpPr>
              <p:cxnSp>
                <p:nvCxnSpPr>
                  <p:cNvPr id="371" name="Google Shape;480;p27">
                    <a:extLst>
                      <a:ext uri="{FF2B5EF4-FFF2-40B4-BE49-F238E27FC236}">
                        <a16:creationId xmlns:a16="http://schemas.microsoft.com/office/drawing/2014/main" id="{C8885A2D-EBE9-04C4-63B6-24A3646D1E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854635" y="5483163"/>
                    <a:ext cx="1275574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72" name="Group 371">
                    <a:extLst>
                      <a:ext uri="{FF2B5EF4-FFF2-40B4-BE49-F238E27FC236}">
                        <a16:creationId xmlns:a16="http://schemas.microsoft.com/office/drawing/2014/main" id="{97C419A4-C80F-B9E3-FD1E-29FEFBD922BD}"/>
                      </a:ext>
                    </a:extLst>
                  </p:cNvPr>
                  <p:cNvGrpSpPr/>
                  <p:nvPr/>
                </p:nvGrpSpPr>
                <p:grpSpPr>
                  <a:xfrm>
                    <a:off x="9108243" y="4884413"/>
                    <a:ext cx="2743200" cy="1130495"/>
                    <a:chOff x="6280821" y="3612902"/>
                    <a:chExt cx="2743200" cy="1498338"/>
                  </a:xfrm>
                </p:grpSpPr>
                <p:sp>
                  <p:nvSpPr>
                    <p:cNvPr id="379" name="Google Shape;201;p29">
                      <a:extLst>
                        <a:ext uri="{FF2B5EF4-FFF2-40B4-BE49-F238E27FC236}">
                          <a16:creationId xmlns:a16="http://schemas.microsoft.com/office/drawing/2014/main" id="{235E05B2-1C93-092B-03D7-FFCAD58932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80" name="TextBox 379">
                      <a:extLst>
                        <a:ext uri="{FF2B5EF4-FFF2-40B4-BE49-F238E27FC236}">
                          <a16:creationId xmlns:a16="http://schemas.microsoft.com/office/drawing/2014/main" id="{3802B11C-A714-6C09-DB93-B5265330BB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10" y="4038896"/>
                      <a:ext cx="2471789" cy="9777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381" name="TextBox 380">
                      <a:extLst>
                        <a:ext uri="{FF2B5EF4-FFF2-40B4-BE49-F238E27FC236}">
                          <a16:creationId xmlns:a16="http://schemas.microsoft.com/office/drawing/2014/main" id="{9ABA413D-FB6F-75A4-0B3D-833CB7244A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10" y="3742070"/>
                      <a:ext cx="2353969" cy="361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  <a:endParaRPr lang="en-CA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grpSp>
                <p:nvGrpSpPr>
                  <p:cNvPr id="373" name="Group 372">
                    <a:extLst>
                      <a:ext uri="{FF2B5EF4-FFF2-40B4-BE49-F238E27FC236}">
                        <a16:creationId xmlns:a16="http://schemas.microsoft.com/office/drawing/2014/main" id="{A97AE630-B38A-E9C8-C841-67FB45FE0B44}"/>
                      </a:ext>
                    </a:extLst>
                  </p:cNvPr>
                  <p:cNvGrpSpPr/>
                  <p:nvPr/>
                </p:nvGrpSpPr>
                <p:grpSpPr>
                  <a:xfrm>
                    <a:off x="7900914" y="4970572"/>
                    <a:ext cx="1056963" cy="1056963"/>
                    <a:chOff x="4530419" y="2616645"/>
                    <a:chExt cx="1852949" cy="1852949"/>
                  </a:xfrm>
                </p:grpSpPr>
                <p:grpSp>
                  <p:nvGrpSpPr>
                    <p:cNvPr id="374" name="Group 373">
                      <a:extLst>
                        <a:ext uri="{FF2B5EF4-FFF2-40B4-BE49-F238E27FC236}">
                          <a16:creationId xmlns:a16="http://schemas.microsoft.com/office/drawing/2014/main" id="{1A707A71-4771-6F77-5A8D-91FA7BE5D9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30419" y="2616645"/>
                      <a:ext cx="1852949" cy="1852949"/>
                      <a:chOff x="650832" y="905228"/>
                      <a:chExt cx="1852949" cy="1852949"/>
                    </a:xfrm>
                  </p:grpSpPr>
                  <p:sp>
                    <p:nvSpPr>
                      <p:cNvPr id="376" name="Google Shape;88;p16">
                        <a:extLst>
                          <a:ext uri="{FF2B5EF4-FFF2-40B4-BE49-F238E27FC236}">
                            <a16:creationId xmlns:a16="http://schemas.microsoft.com/office/drawing/2014/main" id="{F6931829-BA5B-72A7-85FE-AE3296B32A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0832" y="905228"/>
                        <a:ext cx="1852949" cy="1852949"/>
                      </a:xfrm>
                      <a:prstGeom prst="ellipse">
                        <a:avLst/>
                      </a:prstGeom>
                      <a:solidFill>
                        <a:schemeClr val="accent3"/>
                      </a:solidFill>
                      <a:ln w="19050" cap="flat" cmpd="sng">
                        <a:noFill/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 defTabSz="1219170">
                          <a:buClr>
                            <a:srgbClr val="000000"/>
                          </a:buClr>
                        </a:pPr>
                        <a:endParaRPr sz="1600" kern="0">
                          <a:solidFill>
                            <a:srgbClr val="FFFFF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endParaRPr>
                      </a:p>
                    </p:txBody>
                  </p:sp>
                  <p:sp>
                    <p:nvSpPr>
                      <p:cNvPr id="377" name="Google Shape;88;p16">
                        <a:extLst>
                          <a:ext uri="{FF2B5EF4-FFF2-40B4-BE49-F238E27FC236}">
                            <a16:creationId xmlns:a16="http://schemas.microsoft.com/office/drawing/2014/main" id="{B1ED9411-C509-EAB3-F125-5CA6886B3F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5507" y="1069903"/>
                        <a:ext cx="1523599" cy="1523599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 w="19050" cap="flat" cmpd="sng">
                        <a:noFill/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 defTabSz="1219170">
                          <a:buClr>
                            <a:srgbClr val="000000"/>
                          </a:buClr>
                        </a:pPr>
                        <a:endParaRPr sz="1600" kern="0">
                          <a:solidFill>
                            <a:srgbClr val="FFFFFF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endParaRPr>
                      </a:p>
                    </p:txBody>
                  </p:sp>
                </p:grpSp>
                <p:sp>
                  <p:nvSpPr>
                    <p:cNvPr id="375" name="Freeform: Shape 374">
                      <a:extLst>
                        <a:ext uri="{FF2B5EF4-FFF2-40B4-BE49-F238E27FC236}">
                          <a16:creationId xmlns:a16="http://schemas.microsoft.com/office/drawing/2014/main" id="{6B0A478B-5121-FB62-A3BB-B290EA3CA1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7030" y="3180456"/>
                      <a:ext cx="758482" cy="759826"/>
                    </a:xfrm>
                    <a:custGeom>
                      <a:avLst/>
                      <a:gdLst>
                        <a:gd name="connsiteX0" fmla="*/ 369551 w 1327099"/>
                        <a:gd name="connsiteY0" fmla="*/ 641198 h 1329456"/>
                        <a:gd name="connsiteX1" fmla="*/ 369551 w 1327099"/>
                        <a:gd name="connsiteY1" fmla="*/ 745777 h 1329456"/>
                        <a:gd name="connsiteX2" fmla="*/ 264972 w 1327099"/>
                        <a:gd name="connsiteY2" fmla="*/ 745777 h 1329456"/>
                        <a:gd name="connsiteX3" fmla="*/ 264972 w 1327099"/>
                        <a:gd name="connsiteY3" fmla="*/ 910161 h 1329456"/>
                        <a:gd name="connsiteX4" fmla="*/ 369551 w 1327099"/>
                        <a:gd name="connsiteY4" fmla="*/ 910161 h 1329456"/>
                        <a:gd name="connsiteX5" fmla="*/ 369551 w 1327099"/>
                        <a:gd name="connsiteY5" fmla="*/ 1014740 h 1329456"/>
                        <a:gd name="connsiteX6" fmla="*/ 534262 w 1327099"/>
                        <a:gd name="connsiteY6" fmla="*/ 1014740 h 1329456"/>
                        <a:gd name="connsiteX7" fmla="*/ 534262 w 1327099"/>
                        <a:gd name="connsiteY7" fmla="*/ 910161 h 1329456"/>
                        <a:gd name="connsiteX8" fmla="*/ 638841 w 1327099"/>
                        <a:gd name="connsiteY8" fmla="*/ 910161 h 1329456"/>
                        <a:gd name="connsiteX9" fmla="*/ 638841 w 1327099"/>
                        <a:gd name="connsiteY9" fmla="*/ 745777 h 1329456"/>
                        <a:gd name="connsiteX10" fmla="*/ 534262 w 1327099"/>
                        <a:gd name="connsiteY10" fmla="*/ 745777 h 1329456"/>
                        <a:gd name="connsiteX11" fmla="*/ 534262 w 1327099"/>
                        <a:gd name="connsiteY11" fmla="*/ 641198 h 1329456"/>
                        <a:gd name="connsiteX12" fmla="*/ 1043102 w 1327099"/>
                        <a:gd name="connsiteY12" fmla="*/ 626818 h 1329456"/>
                        <a:gd name="connsiteX13" fmla="*/ 1167290 w 1327099"/>
                        <a:gd name="connsiteY13" fmla="*/ 684663 h 1329456"/>
                        <a:gd name="connsiteX14" fmla="*/ 1205526 w 1327099"/>
                        <a:gd name="connsiteY14" fmla="*/ 789569 h 1329456"/>
                        <a:gd name="connsiteX15" fmla="*/ 1144413 w 1327099"/>
                        <a:gd name="connsiteY15" fmla="*/ 916697 h 1329456"/>
                        <a:gd name="connsiteX16" fmla="*/ 1130687 w 1327099"/>
                        <a:gd name="connsiteY16" fmla="*/ 926501 h 1329456"/>
                        <a:gd name="connsiteX17" fmla="*/ 1193108 w 1327099"/>
                        <a:gd name="connsiteY17" fmla="*/ 926501 h 1329456"/>
                        <a:gd name="connsiteX18" fmla="*/ 1327099 w 1327099"/>
                        <a:gd name="connsiteY18" fmla="*/ 1060493 h 1329456"/>
                        <a:gd name="connsiteX19" fmla="*/ 1327099 w 1327099"/>
                        <a:gd name="connsiteY19" fmla="*/ 1329456 h 1329456"/>
                        <a:gd name="connsiteX20" fmla="*/ 1219252 w 1327099"/>
                        <a:gd name="connsiteY20" fmla="*/ 1329456 h 1329456"/>
                        <a:gd name="connsiteX21" fmla="*/ 1219252 w 1327099"/>
                        <a:gd name="connsiteY21" fmla="*/ 1161477 h 1329456"/>
                        <a:gd name="connsiteX22" fmla="*/ 1196376 w 1327099"/>
                        <a:gd name="connsiteY22" fmla="*/ 1138600 h 1329456"/>
                        <a:gd name="connsiteX23" fmla="*/ 1173499 w 1327099"/>
                        <a:gd name="connsiteY23" fmla="*/ 1161477 h 1329456"/>
                        <a:gd name="connsiteX24" fmla="*/ 1173499 w 1327099"/>
                        <a:gd name="connsiteY24" fmla="*/ 1329456 h 1329456"/>
                        <a:gd name="connsiteX25" fmla="*/ 913033 w 1327099"/>
                        <a:gd name="connsiteY25" fmla="*/ 1329456 h 1329456"/>
                        <a:gd name="connsiteX26" fmla="*/ 913033 w 1327099"/>
                        <a:gd name="connsiteY26" fmla="*/ 1161477 h 1329456"/>
                        <a:gd name="connsiteX27" fmla="*/ 890156 w 1327099"/>
                        <a:gd name="connsiteY27" fmla="*/ 1138600 h 1329456"/>
                        <a:gd name="connsiteX28" fmla="*/ 867280 w 1327099"/>
                        <a:gd name="connsiteY28" fmla="*/ 1161477 h 1329456"/>
                        <a:gd name="connsiteX29" fmla="*/ 867280 w 1327099"/>
                        <a:gd name="connsiteY29" fmla="*/ 1329129 h 1329456"/>
                        <a:gd name="connsiteX30" fmla="*/ 759106 w 1327099"/>
                        <a:gd name="connsiteY30" fmla="*/ 1329129 h 1329456"/>
                        <a:gd name="connsiteX31" fmla="*/ 759106 w 1327099"/>
                        <a:gd name="connsiteY31" fmla="*/ 1060166 h 1329456"/>
                        <a:gd name="connsiteX32" fmla="*/ 893097 w 1327099"/>
                        <a:gd name="connsiteY32" fmla="*/ 926175 h 1329456"/>
                        <a:gd name="connsiteX33" fmla="*/ 955518 w 1327099"/>
                        <a:gd name="connsiteY33" fmla="*/ 926175 h 1329456"/>
                        <a:gd name="connsiteX34" fmla="*/ 880679 w 1327099"/>
                        <a:gd name="connsiteY34" fmla="*/ 789242 h 1329456"/>
                        <a:gd name="connsiteX35" fmla="*/ 1043102 w 1327099"/>
                        <a:gd name="connsiteY35" fmla="*/ 626818 h 1329456"/>
                        <a:gd name="connsiteX36" fmla="*/ 964342 w 1327099"/>
                        <a:gd name="connsiteY36" fmla="*/ 291513 h 1329456"/>
                        <a:gd name="connsiteX37" fmla="*/ 1162715 w 1327099"/>
                        <a:gd name="connsiteY37" fmla="*/ 291513 h 1329456"/>
                        <a:gd name="connsiteX38" fmla="*/ 1200951 w 1327099"/>
                        <a:gd name="connsiteY38" fmla="*/ 333671 h 1329456"/>
                        <a:gd name="connsiteX39" fmla="*/ 1172192 w 1327099"/>
                        <a:gd name="connsiteY39" fmla="*/ 625838 h 1329456"/>
                        <a:gd name="connsiteX40" fmla="*/ 1042449 w 1327099"/>
                        <a:gd name="connsiteY40" fmla="*/ 580412 h 1329456"/>
                        <a:gd name="connsiteX41" fmla="*/ 834272 w 1327099"/>
                        <a:gd name="connsiteY41" fmla="*/ 788589 h 1329456"/>
                        <a:gd name="connsiteX42" fmla="*/ 856822 w 1327099"/>
                        <a:gd name="connsiteY42" fmla="*/ 883363 h 1329456"/>
                        <a:gd name="connsiteX43" fmla="*/ 712046 w 1327099"/>
                        <a:gd name="connsiteY43" fmla="*/ 1059513 h 1329456"/>
                        <a:gd name="connsiteX44" fmla="*/ 712046 w 1327099"/>
                        <a:gd name="connsiteY44" fmla="*/ 1193504 h 1329456"/>
                        <a:gd name="connsiteX45" fmla="*/ 117581 w 1327099"/>
                        <a:gd name="connsiteY45" fmla="*/ 1193504 h 1329456"/>
                        <a:gd name="connsiteX46" fmla="*/ 79672 w 1327099"/>
                        <a:gd name="connsiteY46" fmla="*/ 1159843 h 1329456"/>
                        <a:gd name="connsiteX47" fmla="*/ 257 w 1327099"/>
                        <a:gd name="connsiteY47" fmla="*/ 510801 h 1329456"/>
                        <a:gd name="connsiteX48" fmla="*/ 38494 w 1327099"/>
                        <a:gd name="connsiteY48" fmla="*/ 467663 h 1329456"/>
                        <a:gd name="connsiteX49" fmla="*/ 865973 w 1327099"/>
                        <a:gd name="connsiteY49" fmla="*/ 467663 h 1329456"/>
                        <a:gd name="connsiteX50" fmla="*/ 903556 w 1327099"/>
                        <a:gd name="connsiteY50" fmla="*/ 436943 h 1329456"/>
                        <a:gd name="connsiteX51" fmla="*/ 926759 w 1327099"/>
                        <a:gd name="connsiteY51" fmla="*/ 322233 h 1329456"/>
                        <a:gd name="connsiteX52" fmla="*/ 964342 w 1327099"/>
                        <a:gd name="connsiteY52" fmla="*/ 291513 h 1329456"/>
                        <a:gd name="connsiteX53" fmla="*/ 463998 w 1327099"/>
                        <a:gd name="connsiteY53" fmla="*/ 250662 h 1329456"/>
                        <a:gd name="connsiteX54" fmla="*/ 459750 w 1327099"/>
                        <a:gd name="connsiteY54" fmla="*/ 251969 h 1329456"/>
                        <a:gd name="connsiteX55" fmla="*/ 455828 w 1327099"/>
                        <a:gd name="connsiteY55" fmla="*/ 253930 h 1329456"/>
                        <a:gd name="connsiteX56" fmla="*/ 452233 w 1327099"/>
                        <a:gd name="connsiteY56" fmla="*/ 256871 h 1329456"/>
                        <a:gd name="connsiteX57" fmla="*/ 445370 w 1327099"/>
                        <a:gd name="connsiteY57" fmla="*/ 273212 h 1329456"/>
                        <a:gd name="connsiteX58" fmla="*/ 452233 w 1327099"/>
                        <a:gd name="connsiteY58" fmla="*/ 289225 h 1329456"/>
                        <a:gd name="connsiteX59" fmla="*/ 468247 w 1327099"/>
                        <a:gd name="connsiteY59" fmla="*/ 296088 h 1329456"/>
                        <a:gd name="connsiteX60" fmla="*/ 472822 w 1327099"/>
                        <a:gd name="connsiteY60" fmla="*/ 295762 h 1329456"/>
                        <a:gd name="connsiteX61" fmla="*/ 477071 w 1327099"/>
                        <a:gd name="connsiteY61" fmla="*/ 294454 h 1329456"/>
                        <a:gd name="connsiteX62" fmla="*/ 480992 w 1327099"/>
                        <a:gd name="connsiteY62" fmla="*/ 292494 h 1329456"/>
                        <a:gd name="connsiteX63" fmla="*/ 484587 w 1327099"/>
                        <a:gd name="connsiteY63" fmla="*/ 289552 h 1329456"/>
                        <a:gd name="connsiteX64" fmla="*/ 487529 w 1327099"/>
                        <a:gd name="connsiteY64" fmla="*/ 285957 h 1329456"/>
                        <a:gd name="connsiteX65" fmla="*/ 489489 w 1327099"/>
                        <a:gd name="connsiteY65" fmla="*/ 282036 h 1329456"/>
                        <a:gd name="connsiteX66" fmla="*/ 490797 w 1327099"/>
                        <a:gd name="connsiteY66" fmla="*/ 277787 h 1329456"/>
                        <a:gd name="connsiteX67" fmla="*/ 491123 w 1327099"/>
                        <a:gd name="connsiteY67" fmla="*/ 273212 h 1329456"/>
                        <a:gd name="connsiteX68" fmla="*/ 484587 w 1327099"/>
                        <a:gd name="connsiteY68" fmla="*/ 256871 h 1329456"/>
                        <a:gd name="connsiteX69" fmla="*/ 480992 w 1327099"/>
                        <a:gd name="connsiteY69" fmla="*/ 253930 h 1329456"/>
                        <a:gd name="connsiteX70" fmla="*/ 477071 w 1327099"/>
                        <a:gd name="connsiteY70" fmla="*/ 251969 h 1329456"/>
                        <a:gd name="connsiteX71" fmla="*/ 472822 w 1327099"/>
                        <a:gd name="connsiteY71" fmla="*/ 250662 h 1329456"/>
                        <a:gd name="connsiteX72" fmla="*/ 463998 w 1327099"/>
                        <a:gd name="connsiteY72" fmla="*/ 250662 h 1329456"/>
                        <a:gd name="connsiteX73" fmla="*/ 126732 w 1327099"/>
                        <a:gd name="connsiteY73" fmla="*/ 0 h 1329456"/>
                        <a:gd name="connsiteX74" fmla="*/ 1076110 w 1327099"/>
                        <a:gd name="connsiteY74" fmla="*/ 0 h 1329456"/>
                        <a:gd name="connsiteX75" fmla="*/ 1076110 w 1327099"/>
                        <a:gd name="connsiteY75" fmla="*/ 245760 h 1329456"/>
                        <a:gd name="connsiteX76" fmla="*/ 964015 w 1327099"/>
                        <a:gd name="connsiteY76" fmla="*/ 245760 h 1329456"/>
                        <a:gd name="connsiteX77" fmla="*/ 881659 w 1327099"/>
                        <a:gd name="connsiteY77" fmla="*/ 313409 h 1329456"/>
                        <a:gd name="connsiteX78" fmla="*/ 859763 w 1327099"/>
                        <a:gd name="connsiteY78" fmla="*/ 422236 h 1329456"/>
                        <a:gd name="connsiteX79" fmla="*/ 126732 w 1327099"/>
                        <a:gd name="connsiteY79" fmla="*/ 422236 h 1329456"/>
                        <a:gd name="connsiteX80" fmla="*/ 126732 w 1327099"/>
                        <a:gd name="connsiteY80" fmla="*/ 296088 h 1329456"/>
                        <a:gd name="connsiteX81" fmla="*/ 352230 w 1327099"/>
                        <a:gd name="connsiteY81" fmla="*/ 296088 h 1329456"/>
                        <a:gd name="connsiteX82" fmla="*/ 375106 w 1327099"/>
                        <a:gd name="connsiteY82" fmla="*/ 273212 h 1329456"/>
                        <a:gd name="connsiteX83" fmla="*/ 352230 w 1327099"/>
                        <a:gd name="connsiteY83" fmla="*/ 250335 h 1329456"/>
                        <a:gd name="connsiteX84" fmla="*/ 126732 w 1327099"/>
                        <a:gd name="connsiteY84" fmla="*/ 250335 h 13294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</a:cxnLst>
                      <a:rect l="l" t="t" r="r" b="b"/>
                      <a:pathLst>
                        <a:path w="1327099" h="1329456">
                          <a:moveTo>
                            <a:pt x="369551" y="641198"/>
                          </a:moveTo>
                          <a:lnTo>
                            <a:pt x="369551" y="745777"/>
                          </a:lnTo>
                          <a:lnTo>
                            <a:pt x="264972" y="745777"/>
                          </a:lnTo>
                          <a:lnTo>
                            <a:pt x="264972" y="910161"/>
                          </a:lnTo>
                          <a:lnTo>
                            <a:pt x="369551" y="910161"/>
                          </a:lnTo>
                          <a:lnTo>
                            <a:pt x="369551" y="1014740"/>
                          </a:lnTo>
                          <a:lnTo>
                            <a:pt x="534262" y="1014740"/>
                          </a:lnTo>
                          <a:lnTo>
                            <a:pt x="534262" y="910161"/>
                          </a:lnTo>
                          <a:lnTo>
                            <a:pt x="638841" y="910161"/>
                          </a:lnTo>
                          <a:lnTo>
                            <a:pt x="638841" y="745777"/>
                          </a:lnTo>
                          <a:lnTo>
                            <a:pt x="534262" y="745777"/>
                          </a:lnTo>
                          <a:lnTo>
                            <a:pt x="534262" y="641198"/>
                          </a:lnTo>
                          <a:close/>
                          <a:moveTo>
                            <a:pt x="1043102" y="626818"/>
                          </a:moveTo>
                          <a:cubicBezTo>
                            <a:pt x="1093104" y="626818"/>
                            <a:pt x="1137550" y="649368"/>
                            <a:pt x="1167290" y="684663"/>
                          </a:cubicBezTo>
                          <a:cubicBezTo>
                            <a:pt x="1191147" y="713095"/>
                            <a:pt x="1205526" y="749698"/>
                            <a:pt x="1205526" y="789569"/>
                          </a:cubicBezTo>
                          <a:cubicBezTo>
                            <a:pt x="1205526" y="841204"/>
                            <a:pt x="1181669" y="886958"/>
                            <a:pt x="1144413" y="916697"/>
                          </a:cubicBezTo>
                          <a:cubicBezTo>
                            <a:pt x="1140165" y="920292"/>
                            <a:pt x="1135589" y="923560"/>
                            <a:pt x="1130687" y="926501"/>
                          </a:cubicBezTo>
                          <a:lnTo>
                            <a:pt x="1193108" y="926501"/>
                          </a:lnTo>
                          <a:cubicBezTo>
                            <a:pt x="1267293" y="926501"/>
                            <a:pt x="1327099" y="986307"/>
                            <a:pt x="1327099" y="1060493"/>
                          </a:cubicBezTo>
                          <a:lnTo>
                            <a:pt x="1327099" y="1329456"/>
                          </a:lnTo>
                          <a:lnTo>
                            <a:pt x="1219252" y="1329456"/>
                          </a:lnTo>
                          <a:lnTo>
                            <a:pt x="1219252" y="1161477"/>
                          </a:lnTo>
                          <a:cubicBezTo>
                            <a:pt x="1219252" y="1148731"/>
                            <a:pt x="1209121" y="1138600"/>
                            <a:pt x="1196376" y="1138600"/>
                          </a:cubicBezTo>
                          <a:cubicBezTo>
                            <a:pt x="1183630" y="1138600"/>
                            <a:pt x="1173499" y="1148731"/>
                            <a:pt x="1173499" y="1161477"/>
                          </a:cubicBezTo>
                          <a:lnTo>
                            <a:pt x="1173499" y="1329456"/>
                          </a:lnTo>
                          <a:lnTo>
                            <a:pt x="913033" y="1329456"/>
                          </a:lnTo>
                          <a:lnTo>
                            <a:pt x="913033" y="1161477"/>
                          </a:lnTo>
                          <a:cubicBezTo>
                            <a:pt x="913033" y="1148731"/>
                            <a:pt x="902902" y="1138600"/>
                            <a:pt x="890156" y="1138600"/>
                          </a:cubicBezTo>
                          <a:cubicBezTo>
                            <a:pt x="877411" y="1138600"/>
                            <a:pt x="867280" y="1148731"/>
                            <a:pt x="867280" y="1161477"/>
                          </a:cubicBezTo>
                          <a:lnTo>
                            <a:pt x="867280" y="1329129"/>
                          </a:lnTo>
                          <a:lnTo>
                            <a:pt x="759106" y="1329129"/>
                          </a:lnTo>
                          <a:lnTo>
                            <a:pt x="759106" y="1060166"/>
                          </a:lnTo>
                          <a:cubicBezTo>
                            <a:pt x="759106" y="986307"/>
                            <a:pt x="818912" y="926175"/>
                            <a:pt x="893097" y="926175"/>
                          </a:cubicBezTo>
                          <a:lnTo>
                            <a:pt x="955518" y="926175"/>
                          </a:lnTo>
                          <a:cubicBezTo>
                            <a:pt x="910418" y="897089"/>
                            <a:pt x="880679" y="846760"/>
                            <a:pt x="880679" y="789242"/>
                          </a:cubicBezTo>
                          <a:cubicBezTo>
                            <a:pt x="880679" y="699696"/>
                            <a:pt x="953230" y="626818"/>
                            <a:pt x="1043102" y="626818"/>
                          </a:cubicBezTo>
                          <a:close/>
                          <a:moveTo>
                            <a:pt x="964342" y="291513"/>
                          </a:moveTo>
                          <a:lnTo>
                            <a:pt x="1162715" y="291513"/>
                          </a:lnTo>
                          <a:cubicBezTo>
                            <a:pt x="1185264" y="291513"/>
                            <a:pt x="1203239" y="311122"/>
                            <a:pt x="1200951" y="333671"/>
                          </a:cubicBezTo>
                          <a:lnTo>
                            <a:pt x="1172192" y="625838"/>
                          </a:lnTo>
                          <a:cubicBezTo>
                            <a:pt x="1135916" y="596752"/>
                            <a:pt x="1090163" y="580412"/>
                            <a:pt x="1042449" y="580412"/>
                          </a:cubicBezTo>
                          <a:cubicBezTo>
                            <a:pt x="927739" y="580412"/>
                            <a:pt x="834272" y="673879"/>
                            <a:pt x="834272" y="788589"/>
                          </a:cubicBezTo>
                          <a:cubicBezTo>
                            <a:pt x="834272" y="822250"/>
                            <a:pt x="842116" y="854604"/>
                            <a:pt x="856822" y="883363"/>
                          </a:cubicBezTo>
                          <a:cubicBezTo>
                            <a:pt x="774466" y="900030"/>
                            <a:pt x="712373" y="972582"/>
                            <a:pt x="712046" y="1059513"/>
                          </a:cubicBezTo>
                          <a:lnTo>
                            <a:pt x="712046" y="1193504"/>
                          </a:lnTo>
                          <a:lnTo>
                            <a:pt x="117581" y="1193504"/>
                          </a:lnTo>
                          <a:cubicBezTo>
                            <a:pt x="98300" y="1193504"/>
                            <a:pt x="81959" y="1179125"/>
                            <a:pt x="79672" y="1159843"/>
                          </a:cubicBezTo>
                          <a:lnTo>
                            <a:pt x="257" y="510801"/>
                          </a:lnTo>
                          <a:cubicBezTo>
                            <a:pt x="-2357" y="487925"/>
                            <a:pt x="15290" y="467663"/>
                            <a:pt x="38494" y="467663"/>
                          </a:cubicBezTo>
                          <a:lnTo>
                            <a:pt x="865973" y="467663"/>
                          </a:lnTo>
                          <a:cubicBezTo>
                            <a:pt x="884274" y="467663"/>
                            <a:pt x="899961" y="454917"/>
                            <a:pt x="903556" y="436943"/>
                          </a:cubicBezTo>
                          <a:lnTo>
                            <a:pt x="926759" y="322233"/>
                          </a:lnTo>
                          <a:cubicBezTo>
                            <a:pt x="930354" y="304259"/>
                            <a:pt x="946041" y="291513"/>
                            <a:pt x="964342" y="291513"/>
                          </a:cubicBezTo>
                          <a:close/>
                          <a:moveTo>
                            <a:pt x="463998" y="250662"/>
                          </a:moveTo>
                          <a:cubicBezTo>
                            <a:pt x="462691" y="250989"/>
                            <a:pt x="461057" y="251316"/>
                            <a:pt x="459750" y="251969"/>
                          </a:cubicBezTo>
                          <a:cubicBezTo>
                            <a:pt x="458443" y="252296"/>
                            <a:pt x="457135" y="252950"/>
                            <a:pt x="455828" y="253930"/>
                          </a:cubicBezTo>
                          <a:cubicBezTo>
                            <a:pt x="454521" y="254911"/>
                            <a:pt x="453214" y="255891"/>
                            <a:pt x="452233" y="256871"/>
                          </a:cubicBezTo>
                          <a:cubicBezTo>
                            <a:pt x="447985" y="261447"/>
                            <a:pt x="445370" y="267329"/>
                            <a:pt x="445370" y="273212"/>
                          </a:cubicBezTo>
                          <a:cubicBezTo>
                            <a:pt x="445370" y="279094"/>
                            <a:pt x="447985" y="284977"/>
                            <a:pt x="452233" y="289225"/>
                          </a:cubicBezTo>
                          <a:cubicBezTo>
                            <a:pt x="456482" y="293474"/>
                            <a:pt x="462364" y="296088"/>
                            <a:pt x="468247" y="296088"/>
                          </a:cubicBezTo>
                          <a:cubicBezTo>
                            <a:pt x="469881" y="296088"/>
                            <a:pt x="471515" y="296088"/>
                            <a:pt x="472822" y="295762"/>
                          </a:cubicBezTo>
                          <a:cubicBezTo>
                            <a:pt x="474129" y="295435"/>
                            <a:pt x="475763" y="295108"/>
                            <a:pt x="477071" y="294454"/>
                          </a:cubicBezTo>
                          <a:cubicBezTo>
                            <a:pt x="478378" y="294128"/>
                            <a:pt x="479685" y="293474"/>
                            <a:pt x="480992" y="292494"/>
                          </a:cubicBezTo>
                          <a:cubicBezTo>
                            <a:pt x="482300" y="291513"/>
                            <a:pt x="483607" y="290533"/>
                            <a:pt x="484587" y="289552"/>
                          </a:cubicBezTo>
                          <a:cubicBezTo>
                            <a:pt x="485894" y="288245"/>
                            <a:pt x="486548" y="287265"/>
                            <a:pt x="487529" y="285957"/>
                          </a:cubicBezTo>
                          <a:cubicBezTo>
                            <a:pt x="488182" y="284650"/>
                            <a:pt x="488836" y="283343"/>
                            <a:pt x="489489" y="282036"/>
                          </a:cubicBezTo>
                          <a:cubicBezTo>
                            <a:pt x="490143" y="280728"/>
                            <a:pt x="490470" y="279094"/>
                            <a:pt x="490797" y="277787"/>
                          </a:cubicBezTo>
                          <a:cubicBezTo>
                            <a:pt x="491123" y="276153"/>
                            <a:pt x="491123" y="274519"/>
                            <a:pt x="491123" y="273212"/>
                          </a:cubicBezTo>
                          <a:cubicBezTo>
                            <a:pt x="491123" y="267002"/>
                            <a:pt x="488836" y="261120"/>
                            <a:pt x="484587" y="256871"/>
                          </a:cubicBezTo>
                          <a:cubicBezTo>
                            <a:pt x="483607" y="255564"/>
                            <a:pt x="482300" y="254911"/>
                            <a:pt x="480992" y="253930"/>
                          </a:cubicBezTo>
                          <a:cubicBezTo>
                            <a:pt x="479685" y="253277"/>
                            <a:pt x="478378" y="252623"/>
                            <a:pt x="477071" y="251969"/>
                          </a:cubicBezTo>
                          <a:cubicBezTo>
                            <a:pt x="475763" y="251316"/>
                            <a:pt x="474129" y="250989"/>
                            <a:pt x="472822" y="250662"/>
                          </a:cubicBezTo>
                          <a:cubicBezTo>
                            <a:pt x="469881" y="250008"/>
                            <a:pt x="466940" y="250008"/>
                            <a:pt x="463998" y="250662"/>
                          </a:cubicBezTo>
                          <a:close/>
                          <a:moveTo>
                            <a:pt x="126732" y="0"/>
                          </a:moveTo>
                          <a:lnTo>
                            <a:pt x="1076110" y="0"/>
                          </a:lnTo>
                          <a:lnTo>
                            <a:pt x="1076110" y="245760"/>
                          </a:lnTo>
                          <a:lnTo>
                            <a:pt x="964015" y="245760"/>
                          </a:lnTo>
                          <a:cubicBezTo>
                            <a:pt x="924145" y="245760"/>
                            <a:pt x="889503" y="274192"/>
                            <a:pt x="881659" y="313409"/>
                          </a:cubicBezTo>
                          <a:lnTo>
                            <a:pt x="859763" y="422236"/>
                          </a:lnTo>
                          <a:lnTo>
                            <a:pt x="126732" y="422236"/>
                          </a:lnTo>
                          <a:lnTo>
                            <a:pt x="126732" y="296088"/>
                          </a:lnTo>
                          <a:lnTo>
                            <a:pt x="352230" y="296088"/>
                          </a:lnTo>
                          <a:cubicBezTo>
                            <a:pt x="364975" y="296088"/>
                            <a:pt x="375106" y="285957"/>
                            <a:pt x="375106" y="273212"/>
                          </a:cubicBezTo>
                          <a:cubicBezTo>
                            <a:pt x="375106" y="260466"/>
                            <a:pt x="364975" y="250335"/>
                            <a:pt x="352230" y="250335"/>
                          </a:cubicBezTo>
                          <a:lnTo>
                            <a:pt x="126732" y="250335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 w="325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 sz="1400"/>
                    </a:p>
                  </p:txBody>
                </p:sp>
              </p:grpSp>
            </p:grpSp>
            <p:grpSp>
              <p:nvGrpSpPr>
                <p:cNvPr id="338" name="Group 337">
                  <a:extLst>
                    <a:ext uri="{FF2B5EF4-FFF2-40B4-BE49-F238E27FC236}">
                      <a16:creationId xmlns:a16="http://schemas.microsoft.com/office/drawing/2014/main" id="{5CD1364A-3DCA-0A7B-682F-4FC4F2C3129A}"/>
                    </a:ext>
                  </a:extLst>
                </p:cNvPr>
                <p:cNvGrpSpPr/>
                <p:nvPr/>
              </p:nvGrpSpPr>
              <p:grpSpPr>
                <a:xfrm>
                  <a:off x="419230" y="926342"/>
                  <a:ext cx="5094006" cy="1094066"/>
                  <a:chOff x="368460" y="2007635"/>
                  <a:chExt cx="5308643" cy="1140164"/>
                </a:xfrm>
              </p:grpSpPr>
              <p:cxnSp>
                <p:nvCxnSpPr>
                  <p:cNvPr id="361" name="Google Shape;478;p27">
                    <a:extLst>
                      <a:ext uri="{FF2B5EF4-FFF2-40B4-BE49-F238E27FC236}">
                        <a16:creationId xmlns:a16="http://schemas.microsoft.com/office/drawing/2014/main" id="{2D9A90BA-89C6-7F4D-78E2-D5DAB42A31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>
                    <a:off x="4119903" y="2322480"/>
                    <a:ext cx="155720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62" name="Group 361">
                    <a:extLst>
                      <a:ext uri="{FF2B5EF4-FFF2-40B4-BE49-F238E27FC236}">
                        <a16:creationId xmlns:a16="http://schemas.microsoft.com/office/drawing/2014/main" id="{FE37A0BB-3C07-B3FB-3544-7C13E17F8617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68460" y="2007635"/>
                    <a:ext cx="2743200" cy="1130495"/>
                    <a:chOff x="6280821" y="3612902"/>
                    <a:chExt cx="2743200" cy="1498338"/>
                  </a:xfrm>
                </p:grpSpPr>
                <p:sp>
                  <p:nvSpPr>
                    <p:cNvPr id="368" name="Google Shape;201;p29">
                      <a:extLst>
                        <a:ext uri="{FF2B5EF4-FFF2-40B4-BE49-F238E27FC236}">
                          <a16:creationId xmlns:a16="http://schemas.microsoft.com/office/drawing/2014/main" id="{80E806D7-743F-DFF2-6D13-EBCF29552E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69" name="TextBox 368">
                      <a:extLst>
                        <a:ext uri="{FF2B5EF4-FFF2-40B4-BE49-F238E27FC236}">
                          <a16:creationId xmlns:a16="http://schemas.microsoft.com/office/drawing/2014/main" id="{D7580EBB-13EA-BECB-54FD-D6395C9467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3012" y="4022949"/>
                      <a:ext cx="2471789" cy="9777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370" name="TextBox 369">
                      <a:extLst>
                        <a:ext uri="{FF2B5EF4-FFF2-40B4-BE49-F238E27FC236}">
                          <a16:creationId xmlns:a16="http://schemas.microsoft.com/office/drawing/2014/main" id="{0777F17D-7F67-1CEA-C7C5-7EDD551A4A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3012" y="3726123"/>
                      <a:ext cx="2353970" cy="361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  <a:endParaRPr lang="en-CA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grpSp>
                <p:nvGrpSpPr>
                  <p:cNvPr id="363" name="Group 362">
                    <a:extLst>
                      <a:ext uri="{FF2B5EF4-FFF2-40B4-BE49-F238E27FC236}">
                        <a16:creationId xmlns:a16="http://schemas.microsoft.com/office/drawing/2014/main" id="{102213D5-765D-B4B0-FCE6-681C2D08DB8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268157" y="2090836"/>
                    <a:ext cx="1056963" cy="1056963"/>
                    <a:chOff x="650832" y="905228"/>
                    <a:chExt cx="1852949" cy="1852949"/>
                  </a:xfrm>
                </p:grpSpPr>
                <p:sp>
                  <p:nvSpPr>
                    <p:cNvPr id="365" name="Google Shape;88;p16">
                      <a:extLst>
                        <a:ext uri="{FF2B5EF4-FFF2-40B4-BE49-F238E27FC236}">
                          <a16:creationId xmlns:a16="http://schemas.microsoft.com/office/drawing/2014/main" id="{2A64C67C-1F9A-4AE0-CF1A-1393028F09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832" y="905228"/>
                      <a:ext cx="1852949" cy="185294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366" name="Google Shape;88;p16">
                      <a:extLst>
                        <a:ext uri="{FF2B5EF4-FFF2-40B4-BE49-F238E27FC236}">
                          <a16:creationId xmlns:a16="http://schemas.microsoft.com/office/drawing/2014/main" id="{C7AC4FC4-122D-836A-36E5-CFFE7352AA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507" y="1069903"/>
                      <a:ext cx="1523599" cy="1523599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9AAFD115-7A12-0186-BA92-E9CB432AE3D7}"/>
                      </a:ext>
                    </a:extLst>
                  </p:cNvPr>
                  <p:cNvSpPr/>
                  <p:nvPr/>
                </p:nvSpPr>
                <p:spPr>
                  <a:xfrm>
                    <a:off x="3619457" y="2426189"/>
                    <a:ext cx="393806" cy="416939"/>
                  </a:xfrm>
                  <a:custGeom>
                    <a:avLst/>
                    <a:gdLst>
                      <a:gd name="connsiteX0" fmla="*/ 444133 w 1257232"/>
                      <a:gd name="connsiteY0" fmla="*/ 991863 h 1331091"/>
                      <a:gd name="connsiteX1" fmla="*/ 439885 w 1257232"/>
                      <a:gd name="connsiteY1" fmla="*/ 993170 h 1331091"/>
                      <a:gd name="connsiteX2" fmla="*/ 435963 w 1257232"/>
                      <a:gd name="connsiteY2" fmla="*/ 995131 h 1331091"/>
                      <a:gd name="connsiteX3" fmla="*/ 432368 w 1257232"/>
                      <a:gd name="connsiteY3" fmla="*/ 998073 h 1331091"/>
                      <a:gd name="connsiteX4" fmla="*/ 429427 w 1257232"/>
                      <a:gd name="connsiteY4" fmla="*/ 1001668 h 1331091"/>
                      <a:gd name="connsiteX5" fmla="*/ 427466 w 1257232"/>
                      <a:gd name="connsiteY5" fmla="*/ 1005589 h 1331091"/>
                      <a:gd name="connsiteX6" fmla="*/ 426159 w 1257232"/>
                      <a:gd name="connsiteY6" fmla="*/ 1009838 h 1331091"/>
                      <a:gd name="connsiteX7" fmla="*/ 425505 w 1257232"/>
                      <a:gd name="connsiteY7" fmla="*/ 1014740 h 1331091"/>
                      <a:gd name="connsiteX8" fmla="*/ 425832 w 1257232"/>
                      <a:gd name="connsiteY8" fmla="*/ 1019315 h 1331091"/>
                      <a:gd name="connsiteX9" fmla="*/ 427139 w 1257232"/>
                      <a:gd name="connsiteY9" fmla="*/ 1023564 h 1331091"/>
                      <a:gd name="connsiteX10" fmla="*/ 429100 w 1257232"/>
                      <a:gd name="connsiteY10" fmla="*/ 1027485 h 1331091"/>
                      <a:gd name="connsiteX11" fmla="*/ 432041 w 1257232"/>
                      <a:gd name="connsiteY11" fmla="*/ 1031080 h 1331091"/>
                      <a:gd name="connsiteX12" fmla="*/ 435636 w 1257232"/>
                      <a:gd name="connsiteY12" fmla="*/ 1034022 h 1331091"/>
                      <a:gd name="connsiteX13" fmla="*/ 439558 w 1257232"/>
                      <a:gd name="connsiteY13" fmla="*/ 1035982 h 1331091"/>
                      <a:gd name="connsiteX14" fmla="*/ 443806 w 1257232"/>
                      <a:gd name="connsiteY14" fmla="*/ 1037290 h 1331091"/>
                      <a:gd name="connsiteX15" fmla="*/ 448382 w 1257232"/>
                      <a:gd name="connsiteY15" fmla="*/ 1037616 h 1331091"/>
                      <a:gd name="connsiteX16" fmla="*/ 464722 w 1257232"/>
                      <a:gd name="connsiteY16" fmla="*/ 1030753 h 1331091"/>
                      <a:gd name="connsiteX17" fmla="*/ 467663 w 1257232"/>
                      <a:gd name="connsiteY17" fmla="*/ 1027159 h 1331091"/>
                      <a:gd name="connsiteX18" fmla="*/ 469951 w 1257232"/>
                      <a:gd name="connsiteY18" fmla="*/ 1023237 h 1331091"/>
                      <a:gd name="connsiteX19" fmla="*/ 471258 w 1257232"/>
                      <a:gd name="connsiteY19" fmla="*/ 1018988 h 1331091"/>
                      <a:gd name="connsiteX20" fmla="*/ 471585 w 1257232"/>
                      <a:gd name="connsiteY20" fmla="*/ 1014413 h 1331091"/>
                      <a:gd name="connsiteX21" fmla="*/ 471258 w 1257232"/>
                      <a:gd name="connsiteY21" fmla="*/ 1009838 h 1331091"/>
                      <a:gd name="connsiteX22" fmla="*/ 469951 w 1257232"/>
                      <a:gd name="connsiteY22" fmla="*/ 1005589 h 1331091"/>
                      <a:gd name="connsiteX23" fmla="*/ 467663 w 1257232"/>
                      <a:gd name="connsiteY23" fmla="*/ 1001668 h 1331091"/>
                      <a:gd name="connsiteX24" fmla="*/ 464722 w 1257232"/>
                      <a:gd name="connsiteY24" fmla="*/ 998073 h 1331091"/>
                      <a:gd name="connsiteX25" fmla="*/ 444133 w 1257232"/>
                      <a:gd name="connsiteY25" fmla="*/ 991863 h 1331091"/>
                      <a:gd name="connsiteX26" fmla="*/ 444133 w 1257232"/>
                      <a:gd name="connsiteY26" fmla="*/ 851009 h 1331091"/>
                      <a:gd name="connsiteX27" fmla="*/ 439885 w 1257232"/>
                      <a:gd name="connsiteY27" fmla="*/ 852316 h 1331091"/>
                      <a:gd name="connsiteX28" fmla="*/ 435963 w 1257232"/>
                      <a:gd name="connsiteY28" fmla="*/ 854277 h 1331091"/>
                      <a:gd name="connsiteX29" fmla="*/ 432368 w 1257232"/>
                      <a:gd name="connsiteY29" fmla="*/ 857218 h 1331091"/>
                      <a:gd name="connsiteX30" fmla="*/ 429427 w 1257232"/>
                      <a:gd name="connsiteY30" fmla="*/ 860813 h 1331091"/>
                      <a:gd name="connsiteX31" fmla="*/ 427466 w 1257232"/>
                      <a:gd name="connsiteY31" fmla="*/ 864735 h 1331091"/>
                      <a:gd name="connsiteX32" fmla="*/ 426159 w 1257232"/>
                      <a:gd name="connsiteY32" fmla="*/ 868983 h 1331091"/>
                      <a:gd name="connsiteX33" fmla="*/ 425505 w 1257232"/>
                      <a:gd name="connsiteY33" fmla="*/ 874212 h 1331091"/>
                      <a:gd name="connsiteX34" fmla="*/ 432041 w 1257232"/>
                      <a:gd name="connsiteY34" fmla="*/ 890226 h 1331091"/>
                      <a:gd name="connsiteX35" fmla="*/ 435636 w 1257232"/>
                      <a:gd name="connsiteY35" fmla="*/ 893167 h 1331091"/>
                      <a:gd name="connsiteX36" fmla="*/ 439558 w 1257232"/>
                      <a:gd name="connsiteY36" fmla="*/ 895128 h 1331091"/>
                      <a:gd name="connsiteX37" fmla="*/ 443806 w 1257232"/>
                      <a:gd name="connsiteY37" fmla="*/ 896435 h 1331091"/>
                      <a:gd name="connsiteX38" fmla="*/ 448382 w 1257232"/>
                      <a:gd name="connsiteY38" fmla="*/ 896762 h 1331091"/>
                      <a:gd name="connsiteX39" fmla="*/ 464722 w 1257232"/>
                      <a:gd name="connsiteY39" fmla="*/ 889899 h 1331091"/>
                      <a:gd name="connsiteX40" fmla="*/ 467663 w 1257232"/>
                      <a:gd name="connsiteY40" fmla="*/ 886304 h 1331091"/>
                      <a:gd name="connsiteX41" fmla="*/ 469951 w 1257232"/>
                      <a:gd name="connsiteY41" fmla="*/ 882382 h 1331091"/>
                      <a:gd name="connsiteX42" fmla="*/ 471258 w 1257232"/>
                      <a:gd name="connsiteY42" fmla="*/ 878134 h 1331091"/>
                      <a:gd name="connsiteX43" fmla="*/ 471585 w 1257232"/>
                      <a:gd name="connsiteY43" fmla="*/ 873559 h 1331091"/>
                      <a:gd name="connsiteX44" fmla="*/ 471258 w 1257232"/>
                      <a:gd name="connsiteY44" fmla="*/ 868983 h 1331091"/>
                      <a:gd name="connsiteX45" fmla="*/ 469951 w 1257232"/>
                      <a:gd name="connsiteY45" fmla="*/ 864735 h 1331091"/>
                      <a:gd name="connsiteX46" fmla="*/ 467663 w 1257232"/>
                      <a:gd name="connsiteY46" fmla="*/ 860813 h 1331091"/>
                      <a:gd name="connsiteX47" fmla="*/ 464722 w 1257232"/>
                      <a:gd name="connsiteY47" fmla="*/ 857218 h 1331091"/>
                      <a:gd name="connsiteX48" fmla="*/ 444133 w 1257232"/>
                      <a:gd name="connsiteY48" fmla="*/ 851009 h 1331091"/>
                      <a:gd name="connsiteX49" fmla="*/ 444133 w 1257232"/>
                      <a:gd name="connsiteY49" fmla="*/ 710481 h 1331091"/>
                      <a:gd name="connsiteX50" fmla="*/ 439885 w 1257232"/>
                      <a:gd name="connsiteY50" fmla="*/ 711789 h 1331091"/>
                      <a:gd name="connsiteX51" fmla="*/ 435963 w 1257232"/>
                      <a:gd name="connsiteY51" fmla="*/ 713749 h 1331091"/>
                      <a:gd name="connsiteX52" fmla="*/ 432368 w 1257232"/>
                      <a:gd name="connsiteY52" fmla="*/ 716691 h 1331091"/>
                      <a:gd name="connsiteX53" fmla="*/ 429427 w 1257232"/>
                      <a:gd name="connsiteY53" fmla="*/ 720285 h 1331091"/>
                      <a:gd name="connsiteX54" fmla="*/ 427466 w 1257232"/>
                      <a:gd name="connsiteY54" fmla="*/ 724207 h 1331091"/>
                      <a:gd name="connsiteX55" fmla="*/ 426159 w 1257232"/>
                      <a:gd name="connsiteY55" fmla="*/ 728456 h 1331091"/>
                      <a:gd name="connsiteX56" fmla="*/ 425505 w 1257232"/>
                      <a:gd name="connsiteY56" fmla="*/ 733358 h 1331091"/>
                      <a:gd name="connsiteX57" fmla="*/ 425832 w 1257232"/>
                      <a:gd name="connsiteY57" fmla="*/ 737933 h 1331091"/>
                      <a:gd name="connsiteX58" fmla="*/ 427139 w 1257232"/>
                      <a:gd name="connsiteY58" fmla="*/ 742182 h 1331091"/>
                      <a:gd name="connsiteX59" fmla="*/ 429100 w 1257232"/>
                      <a:gd name="connsiteY59" fmla="*/ 746103 h 1331091"/>
                      <a:gd name="connsiteX60" fmla="*/ 432041 w 1257232"/>
                      <a:gd name="connsiteY60" fmla="*/ 749698 h 1331091"/>
                      <a:gd name="connsiteX61" fmla="*/ 435636 w 1257232"/>
                      <a:gd name="connsiteY61" fmla="*/ 752640 h 1331091"/>
                      <a:gd name="connsiteX62" fmla="*/ 439558 w 1257232"/>
                      <a:gd name="connsiteY62" fmla="*/ 754600 h 1331091"/>
                      <a:gd name="connsiteX63" fmla="*/ 443806 w 1257232"/>
                      <a:gd name="connsiteY63" fmla="*/ 755908 h 1331091"/>
                      <a:gd name="connsiteX64" fmla="*/ 448382 w 1257232"/>
                      <a:gd name="connsiteY64" fmla="*/ 756234 h 1331091"/>
                      <a:gd name="connsiteX65" fmla="*/ 464722 w 1257232"/>
                      <a:gd name="connsiteY65" fmla="*/ 749372 h 1331091"/>
                      <a:gd name="connsiteX66" fmla="*/ 467663 w 1257232"/>
                      <a:gd name="connsiteY66" fmla="*/ 745777 h 1331091"/>
                      <a:gd name="connsiteX67" fmla="*/ 469951 w 1257232"/>
                      <a:gd name="connsiteY67" fmla="*/ 741855 h 1331091"/>
                      <a:gd name="connsiteX68" fmla="*/ 471258 w 1257232"/>
                      <a:gd name="connsiteY68" fmla="*/ 737606 h 1331091"/>
                      <a:gd name="connsiteX69" fmla="*/ 471585 w 1257232"/>
                      <a:gd name="connsiteY69" fmla="*/ 733031 h 1331091"/>
                      <a:gd name="connsiteX70" fmla="*/ 471258 w 1257232"/>
                      <a:gd name="connsiteY70" fmla="*/ 728456 h 1331091"/>
                      <a:gd name="connsiteX71" fmla="*/ 469951 w 1257232"/>
                      <a:gd name="connsiteY71" fmla="*/ 724207 h 1331091"/>
                      <a:gd name="connsiteX72" fmla="*/ 467663 w 1257232"/>
                      <a:gd name="connsiteY72" fmla="*/ 720285 h 1331091"/>
                      <a:gd name="connsiteX73" fmla="*/ 464722 w 1257232"/>
                      <a:gd name="connsiteY73" fmla="*/ 716691 h 1331091"/>
                      <a:gd name="connsiteX74" fmla="*/ 461127 w 1257232"/>
                      <a:gd name="connsiteY74" fmla="*/ 713749 h 1331091"/>
                      <a:gd name="connsiteX75" fmla="*/ 457206 w 1257232"/>
                      <a:gd name="connsiteY75" fmla="*/ 711789 h 1331091"/>
                      <a:gd name="connsiteX76" fmla="*/ 452957 w 1257232"/>
                      <a:gd name="connsiteY76" fmla="*/ 710481 h 1331091"/>
                      <a:gd name="connsiteX77" fmla="*/ 444133 w 1257232"/>
                      <a:gd name="connsiteY77" fmla="*/ 710481 h 1331091"/>
                      <a:gd name="connsiteX78" fmla="*/ 335306 w 1257232"/>
                      <a:gd name="connsiteY78" fmla="*/ 615380 h 1331091"/>
                      <a:gd name="connsiteX79" fmla="*/ 720613 w 1257232"/>
                      <a:gd name="connsiteY79" fmla="*/ 615380 h 1331091"/>
                      <a:gd name="connsiteX80" fmla="*/ 720613 w 1257232"/>
                      <a:gd name="connsiteY80" fmla="*/ 710481 h 1331091"/>
                      <a:gd name="connsiteX81" fmla="*/ 522567 w 1257232"/>
                      <a:gd name="connsiteY81" fmla="*/ 710481 h 1331091"/>
                      <a:gd name="connsiteX82" fmla="*/ 499691 w 1257232"/>
                      <a:gd name="connsiteY82" fmla="*/ 733358 h 1331091"/>
                      <a:gd name="connsiteX83" fmla="*/ 522567 w 1257232"/>
                      <a:gd name="connsiteY83" fmla="*/ 756234 h 1331091"/>
                      <a:gd name="connsiteX84" fmla="*/ 720613 w 1257232"/>
                      <a:gd name="connsiteY84" fmla="*/ 756234 h 1331091"/>
                      <a:gd name="connsiteX85" fmla="*/ 720613 w 1257232"/>
                      <a:gd name="connsiteY85" fmla="*/ 851009 h 1331091"/>
                      <a:gd name="connsiteX86" fmla="*/ 522567 w 1257232"/>
                      <a:gd name="connsiteY86" fmla="*/ 851009 h 1331091"/>
                      <a:gd name="connsiteX87" fmla="*/ 499691 w 1257232"/>
                      <a:gd name="connsiteY87" fmla="*/ 873885 h 1331091"/>
                      <a:gd name="connsiteX88" fmla="*/ 522567 w 1257232"/>
                      <a:gd name="connsiteY88" fmla="*/ 896762 h 1331091"/>
                      <a:gd name="connsiteX89" fmla="*/ 720613 w 1257232"/>
                      <a:gd name="connsiteY89" fmla="*/ 896762 h 1331091"/>
                      <a:gd name="connsiteX90" fmla="*/ 720613 w 1257232"/>
                      <a:gd name="connsiteY90" fmla="*/ 991536 h 1331091"/>
                      <a:gd name="connsiteX91" fmla="*/ 522567 w 1257232"/>
                      <a:gd name="connsiteY91" fmla="*/ 991536 h 1331091"/>
                      <a:gd name="connsiteX92" fmla="*/ 499691 w 1257232"/>
                      <a:gd name="connsiteY92" fmla="*/ 1014413 h 1331091"/>
                      <a:gd name="connsiteX93" fmla="*/ 522567 w 1257232"/>
                      <a:gd name="connsiteY93" fmla="*/ 1037290 h 1331091"/>
                      <a:gd name="connsiteX94" fmla="*/ 720613 w 1257232"/>
                      <a:gd name="connsiteY94" fmla="*/ 1037290 h 1331091"/>
                      <a:gd name="connsiteX95" fmla="*/ 720613 w 1257232"/>
                      <a:gd name="connsiteY95" fmla="*/ 1132391 h 1331091"/>
                      <a:gd name="connsiteX96" fmla="*/ 335306 w 1257232"/>
                      <a:gd name="connsiteY96" fmla="*/ 1132391 h 1331091"/>
                      <a:gd name="connsiteX97" fmla="*/ 187915 w 1257232"/>
                      <a:gd name="connsiteY97" fmla="*/ 416027 h 1331091"/>
                      <a:gd name="connsiteX98" fmla="*/ 78107 w 1257232"/>
                      <a:gd name="connsiteY98" fmla="*/ 525835 h 1331091"/>
                      <a:gd name="connsiteX99" fmla="*/ 100984 w 1257232"/>
                      <a:gd name="connsiteY99" fmla="*/ 548711 h 1331091"/>
                      <a:gd name="connsiteX100" fmla="*/ 123860 w 1257232"/>
                      <a:gd name="connsiteY100" fmla="*/ 525835 h 1331091"/>
                      <a:gd name="connsiteX101" fmla="*/ 187915 w 1257232"/>
                      <a:gd name="connsiteY101" fmla="*/ 461780 h 1331091"/>
                      <a:gd name="connsiteX102" fmla="*/ 210791 w 1257232"/>
                      <a:gd name="connsiteY102" fmla="*/ 438904 h 1331091"/>
                      <a:gd name="connsiteX103" fmla="*/ 187915 w 1257232"/>
                      <a:gd name="connsiteY103" fmla="*/ 416027 h 1331091"/>
                      <a:gd name="connsiteX104" fmla="*/ 195431 w 1257232"/>
                      <a:gd name="connsiteY104" fmla="*/ 276153 h 1331091"/>
                      <a:gd name="connsiteX105" fmla="*/ 524854 w 1257232"/>
                      <a:gd name="connsiteY105" fmla="*/ 276153 h 1331091"/>
                      <a:gd name="connsiteX106" fmla="*/ 524854 w 1257232"/>
                      <a:gd name="connsiteY106" fmla="*/ 337593 h 1331091"/>
                      <a:gd name="connsiteX107" fmla="*/ 532044 w 1257232"/>
                      <a:gd name="connsiteY107" fmla="*/ 337593 h 1331091"/>
                      <a:gd name="connsiteX108" fmla="*/ 720613 w 1257232"/>
                      <a:gd name="connsiteY108" fmla="*/ 525508 h 1331091"/>
                      <a:gd name="connsiteX109" fmla="*/ 720613 w 1257232"/>
                      <a:gd name="connsiteY109" fmla="*/ 568973 h 1331091"/>
                      <a:gd name="connsiteX110" fmla="*/ 289552 w 1257232"/>
                      <a:gd name="connsiteY110" fmla="*/ 568973 h 1331091"/>
                      <a:gd name="connsiteX111" fmla="*/ 289552 w 1257232"/>
                      <a:gd name="connsiteY111" fmla="*/ 1178144 h 1331091"/>
                      <a:gd name="connsiteX112" fmla="*/ 720613 w 1257232"/>
                      <a:gd name="connsiteY112" fmla="*/ 1178144 h 1331091"/>
                      <a:gd name="connsiteX113" fmla="*/ 720613 w 1257232"/>
                      <a:gd name="connsiteY113" fmla="*/ 1278148 h 1331091"/>
                      <a:gd name="connsiteX114" fmla="*/ 667670 w 1257232"/>
                      <a:gd name="connsiteY114" fmla="*/ 1331091 h 1331091"/>
                      <a:gd name="connsiteX115" fmla="*/ 52943 w 1257232"/>
                      <a:gd name="connsiteY115" fmla="*/ 1331091 h 1331091"/>
                      <a:gd name="connsiteX116" fmla="*/ 0 w 1257232"/>
                      <a:gd name="connsiteY116" fmla="*/ 1278148 h 1331091"/>
                      <a:gd name="connsiteX117" fmla="*/ 0 w 1257232"/>
                      <a:gd name="connsiteY117" fmla="*/ 525835 h 1331091"/>
                      <a:gd name="connsiteX118" fmla="*/ 188242 w 1257232"/>
                      <a:gd name="connsiteY118" fmla="*/ 337593 h 1331091"/>
                      <a:gd name="connsiteX119" fmla="*/ 195431 w 1257232"/>
                      <a:gd name="connsiteY119" fmla="*/ 337593 h 1331091"/>
                      <a:gd name="connsiteX120" fmla="*/ 176804 w 1257232"/>
                      <a:gd name="connsiteY120" fmla="*/ 173862 h 1331091"/>
                      <a:gd name="connsiteX121" fmla="*/ 543483 w 1257232"/>
                      <a:gd name="connsiteY121" fmla="*/ 173862 h 1331091"/>
                      <a:gd name="connsiteX122" fmla="*/ 543483 w 1257232"/>
                      <a:gd name="connsiteY122" fmla="*/ 230400 h 1331091"/>
                      <a:gd name="connsiteX123" fmla="*/ 176804 w 1257232"/>
                      <a:gd name="connsiteY123" fmla="*/ 230400 h 1331091"/>
                      <a:gd name="connsiteX124" fmla="*/ 1057226 w 1257232"/>
                      <a:gd name="connsiteY124" fmla="*/ 158829 h 1331091"/>
                      <a:gd name="connsiteX125" fmla="*/ 922581 w 1257232"/>
                      <a:gd name="connsiteY125" fmla="*/ 361450 h 1331091"/>
                      <a:gd name="connsiteX126" fmla="*/ 945457 w 1257232"/>
                      <a:gd name="connsiteY126" fmla="*/ 384326 h 1331091"/>
                      <a:gd name="connsiteX127" fmla="*/ 968334 w 1257232"/>
                      <a:gd name="connsiteY127" fmla="*/ 361450 h 1331091"/>
                      <a:gd name="connsiteX128" fmla="*/ 1057226 w 1257232"/>
                      <a:gd name="connsiteY128" fmla="*/ 204582 h 1331091"/>
                      <a:gd name="connsiteX129" fmla="*/ 1080102 w 1257232"/>
                      <a:gd name="connsiteY129" fmla="*/ 181705 h 1331091"/>
                      <a:gd name="connsiteX130" fmla="*/ 1057226 w 1257232"/>
                      <a:gd name="connsiteY130" fmla="*/ 158829 h 1331091"/>
                      <a:gd name="connsiteX131" fmla="*/ 1057226 w 1257232"/>
                      <a:gd name="connsiteY131" fmla="*/ 93467 h 1331091"/>
                      <a:gd name="connsiteX132" fmla="*/ 1257232 w 1257232"/>
                      <a:gd name="connsiteY132" fmla="*/ 361450 h 1331091"/>
                      <a:gd name="connsiteX133" fmla="*/ 1102652 w 1257232"/>
                      <a:gd name="connsiteY133" fmla="*/ 622570 h 1331091"/>
                      <a:gd name="connsiteX134" fmla="*/ 1151020 w 1257232"/>
                      <a:gd name="connsiteY134" fmla="*/ 1018335 h 1331091"/>
                      <a:gd name="connsiteX135" fmla="*/ 1173243 w 1257232"/>
                      <a:gd name="connsiteY135" fmla="*/ 1200367 h 1331091"/>
                      <a:gd name="connsiteX136" fmla="*/ 1057226 w 1257232"/>
                      <a:gd name="connsiteY136" fmla="*/ 1331091 h 1331091"/>
                      <a:gd name="connsiteX137" fmla="*/ 941209 w 1257232"/>
                      <a:gd name="connsiteY137" fmla="*/ 1200367 h 1331091"/>
                      <a:gd name="connsiteX138" fmla="*/ 963432 w 1257232"/>
                      <a:gd name="connsiteY138" fmla="*/ 1018335 h 1331091"/>
                      <a:gd name="connsiteX139" fmla="*/ 1011799 w 1257232"/>
                      <a:gd name="connsiteY139" fmla="*/ 622570 h 1331091"/>
                      <a:gd name="connsiteX140" fmla="*/ 857219 w 1257232"/>
                      <a:gd name="connsiteY140" fmla="*/ 361450 h 1331091"/>
                      <a:gd name="connsiteX141" fmla="*/ 1057226 w 1257232"/>
                      <a:gd name="connsiteY141" fmla="*/ 93467 h 1331091"/>
                      <a:gd name="connsiteX142" fmla="*/ 124188 w 1257232"/>
                      <a:gd name="connsiteY142" fmla="*/ 0 h 1331091"/>
                      <a:gd name="connsiteX143" fmla="*/ 596099 w 1257232"/>
                      <a:gd name="connsiteY143" fmla="*/ 0 h 1331091"/>
                      <a:gd name="connsiteX144" fmla="*/ 621264 w 1257232"/>
                      <a:gd name="connsiteY144" fmla="*/ 25164 h 1331091"/>
                      <a:gd name="connsiteX145" fmla="*/ 621264 w 1257232"/>
                      <a:gd name="connsiteY145" fmla="*/ 102945 h 1331091"/>
                      <a:gd name="connsiteX146" fmla="*/ 596099 w 1257232"/>
                      <a:gd name="connsiteY146" fmla="*/ 128109 h 1331091"/>
                      <a:gd name="connsiteX147" fmla="*/ 124188 w 1257232"/>
                      <a:gd name="connsiteY147" fmla="*/ 128109 h 1331091"/>
                      <a:gd name="connsiteX148" fmla="*/ 99024 w 1257232"/>
                      <a:gd name="connsiteY148" fmla="*/ 102945 h 1331091"/>
                      <a:gd name="connsiteX149" fmla="*/ 99024 w 1257232"/>
                      <a:gd name="connsiteY149" fmla="*/ 25164 h 1331091"/>
                      <a:gd name="connsiteX150" fmla="*/ 124188 w 1257232"/>
                      <a:gd name="connsiteY150" fmla="*/ 0 h 133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</a:cxnLst>
                    <a:rect l="l" t="t" r="r" b="b"/>
                    <a:pathLst>
                      <a:path w="1257232" h="1331091">
                        <a:moveTo>
                          <a:pt x="444133" y="991863"/>
                        </a:moveTo>
                        <a:cubicBezTo>
                          <a:pt x="442826" y="992190"/>
                          <a:pt x="441192" y="992517"/>
                          <a:pt x="439885" y="993170"/>
                        </a:cubicBezTo>
                        <a:cubicBezTo>
                          <a:pt x="438577" y="993497"/>
                          <a:pt x="437270" y="994151"/>
                          <a:pt x="435963" y="995131"/>
                        </a:cubicBezTo>
                        <a:cubicBezTo>
                          <a:pt x="434656" y="996112"/>
                          <a:pt x="433675" y="996765"/>
                          <a:pt x="432368" y="998073"/>
                        </a:cubicBezTo>
                        <a:cubicBezTo>
                          <a:pt x="431061" y="999380"/>
                          <a:pt x="430407" y="1000360"/>
                          <a:pt x="429427" y="1001668"/>
                        </a:cubicBezTo>
                        <a:cubicBezTo>
                          <a:pt x="428773" y="1002975"/>
                          <a:pt x="428120" y="1004282"/>
                          <a:pt x="427466" y="1005589"/>
                        </a:cubicBezTo>
                        <a:cubicBezTo>
                          <a:pt x="426812" y="1006896"/>
                          <a:pt x="426486" y="1008204"/>
                          <a:pt x="426159" y="1009838"/>
                        </a:cubicBezTo>
                        <a:cubicBezTo>
                          <a:pt x="425832" y="1011145"/>
                          <a:pt x="425832" y="1012779"/>
                          <a:pt x="425505" y="1014740"/>
                        </a:cubicBezTo>
                        <a:cubicBezTo>
                          <a:pt x="425505" y="1016374"/>
                          <a:pt x="425505" y="1017681"/>
                          <a:pt x="425832" y="1019315"/>
                        </a:cubicBezTo>
                        <a:cubicBezTo>
                          <a:pt x="426159" y="1020622"/>
                          <a:pt x="426486" y="1022257"/>
                          <a:pt x="427139" y="1023564"/>
                        </a:cubicBezTo>
                        <a:cubicBezTo>
                          <a:pt x="427466" y="1024871"/>
                          <a:pt x="428120" y="1026178"/>
                          <a:pt x="429100" y="1027485"/>
                        </a:cubicBezTo>
                        <a:cubicBezTo>
                          <a:pt x="430080" y="1028793"/>
                          <a:pt x="431061" y="1030100"/>
                          <a:pt x="432041" y="1031080"/>
                        </a:cubicBezTo>
                        <a:cubicBezTo>
                          <a:pt x="433022" y="1032388"/>
                          <a:pt x="434329" y="1033041"/>
                          <a:pt x="435636" y="1034022"/>
                        </a:cubicBezTo>
                        <a:cubicBezTo>
                          <a:pt x="436943" y="1034675"/>
                          <a:pt x="438251" y="1035329"/>
                          <a:pt x="439558" y="1035982"/>
                        </a:cubicBezTo>
                        <a:cubicBezTo>
                          <a:pt x="440865" y="1036636"/>
                          <a:pt x="442499" y="1036963"/>
                          <a:pt x="443806" y="1037290"/>
                        </a:cubicBezTo>
                        <a:cubicBezTo>
                          <a:pt x="445440" y="1037290"/>
                          <a:pt x="446748" y="1037616"/>
                          <a:pt x="448382" y="1037616"/>
                        </a:cubicBezTo>
                        <a:cubicBezTo>
                          <a:pt x="454591" y="1037616"/>
                          <a:pt x="460474" y="1035002"/>
                          <a:pt x="464722" y="1030753"/>
                        </a:cubicBezTo>
                        <a:cubicBezTo>
                          <a:pt x="466029" y="1029446"/>
                          <a:pt x="466683" y="1028466"/>
                          <a:pt x="467663" y="1027159"/>
                        </a:cubicBezTo>
                        <a:cubicBezTo>
                          <a:pt x="468644" y="1025851"/>
                          <a:pt x="469297" y="1024544"/>
                          <a:pt x="469951" y="1023237"/>
                        </a:cubicBezTo>
                        <a:cubicBezTo>
                          <a:pt x="470605" y="1021930"/>
                          <a:pt x="470931" y="1020296"/>
                          <a:pt x="471258" y="1018988"/>
                        </a:cubicBezTo>
                        <a:cubicBezTo>
                          <a:pt x="471585" y="1017354"/>
                          <a:pt x="471585" y="1015720"/>
                          <a:pt x="471585" y="1014413"/>
                        </a:cubicBezTo>
                        <a:cubicBezTo>
                          <a:pt x="471585" y="1012779"/>
                          <a:pt x="471585" y="1011472"/>
                          <a:pt x="471258" y="1009838"/>
                        </a:cubicBezTo>
                        <a:cubicBezTo>
                          <a:pt x="470931" y="1008531"/>
                          <a:pt x="470605" y="1006896"/>
                          <a:pt x="469951" y="1005589"/>
                        </a:cubicBezTo>
                        <a:cubicBezTo>
                          <a:pt x="469297" y="1004282"/>
                          <a:pt x="468644" y="1002975"/>
                          <a:pt x="467663" y="1001668"/>
                        </a:cubicBezTo>
                        <a:cubicBezTo>
                          <a:pt x="466683" y="1000360"/>
                          <a:pt x="465703" y="999053"/>
                          <a:pt x="464722" y="998073"/>
                        </a:cubicBezTo>
                        <a:cubicBezTo>
                          <a:pt x="459493" y="992844"/>
                          <a:pt x="451650" y="990229"/>
                          <a:pt x="444133" y="991863"/>
                        </a:cubicBezTo>
                        <a:close/>
                        <a:moveTo>
                          <a:pt x="444133" y="851009"/>
                        </a:moveTo>
                        <a:cubicBezTo>
                          <a:pt x="442826" y="851336"/>
                          <a:pt x="441192" y="851662"/>
                          <a:pt x="439885" y="852316"/>
                        </a:cubicBezTo>
                        <a:cubicBezTo>
                          <a:pt x="438577" y="852643"/>
                          <a:pt x="437270" y="853297"/>
                          <a:pt x="435963" y="854277"/>
                        </a:cubicBezTo>
                        <a:cubicBezTo>
                          <a:pt x="434656" y="855257"/>
                          <a:pt x="433349" y="856238"/>
                          <a:pt x="432368" y="857218"/>
                        </a:cubicBezTo>
                        <a:cubicBezTo>
                          <a:pt x="431061" y="858525"/>
                          <a:pt x="430407" y="859506"/>
                          <a:pt x="429427" y="860813"/>
                        </a:cubicBezTo>
                        <a:cubicBezTo>
                          <a:pt x="428773" y="862120"/>
                          <a:pt x="428120" y="863428"/>
                          <a:pt x="427466" y="864735"/>
                        </a:cubicBezTo>
                        <a:cubicBezTo>
                          <a:pt x="426812" y="866042"/>
                          <a:pt x="426486" y="867676"/>
                          <a:pt x="426159" y="868983"/>
                        </a:cubicBezTo>
                        <a:cubicBezTo>
                          <a:pt x="425832" y="870617"/>
                          <a:pt x="425832" y="872251"/>
                          <a:pt x="425505" y="874212"/>
                        </a:cubicBezTo>
                        <a:cubicBezTo>
                          <a:pt x="425505" y="880095"/>
                          <a:pt x="427793" y="885977"/>
                          <a:pt x="432041" y="890226"/>
                        </a:cubicBezTo>
                        <a:cubicBezTo>
                          <a:pt x="433022" y="891533"/>
                          <a:pt x="434329" y="892187"/>
                          <a:pt x="435636" y="893167"/>
                        </a:cubicBezTo>
                        <a:cubicBezTo>
                          <a:pt x="436943" y="893821"/>
                          <a:pt x="438251" y="894474"/>
                          <a:pt x="439558" y="895128"/>
                        </a:cubicBezTo>
                        <a:cubicBezTo>
                          <a:pt x="440865" y="895782"/>
                          <a:pt x="442499" y="896108"/>
                          <a:pt x="443806" y="896435"/>
                        </a:cubicBezTo>
                        <a:cubicBezTo>
                          <a:pt x="445440" y="896435"/>
                          <a:pt x="446748" y="896762"/>
                          <a:pt x="448382" y="896762"/>
                        </a:cubicBezTo>
                        <a:cubicBezTo>
                          <a:pt x="454591" y="896762"/>
                          <a:pt x="460474" y="894148"/>
                          <a:pt x="464722" y="889899"/>
                        </a:cubicBezTo>
                        <a:cubicBezTo>
                          <a:pt x="466029" y="888919"/>
                          <a:pt x="466683" y="887611"/>
                          <a:pt x="467663" y="886304"/>
                        </a:cubicBezTo>
                        <a:cubicBezTo>
                          <a:pt x="468644" y="884997"/>
                          <a:pt x="469297" y="883690"/>
                          <a:pt x="469951" y="882382"/>
                        </a:cubicBezTo>
                        <a:cubicBezTo>
                          <a:pt x="470605" y="881075"/>
                          <a:pt x="470931" y="879441"/>
                          <a:pt x="471258" y="878134"/>
                        </a:cubicBezTo>
                        <a:cubicBezTo>
                          <a:pt x="471585" y="876500"/>
                          <a:pt x="471585" y="875193"/>
                          <a:pt x="471585" y="873559"/>
                        </a:cubicBezTo>
                        <a:cubicBezTo>
                          <a:pt x="471585" y="871925"/>
                          <a:pt x="471585" y="870617"/>
                          <a:pt x="471258" y="868983"/>
                        </a:cubicBezTo>
                        <a:cubicBezTo>
                          <a:pt x="470931" y="867676"/>
                          <a:pt x="470605" y="866042"/>
                          <a:pt x="469951" y="864735"/>
                        </a:cubicBezTo>
                        <a:cubicBezTo>
                          <a:pt x="469297" y="863428"/>
                          <a:pt x="468644" y="862120"/>
                          <a:pt x="467663" y="860813"/>
                        </a:cubicBezTo>
                        <a:cubicBezTo>
                          <a:pt x="466683" y="859506"/>
                          <a:pt x="465703" y="858199"/>
                          <a:pt x="464722" y="857218"/>
                        </a:cubicBezTo>
                        <a:cubicBezTo>
                          <a:pt x="459493" y="851989"/>
                          <a:pt x="451650" y="849375"/>
                          <a:pt x="444133" y="851009"/>
                        </a:cubicBezTo>
                        <a:close/>
                        <a:moveTo>
                          <a:pt x="444133" y="710481"/>
                        </a:moveTo>
                        <a:cubicBezTo>
                          <a:pt x="442826" y="710808"/>
                          <a:pt x="441192" y="711135"/>
                          <a:pt x="439885" y="711789"/>
                        </a:cubicBezTo>
                        <a:cubicBezTo>
                          <a:pt x="438577" y="712115"/>
                          <a:pt x="437270" y="712769"/>
                          <a:pt x="435963" y="713749"/>
                        </a:cubicBezTo>
                        <a:cubicBezTo>
                          <a:pt x="434656" y="714730"/>
                          <a:pt x="433349" y="715710"/>
                          <a:pt x="432368" y="716691"/>
                        </a:cubicBezTo>
                        <a:cubicBezTo>
                          <a:pt x="431061" y="717998"/>
                          <a:pt x="430407" y="718978"/>
                          <a:pt x="429427" y="720285"/>
                        </a:cubicBezTo>
                        <a:cubicBezTo>
                          <a:pt x="428773" y="721593"/>
                          <a:pt x="428120" y="722900"/>
                          <a:pt x="427466" y="724207"/>
                        </a:cubicBezTo>
                        <a:cubicBezTo>
                          <a:pt x="426812" y="725514"/>
                          <a:pt x="426486" y="726822"/>
                          <a:pt x="426159" y="728456"/>
                        </a:cubicBezTo>
                        <a:cubicBezTo>
                          <a:pt x="425832" y="730090"/>
                          <a:pt x="425832" y="731397"/>
                          <a:pt x="425505" y="733358"/>
                        </a:cubicBezTo>
                        <a:cubicBezTo>
                          <a:pt x="425505" y="734992"/>
                          <a:pt x="425505" y="736299"/>
                          <a:pt x="425832" y="737933"/>
                        </a:cubicBezTo>
                        <a:cubicBezTo>
                          <a:pt x="426159" y="739240"/>
                          <a:pt x="426486" y="740874"/>
                          <a:pt x="427139" y="742182"/>
                        </a:cubicBezTo>
                        <a:cubicBezTo>
                          <a:pt x="427466" y="743489"/>
                          <a:pt x="428120" y="744796"/>
                          <a:pt x="429100" y="746103"/>
                        </a:cubicBezTo>
                        <a:cubicBezTo>
                          <a:pt x="430080" y="747411"/>
                          <a:pt x="431061" y="748718"/>
                          <a:pt x="432041" y="749698"/>
                        </a:cubicBezTo>
                        <a:cubicBezTo>
                          <a:pt x="433022" y="751006"/>
                          <a:pt x="434329" y="751659"/>
                          <a:pt x="435636" y="752640"/>
                        </a:cubicBezTo>
                        <a:cubicBezTo>
                          <a:pt x="436943" y="753293"/>
                          <a:pt x="438251" y="753947"/>
                          <a:pt x="439558" y="754600"/>
                        </a:cubicBezTo>
                        <a:cubicBezTo>
                          <a:pt x="440865" y="755254"/>
                          <a:pt x="442499" y="755581"/>
                          <a:pt x="443806" y="755908"/>
                        </a:cubicBezTo>
                        <a:cubicBezTo>
                          <a:pt x="445440" y="755908"/>
                          <a:pt x="446748" y="756234"/>
                          <a:pt x="448382" y="756234"/>
                        </a:cubicBezTo>
                        <a:cubicBezTo>
                          <a:pt x="454591" y="756234"/>
                          <a:pt x="460474" y="753620"/>
                          <a:pt x="464722" y="749372"/>
                        </a:cubicBezTo>
                        <a:cubicBezTo>
                          <a:pt x="466029" y="748064"/>
                          <a:pt x="466683" y="747084"/>
                          <a:pt x="467663" y="745777"/>
                        </a:cubicBezTo>
                        <a:cubicBezTo>
                          <a:pt x="468644" y="744469"/>
                          <a:pt x="469297" y="743162"/>
                          <a:pt x="469951" y="741855"/>
                        </a:cubicBezTo>
                        <a:cubicBezTo>
                          <a:pt x="470605" y="740548"/>
                          <a:pt x="470931" y="738914"/>
                          <a:pt x="471258" y="737606"/>
                        </a:cubicBezTo>
                        <a:cubicBezTo>
                          <a:pt x="471585" y="735972"/>
                          <a:pt x="471585" y="734338"/>
                          <a:pt x="471585" y="733031"/>
                        </a:cubicBezTo>
                        <a:cubicBezTo>
                          <a:pt x="471585" y="731397"/>
                          <a:pt x="471585" y="730090"/>
                          <a:pt x="471258" y="728456"/>
                        </a:cubicBezTo>
                        <a:cubicBezTo>
                          <a:pt x="470931" y="727148"/>
                          <a:pt x="470605" y="725514"/>
                          <a:pt x="469951" y="724207"/>
                        </a:cubicBezTo>
                        <a:cubicBezTo>
                          <a:pt x="469297" y="722900"/>
                          <a:pt x="468644" y="721593"/>
                          <a:pt x="467663" y="720285"/>
                        </a:cubicBezTo>
                        <a:cubicBezTo>
                          <a:pt x="466683" y="718978"/>
                          <a:pt x="465703" y="717671"/>
                          <a:pt x="464722" y="716691"/>
                        </a:cubicBezTo>
                        <a:cubicBezTo>
                          <a:pt x="463415" y="715710"/>
                          <a:pt x="462434" y="714403"/>
                          <a:pt x="461127" y="713749"/>
                        </a:cubicBezTo>
                        <a:cubicBezTo>
                          <a:pt x="459820" y="713096"/>
                          <a:pt x="458513" y="712442"/>
                          <a:pt x="457206" y="711789"/>
                        </a:cubicBezTo>
                        <a:cubicBezTo>
                          <a:pt x="455898" y="711135"/>
                          <a:pt x="454264" y="710808"/>
                          <a:pt x="452957" y="710481"/>
                        </a:cubicBezTo>
                        <a:cubicBezTo>
                          <a:pt x="450016" y="709828"/>
                          <a:pt x="447074" y="709828"/>
                          <a:pt x="444133" y="710481"/>
                        </a:cubicBezTo>
                        <a:close/>
                        <a:moveTo>
                          <a:pt x="335306" y="615380"/>
                        </a:moveTo>
                        <a:lnTo>
                          <a:pt x="720613" y="615380"/>
                        </a:lnTo>
                        <a:lnTo>
                          <a:pt x="720613" y="710481"/>
                        </a:lnTo>
                        <a:lnTo>
                          <a:pt x="522567" y="710481"/>
                        </a:lnTo>
                        <a:cubicBezTo>
                          <a:pt x="509822" y="710481"/>
                          <a:pt x="499691" y="720612"/>
                          <a:pt x="499691" y="733358"/>
                        </a:cubicBezTo>
                        <a:cubicBezTo>
                          <a:pt x="499691" y="746103"/>
                          <a:pt x="509822" y="756234"/>
                          <a:pt x="522567" y="756234"/>
                        </a:cubicBezTo>
                        <a:lnTo>
                          <a:pt x="720613" y="756234"/>
                        </a:lnTo>
                        <a:lnTo>
                          <a:pt x="720613" y="851009"/>
                        </a:lnTo>
                        <a:lnTo>
                          <a:pt x="522567" y="851009"/>
                        </a:lnTo>
                        <a:cubicBezTo>
                          <a:pt x="509822" y="851009"/>
                          <a:pt x="499691" y="861140"/>
                          <a:pt x="499691" y="873885"/>
                        </a:cubicBezTo>
                        <a:cubicBezTo>
                          <a:pt x="499691" y="886631"/>
                          <a:pt x="509822" y="896762"/>
                          <a:pt x="522567" y="896762"/>
                        </a:cubicBezTo>
                        <a:lnTo>
                          <a:pt x="720613" y="896762"/>
                        </a:lnTo>
                        <a:lnTo>
                          <a:pt x="720613" y="991536"/>
                        </a:lnTo>
                        <a:lnTo>
                          <a:pt x="522567" y="991536"/>
                        </a:lnTo>
                        <a:cubicBezTo>
                          <a:pt x="509822" y="991536"/>
                          <a:pt x="499691" y="1001668"/>
                          <a:pt x="499691" y="1014413"/>
                        </a:cubicBezTo>
                        <a:cubicBezTo>
                          <a:pt x="499691" y="1027159"/>
                          <a:pt x="509822" y="1037290"/>
                          <a:pt x="522567" y="1037290"/>
                        </a:cubicBezTo>
                        <a:lnTo>
                          <a:pt x="720613" y="1037290"/>
                        </a:lnTo>
                        <a:lnTo>
                          <a:pt x="720613" y="1132391"/>
                        </a:lnTo>
                        <a:lnTo>
                          <a:pt x="335306" y="1132391"/>
                        </a:lnTo>
                        <a:close/>
                        <a:moveTo>
                          <a:pt x="187915" y="416027"/>
                        </a:moveTo>
                        <a:cubicBezTo>
                          <a:pt x="127455" y="416027"/>
                          <a:pt x="78107" y="465375"/>
                          <a:pt x="78107" y="525835"/>
                        </a:cubicBezTo>
                        <a:cubicBezTo>
                          <a:pt x="78107" y="538580"/>
                          <a:pt x="88238" y="548711"/>
                          <a:pt x="100984" y="548711"/>
                        </a:cubicBezTo>
                        <a:cubicBezTo>
                          <a:pt x="113729" y="548711"/>
                          <a:pt x="123860" y="538580"/>
                          <a:pt x="123860" y="525835"/>
                        </a:cubicBezTo>
                        <a:cubicBezTo>
                          <a:pt x="123860" y="490539"/>
                          <a:pt x="152620" y="461780"/>
                          <a:pt x="187915" y="461780"/>
                        </a:cubicBezTo>
                        <a:cubicBezTo>
                          <a:pt x="200660" y="461780"/>
                          <a:pt x="210791" y="451649"/>
                          <a:pt x="210791" y="438904"/>
                        </a:cubicBezTo>
                        <a:cubicBezTo>
                          <a:pt x="210791" y="426158"/>
                          <a:pt x="200660" y="416027"/>
                          <a:pt x="187915" y="416027"/>
                        </a:cubicBezTo>
                        <a:close/>
                        <a:moveTo>
                          <a:pt x="195431" y="276153"/>
                        </a:moveTo>
                        <a:lnTo>
                          <a:pt x="524854" y="276153"/>
                        </a:lnTo>
                        <a:lnTo>
                          <a:pt x="524854" y="337593"/>
                        </a:lnTo>
                        <a:lnTo>
                          <a:pt x="532044" y="337593"/>
                        </a:lnTo>
                        <a:cubicBezTo>
                          <a:pt x="635969" y="337593"/>
                          <a:pt x="720286" y="421583"/>
                          <a:pt x="720613" y="525508"/>
                        </a:cubicBezTo>
                        <a:lnTo>
                          <a:pt x="720613" y="568973"/>
                        </a:lnTo>
                        <a:lnTo>
                          <a:pt x="289552" y="568973"/>
                        </a:lnTo>
                        <a:lnTo>
                          <a:pt x="289552" y="1178144"/>
                        </a:lnTo>
                        <a:lnTo>
                          <a:pt x="720613" y="1178144"/>
                        </a:lnTo>
                        <a:lnTo>
                          <a:pt x="720613" y="1278148"/>
                        </a:lnTo>
                        <a:cubicBezTo>
                          <a:pt x="720613" y="1307560"/>
                          <a:pt x="696756" y="1331091"/>
                          <a:pt x="667670" y="1331091"/>
                        </a:cubicBezTo>
                        <a:lnTo>
                          <a:pt x="52943" y="1331091"/>
                        </a:lnTo>
                        <a:cubicBezTo>
                          <a:pt x="23530" y="1331091"/>
                          <a:pt x="0" y="1307234"/>
                          <a:pt x="0" y="1278148"/>
                        </a:cubicBezTo>
                        <a:lnTo>
                          <a:pt x="0" y="525835"/>
                        </a:lnTo>
                        <a:cubicBezTo>
                          <a:pt x="0" y="421910"/>
                          <a:pt x="84317" y="337593"/>
                          <a:pt x="188242" y="337593"/>
                        </a:cubicBezTo>
                        <a:lnTo>
                          <a:pt x="195431" y="337593"/>
                        </a:lnTo>
                        <a:close/>
                        <a:moveTo>
                          <a:pt x="176804" y="173862"/>
                        </a:moveTo>
                        <a:lnTo>
                          <a:pt x="543483" y="173862"/>
                        </a:lnTo>
                        <a:lnTo>
                          <a:pt x="543483" y="230400"/>
                        </a:lnTo>
                        <a:lnTo>
                          <a:pt x="176804" y="230400"/>
                        </a:lnTo>
                        <a:close/>
                        <a:moveTo>
                          <a:pt x="1057226" y="158829"/>
                        </a:moveTo>
                        <a:cubicBezTo>
                          <a:pt x="992191" y="158829"/>
                          <a:pt x="922581" y="240204"/>
                          <a:pt x="922581" y="361450"/>
                        </a:cubicBezTo>
                        <a:cubicBezTo>
                          <a:pt x="922581" y="374195"/>
                          <a:pt x="932712" y="384326"/>
                          <a:pt x="945457" y="384326"/>
                        </a:cubicBezTo>
                        <a:cubicBezTo>
                          <a:pt x="958203" y="384326"/>
                          <a:pt x="968334" y="374195"/>
                          <a:pt x="968334" y="361450"/>
                        </a:cubicBezTo>
                        <a:cubicBezTo>
                          <a:pt x="968334" y="265695"/>
                          <a:pt x="1020950" y="204582"/>
                          <a:pt x="1057226" y="204582"/>
                        </a:cubicBezTo>
                        <a:cubicBezTo>
                          <a:pt x="1069971" y="204582"/>
                          <a:pt x="1080102" y="194451"/>
                          <a:pt x="1080102" y="181705"/>
                        </a:cubicBezTo>
                        <a:cubicBezTo>
                          <a:pt x="1080102" y="168960"/>
                          <a:pt x="1069971" y="158829"/>
                          <a:pt x="1057226" y="158829"/>
                        </a:cubicBezTo>
                        <a:close/>
                        <a:moveTo>
                          <a:pt x="1057226" y="93467"/>
                        </a:moveTo>
                        <a:cubicBezTo>
                          <a:pt x="1167687" y="93467"/>
                          <a:pt x="1257232" y="213406"/>
                          <a:pt x="1257232" y="361450"/>
                        </a:cubicBezTo>
                        <a:cubicBezTo>
                          <a:pt x="1257232" y="488578"/>
                          <a:pt x="1191217" y="594791"/>
                          <a:pt x="1102652" y="622570"/>
                        </a:cubicBezTo>
                        <a:lnTo>
                          <a:pt x="1151020" y="1018335"/>
                        </a:lnTo>
                        <a:lnTo>
                          <a:pt x="1173243" y="1200367"/>
                        </a:lnTo>
                        <a:cubicBezTo>
                          <a:pt x="1181413" y="1269650"/>
                          <a:pt x="1127490" y="1331091"/>
                          <a:pt x="1057226" y="1331091"/>
                        </a:cubicBezTo>
                        <a:cubicBezTo>
                          <a:pt x="986962" y="1331091"/>
                          <a:pt x="932712" y="1269977"/>
                          <a:pt x="941209" y="1200367"/>
                        </a:cubicBezTo>
                        <a:lnTo>
                          <a:pt x="963432" y="1018335"/>
                        </a:lnTo>
                        <a:lnTo>
                          <a:pt x="1011799" y="622570"/>
                        </a:lnTo>
                        <a:cubicBezTo>
                          <a:pt x="923234" y="594791"/>
                          <a:pt x="857219" y="488578"/>
                          <a:pt x="857219" y="361450"/>
                        </a:cubicBezTo>
                        <a:cubicBezTo>
                          <a:pt x="857219" y="213406"/>
                          <a:pt x="946764" y="93467"/>
                          <a:pt x="1057226" y="93467"/>
                        </a:cubicBezTo>
                        <a:close/>
                        <a:moveTo>
                          <a:pt x="124188" y="0"/>
                        </a:moveTo>
                        <a:lnTo>
                          <a:pt x="596099" y="0"/>
                        </a:lnTo>
                        <a:cubicBezTo>
                          <a:pt x="610152" y="0"/>
                          <a:pt x="621264" y="11111"/>
                          <a:pt x="621264" y="25164"/>
                        </a:cubicBezTo>
                        <a:lnTo>
                          <a:pt x="621264" y="102945"/>
                        </a:lnTo>
                        <a:cubicBezTo>
                          <a:pt x="621264" y="116997"/>
                          <a:pt x="610152" y="128109"/>
                          <a:pt x="596099" y="128109"/>
                        </a:cubicBezTo>
                        <a:lnTo>
                          <a:pt x="124188" y="128109"/>
                        </a:lnTo>
                        <a:cubicBezTo>
                          <a:pt x="110135" y="128109"/>
                          <a:pt x="98697" y="116997"/>
                          <a:pt x="99024" y="102945"/>
                        </a:cubicBezTo>
                        <a:lnTo>
                          <a:pt x="99024" y="25164"/>
                        </a:lnTo>
                        <a:cubicBezTo>
                          <a:pt x="99024" y="11438"/>
                          <a:pt x="110135" y="0"/>
                          <a:pt x="12418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/>
                  </a:p>
                </p:txBody>
              </p:sp>
            </p:grpSp>
            <p:grpSp>
              <p:nvGrpSpPr>
                <p:cNvPr id="339" name="Group 338">
                  <a:extLst>
                    <a:ext uri="{FF2B5EF4-FFF2-40B4-BE49-F238E27FC236}">
                      <a16:creationId xmlns:a16="http://schemas.microsoft.com/office/drawing/2014/main" id="{E0C2981E-3DFD-6376-A110-3117660D69EB}"/>
                    </a:ext>
                  </a:extLst>
                </p:cNvPr>
                <p:cNvGrpSpPr/>
                <p:nvPr/>
              </p:nvGrpSpPr>
              <p:grpSpPr>
                <a:xfrm>
                  <a:off x="423042" y="3178859"/>
                  <a:ext cx="4921328" cy="1103938"/>
                  <a:chOff x="368460" y="3436382"/>
                  <a:chExt cx="5128689" cy="1150453"/>
                </a:xfrm>
              </p:grpSpPr>
              <p:cxnSp>
                <p:nvCxnSpPr>
                  <p:cNvPr id="351" name="Google Shape;479;p27">
                    <a:extLst>
                      <a:ext uri="{FF2B5EF4-FFF2-40B4-BE49-F238E27FC236}">
                        <a16:creationId xmlns:a16="http://schemas.microsoft.com/office/drawing/2014/main" id="{F03B6587-DBA7-AF64-3B78-D195484381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84059" y="3724851"/>
                    <a:ext cx="1313090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52" name="Group 351">
                    <a:extLst>
                      <a:ext uri="{FF2B5EF4-FFF2-40B4-BE49-F238E27FC236}">
                        <a16:creationId xmlns:a16="http://schemas.microsoft.com/office/drawing/2014/main" id="{8B56DE99-6A61-741A-80F8-A2CE6EDFA56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68460" y="3436382"/>
                    <a:ext cx="2743200" cy="1130495"/>
                    <a:chOff x="6280821" y="3612902"/>
                    <a:chExt cx="2743200" cy="1498338"/>
                  </a:xfrm>
                </p:grpSpPr>
                <p:sp>
                  <p:nvSpPr>
                    <p:cNvPr id="358" name="Google Shape;201;p29">
                      <a:extLst>
                        <a:ext uri="{FF2B5EF4-FFF2-40B4-BE49-F238E27FC236}">
                          <a16:creationId xmlns:a16="http://schemas.microsoft.com/office/drawing/2014/main" id="{173437D6-7CD1-EC1D-12FF-FA4DDEA31E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59" name="TextBox 358">
                      <a:extLst>
                        <a:ext uri="{FF2B5EF4-FFF2-40B4-BE49-F238E27FC236}">
                          <a16:creationId xmlns:a16="http://schemas.microsoft.com/office/drawing/2014/main" id="{AC3076BA-936C-E6ED-D1F3-34956F5FC9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84" y="4022948"/>
                      <a:ext cx="2471789" cy="9777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360" name="TextBox 359">
                      <a:extLst>
                        <a:ext uri="{FF2B5EF4-FFF2-40B4-BE49-F238E27FC236}">
                          <a16:creationId xmlns:a16="http://schemas.microsoft.com/office/drawing/2014/main" id="{88E672E2-5991-7EA0-BF31-A8037569D2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6984" y="3726123"/>
                      <a:ext cx="2353970" cy="361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  <a:endParaRPr lang="en-CA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grpSp>
                <p:nvGrpSpPr>
                  <p:cNvPr id="353" name="Group 352">
                    <a:extLst>
                      <a:ext uri="{FF2B5EF4-FFF2-40B4-BE49-F238E27FC236}">
                        <a16:creationId xmlns:a16="http://schemas.microsoft.com/office/drawing/2014/main" id="{11AF596F-2D93-55C0-F687-D6AC8EEC541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263015" y="3529872"/>
                    <a:ext cx="1056963" cy="1056963"/>
                    <a:chOff x="650832" y="905228"/>
                    <a:chExt cx="1852949" cy="1852949"/>
                  </a:xfrm>
                </p:grpSpPr>
                <p:sp>
                  <p:nvSpPr>
                    <p:cNvPr id="355" name="Google Shape;88;p16">
                      <a:extLst>
                        <a:ext uri="{FF2B5EF4-FFF2-40B4-BE49-F238E27FC236}">
                          <a16:creationId xmlns:a16="http://schemas.microsoft.com/office/drawing/2014/main" id="{3C3402B3-6043-A6A7-44E7-70667937CC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832" y="905228"/>
                      <a:ext cx="1852949" cy="1852949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356" name="Google Shape;88;p16">
                      <a:extLst>
                        <a:ext uri="{FF2B5EF4-FFF2-40B4-BE49-F238E27FC236}">
                          <a16:creationId xmlns:a16="http://schemas.microsoft.com/office/drawing/2014/main" id="{3432D4D6-21B5-3558-EE79-CF000F0F9C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507" y="1069903"/>
                      <a:ext cx="1523599" cy="1523599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8D7365B0-9B5E-16B2-6CAA-138A7DFF3F7B}"/>
                      </a:ext>
                    </a:extLst>
                  </p:cNvPr>
                  <p:cNvSpPr/>
                  <p:nvPr/>
                </p:nvSpPr>
                <p:spPr>
                  <a:xfrm>
                    <a:off x="3556887" y="3865575"/>
                    <a:ext cx="467327" cy="449748"/>
                  </a:xfrm>
                  <a:custGeom>
                    <a:avLst/>
                    <a:gdLst>
                      <a:gd name="connsiteX0" fmla="*/ 255238 w 1529464"/>
                      <a:gd name="connsiteY0" fmla="*/ 621263 h 1471946"/>
                      <a:gd name="connsiteX1" fmla="*/ 271578 w 1529464"/>
                      <a:gd name="connsiteY1" fmla="*/ 628126 h 1471946"/>
                      <a:gd name="connsiteX2" fmla="*/ 278114 w 1529464"/>
                      <a:gd name="connsiteY2" fmla="*/ 644140 h 1471946"/>
                      <a:gd name="connsiteX3" fmla="*/ 271578 w 1529464"/>
                      <a:gd name="connsiteY3" fmla="*/ 660480 h 1471946"/>
                      <a:gd name="connsiteX4" fmla="*/ 267983 w 1529464"/>
                      <a:gd name="connsiteY4" fmla="*/ 663421 h 1471946"/>
                      <a:gd name="connsiteX5" fmla="*/ 264061 w 1529464"/>
                      <a:gd name="connsiteY5" fmla="*/ 665382 h 1471946"/>
                      <a:gd name="connsiteX6" fmla="*/ 259813 w 1529464"/>
                      <a:gd name="connsiteY6" fmla="*/ 666689 h 1471946"/>
                      <a:gd name="connsiteX7" fmla="*/ 255238 w 1529464"/>
                      <a:gd name="connsiteY7" fmla="*/ 667016 h 1471946"/>
                      <a:gd name="connsiteX8" fmla="*/ 238897 w 1529464"/>
                      <a:gd name="connsiteY8" fmla="*/ 660153 h 1471946"/>
                      <a:gd name="connsiteX9" fmla="*/ 232361 w 1529464"/>
                      <a:gd name="connsiteY9" fmla="*/ 643813 h 1471946"/>
                      <a:gd name="connsiteX10" fmla="*/ 238897 w 1529464"/>
                      <a:gd name="connsiteY10" fmla="*/ 627799 h 1471946"/>
                      <a:gd name="connsiteX11" fmla="*/ 255238 w 1529464"/>
                      <a:gd name="connsiteY11" fmla="*/ 621263 h 1471946"/>
                      <a:gd name="connsiteX12" fmla="*/ 975197 w 1529464"/>
                      <a:gd name="connsiteY12" fmla="*/ 485638 h 1471946"/>
                      <a:gd name="connsiteX13" fmla="*/ 991537 w 1529464"/>
                      <a:gd name="connsiteY13" fmla="*/ 492174 h 1471946"/>
                      <a:gd name="connsiteX14" fmla="*/ 994478 w 1529464"/>
                      <a:gd name="connsiteY14" fmla="*/ 495769 h 1471946"/>
                      <a:gd name="connsiteX15" fmla="*/ 996439 w 1529464"/>
                      <a:gd name="connsiteY15" fmla="*/ 499691 h 1471946"/>
                      <a:gd name="connsiteX16" fmla="*/ 997746 w 1529464"/>
                      <a:gd name="connsiteY16" fmla="*/ 503939 h 1471946"/>
                      <a:gd name="connsiteX17" fmla="*/ 998073 w 1529464"/>
                      <a:gd name="connsiteY17" fmla="*/ 508515 h 1471946"/>
                      <a:gd name="connsiteX18" fmla="*/ 997746 w 1529464"/>
                      <a:gd name="connsiteY18" fmla="*/ 513090 h 1471946"/>
                      <a:gd name="connsiteX19" fmla="*/ 996439 w 1529464"/>
                      <a:gd name="connsiteY19" fmla="*/ 517338 h 1471946"/>
                      <a:gd name="connsiteX20" fmla="*/ 994478 w 1529464"/>
                      <a:gd name="connsiteY20" fmla="*/ 521260 h 1471946"/>
                      <a:gd name="connsiteX21" fmla="*/ 991537 w 1529464"/>
                      <a:gd name="connsiteY21" fmla="*/ 524855 h 1471946"/>
                      <a:gd name="connsiteX22" fmla="*/ 987942 w 1529464"/>
                      <a:gd name="connsiteY22" fmla="*/ 527796 h 1471946"/>
                      <a:gd name="connsiteX23" fmla="*/ 984020 w 1529464"/>
                      <a:gd name="connsiteY23" fmla="*/ 529757 h 1471946"/>
                      <a:gd name="connsiteX24" fmla="*/ 979772 w 1529464"/>
                      <a:gd name="connsiteY24" fmla="*/ 531064 h 1471946"/>
                      <a:gd name="connsiteX25" fmla="*/ 975197 w 1529464"/>
                      <a:gd name="connsiteY25" fmla="*/ 531391 h 1471946"/>
                      <a:gd name="connsiteX26" fmla="*/ 958856 w 1529464"/>
                      <a:gd name="connsiteY26" fmla="*/ 524855 h 1471946"/>
                      <a:gd name="connsiteX27" fmla="*/ 955915 w 1529464"/>
                      <a:gd name="connsiteY27" fmla="*/ 521260 h 1471946"/>
                      <a:gd name="connsiteX28" fmla="*/ 953954 w 1529464"/>
                      <a:gd name="connsiteY28" fmla="*/ 517338 h 1471946"/>
                      <a:gd name="connsiteX29" fmla="*/ 952647 w 1529464"/>
                      <a:gd name="connsiteY29" fmla="*/ 513090 h 1471946"/>
                      <a:gd name="connsiteX30" fmla="*/ 952320 w 1529464"/>
                      <a:gd name="connsiteY30" fmla="*/ 508515 h 1471946"/>
                      <a:gd name="connsiteX31" fmla="*/ 952647 w 1529464"/>
                      <a:gd name="connsiteY31" fmla="*/ 503939 h 1471946"/>
                      <a:gd name="connsiteX32" fmla="*/ 953954 w 1529464"/>
                      <a:gd name="connsiteY32" fmla="*/ 499691 h 1471946"/>
                      <a:gd name="connsiteX33" fmla="*/ 955915 w 1529464"/>
                      <a:gd name="connsiteY33" fmla="*/ 495769 h 1471946"/>
                      <a:gd name="connsiteX34" fmla="*/ 958856 w 1529464"/>
                      <a:gd name="connsiteY34" fmla="*/ 492174 h 1471946"/>
                      <a:gd name="connsiteX35" fmla="*/ 975197 w 1529464"/>
                      <a:gd name="connsiteY35" fmla="*/ 485638 h 1471946"/>
                      <a:gd name="connsiteX36" fmla="*/ 411125 w 1529464"/>
                      <a:gd name="connsiteY36" fmla="*/ 202948 h 1471946"/>
                      <a:gd name="connsiteX37" fmla="*/ 667996 w 1529464"/>
                      <a:gd name="connsiteY37" fmla="*/ 292821 h 1471946"/>
                      <a:gd name="connsiteX38" fmla="*/ 679108 w 1529464"/>
                      <a:gd name="connsiteY38" fmla="*/ 301971 h 1471946"/>
                      <a:gd name="connsiteX39" fmla="*/ 684664 w 1529464"/>
                      <a:gd name="connsiteY39" fmla="*/ 306873 h 1471946"/>
                      <a:gd name="connsiteX40" fmla="*/ 689239 w 1529464"/>
                      <a:gd name="connsiteY40" fmla="*/ 311122 h 1471946"/>
                      <a:gd name="connsiteX41" fmla="*/ 700350 w 1529464"/>
                      <a:gd name="connsiteY41" fmla="*/ 321580 h 1471946"/>
                      <a:gd name="connsiteX42" fmla="*/ 704926 w 1529464"/>
                      <a:gd name="connsiteY42" fmla="*/ 326155 h 1471946"/>
                      <a:gd name="connsiteX43" fmla="*/ 736953 w 1529464"/>
                      <a:gd name="connsiteY43" fmla="*/ 362758 h 1471946"/>
                      <a:gd name="connsiteX44" fmla="*/ 739894 w 1529464"/>
                      <a:gd name="connsiteY44" fmla="*/ 366353 h 1471946"/>
                      <a:gd name="connsiteX45" fmla="*/ 747084 w 1529464"/>
                      <a:gd name="connsiteY45" fmla="*/ 376157 h 1471946"/>
                      <a:gd name="connsiteX46" fmla="*/ 749698 w 1529464"/>
                      <a:gd name="connsiteY46" fmla="*/ 379752 h 1471946"/>
                      <a:gd name="connsiteX47" fmla="*/ 752313 w 1529464"/>
                      <a:gd name="connsiteY47" fmla="*/ 383347 h 1471946"/>
                      <a:gd name="connsiteX48" fmla="*/ 756235 w 1529464"/>
                      <a:gd name="connsiteY48" fmla="*/ 388902 h 1471946"/>
                      <a:gd name="connsiteX49" fmla="*/ 823557 w 1529464"/>
                      <a:gd name="connsiteY49" fmla="*/ 614400 h 1471946"/>
                      <a:gd name="connsiteX50" fmla="*/ 746757 w 1529464"/>
                      <a:gd name="connsiteY50" fmla="*/ 853951 h 1471946"/>
                      <a:gd name="connsiteX51" fmla="*/ 743816 w 1529464"/>
                      <a:gd name="connsiteY51" fmla="*/ 851990 h 1471946"/>
                      <a:gd name="connsiteX52" fmla="*/ 676493 w 1529464"/>
                      <a:gd name="connsiteY52" fmla="*/ 784667 h 1471946"/>
                      <a:gd name="connsiteX53" fmla="*/ 667670 w 1529464"/>
                      <a:gd name="connsiteY53" fmla="*/ 770615 h 1471946"/>
                      <a:gd name="connsiteX54" fmla="*/ 711462 w 1529464"/>
                      <a:gd name="connsiteY54" fmla="*/ 614400 h 1471946"/>
                      <a:gd name="connsiteX55" fmla="*/ 683356 w 1529464"/>
                      <a:gd name="connsiteY55" fmla="*/ 487272 h 1471946"/>
                      <a:gd name="connsiteX56" fmla="*/ 674206 w 1529464"/>
                      <a:gd name="connsiteY56" fmla="*/ 469297 h 1471946"/>
                      <a:gd name="connsiteX57" fmla="*/ 670611 w 1529464"/>
                      <a:gd name="connsiteY57" fmla="*/ 462761 h 1471946"/>
                      <a:gd name="connsiteX58" fmla="*/ 665709 w 1529464"/>
                      <a:gd name="connsiteY58" fmla="*/ 454591 h 1471946"/>
                      <a:gd name="connsiteX59" fmla="*/ 660153 w 1529464"/>
                      <a:gd name="connsiteY59" fmla="*/ 446094 h 1471946"/>
                      <a:gd name="connsiteX60" fmla="*/ 654924 w 1529464"/>
                      <a:gd name="connsiteY60" fmla="*/ 438904 h 1471946"/>
                      <a:gd name="connsiteX61" fmla="*/ 647407 w 1529464"/>
                      <a:gd name="connsiteY61" fmla="*/ 429100 h 1471946"/>
                      <a:gd name="connsiteX62" fmla="*/ 638584 w 1529464"/>
                      <a:gd name="connsiteY62" fmla="*/ 418315 h 1471946"/>
                      <a:gd name="connsiteX63" fmla="*/ 634008 w 1529464"/>
                      <a:gd name="connsiteY63" fmla="*/ 413086 h 1471946"/>
                      <a:gd name="connsiteX64" fmla="*/ 624204 w 1529464"/>
                      <a:gd name="connsiteY64" fmla="*/ 402955 h 1471946"/>
                      <a:gd name="connsiteX65" fmla="*/ 607537 w 1529464"/>
                      <a:gd name="connsiteY65" fmla="*/ 387268 h 1471946"/>
                      <a:gd name="connsiteX66" fmla="*/ 598386 w 1529464"/>
                      <a:gd name="connsiteY66" fmla="*/ 379752 h 1471946"/>
                      <a:gd name="connsiteX67" fmla="*/ 581392 w 1529464"/>
                      <a:gd name="connsiteY67" fmla="*/ 367333 h 1471946"/>
                      <a:gd name="connsiteX68" fmla="*/ 581065 w 1529464"/>
                      <a:gd name="connsiteY68" fmla="*/ 367006 h 1471946"/>
                      <a:gd name="connsiteX69" fmla="*/ 569627 w 1529464"/>
                      <a:gd name="connsiteY69" fmla="*/ 359490 h 1471946"/>
                      <a:gd name="connsiteX70" fmla="*/ 538907 w 1529464"/>
                      <a:gd name="connsiteY70" fmla="*/ 342822 h 1471946"/>
                      <a:gd name="connsiteX71" fmla="*/ 412105 w 1529464"/>
                      <a:gd name="connsiteY71" fmla="*/ 314717 h 1471946"/>
                      <a:gd name="connsiteX72" fmla="*/ 112095 w 1529464"/>
                      <a:gd name="connsiteY72" fmla="*/ 614727 h 1471946"/>
                      <a:gd name="connsiteX73" fmla="*/ 232361 w 1529464"/>
                      <a:gd name="connsiteY73" fmla="*/ 854931 h 1471946"/>
                      <a:gd name="connsiteX74" fmla="*/ 232361 w 1529464"/>
                      <a:gd name="connsiteY74" fmla="*/ 725842 h 1471946"/>
                      <a:gd name="connsiteX75" fmla="*/ 255237 w 1529464"/>
                      <a:gd name="connsiteY75" fmla="*/ 702965 h 1471946"/>
                      <a:gd name="connsiteX76" fmla="*/ 278114 w 1529464"/>
                      <a:gd name="connsiteY76" fmla="*/ 725842 h 1471946"/>
                      <a:gd name="connsiteX77" fmla="*/ 278114 w 1529464"/>
                      <a:gd name="connsiteY77" fmla="*/ 870618 h 1471946"/>
                      <a:gd name="connsiteX78" fmla="*/ 275173 w 1529464"/>
                      <a:gd name="connsiteY78" fmla="*/ 881730 h 1471946"/>
                      <a:gd name="connsiteX79" fmla="*/ 400013 w 1529464"/>
                      <a:gd name="connsiteY79" fmla="*/ 914410 h 1471946"/>
                      <a:gd name="connsiteX80" fmla="*/ 412105 w 1529464"/>
                      <a:gd name="connsiteY80" fmla="*/ 914737 h 1471946"/>
                      <a:gd name="connsiteX81" fmla="*/ 424197 w 1529464"/>
                      <a:gd name="connsiteY81" fmla="*/ 914410 h 1471946"/>
                      <a:gd name="connsiteX82" fmla="*/ 508514 w 1529464"/>
                      <a:gd name="connsiteY82" fmla="*/ 898723 h 1471946"/>
                      <a:gd name="connsiteX83" fmla="*/ 514070 w 1529464"/>
                      <a:gd name="connsiteY83" fmla="*/ 906894 h 1471946"/>
                      <a:gd name="connsiteX84" fmla="*/ 587275 w 1529464"/>
                      <a:gd name="connsiteY84" fmla="*/ 987615 h 1471946"/>
                      <a:gd name="connsiteX85" fmla="*/ 462761 w 1529464"/>
                      <a:gd name="connsiteY85" fmla="*/ 1023564 h 1471946"/>
                      <a:gd name="connsiteX86" fmla="*/ 462761 w 1529464"/>
                      <a:gd name="connsiteY86" fmla="*/ 1198080 h 1471946"/>
                      <a:gd name="connsiteX87" fmla="*/ 581392 w 1529464"/>
                      <a:gd name="connsiteY87" fmla="*/ 1198080 h 1471946"/>
                      <a:gd name="connsiteX88" fmla="*/ 581392 w 1529464"/>
                      <a:gd name="connsiteY88" fmla="*/ 1299391 h 1471946"/>
                      <a:gd name="connsiteX89" fmla="*/ 462761 w 1529464"/>
                      <a:gd name="connsiteY89" fmla="*/ 1299391 h 1471946"/>
                      <a:gd name="connsiteX90" fmla="*/ 462761 w 1529464"/>
                      <a:gd name="connsiteY90" fmla="*/ 1471946 h 1471946"/>
                      <a:gd name="connsiteX91" fmla="*/ 361450 w 1529464"/>
                      <a:gd name="connsiteY91" fmla="*/ 1471946 h 1471946"/>
                      <a:gd name="connsiteX92" fmla="*/ 361450 w 1529464"/>
                      <a:gd name="connsiteY92" fmla="*/ 1299391 h 1471946"/>
                      <a:gd name="connsiteX93" fmla="*/ 242819 w 1529464"/>
                      <a:gd name="connsiteY93" fmla="*/ 1299391 h 1471946"/>
                      <a:gd name="connsiteX94" fmla="*/ 242819 w 1529464"/>
                      <a:gd name="connsiteY94" fmla="*/ 1198080 h 1471946"/>
                      <a:gd name="connsiteX95" fmla="*/ 361123 w 1529464"/>
                      <a:gd name="connsiteY95" fmla="*/ 1198080 h 1471946"/>
                      <a:gd name="connsiteX96" fmla="*/ 361123 w 1529464"/>
                      <a:gd name="connsiteY96" fmla="*/ 1023564 h 1471946"/>
                      <a:gd name="connsiteX97" fmla="*/ 0 w 1529464"/>
                      <a:gd name="connsiteY97" fmla="*/ 614727 h 1471946"/>
                      <a:gd name="connsiteX98" fmla="*/ 411125 w 1529464"/>
                      <a:gd name="connsiteY98" fmla="*/ 202948 h 1471946"/>
                      <a:gd name="connsiteX99" fmla="*/ 1247428 w 1529464"/>
                      <a:gd name="connsiteY99" fmla="*/ 0 h 1471946"/>
                      <a:gd name="connsiteX100" fmla="*/ 1529464 w 1529464"/>
                      <a:gd name="connsiteY100" fmla="*/ 0 h 1471946"/>
                      <a:gd name="connsiteX101" fmla="*/ 1529464 w 1529464"/>
                      <a:gd name="connsiteY101" fmla="*/ 285957 h 1471946"/>
                      <a:gd name="connsiteX102" fmla="*/ 1428153 w 1529464"/>
                      <a:gd name="connsiteY102" fmla="*/ 285957 h 1471946"/>
                      <a:gd name="connsiteX103" fmla="*/ 1428153 w 1529464"/>
                      <a:gd name="connsiteY103" fmla="*/ 173208 h 1471946"/>
                      <a:gd name="connsiteX104" fmla="*/ 1212460 w 1529464"/>
                      <a:gd name="connsiteY104" fmla="*/ 388902 h 1471946"/>
                      <a:gd name="connsiteX105" fmla="*/ 1299391 w 1529464"/>
                      <a:gd name="connsiteY105" fmla="*/ 642179 h 1471946"/>
                      <a:gd name="connsiteX106" fmla="*/ 887285 w 1529464"/>
                      <a:gd name="connsiteY106" fmla="*/ 1054284 h 1471946"/>
                      <a:gd name="connsiteX107" fmla="*/ 670938 w 1529464"/>
                      <a:gd name="connsiteY107" fmla="*/ 992844 h 1471946"/>
                      <a:gd name="connsiteX108" fmla="*/ 630414 w 1529464"/>
                      <a:gd name="connsiteY108" fmla="*/ 964412 h 1471946"/>
                      <a:gd name="connsiteX109" fmla="*/ 551326 w 1529464"/>
                      <a:gd name="connsiteY109" fmla="*/ 880749 h 1471946"/>
                      <a:gd name="connsiteX110" fmla="*/ 526816 w 1529464"/>
                      <a:gd name="connsiteY110" fmla="*/ 841858 h 1471946"/>
                      <a:gd name="connsiteX111" fmla="*/ 475180 w 1529464"/>
                      <a:gd name="connsiteY111" fmla="*/ 642179 h 1471946"/>
                      <a:gd name="connsiteX112" fmla="*/ 551980 w 1529464"/>
                      <a:gd name="connsiteY112" fmla="*/ 402628 h 1471946"/>
                      <a:gd name="connsiteX113" fmla="*/ 554921 w 1529464"/>
                      <a:gd name="connsiteY113" fmla="*/ 404589 h 1471946"/>
                      <a:gd name="connsiteX114" fmla="*/ 622244 w 1529464"/>
                      <a:gd name="connsiteY114" fmla="*/ 471911 h 1471946"/>
                      <a:gd name="connsiteX115" fmla="*/ 631068 w 1529464"/>
                      <a:gd name="connsiteY115" fmla="*/ 485964 h 1471946"/>
                      <a:gd name="connsiteX116" fmla="*/ 587275 w 1529464"/>
                      <a:gd name="connsiteY116" fmla="*/ 642179 h 1471946"/>
                      <a:gd name="connsiteX117" fmla="*/ 614727 w 1529464"/>
                      <a:gd name="connsiteY117" fmla="*/ 768000 h 1471946"/>
                      <a:gd name="connsiteX118" fmla="*/ 638911 w 1529464"/>
                      <a:gd name="connsiteY118" fmla="*/ 810812 h 1471946"/>
                      <a:gd name="connsiteX119" fmla="*/ 718325 w 1529464"/>
                      <a:gd name="connsiteY119" fmla="*/ 890226 h 1471946"/>
                      <a:gd name="connsiteX120" fmla="*/ 758850 w 1529464"/>
                      <a:gd name="connsiteY120" fmla="*/ 913429 h 1471946"/>
                      <a:gd name="connsiteX121" fmla="*/ 887285 w 1529464"/>
                      <a:gd name="connsiteY121" fmla="*/ 942189 h 1471946"/>
                      <a:gd name="connsiteX122" fmla="*/ 1187296 w 1529464"/>
                      <a:gd name="connsiteY122" fmla="*/ 642179 h 1471946"/>
                      <a:gd name="connsiteX123" fmla="*/ 1165399 w 1529464"/>
                      <a:gd name="connsiteY123" fmla="*/ 529430 h 1471946"/>
                      <a:gd name="connsiteX124" fmla="*/ 1155922 w 1529464"/>
                      <a:gd name="connsiteY124" fmla="*/ 531390 h 1471946"/>
                      <a:gd name="connsiteX125" fmla="*/ 1034676 w 1529464"/>
                      <a:gd name="connsiteY125" fmla="*/ 531390 h 1471946"/>
                      <a:gd name="connsiteX126" fmla="*/ 1011799 w 1529464"/>
                      <a:gd name="connsiteY126" fmla="*/ 508514 h 1471946"/>
                      <a:gd name="connsiteX127" fmla="*/ 1034676 w 1529464"/>
                      <a:gd name="connsiteY127" fmla="*/ 485637 h 1471946"/>
                      <a:gd name="connsiteX128" fmla="*/ 1143176 w 1529464"/>
                      <a:gd name="connsiteY128" fmla="*/ 485637 h 1471946"/>
                      <a:gd name="connsiteX129" fmla="*/ 1107554 w 1529464"/>
                      <a:gd name="connsiteY129" fmla="*/ 438250 h 1471946"/>
                      <a:gd name="connsiteX130" fmla="*/ 1090887 w 1529464"/>
                      <a:gd name="connsiteY130" fmla="*/ 421583 h 1471946"/>
                      <a:gd name="connsiteX131" fmla="*/ 887285 w 1529464"/>
                      <a:gd name="connsiteY131" fmla="*/ 341842 h 1471946"/>
                      <a:gd name="connsiteX132" fmla="*/ 790877 w 1529464"/>
                      <a:gd name="connsiteY132" fmla="*/ 357855 h 1471946"/>
                      <a:gd name="connsiteX133" fmla="*/ 785321 w 1529464"/>
                      <a:gd name="connsiteY133" fmla="*/ 349685 h 1471946"/>
                      <a:gd name="connsiteX134" fmla="*/ 712116 w 1529464"/>
                      <a:gd name="connsiteY134" fmla="*/ 268963 h 1471946"/>
                      <a:gd name="connsiteX135" fmla="*/ 887285 w 1529464"/>
                      <a:gd name="connsiteY135" fmla="*/ 230073 h 1471946"/>
                      <a:gd name="connsiteX136" fmla="*/ 1140562 w 1529464"/>
                      <a:gd name="connsiteY136" fmla="*/ 317004 h 1471946"/>
                      <a:gd name="connsiteX137" fmla="*/ 1356255 w 1529464"/>
                      <a:gd name="connsiteY137" fmla="*/ 101311 h 1471946"/>
                      <a:gd name="connsiteX138" fmla="*/ 1247428 w 1529464"/>
                      <a:gd name="connsiteY138" fmla="*/ 101311 h 1471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</a:cxnLst>
                    <a:rect l="l" t="t" r="r" b="b"/>
                    <a:pathLst>
                      <a:path w="1529464" h="1471946">
                        <a:moveTo>
                          <a:pt x="255238" y="621263"/>
                        </a:moveTo>
                        <a:cubicBezTo>
                          <a:pt x="261447" y="621263"/>
                          <a:pt x="267330" y="623877"/>
                          <a:pt x="271578" y="628126"/>
                        </a:cubicBezTo>
                        <a:cubicBezTo>
                          <a:pt x="275500" y="632375"/>
                          <a:pt x="278114" y="638257"/>
                          <a:pt x="278114" y="644140"/>
                        </a:cubicBezTo>
                        <a:cubicBezTo>
                          <a:pt x="278114" y="650349"/>
                          <a:pt x="275827" y="656232"/>
                          <a:pt x="271578" y="660480"/>
                        </a:cubicBezTo>
                        <a:cubicBezTo>
                          <a:pt x="270271" y="661787"/>
                          <a:pt x="269290" y="662441"/>
                          <a:pt x="267983" y="663421"/>
                        </a:cubicBezTo>
                        <a:cubicBezTo>
                          <a:pt x="266676" y="664075"/>
                          <a:pt x="265369" y="664729"/>
                          <a:pt x="264061" y="665382"/>
                        </a:cubicBezTo>
                        <a:cubicBezTo>
                          <a:pt x="262754" y="666036"/>
                          <a:pt x="261120" y="666363"/>
                          <a:pt x="259813" y="666689"/>
                        </a:cubicBezTo>
                        <a:cubicBezTo>
                          <a:pt x="258179" y="667016"/>
                          <a:pt x="256872" y="667016"/>
                          <a:pt x="255238" y="667016"/>
                        </a:cubicBezTo>
                        <a:cubicBezTo>
                          <a:pt x="249028" y="667016"/>
                          <a:pt x="243146" y="664402"/>
                          <a:pt x="238897" y="660153"/>
                        </a:cubicBezTo>
                        <a:cubicBezTo>
                          <a:pt x="234975" y="655905"/>
                          <a:pt x="232361" y="649695"/>
                          <a:pt x="232361" y="643813"/>
                        </a:cubicBezTo>
                        <a:cubicBezTo>
                          <a:pt x="232361" y="637930"/>
                          <a:pt x="234649" y="632048"/>
                          <a:pt x="238897" y="627799"/>
                        </a:cubicBezTo>
                        <a:cubicBezTo>
                          <a:pt x="243146" y="623551"/>
                          <a:pt x="249028" y="621263"/>
                          <a:pt x="255238" y="621263"/>
                        </a:cubicBezTo>
                        <a:close/>
                        <a:moveTo>
                          <a:pt x="975197" y="485638"/>
                        </a:moveTo>
                        <a:cubicBezTo>
                          <a:pt x="981406" y="485638"/>
                          <a:pt x="987289" y="487926"/>
                          <a:pt x="991537" y="492174"/>
                        </a:cubicBezTo>
                        <a:cubicBezTo>
                          <a:pt x="992844" y="493155"/>
                          <a:pt x="993498" y="494462"/>
                          <a:pt x="994478" y="495769"/>
                        </a:cubicBezTo>
                        <a:cubicBezTo>
                          <a:pt x="995132" y="497076"/>
                          <a:pt x="995786" y="498384"/>
                          <a:pt x="996439" y="499691"/>
                        </a:cubicBezTo>
                        <a:cubicBezTo>
                          <a:pt x="997093" y="500998"/>
                          <a:pt x="997420" y="502632"/>
                          <a:pt x="997746" y="503939"/>
                        </a:cubicBezTo>
                        <a:cubicBezTo>
                          <a:pt x="998073" y="505573"/>
                          <a:pt x="998073" y="506881"/>
                          <a:pt x="998073" y="508515"/>
                        </a:cubicBezTo>
                        <a:cubicBezTo>
                          <a:pt x="998073" y="510149"/>
                          <a:pt x="998073" y="511456"/>
                          <a:pt x="997746" y="513090"/>
                        </a:cubicBezTo>
                        <a:cubicBezTo>
                          <a:pt x="997420" y="514397"/>
                          <a:pt x="997093" y="516031"/>
                          <a:pt x="996439" y="517338"/>
                        </a:cubicBezTo>
                        <a:cubicBezTo>
                          <a:pt x="996112" y="518646"/>
                          <a:pt x="995459" y="519953"/>
                          <a:pt x="994478" y="521260"/>
                        </a:cubicBezTo>
                        <a:cubicBezTo>
                          <a:pt x="993498" y="522567"/>
                          <a:pt x="992517" y="523875"/>
                          <a:pt x="991537" y="524855"/>
                        </a:cubicBezTo>
                        <a:cubicBezTo>
                          <a:pt x="990557" y="525835"/>
                          <a:pt x="989249" y="526816"/>
                          <a:pt x="987942" y="527796"/>
                        </a:cubicBezTo>
                        <a:cubicBezTo>
                          <a:pt x="986635" y="528450"/>
                          <a:pt x="985328" y="529104"/>
                          <a:pt x="984020" y="529757"/>
                        </a:cubicBezTo>
                        <a:cubicBezTo>
                          <a:pt x="982713" y="530411"/>
                          <a:pt x="981079" y="530738"/>
                          <a:pt x="979772" y="531064"/>
                        </a:cubicBezTo>
                        <a:cubicBezTo>
                          <a:pt x="978138" y="531391"/>
                          <a:pt x="976831" y="531391"/>
                          <a:pt x="975197" y="531391"/>
                        </a:cubicBezTo>
                        <a:cubicBezTo>
                          <a:pt x="968987" y="531391"/>
                          <a:pt x="963105" y="529104"/>
                          <a:pt x="958856" y="524855"/>
                        </a:cubicBezTo>
                        <a:cubicBezTo>
                          <a:pt x="957549" y="523548"/>
                          <a:pt x="956895" y="522567"/>
                          <a:pt x="955915" y="521260"/>
                        </a:cubicBezTo>
                        <a:cubicBezTo>
                          <a:pt x="955261" y="519953"/>
                          <a:pt x="954281" y="518646"/>
                          <a:pt x="953954" y="517338"/>
                        </a:cubicBezTo>
                        <a:cubicBezTo>
                          <a:pt x="953300" y="516031"/>
                          <a:pt x="952974" y="514397"/>
                          <a:pt x="952647" y="513090"/>
                        </a:cubicBezTo>
                        <a:cubicBezTo>
                          <a:pt x="952320" y="511456"/>
                          <a:pt x="952320" y="510149"/>
                          <a:pt x="952320" y="508515"/>
                        </a:cubicBezTo>
                        <a:cubicBezTo>
                          <a:pt x="952320" y="506881"/>
                          <a:pt x="952320" y="505573"/>
                          <a:pt x="952647" y="503939"/>
                        </a:cubicBezTo>
                        <a:cubicBezTo>
                          <a:pt x="952974" y="502632"/>
                          <a:pt x="953300" y="500998"/>
                          <a:pt x="953954" y="499691"/>
                        </a:cubicBezTo>
                        <a:cubicBezTo>
                          <a:pt x="954281" y="498384"/>
                          <a:pt x="954935" y="497076"/>
                          <a:pt x="955915" y="495769"/>
                        </a:cubicBezTo>
                        <a:cubicBezTo>
                          <a:pt x="956895" y="494462"/>
                          <a:pt x="957876" y="493155"/>
                          <a:pt x="958856" y="492174"/>
                        </a:cubicBezTo>
                        <a:cubicBezTo>
                          <a:pt x="963431" y="488252"/>
                          <a:pt x="968987" y="485638"/>
                          <a:pt x="975197" y="485638"/>
                        </a:cubicBezTo>
                        <a:close/>
                        <a:moveTo>
                          <a:pt x="411125" y="202948"/>
                        </a:moveTo>
                        <a:cubicBezTo>
                          <a:pt x="508187" y="202948"/>
                          <a:pt x="597406" y="236610"/>
                          <a:pt x="667996" y="292821"/>
                        </a:cubicBezTo>
                        <a:cubicBezTo>
                          <a:pt x="671591" y="295762"/>
                          <a:pt x="675513" y="298703"/>
                          <a:pt x="679108" y="301971"/>
                        </a:cubicBezTo>
                        <a:cubicBezTo>
                          <a:pt x="681069" y="303605"/>
                          <a:pt x="682703" y="305239"/>
                          <a:pt x="684664" y="306873"/>
                        </a:cubicBezTo>
                        <a:cubicBezTo>
                          <a:pt x="686298" y="308181"/>
                          <a:pt x="687605" y="309815"/>
                          <a:pt x="689239" y="311122"/>
                        </a:cubicBezTo>
                        <a:cubicBezTo>
                          <a:pt x="692834" y="314390"/>
                          <a:pt x="696756" y="317985"/>
                          <a:pt x="700350" y="321580"/>
                        </a:cubicBezTo>
                        <a:cubicBezTo>
                          <a:pt x="701984" y="322887"/>
                          <a:pt x="703292" y="324521"/>
                          <a:pt x="704926" y="326155"/>
                        </a:cubicBezTo>
                        <a:cubicBezTo>
                          <a:pt x="716364" y="337920"/>
                          <a:pt x="727149" y="350012"/>
                          <a:pt x="736953" y="362758"/>
                        </a:cubicBezTo>
                        <a:cubicBezTo>
                          <a:pt x="737933" y="363738"/>
                          <a:pt x="738914" y="365045"/>
                          <a:pt x="739894" y="366353"/>
                        </a:cubicBezTo>
                        <a:cubicBezTo>
                          <a:pt x="742182" y="369621"/>
                          <a:pt x="744796" y="372889"/>
                          <a:pt x="747084" y="376157"/>
                        </a:cubicBezTo>
                        <a:cubicBezTo>
                          <a:pt x="748064" y="377464"/>
                          <a:pt x="748718" y="378445"/>
                          <a:pt x="749698" y="379752"/>
                        </a:cubicBezTo>
                        <a:cubicBezTo>
                          <a:pt x="750679" y="380732"/>
                          <a:pt x="751333" y="382039"/>
                          <a:pt x="752313" y="383347"/>
                        </a:cubicBezTo>
                        <a:lnTo>
                          <a:pt x="756235" y="388902"/>
                        </a:lnTo>
                        <a:cubicBezTo>
                          <a:pt x="799047" y="453610"/>
                          <a:pt x="823557" y="531064"/>
                          <a:pt x="823557" y="614400"/>
                        </a:cubicBezTo>
                        <a:cubicBezTo>
                          <a:pt x="823557" y="703946"/>
                          <a:pt x="795125" y="786628"/>
                          <a:pt x="746757" y="853951"/>
                        </a:cubicBezTo>
                        <a:cubicBezTo>
                          <a:pt x="745777" y="853297"/>
                          <a:pt x="744796" y="852644"/>
                          <a:pt x="743816" y="851990"/>
                        </a:cubicBezTo>
                        <a:cubicBezTo>
                          <a:pt x="717344" y="834015"/>
                          <a:pt x="694468" y="811139"/>
                          <a:pt x="676493" y="784667"/>
                        </a:cubicBezTo>
                        <a:cubicBezTo>
                          <a:pt x="673552" y="780092"/>
                          <a:pt x="670611" y="775517"/>
                          <a:pt x="667670" y="770615"/>
                        </a:cubicBezTo>
                        <a:cubicBezTo>
                          <a:pt x="695448" y="725188"/>
                          <a:pt x="711462" y="671592"/>
                          <a:pt x="711462" y="614400"/>
                        </a:cubicBezTo>
                        <a:cubicBezTo>
                          <a:pt x="711462" y="568974"/>
                          <a:pt x="701658" y="525835"/>
                          <a:pt x="683356" y="487272"/>
                        </a:cubicBezTo>
                        <a:cubicBezTo>
                          <a:pt x="680415" y="481062"/>
                          <a:pt x="677474" y="475180"/>
                          <a:pt x="674206" y="469297"/>
                        </a:cubicBezTo>
                        <a:cubicBezTo>
                          <a:pt x="673225" y="467010"/>
                          <a:pt x="671918" y="465049"/>
                          <a:pt x="670611" y="462761"/>
                        </a:cubicBezTo>
                        <a:cubicBezTo>
                          <a:pt x="669304" y="460147"/>
                          <a:pt x="667343" y="457532"/>
                          <a:pt x="665709" y="454591"/>
                        </a:cubicBezTo>
                        <a:cubicBezTo>
                          <a:pt x="663748" y="451650"/>
                          <a:pt x="662114" y="448708"/>
                          <a:pt x="660153" y="446094"/>
                        </a:cubicBezTo>
                        <a:cubicBezTo>
                          <a:pt x="658519" y="443806"/>
                          <a:pt x="656558" y="441192"/>
                          <a:pt x="654924" y="438904"/>
                        </a:cubicBezTo>
                        <a:cubicBezTo>
                          <a:pt x="652310" y="435636"/>
                          <a:pt x="650022" y="432368"/>
                          <a:pt x="647407" y="429100"/>
                        </a:cubicBezTo>
                        <a:cubicBezTo>
                          <a:pt x="644793" y="425505"/>
                          <a:pt x="641525" y="421910"/>
                          <a:pt x="638584" y="418315"/>
                        </a:cubicBezTo>
                        <a:cubicBezTo>
                          <a:pt x="637276" y="416681"/>
                          <a:pt x="635642" y="414720"/>
                          <a:pt x="634008" y="413086"/>
                        </a:cubicBezTo>
                        <a:cubicBezTo>
                          <a:pt x="630740" y="409818"/>
                          <a:pt x="627472" y="406223"/>
                          <a:pt x="624204" y="402955"/>
                        </a:cubicBezTo>
                        <a:cubicBezTo>
                          <a:pt x="618975" y="397399"/>
                          <a:pt x="613419" y="392171"/>
                          <a:pt x="607537" y="387268"/>
                        </a:cubicBezTo>
                        <a:cubicBezTo>
                          <a:pt x="604596" y="384654"/>
                          <a:pt x="601654" y="382366"/>
                          <a:pt x="598386" y="379752"/>
                        </a:cubicBezTo>
                        <a:cubicBezTo>
                          <a:pt x="592830" y="375503"/>
                          <a:pt x="587275" y="371255"/>
                          <a:pt x="581392" y="367333"/>
                        </a:cubicBezTo>
                        <a:cubicBezTo>
                          <a:pt x="581065" y="367006"/>
                          <a:pt x="581065" y="367006"/>
                          <a:pt x="581065" y="367006"/>
                        </a:cubicBezTo>
                        <a:cubicBezTo>
                          <a:pt x="577470" y="364392"/>
                          <a:pt x="573549" y="361777"/>
                          <a:pt x="569627" y="359490"/>
                        </a:cubicBezTo>
                        <a:cubicBezTo>
                          <a:pt x="559823" y="353280"/>
                          <a:pt x="549365" y="347725"/>
                          <a:pt x="538907" y="342822"/>
                        </a:cubicBezTo>
                        <a:cubicBezTo>
                          <a:pt x="500344" y="324848"/>
                          <a:pt x="457532" y="314717"/>
                          <a:pt x="412105" y="314717"/>
                        </a:cubicBezTo>
                        <a:cubicBezTo>
                          <a:pt x="246414" y="314717"/>
                          <a:pt x="112095" y="449035"/>
                          <a:pt x="112095" y="614727"/>
                        </a:cubicBezTo>
                        <a:cubicBezTo>
                          <a:pt x="112095" y="713096"/>
                          <a:pt x="159483" y="800354"/>
                          <a:pt x="232361" y="854931"/>
                        </a:cubicBezTo>
                        <a:lnTo>
                          <a:pt x="232361" y="725842"/>
                        </a:lnTo>
                        <a:cubicBezTo>
                          <a:pt x="232361" y="713096"/>
                          <a:pt x="242492" y="702965"/>
                          <a:pt x="255237" y="702965"/>
                        </a:cubicBezTo>
                        <a:cubicBezTo>
                          <a:pt x="267983" y="702965"/>
                          <a:pt x="278114" y="713096"/>
                          <a:pt x="278114" y="725842"/>
                        </a:cubicBezTo>
                        <a:lnTo>
                          <a:pt x="278114" y="870618"/>
                        </a:lnTo>
                        <a:cubicBezTo>
                          <a:pt x="278114" y="874540"/>
                          <a:pt x="277134" y="878461"/>
                          <a:pt x="275173" y="881730"/>
                        </a:cubicBezTo>
                        <a:cubicBezTo>
                          <a:pt x="312756" y="901011"/>
                          <a:pt x="355241" y="912776"/>
                          <a:pt x="400013" y="914410"/>
                        </a:cubicBezTo>
                        <a:cubicBezTo>
                          <a:pt x="403935" y="914737"/>
                          <a:pt x="408184" y="914737"/>
                          <a:pt x="412105" y="914737"/>
                        </a:cubicBezTo>
                        <a:cubicBezTo>
                          <a:pt x="416027" y="914737"/>
                          <a:pt x="420276" y="914410"/>
                          <a:pt x="424197" y="914410"/>
                        </a:cubicBezTo>
                        <a:cubicBezTo>
                          <a:pt x="453610" y="913103"/>
                          <a:pt x="482042" y="907874"/>
                          <a:pt x="508514" y="898723"/>
                        </a:cubicBezTo>
                        <a:cubicBezTo>
                          <a:pt x="510148" y="901665"/>
                          <a:pt x="512109" y="904279"/>
                          <a:pt x="514070" y="906894"/>
                        </a:cubicBezTo>
                        <a:cubicBezTo>
                          <a:pt x="535312" y="936633"/>
                          <a:pt x="559823" y="963758"/>
                          <a:pt x="587275" y="987615"/>
                        </a:cubicBezTo>
                        <a:cubicBezTo>
                          <a:pt x="548711" y="1005917"/>
                          <a:pt x="506880" y="1018009"/>
                          <a:pt x="462761" y="1023564"/>
                        </a:cubicBezTo>
                        <a:lnTo>
                          <a:pt x="462761" y="1198080"/>
                        </a:lnTo>
                        <a:lnTo>
                          <a:pt x="581392" y="1198080"/>
                        </a:lnTo>
                        <a:lnTo>
                          <a:pt x="581392" y="1299391"/>
                        </a:lnTo>
                        <a:lnTo>
                          <a:pt x="462761" y="1299391"/>
                        </a:lnTo>
                        <a:lnTo>
                          <a:pt x="462761" y="1471946"/>
                        </a:lnTo>
                        <a:lnTo>
                          <a:pt x="361450" y="1471946"/>
                        </a:lnTo>
                        <a:lnTo>
                          <a:pt x="361450" y="1299391"/>
                        </a:lnTo>
                        <a:lnTo>
                          <a:pt x="242819" y="1299391"/>
                        </a:lnTo>
                        <a:lnTo>
                          <a:pt x="242819" y="1198080"/>
                        </a:lnTo>
                        <a:lnTo>
                          <a:pt x="361123" y="1198080"/>
                        </a:lnTo>
                        <a:lnTo>
                          <a:pt x="361123" y="1023564"/>
                        </a:lnTo>
                        <a:cubicBezTo>
                          <a:pt x="157522" y="998727"/>
                          <a:pt x="0" y="825192"/>
                          <a:pt x="0" y="614727"/>
                        </a:cubicBezTo>
                        <a:cubicBezTo>
                          <a:pt x="0" y="387268"/>
                          <a:pt x="184320" y="202622"/>
                          <a:pt x="411125" y="202948"/>
                        </a:cubicBezTo>
                        <a:close/>
                        <a:moveTo>
                          <a:pt x="1247428" y="0"/>
                        </a:moveTo>
                        <a:lnTo>
                          <a:pt x="1529464" y="0"/>
                        </a:lnTo>
                        <a:lnTo>
                          <a:pt x="1529464" y="285957"/>
                        </a:lnTo>
                        <a:lnTo>
                          <a:pt x="1428153" y="285957"/>
                        </a:lnTo>
                        <a:lnTo>
                          <a:pt x="1428153" y="173208"/>
                        </a:lnTo>
                        <a:lnTo>
                          <a:pt x="1212460" y="388902"/>
                        </a:lnTo>
                        <a:cubicBezTo>
                          <a:pt x="1267037" y="458839"/>
                          <a:pt x="1299391" y="546751"/>
                          <a:pt x="1299391" y="642179"/>
                        </a:cubicBezTo>
                        <a:cubicBezTo>
                          <a:pt x="1299391" y="869964"/>
                          <a:pt x="1114744" y="1054284"/>
                          <a:pt x="887285" y="1054284"/>
                        </a:cubicBezTo>
                        <a:cubicBezTo>
                          <a:pt x="807871" y="1054284"/>
                          <a:pt x="734012" y="1031734"/>
                          <a:pt x="670938" y="992844"/>
                        </a:cubicBezTo>
                        <a:cubicBezTo>
                          <a:pt x="656885" y="984347"/>
                          <a:pt x="643486" y="974870"/>
                          <a:pt x="630414" y="964412"/>
                        </a:cubicBezTo>
                        <a:cubicBezTo>
                          <a:pt x="600348" y="940228"/>
                          <a:pt x="573549" y="912122"/>
                          <a:pt x="551326" y="880749"/>
                        </a:cubicBezTo>
                        <a:cubicBezTo>
                          <a:pt x="542503" y="868330"/>
                          <a:pt x="534332" y="855258"/>
                          <a:pt x="526816" y="841858"/>
                        </a:cubicBezTo>
                        <a:cubicBezTo>
                          <a:pt x="493808" y="782706"/>
                          <a:pt x="475180" y="714730"/>
                          <a:pt x="475180" y="642179"/>
                        </a:cubicBezTo>
                        <a:cubicBezTo>
                          <a:pt x="475180" y="552960"/>
                          <a:pt x="503612" y="470277"/>
                          <a:pt x="551980" y="402628"/>
                        </a:cubicBezTo>
                        <a:cubicBezTo>
                          <a:pt x="552960" y="403282"/>
                          <a:pt x="553941" y="403935"/>
                          <a:pt x="554921" y="404589"/>
                        </a:cubicBezTo>
                        <a:cubicBezTo>
                          <a:pt x="581720" y="422563"/>
                          <a:pt x="604269" y="445440"/>
                          <a:pt x="622244" y="471911"/>
                        </a:cubicBezTo>
                        <a:cubicBezTo>
                          <a:pt x="625185" y="476487"/>
                          <a:pt x="628453" y="481389"/>
                          <a:pt x="631068" y="485964"/>
                        </a:cubicBezTo>
                        <a:cubicBezTo>
                          <a:pt x="603289" y="531390"/>
                          <a:pt x="587275" y="584987"/>
                          <a:pt x="587275" y="642179"/>
                        </a:cubicBezTo>
                        <a:cubicBezTo>
                          <a:pt x="587275" y="686951"/>
                          <a:pt x="597080" y="729763"/>
                          <a:pt x="614727" y="768000"/>
                        </a:cubicBezTo>
                        <a:cubicBezTo>
                          <a:pt x="621590" y="783033"/>
                          <a:pt x="629760" y="797412"/>
                          <a:pt x="638911" y="810812"/>
                        </a:cubicBezTo>
                        <a:cubicBezTo>
                          <a:pt x="660154" y="842185"/>
                          <a:pt x="687279" y="868984"/>
                          <a:pt x="718325" y="890226"/>
                        </a:cubicBezTo>
                        <a:cubicBezTo>
                          <a:pt x="731071" y="899050"/>
                          <a:pt x="744797" y="906567"/>
                          <a:pt x="758850" y="913429"/>
                        </a:cubicBezTo>
                        <a:cubicBezTo>
                          <a:pt x="797740" y="931731"/>
                          <a:pt x="841205" y="942189"/>
                          <a:pt x="887285" y="942189"/>
                        </a:cubicBezTo>
                        <a:cubicBezTo>
                          <a:pt x="1052977" y="942189"/>
                          <a:pt x="1187296" y="807870"/>
                          <a:pt x="1187296" y="642179"/>
                        </a:cubicBezTo>
                        <a:cubicBezTo>
                          <a:pt x="1187296" y="602308"/>
                          <a:pt x="1179452" y="564398"/>
                          <a:pt x="1165399" y="529430"/>
                        </a:cubicBezTo>
                        <a:cubicBezTo>
                          <a:pt x="1162458" y="530737"/>
                          <a:pt x="1159190" y="531390"/>
                          <a:pt x="1155922" y="531390"/>
                        </a:cubicBezTo>
                        <a:lnTo>
                          <a:pt x="1034676" y="531390"/>
                        </a:lnTo>
                        <a:cubicBezTo>
                          <a:pt x="1021931" y="531390"/>
                          <a:pt x="1011799" y="521259"/>
                          <a:pt x="1011799" y="508514"/>
                        </a:cubicBezTo>
                        <a:cubicBezTo>
                          <a:pt x="1011799" y="495768"/>
                          <a:pt x="1021931" y="485637"/>
                          <a:pt x="1034676" y="485637"/>
                        </a:cubicBezTo>
                        <a:lnTo>
                          <a:pt x="1143176" y="485637"/>
                        </a:lnTo>
                        <a:cubicBezTo>
                          <a:pt x="1133045" y="468643"/>
                          <a:pt x="1120953" y="452630"/>
                          <a:pt x="1107554" y="438250"/>
                        </a:cubicBezTo>
                        <a:cubicBezTo>
                          <a:pt x="1102325" y="432368"/>
                          <a:pt x="1096770" y="426812"/>
                          <a:pt x="1090887" y="421583"/>
                        </a:cubicBezTo>
                        <a:cubicBezTo>
                          <a:pt x="1037617" y="372235"/>
                          <a:pt x="966046" y="341842"/>
                          <a:pt x="887285" y="341842"/>
                        </a:cubicBezTo>
                        <a:cubicBezTo>
                          <a:pt x="853624" y="341842"/>
                          <a:pt x="821270" y="347397"/>
                          <a:pt x="790877" y="357855"/>
                        </a:cubicBezTo>
                        <a:cubicBezTo>
                          <a:pt x="788916" y="354914"/>
                          <a:pt x="787282" y="352299"/>
                          <a:pt x="785321" y="349685"/>
                        </a:cubicBezTo>
                        <a:cubicBezTo>
                          <a:pt x="764079" y="319945"/>
                          <a:pt x="739568" y="292820"/>
                          <a:pt x="712116" y="268963"/>
                        </a:cubicBezTo>
                        <a:cubicBezTo>
                          <a:pt x="765386" y="244126"/>
                          <a:pt x="824538" y="230073"/>
                          <a:pt x="887285" y="230073"/>
                        </a:cubicBezTo>
                        <a:cubicBezTo>
                          <a:pt x="982714" y="230073"/>
                          <a:pt x="1070625" y="262427"/>
                          <a:pt x="1140562" y="317004"/>
                        </a:cubicBezTo>
                        <a:lnTo>
                          <a:pt x="1356255" y="101311"/>
                        </a:lnTo>
                        <a:lnTo>
                          <a:pt x="1247428" y="10131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/>
                  </a:p>
                </p:txBody>
              </p:sp>
            </p:grpSp>
            <p:grpSp>
              <p:nvGrpSpPr>
                <p:cNvPr id="340" name="Group 339">
                  <a:extLst>
                    <a:ext uri="{FF2B5EF4-FFF2-40B4-BE49-F238E27FC236}">
                      <a16:creationId xmlns:a16="http://schemas.microsoft.com/office/drawing/2014/main" id="{D44EB16A-CBEB-86BB-E89C-036302966579}"/>
                    </a:ext>
                  </a:extLst>
                </p:cNvPr>
                <p:cNvGrpSpPr/>
                <p:nvPr/>
              </p:nvGrpSpPr>
              <p:grpSpPr>
                <a:xfrm>
                  <a:off x="425095" y="5444264"/>
                  <a:ext cx="4644681" cy="1096904"/>
                  <a:chOff x="368460" y="4865130"/>
                  <a:chExt cx="4840383" cy="1143122"/>
                </a:xfrm>
              </p:grpSpPr>
              <p:cxnSp>
                <p:nvCxnSpPr>
                  <p:cNvPr id="341" name="Google Shape;480;p27">
                    <a:extLst>
                      <a:ext uri="{FF2B5EF4-FFF2-40B4-BE49-F238E27FC236}">
                        <a16:creationId xmlns:a16="http://schemas.microsoft.com/office/drawing/2014/main" id="{C7481131-98F5-BDA0-B33E-F404F3E4A3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08439" y="5489684"/>
                    <a:ext cx="900404" cy="0"/>
                  </a:xfrm>
                  <a:prstGeom prst="straightConnector1">
                    <a:avLst/>
                  </a:prstGeom>
                  <a:noFill/>
                  <a:ln w="6350" cap="flat" cmpd="sng">
                    <a:solidFill>
                      <a:schemeClr val="bg2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grpSp>
                <p:nvGrpSpPr>
                  <p:cNvPr id="342" name="Group 341">
                    <a:extLst>
                      <a:ext uri="{FF2B5EF4-FFF2-40B4-BE49-F238E27FC236}">
                        <a16:creationId xmlns:a16="http://schemas.microsoft.com/office/drawing/2014/main" id="{6B64AF85-A3ED-F963-7C73-5E6422A4F88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68460" y="4865130"/>
                    <a:ext cx="2743200" cy="1130495"/>
                    <a:chOff x="6280821" y="3612902"/>
                    <a:chExt cx="2743200" cy="1498338"/>
                  </a:xfrm>
                </p:grpSpPr>
                <p:sp>
                  <p:nvSpPr>
                    <p:cNvPr id="348" name="Google Shape;201;p29">
                      <a:extLst>
                        <a:ext uri="{FF2B5EF4-FFF2-40B4-BE49-F238E27FC236}">
                          <a16:creationId xmlns:a16="http://schemas.microsoft.com/office/drawing/2014/main" id="{6BFF3700-3DC0-F1D5-FB0A-8BCC753AF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0821" y="3612902"/>
                      <a:ext cx="2743200" cy="1498338"/>
                    </a:xfrm>
                    <a:prstGeom prst="roundRect">
                      <a:avLst>
                        <a:gd name="adj" fmla="val 11702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1600" dirty="0">
                        <a:solidFill>
                          <a:schemeClr val="accent6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49" name="TextBox 348">
                      <a:extLst>
                        <a:ext uri="{FF2B5EF4-FFF2-40B4-BE49-F238E27FC236}">
                          <a16:creationId xmlns:a16="http://schemas.microsoft.com/office/drawing/2014/main" id="{43AB244B-468A-4C0F-9818-501323D8EA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9125" y="4022949"/>
                      <a:ext cx="2471788" cy="9777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R="0" lvl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defRPr/>
                      </a:pP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adipisicing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kumimoji="0" lang="en-CA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kumimoji="0" lang="en-CA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350" name="TextBox 349">
                      <a:extLst>
                        <a:ext uri="{FF2B5EF4-FFF2-40B4-BE49-F238E27FC236}">
                          <a16:creationId xmlns:a16="http://schemas.microsoft.com/office/drawing/2014/main" id="{D8359E65-244C-F853-36D8-BD3B7A9400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59125" y="3726123"/>
                      <a:ext cx="2353970" cy="361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Placeholder Title </a:t>
                      </a:r>
                      <a:endParaRPr lang="en-CA" sz="11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grpSp>
                <p:nvGrpSpPr>
                  <p:cNvPr id="343" name="Group 342">
                    <a:extLst>
                      <a:ext uri="{FF2B5EF4-FFF2-40B4-BE49-F238E27FC236}">
                        <a16:creationId xmlns:a16="http://schemas.microsoft.com/office/drawing/2014/main" id="{B27C5EDA-3F6B-7D42-0398-2A4B07047EDD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3262026" y="4951289"/>
                    <a:ext cx="1056963" cy="1056963"/>
                    <a:chOff x="650832" y="905228"/>
                    <a:chExt cx="1852949" cy="1852949"/>
                  </a:xfrm>
                </p:grpSpPr>
                <p:sp>
                  <p:nvSpPr>
                    <p:cNvPr id="345" name="Google Shape;88;p16">
                      <a:extLst>
                        <a:ext uri="{FF2B5EF4-FFF2-40B4-BE49-F238E27FC236}">
                          <a16:creationId xmlns:a16="http://schemas.microsoft.com/office/drawing/2014/main" id="{4883415A-1A3B-5BAD-CDCD-7F1118E6E1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0832" y="905228"/>
                      <a:ext cx="1852949" cy="1852949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  <p:sp>
                  <p:nvSpPr>
                    <p:cNvPr id="346" name="Google Shape;88;p16">
                      <a:extLst>
                        <a:ext uri="{FF2B5EF4-FFF2-40B4-BE49-F238E27FC236}">
                          <a16:creationId xmlns:a16="http://schemas.microsoft.com/office/drawing/2014/main" id="{F18E841A-73C7-3EEF-907F-526802C4CF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507" y="1069903"/>
                      <a:ext cx="1523599" cy="1523599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1600" kern="0">
                        <a:solidFill>
                          <a:srgbClr val="FFFFFF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p:txBody>
                </p:sp>
              </p:grp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888516DF-3BF5-C1B8-E3FE-DC0995861D02}"/>
                      </a:ext>
                    </a:extLst>
                  </p:cNvPr>
                  <p:cNvSpPr/>
                  <p:nvPr/>
                </p:nvSpPr>
                <p:spPr>
                  <a:xfrm>
                    <a:off x="3522722" y="5248591"/>
                    <a:ext cx="544674" cy="416650"/>
                  </a:xfrm>
                  <a:custGeom>
                    <a:avLst/>
                    <a:gdLst>
                      <a:gd name="connsiteX0" fmla="*/ 1188276 w 1529464"/>
                      <a:gd name="connsiteY0" fmla="*/ 970294 h 1169974"/>
                      <a:gd name="connsiteX1" fmla="*/ 1161477 w 1529464"/>
                      <a:gd name="connsiteY1" fmla="*/ 988269 h 1169974"/>
                      <a:gd name="connsiteX2" fmla="*/ 1115397 w 1529464"/>
                      <a:gd name="connsiteY2" fmla="*/ 1026178 h 1169974"/>
                      <a:gd name="connsiteX3" fmla="*/ 1109842 w 1529464"/>
                      <a:gd name="connsiteY3" fmla="*/ 1025852 h 1169974"/>
                      <a:gd name="connsiteX4" fmla="*/ 1084677 w 1529464"/>
                      <a:gd name="connsiteY4" fmla="*/ 1046114 h 1169974"/>
                      <a:gd name="connsiteX5" fmla="*/ 1104939 w 1529464"/>
                      <a:gd name="connsiteY5" fmla="*/ 1071278 h 1169974"/>
                      <a:gd name="connsiteX6" fmla="*/ 1115397 w 1529464"/>
                      <a:gd name="connsiteY6" fmla="*/ 1071932 h 1169974"/>
                      <a:gd name="connsiteX7" fmla="*/ 1206250 w 1529464"/>
                      <a:gd name="connsiteY7" fmla="*/ 997092 h 1169974"/>
                      <a:gd name="connsiteX8" fmla="*/ 1188276 w 1529464"/>
                      <a:gd name="connsiteY8" fmla="*/ 970294 h 1169974"/>
                      <a:gd name="connsiteX9" fmla="*/ 341188 w 1529464"/>
                      <a:gd name="connsiteY9" fmla="*/ 970294 h 1169974"/>
                      <a:gd name="connsiteX10" fmla="*/ 323214 w 1529464"/>
                      <a:gd name="connsiteY10" fmla="*/ 997092 h 1169974"/>
                      <a:gd name="connsiteX11" fmla="*/ 414066 w 1529464"/>
                      <a:gd name="connsiteY11" fmla="*/ 1071932 h 1169974"/>
                      <a:gd name="connsiteX12" fmla="*/ 424524 w 1529464"/>
                      <a:gd name="connsiteY12" fmla="*/ 1071278 h 1169974"/>
                      <a:gd name="connsiteX13" fmla="*/ 444786 w 1529464"/>
                      <a:gd name="connsiteY13" fmla="*/ 1046114 h 1169974"/>
                      <a:gd name="connsiteX14" fmla="*/ 419622 w 1529464"/>
                      <a:gd name="connsiteY14" fmla="*/ 1025852 h 1169974"/>
                      <a:gd name="connsiteX15" fmla="*/ 414066 w 1529464"/>
                      <a:gd name="connsiteY15" fmla="*/ 1026178 h 1169974"/>
                      <a:gd name="connsiteX16" fmla="*/ 367986 w 1529464"/>
                      <a:gd name="connsiteY16" fmla="*/ 988269 h 1169974"/>
                      <a:gd name="connsiteX17" fmla="*/ 341188 w 1529464"/>
                      <a:gd name="connsiteY17" fmla="*/ 970294 h 1169974"/>
                      <a:gd name="connsiteX18" fmla="*/ 598713 w 1529464"/>
                      <a:gd name="connsiteY18" fmla="*/ 874539 h 1169974"/>
                      <a:gd name="connsiteX19" fmla="*/ 594464 w 1529464"/>
                      <a:gd name="connsiteY19" fmla="*/ 875847 h 1169974"/>
                      <a:gd name="connsiteX20" fmla="*/ 590543 w 1529464"/>
                      <a:gd name="connsiteY20" fmla="*/ 877807 h 1169974"/>
                      <a:gd name="connsiteX21" fmla="*/ 586948 w 1529464"/>
                      <a:gd name="connsiteY21" fmla="*/ 880749 h 1169974"/>
                      <a:gd name="connsiteX22" fmla="*/ 584007 w 1529464"/>
                      <a:gd name="connsiteY22" fmla="*/ 884344 h 1169974"/>
                      <a:gd name="connsiteX23" fmla="*/ 581719 w 1529464"/>
                      <a:gd name="connsiteY23" fmla="*/ 888265 h 1169974"/>
                      <a:gd name="connsiteX24" fmla="*/ 580412 w 1529464"/>
                      <a:gd name="connsiteY24" fmla="*/ 892514 h 1169974"/>
                      <a:gd name="connsiteX25" fmla="*/ 580085 w 1529464"/>
                      <a:gd name="connsiteY25" fmla="*/ 897089 h 1169974"/>
                      <a:gd name="connsiteX26" fmla="*/ 580412 w 1529464"/>
                      <a:gd name="connsiteY26" fmla="*/ 901664 h 1169974"/>
                      <a:gd name="connsiteX27" fmla="*/ 581719 w 1529464"/>
                      <a:gd name="connsiteY27" fmla="*/ 905913 h 1169974"/>
                      <a:gd name="connsiteX28" fmla="*/ 584007 w 1529464"/>
                      <a:gd name="connsiteY28" fmla="*/ 909835 h 1169974"/>
                      <a:gd name="connsiteX29" fmla="*/ 586948 w 1529464"/>
                      <a:gd name="connsiteY29" fmla="*/ 913430 h 1169974"/>
                      <a:gd name="connsiteX30" fmla="*/ 590543 w 1529464"/>
                      <a:gd name="connsiteY30" fmla="*/ 916371 h 1169974"/>
                      <a:gd name="connsiteX31" fmla="*/ 594464 w 1529464"/>
                      <a:gd name="connsiteY31" fmla="*/ 918658 h 1169974"/>
                      <a:gd name="connsiteX32" fmla="*/ 598713 w 1529464"/>
                      <a:gd name="connsiteY32" fmla="*/ 919966 h 1169974"/>
                      <a:gd name="connsiteX33" fmla="*/ 603288 w 1529464"/>
                      <a:gd name="connsiteY33" fmla="*/ 920293 h 1169974"/>
                      <a:gd name="connsiteX34" fmla="*/ 607864 w 1529464"/>
                      <a:gd name="connsiteY34" fmla="*/ 919966 h 1169974"/>
                      <a:gd name="connsiteX35" fmla="*/ 612112 w 1529464"/>
                      <a:gd name="connsiteY35" fmla="*/ 918658 h 1169974"/>
                      <a:gd name="connsiteX36" fmla="*/ 616034 w 1529464"/>
                      <a:gd name="connsiteY36" fmla="*/ 916371 h 1169974"/>
                      <a:gd name="connsiteX37" fmla="*/ 619629 w 1529464"/>
                      <a:gd name="connsiteY37" fmla="*/ 913430 h 1169974"/>
                      <a:gd name="connsiteX38" fmla="*/ 625838 w 1529464"/>
                      <a:gd name="connsiteY38" fmla="*/ 897089 h 1169974"/>
                      <a:gd name="connsiteX39" fmla="*/ 625511 w 1529464"/>
                      <a:gd name="connsiteY39" fmla="*/ 892514 h 1169974"/>
                      <a:gd name="connsiteX40" fmla="*/ 624204 w 1529464"/>
                      <a:gd name="connsiteY40" fmla="*/ 888265 h 1169974"/>
                      <a:gd name="connsiteX41" fmla="*/ 622243 w 1529464"/>
                      <a:gd name="connsiteY41" fmla="*/ 884344 h 1169974"/>
                      <a:gd name="connsiteX42" fmla="*/ 619302 w 1529464"/>
                      <a:gd name="connsiteY42" fmla="*/ 880749 h 1169974"/>
                      <a:gd name="connsiteX43" fmla="*/ 615707 w 1529464"/>
                      <a:gd name="connsiteY43" fmla="*/ 877807 h 1169974"/>
                      <a:gd name="connsiteX44" fmla="*/ 611785 w 1529464"/>
                      <a:gd name="connsiteY44" fmla="*/ 875847 h 1169974"/>
                      <a:gd name="connsiteX45" fmla="*/ 607537 w 1529464"/>
                      <a:gd name="connsiteY45" fmla="*/ 874539 h 1169974"/>
                      <a:gd name="connsiteX46" fmla="*/ 598713 w 1529464"/>
                      <a:gd name="connsiteY46" fmla="*/ 874539 h 1169974"/>
                      <a:gd name="connsiteX47" fmla="*/ 205113 w 1529464"/>
                      <a:gd name="connsiteY47" fmla="*/ 747043 h 1169974"/>
                      <a:gd name="connsiteX48" fmla="*/ 189549 w 1529464"/>
                      <a:gd name="connsiteY48" fmla="*/ 755254 h 1169974"/>
                      <a:gd name="connsiteX49" fmla="*/ 166019 w 1529464"/>
                      <a:gd name="connsiteY49" fmla="*/ 820289 h 1169974"/>
                      <a:gd name="connsiteX50" fmla="*/ 246740 w 1529464"/>
                      <a:gd name="connsiteY50" fmla="*/ 919639 h 1169974"/>
                      <a:gd name="connsiteX51" fmla="*/ 251316 w 1529464"/>
                      <a:gd name="connsiteY51" fmla="*/ 919966 h 1169974"/>
                      <a:gd name="connsiteX52" fmla="*/ 273539 w 1529464"/>
                      <a:gd name="connsiteY52" fmla="*/ 901664 h 1169974"/>
                      <a:gd name="connsiteX53" fmla="*/ 256218 w 1529464"/>
                      <a:gd name="connsiteY53" fmla="*/ 874866 h 1169974"/>
                      <a:gd name="connsiteX54" fmla="*/ 212099 w 1529464"/>
                      <a:gd name="connsiteY54" fmla="*/ 820289 h 1169974"/>
                      <a:gd name="connsiteX55" fmla="*/ 224844 w 1529464"/>
                      <a:gd name="connsiteY55" fmla="*/ 784667 h 1169974"/>
                      <a:gd name="connsiteX56" fmla="*/ 221903 w 1529464"/>
                      <a:gd name="connsiteY56" fmla="*/ 752313 h 1169974"/>
                      <a:gd name="connsiteX57" fmla="*/ 205113 w 1529464"/>
                      <a:gd name="connsiteY57" fmla="*/ 747043 h 1169974"/>
                      <a:gd name="connsiteX58" fmla="*/ 1325331 w 1529464"/>
                      <a:gd name="connsiteY58" fmla="*/ 746716 h 1169974"/>
                      <a:gd name="connsiteX59" fmla="*/ 1308541 w 1529464"/>
                      <a:gd name="connsiteY59" fmla="*/ 751986 h 1169974"/>
                      <a:gd name="connsiteX60" fmla="*/ 1305600 w 1529464"/>
                      <a:gd name="connsiteY60" fmla="*/ 784340 h 1169974"/>
                      <a:gd name="connsiteX61" fmla="*/ 1318345 w 1529464"/>
                      <a:gd name="connsiteY61" fmla="*/ 819962 h 1169974"/>
                      <a:gd name="connsiteX62" fmla="*/ 1274226 w 1529464"/>
                      <a:gd name="connsiteY62" fmla="*/ 874539 h 1169974"/>
                      <a:gd name="connsiteX63" fmla="*/ 1256252 w 1529464"/>
                      <a:gd name="connsiteY63" fmla="*/ 901664 h 1169974"/>
                      <a:gd name="connsiteX64" fmla="*/ 1278475 w 1529464"/>
                      <a:gd name="connsiteY64" fmla="*/ 919966 h 1169974"/>
                      <a:gd name="connsiteX65" fmla="*/ 1283050 w 1529464"/>
                      <a:gd name="connsiteY65" fmla="*/ 919639 h 1169974"/>
                      <a:gd name="connsiteX66" fmla="*/ 1364425 w 1529464"/>
                      <a:gd name="connsiteY66" fmla="*/ 819962 h 1169974"/>
                      <a:gd name="connsiteX67" fmla="*/ 1340895 w 1529464"/>
                      <a:gd name="connsiteY67" fmla="*/ 754927 h 1169974"/>
                      <a:gd name="connsiteX68" fmla="*/ 1325331 w 1529464"/>
                      <a:gd name="connsiteY68" fmla="*/ 746716 h 1169974"/>
                      <a:gd name="connsiteX69" fmla="*/ 990230 w 1529464"/>
                      <a:gd name="connsiteY69" fmla="*/ 519625 h 1169974"/>
                      <a:gd name="connsiteX70" fmla="*/ 967353 w 1529464"/>
                      <a:gd name="connsiteY70" fmla="*/ 542502 h 1169974"/>
                      <a:gd name="connsiteX71" fmla="*/ 967353 w 1529464"/>
                      <a:gd name="connsiteY71" fmla="*/ 783360 h 1169974"/>
                      <a:gd name="connsiteX72" fmla="*/ 990230 w 1529464"/>
                      <a:gd name="connsiteY72" fmla="*/ 806236 h 1169974"/>
                      <a:gd name="connsiteX73" fmla="*/ 1013106 w 1529464"/>
                      <a:gd name="connsiteY73" fmla="*/ 783360 h 1169974"/>
                      <a:gd name="connsiteX74" fmla="*/ 1013106 w 1529464"/>
                      <a:gd name="connsiteY74" fmla="*/ 542502 h 1169974"/>
                      <a:gd name="connsiteX75" fmla="*/ 990230 w 1529464"/>
                      <a:gd name="connsiteY75" fmla="*/ 519625 h 1169974"/>
                      <a:gd name="connsiteX76" fmla="*/ 539234 w 1529464"/>
                      <a:gd name="connsiteY76" fmla="*/ 519625 h 1169974"/>
                      <a:gd name="connsiteX77" fmla="*/ 516357 w 1529464"/>
                      <a:gd name="connsiteY77" fmla="*/ 542502 h 1169974"/>
                      <a:gd name="connsiteX78" fmla="*/ 516357 w 1529464"/>
                      <a:gd name="connsiteY78" fmla="*/ 783360 h 1169974"/>
                      <a:gd name="connsiteX79" fmla="*/ 539234 w 1529464"/>
                      <a:gd name="connsiteY79" fmla="*/ 806236 h 1169974"/>
                      <a:gd name="connsiteX80" fmla="*/ 562110 w 1529464"/>
                      <a:gd name="connsiteY80" fmla="*/ 783360 h 1169974"/>
                      <a:gd name="connsiteX81" fmla="*/ 562110 w 1529464"/>
                      <a:gd name="connsiteY81" fmla="*/ 542502 h 1169974"/>
                      <a:gd name="connsiteX82" fmla="*/ 539234 w 1529464"/>
                      <a:gd name="connsiteY82" fmla="*/ 519625 h 1169974"/>
                      <a:gd name="connsiteX83" fmla="*/ 1306253 w 1529464"/>
                      <a:gd name="connsiteY83" fmla="*/ 372888 h 1169974"/>
                      <a:gd name="connsiteX84" fmla="*/ 1283377 w 1529464"/>
                      <a:gd name="connsiteY84" fmla="*/ 395765 h 1169974"/>
                      <a:gd name="connsiteX85" fmla="*/ 1306253 w 1529464"/>
                      <a:gd name="connsiteY85" fmla="*/ 418642 h 1169974"/>
                      <a:gd name="connsiteX86" fmla="*/ 1385668 w 1529464"/>
                      <a:gd name="connsiteY86" fmla="*/ 498056 h 1169974"/>
                      <a:gd name="connsiteX87" fmla="*/ 1345144 w 1529464"/>
                      <a:gd name="connsiteY87" fmla="*/ 567339 h 1169974"/>
                      <a:gd name="connsiteX88" fmla="*/ 1336320 w 1529464"/>
                      <a:gd name="connsiteY88" fmla="*/ 598386 h 1169974"/>
                      <a:gd name="connsiteX89" fmla="*/ 1356255 w 1529464"/>
                      <a:gd name="connsiteY89" fmla="*/ 610151 h 1169974"/>
                      <a:gd name="connsiteX90" fmla="*/ 1367367 w 1529464"/>
                      <a:gd name="connsiteY90" fmla="*/ 607210 h 1169974"/>
                      <a:gd name="connsiteX91" fmla="*/ 1431421 w 1529464"/>
                      <a:gd name="connsiteY91" fmla="*/ 498056 h 1169974"/>
                      <a:gd name="connsiteX92" fmla="*/ 1306253 w 1529464"/>
                      <a:gd name="connsiteY92" fmla="*/ 372888 h 1169974"/>
                      <a:gd name="connsiteX93" fmla="*/ 223210 w 1529464"/>
                      <a:gd name="connsiteY93" fmla="*/ 372562 h 1169974"/>
                      <a:gd name="connsiteX94" fmla="*/ 98043 w 1529464"/>
                      <a:gd name="connsiteY94" fmla="*/ 497729 h 1169974"/>
                      <a:gd name="connsiteX95" fmla="*/ 162097 w 1529464"/>
                      <a:gd name="connsiteY95" fmla="*/ 606883 h 1169974"/>
                      <a:gd name="connsiteX96" fmla="*/ 173208 w 1529464"/>
                      <a:gd name="connsiteY96" fmla="*/ 609825 h 1169974"/>
                      <a:gd name="connsiteX97" fmla="*/ 193144 w 1529464"/>
                      <a:gd name="connsiteY97" fmla="*/ 598059 h 1169974"/>
                      <a:gd name="connsiteX98" fmla="*/ 184320 w 1529464"/>
                      <a:gd name="connsiteY98" fmla="*/ 567013 h 1169974"/>
                      <a:gd name="connsiteX99" fmla="*/ 143796 w 1529464"/>
                      <a:gd name="connsiteY99" fmla="*/ 497729 h 1169974"/>
                      <a:gd name="connsiteX100" fmla="*/ 223210 w 1529464"/>
                      <a:gd name="connsiteY100" fmla="*/ 418315 h 1169974"/>
                      <a:gd name="connsiteX101" fmla="*/ 246087 w 1529464"/>
                      <a:gd name="connsiteY101" fmla="*/ 395438 h 1169974"/>
                      <a:gd name="connsiteX102" fmla="*/ 223210 w 1529464"/>
                      <a:gd name="connsiteY102" fmla="*/ 372562 h 1169974"/>
                      <a:gd name="connsiteX103" fmla="*/ 1055591 w 1529464"/>
                      <a:gd name="connsiteY103" fmla="*/ 98043 h 1169974"/>
                      <a:gd name="connsiteX104" fmla="*/ 1032715 w 1529464"/>
                      <a:gd name="connsiteY104" fmla="*/ 120919 h 1169974"/>
                      <a:gd name="connsiteX105" fmla="*/ 1055591 w 1529464"/>
                      <a:gd name="connsiteY105" fmla="*/ 143796 h 1169974"/>
                      <a:gd name="connsiteX106" fmla="*/ 1150366 w 1529464"/>
                      <a:gd name="connsiteY106" fmla="*/ 238570 h 1169974"/>
                      <a:gd name="connsiteX107" fmla="*/ 1173242 w 1529464"/>
                      <a:gd name="connsiteY107" fmla="*/ 261447 h 1169974"/>
                      <a:gd name="connsiteX108" fmla="*/ 1196119 w 1529464"/>
                      <a:gd name="connsiteY108" fmla="*/ 238570 h 1169974"/>
                      <a:gd name="connsiteX109" fmla="*/ 1055591 w 1529464"/>
                      <a:gd name="connsiteY109" fmla="*/ 98043 h 1169974"/>
                      <a:gd name="connsiteX110" fmla="*/ 473872 w 1529464"/>
                      <a:gd name="connsiteY110" fmla="*/ 98043 h 1169974"/>
                      <a:gd name="connsiteX111" fmla="*/ 333345 w 1529464"/>
                      <a:gd name="connsiteY111" fmla="*/ 238570 h 1169974"/>
                      <a:gd name="connsiteX112" fmla="*/ 356221 w 1529464"/>
                      <a:gd name="connsiteY112" fmla="*/ 261447 h 1169974"/>
                      <a:gd name="connsiteX113" fmla="*/ 379098 w 1529464"/>
                      <a:gd name="connsiteY113" fmla="*/ 238570 h 1169974"/>
                      <a:gd name="connsiteX114" fmla="*/ 473872 w 1529464"/>
                      <a:gd name="connsiteY114" fmla="*/ 143796 h 1169974"/>
                      <a:gd name="connsiteX115" fmla="*/ 496749 w 1529464"/>
                      <a:gd name="connsiteY115" fmla="*/ 120919 h 1169974"/>
                      <a:gd name="connsiteX116" fmla="*/ 473872 w 1529464"/>
                      <a:gd name="connsiteY116" fmla="*/ 98043 h 1169974"/>
                      <a:gd name="connsiteX117" fmla="*/ 1055918 w 1529464"/>
                      <a:gd name="connsiteY117" fmla="*/ 0 h 1169974"/>
                      <a:gd name="connsiteX118" fmla="*/ 1294488 w 1529464"/>
                      <a:gd name="connsiteY118" fmla="*/ 238570 h 1169974"/>
                      <a:gd name="connsiteX119" fmla="*/ 1291547 w 1529464"/>
                      <a:gd name="connsiteY119" fmla="*/ 275173 h 1169974"/>
                      <a:gd name="connsiteX120" fmla="*/ 1306253 w 1529464"/>
                      <a:gd name="connsiteY120" fmla="*/ 274519 h 1169974"/>
                      <a:gd name="connsiteX121" fmla="*/ 1529464 w 1529464"/>
                      <a:gd name="connsiteY121" fmla="*/ 497729 h 1169974"/>
                      <a:gd name="connsiteX122" fmla="*/ 1416061 w 1529464"/>
                      <a:gd name="connsiteY122" fmla="*/ 692507 h 1169974"/>
                      <a:gd name="connsiteX123" fmla="*/ 1462468 w 1529464"/>
                      <a:gd name="connsiteY123" fmla="*/ 820289 h 1169974"/>
                      <a:gd name="connsiteX124" fmla="*/ 1303312 w 1529464"/>
                      <a:gd name="connsiteY124" fmla="*/ 1015720 h 1169974"/>
                      <a:gd name="connsiteX125" fmla="*/ 1116051 w 1529464"/>
                      <a:gd name="connsiteY125" fmla="*/ 1169974 h 1169974"/>
                      <a:gd name="connsiteX126" fmla="*/ 1094481 w 1529464"/>
                      <a:gd name="connsiteY126" fmla="*/ 1168667 h 1169974"/>
                      <a:gd name="connsiteX127" fmla="*/ 1093828 w 1529464"/>
                      <a:gd name="connsiteY127" fmla="*/ 1169974 h 1169974"/>
                      <a:gd name="connsiteX128" fmla="*/ 817348 w 1529464"/>
                      <a:gd name="connsiteY128" fmla="*/ 1169974 h 1169974"/>
                      <a:gd name="connsiteX129" fmla="*/ 817348 w 1529464"/>
                      <a:gd name="connsiteY129" fmla="*/ 238570 h 1169974"/>
                      <a:gd name="connsiteX130" fmla="*/ 1055918 w 1529464"/>
                      <a:gd name="connsiteY130" fmla="*/ 0 h 1169974"/>
                      <a:gd name="connsiteX131" fmla="*/ 473872 w 1529464"/>
                      <a:gd name="connsiteY131" fmla="*/ 0 h 1169974"/>
                      <a:gd name="connsiteX132" fmla="*/ 712442 w 1529464"/>
                      <a:gd name="connsiteY132" fmla="*/ 238570 h 1169974"/>
                      <a:gd name="connsiteX133" fmla="*/ 712442 w 1529464"/>
                      <a:gd name="connsiteY133" fmla="*/ 1169974 h 1169974"/>
                      <a:gd name="connsiteX134" fmla="*/ 626819 w 1529464"/>
                      <a:gd name="connsiteY134" fmla="*/ 1169974 h 1169974"/>
                      <a:gd name="connsiteX135" fmla="*/ 626819 w 1529464"/>
                      <a:gd name="connsiteY135" fmla="*/ 1000034 h 1169974"/>
                      <a:gd name="connsiteX136" fmla="*/ 603942 w 1529464"/>
                      <a:gd name="connsiteY136" fmla="*/ 977157 h 1169974"/>
                      <a:gd name="connsiteX137" fmla="*/ 581065 w 1529464"/>
                      <a:gd name="connsiteY137" fmla="*/ 1000034 h 1169974"/>
                      <a:gd name="connsiteX138" fmla="*/ 581065 w 1529464"/>
                      <a:gd name="connsiteY138" fmla="*/ 1169974 h 1169974"/>
                      <a:gd name="connsiteX139" fmla="*/ 436289 w 1529464"/>
                      <a:gd name="connsiteY139" fmla="*/ 1169974 h 1169974"/>
                      <a:gd name="connsiteX140" fmla="*/ 435636 w 1529464"/>
                      <a:gd name="connsiteY140" fmla="*/ 1168667 h 1169974"/>
                      <a:gd name="connsiteX141" fmla="*/ 414066 w 1529464"/>
                      <a:gd name="connsiteY141" fmla="*/ 1169974 h 1169974"/>
                      <a:gd name="connsiteX142" fmla="*/ 226805 w 1529464"/>
                      <a:gd name="connsiteY142" fmla="*/ 1015720 h 1169974"/>
                      <a:gd name="connsiteX143" fmla="*/ 67649 w 1529464"/>
                      <a:gd name="connsiteY143" fmla="*/ 820289 h 1169974"/>
                      <a:gd name="connsiteX144" fmla="*/ 114056 w 1529464"/>
                      <a:gd name="connsiteY144" fmla="*/ 692507 h 1169974"/>
                      <a:gd name="connsiteX145" fmla="*/ 0 w 1529464"/>
                      <a:gd name="connsiteY145" fmla="*/ 497729 h 1169974"/>
                      <a:gd name="connsiteX146" fmla="*/ 223210 w 1529464"/>
                      <a:gd name="connsiteY146" fmla="*/ 274519 h 1169974"/>
                      <a:gd name="connsiteX147" fmla="*/ 237917 w 1529464"/>
                      <a:gd name="connsiteY147" fmla="*/ 275173 h 1169974"/>
                      <a:gd name="connsiteX148" fmla="*/ 235302 w 1529464"/>
                      <a:gd name="connsiteY148" fmla="*/ 238570 h 1169974"/>
                      <a:gd name="connsiteX149" fmla="*/ 473872 w 1529464"/>
                      <a:gd name="connsiteY149" fmla="*/ 0 h 1169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</a:cxnLst>
                    <a:rect l="l" t="t" r="r" b="b"/>
                    <a:pathLst>
                      <a:path w="1529464" h="1169974">
                        <a:moveTo>
                          <a:pt x="1188276" y="970294"/>
                        </a:moveTo>
                        <a:cubicBezTo>
                          <a:pt x="1175857" y="967680"/>
                          <a:pt x="1163765" y="975850"/>
                          <a:pt x="1161477" y="988269"/>
                        </a:cubicBezTo>
                        <a:cubicBezTo>
                          <a:pt x="1157229" y="1010165"/>
                          <a:pt x="1137947" y="1026178"/>
                          <a:pt x="1115397" y="1026178"/>
                        </a:cubicBezTo>
                        <a:cubicBezTo>
                          <a:pt x="1113763" y="1026178"/>
                          <a:pt x="1111802" y="1026178"/>
                          <a:pt x="1109842" y="1025852"/>
                        </a:cubicBezTo>
                        <a:cubicBezTo>
                          <a:pt x="1097423" y="1024544"/>
                          <a:pt x="1085984" y="1033695"/>
                          <a:pt x="1084677" y="1046114"/>
                        </a:cubicBezTo>
                        <a:cubicBezTo>
                          <a:pt x="1083370" y="1058532"/>
                          <a:pt x="1092521" y="1069971"/>
                          <a:pt x="1104939" y="1071278"/>
                        </a:cubicBezTo>
                        <a:cubicBezTo>
                          <a:pt x="1108534" y="1071605"/>
                          <a:pt x="1112129" y="1071932"/>
                          <a:pt x="1115397" y="1071932"/>
                        </a:cubicBezTo>
                        <a:cubicBezTo>
                          <a:pt x="1159516" y="1071932"/>
                          <a:pt x="1197753" y="1040558"/>
                          <a:pt x="1206250" y="997092"/>
                        </a:cubicBezTo>
                        <a:cubicBezTo>
                          <a:pt x="1208864" y="984674"/>
                          <a:pt x="1200694" y="972582"/>
                          <a:pt x="1188276" y="970294"/>
                        </a:cubicBezTo>
                        <a:close/>
                        <a:moveTo>
                          <a:pt x="341188" y="970294"/>
                        </a:moveTo>
                        <a:cubicBezTo>
                          <a:pt x="329096" y="972582"/>
                          <a:pt x="320926" y="984674"/>
                          <a:pt x="323214" y="997092"/>
                        </a:cubicBezTo>
                        <a:cubicBezTo>
                          <a:pt x="331384" y="1040558"/>
                          <a:pt x="369620" y="1071932"/>
                          <a:pt x="414066" y="1071932"/>
                        </a:cubicBezTo>
                        <a:cubicBezTo>
                          <a:pt x="417334" y="1071932"/>
                          <a:pt x="420929" y="1071605"/>
                          <a:pt x="424524" y="1071278"/>
                        </a:cubicBezTo>
                        <a:cubicBezTo>
                          <a:pt x="436943" y="1069971"/>
                          <a:pt x="446093" y="1058532"/>
                          <a:pt x="444786" y="1046114"/>
                        </a:cubicBezTo>
                        <a:cubicBezTo>
                          <a:pt x="443479" y="1033368"/>
                          <a:pt x="432041" y="1024544"/>
                          <a:pt x="419622" y="1025852"/>
                        </a:cubicBezTo>
                        <a:cubicBezTo>
                          <a:pt x="417661" y="1026178"/>
                          <a:pt x="415700" y="1026178"/>
                          <a:pt x="414066" y="1026178"/>
                        </a:cubicBezTo>
                        <a:cubicBezTo>
                          <a:pt x="391516" y="1026178"/>
                          <a:pt x="372235" y="1010165"/>
                          <a:pt x="367986" y="988269"/>
                        </a:cubicBezTo>
                        <a:cubicBezTo>
                          <a:pt x="365699" y="976177"/>
                          <a:pt x="353607" y="968007"/>
                          <a:pt x="341188" y="970294"/>
                        </a:cubicBezTo>
                        <a:close/>
                        <a:moveTo>
                          <a:pt x="598713" y="874539"/>
                        </a:moveTo>
                        <a:cubicBezTo>
                          <a:pt x="597406" y="874866"/>
                          <a:pt x="595772" y="875193"/>
                          <a:pt x="594464" y="875847"/>
                        </a:cubicBezTo>
                        <a:cubicBezTo>
                          <a:pt x="593157" y="876173"/>
                          <a:pt x="591850" y="876827"/>
                          <a:pt x="590543" y="877807"/>
                        </a:cubicBezTo>
                        <a:cubicBezTo>
                          <a:pt x="589236" y="878788"/>
                          <a:pt x="587928" y="879768"/>
                          <a:pt x="586948" y="880749"/>
                        </a:cubicBezTo>
                        <a:cubicBezTo>
                          <a:pt x="585641" y="882056"/>
                          <a:pt x="584987" y="883036"/>
                          <a:pt x="584007" y="884344"/>
                        </a:cubicBezTo>
                        <a:cubicBezTo>
                          <a:pt x="583026" y="885651"/>
                          <a:pt x="582373" y="886958"/>
                          <a:pt x="581719" y="888265"/>
                        </a:cubicBezTo>
                        <a:cubicBezTo>
                          <a:pt x="581065" y="889573"/>
                          <a:pt x="580739" y="891207"/>
                          <a:pt x="580412" y="892514"/>
                        </a:cubicBezTo>
                        <a:cubicBezTo>
                          <a:pt x="580085" y="894148"/>
                          <a:pt x="580085" y="895782"/>
                          <a:pt x="580085" y="897089"/>
                        </a:cubicBezTo>
                        <a:cubicBezTo>
                          <a:pt x="580085" y="898723"/>
                          <a:pt x="580085" y="900030"/>
                          <a:pt x="580412" y="901664"/>
                        </a:cubicBezTo>
                        <a:cubicBezTo>
                          <a:pt x="580739" y="902972"/>
                          <a:pt x="581065" y="904606"/>
                          <a:pt x="581719" y="905913"/>
                        </a:cubicBezTo>
                        <a:cubicBezTo>
                          <a:pt x="582373" y="907220"/>
                          <a:pt x="583026" y="908527"/>
                          <a:pt x="584007" y="909835"/>
                        </a:cubicBezTo>
                        <a:cubicBezTo>
                          <a:pt x="584987" y="911142"/>
                          <a:pt x="585967" y="912449"/>
                          <a:pt x="586948" y="913430"/>
                        </a:cubicBezTo>
                        <a:cubicBezTo>
                          <a:pt x="588255" y="914737"/>
                          <a:pt x="589236" y="915390"/>
                          <a:pt x="590543" y="916371"/>
                        </a:cubicBezTo>
                        <a:cubicBezTo>
                          <a:pt x="591850" y="917351"/>
                          <a:pt x="593157" y="918005"/>
                          <a:pt x="594464" y="918658"/>
                        </a:cubicBezTo>
                        <a:cubicBezTo>
                          <a:pt x="595772" y="919312"/>
                          <a:pt x="597079" y="919639"/>
                          <a:pt x="598713" y="919966"/>
                        </a:cubicBezTo>
                        <a:cubicBezTo>
                          <a:pt x="600347" y="920293"/>
                          <a:pt x="601654" y="920293"/>
                          <a:pt x="603288" y="920293"/>
                        </a:cubicBezTo>
                        <a:cubicBezTo>
                          <a:pt x="604922" y="920293"/>
                          <a:pt x="606556" y="920293"/>
                          <a:pt x="607864" y="919966"/>
                        </a:cubicBezTo>
                        <a:cubicBezTo>
                          <a:pt x="609171" y="919639"/>
                          <a:pt x="610805" y="919312"/>
                          <a:pt x="612112" y="918658"/>
                        </a:cubicBezTo>
                        <a:cubicBezTo>
                          <a:pt x="613419" y="918005"/>
                          <a:pt x="614727" y="917351"/>
                          <a:pt x="616034" y="916371"/>
                        </a:cubicBezTo>
                        <a:cubicBezTo>
                          <a:pt x="617341" y="915390"/>
                          <a:pt x="618648" y="914410"/>
                          <a:pt x="619629" y="913430"/>
                        </a:cubicBezTo>
                        <a:cubicBezTo>
                          <a:pt x="623877" y="909181"/>
                          <a:pt x="626492" y="903298"/>
                          <a:pt x="625838" y="897089"/>
                        </a:cubicBezTo>
                        <a:cubicBezTo>
                          <a:pt x="625838" y="895455"/>
                          <a:pt x="625838" y="894148"/>
                          <a:pt x="625511" y="892514"/>
                        </a:cubicBezTo>
                        <a:cubicBezTo>
                          <a:pt x="625185" y="891207"/>
                          <a:pt x="624858" y="889573"/>
                          <a:pt x="624204" y="888265"/>
                        </a:cubicBezTo>
                        <a:cubicBezTo>
                          <a:pt x="623877" y="886958"/>
                          <a:pt x="623224" y="885651"/>
                          <a:pt x="622243" y="884344"/>
                        </a:cubicBezTo>
                        <a:cubicBezTo>
                          <a:pt x="621263" y="883036"/>
                          <a:pt x="620282" y="881729"/>
                          <a:pt x="619302" y="880749"/>
                        </a:cubicBezTo>
                        <a:cubicBezTo>
                          <a:pt x="617995" y="879768"/>
                          <a:pt x="617014" y="878788"/>
                          <a:pt x="615707" y="877807"/>
                        </a:cubicBezTo>
                        <a:cubicBezTo>
                          <a:pt x="614400" y="877154"/>
                          <a:pt x="613093" y="876500"/>
                          <a:pt x="611785" y="875847"/>
                        </a:cubicBezTo>
                        <a:cubicBezTo>
                          <a:pt x="610478" y="875193"/>
                          <a:pt x="608844" y="874866"/>
                          <a:pt x="607537" y="874539"/>
                        </a:cubicBezTo>
                        <a:cubicBezTo>
                          <a:pt x="604596" y="873886"/>
                          <a:pt x="601654" y="873886"/>
                          <a:pt x="598713" y="874539"/>
                        </a:cubicBezTo>
                        <a:close/>
                        <a:moveTo>
                          <a:pt x="205113" y="747043"/>
                        </a:moveTo>
                        <a:cubicBezTo>
                          <a:pt x="199272" y="747574"/>
                          <a:pt x="193634" y="750352"/>
                          <a:pt x="189549" y="755254"/>
                        </a:cubicBezTo>
                        <a:cubicBezTo>
                          <a:pt x="178764" y="768327"/>
                          <a:pt x="166019" y="789896"/>
                          <a:pt x="166019" y="820289"/>
                        </a:cubicBezTo>
                        <a:cubicBezTo>
                          <a:pt x="166019" y="868330"/>
                          <a:pt x="200007" y="910161"/>
                          <a:pt x="246740" y="919639"/>
                        </a:cubicBezTo>
                        <a:cubicBezTo>
                          <a:pt x="248374" y="919966"/>
                          <a:pt x="249682" y="919966"/>
                          <a:pt x="251316" y="919966"/>
                        </a:cubicBezTo>
                        <a:cubicBezTo>
                          <a:pt x="261774" y="919966"/>
                          <a:pt x="271251" y="912449"/>
                          <a:pt x="273539" y="901664"/>
                        </a:cubicBezTo>
                        <a:cubicBezTo>
                          <a:pt x="275826" y="889246"/>
                          <a:pt x="267983" y="877154"/>
                          <a:pt x="256218" y="874866"/>
                        </a:cubicBezTo>
                        <a:cubicBezTo>
                          <a:pt x="230727" y="869637"/>
                          <a:pt x="212099" y="846761"/>
                          <a:pt x="212099" y="820289"/>
                        </a:cubicBezTo>
                        <a:cubicBezTo>
                          <a:pt x="212099" y="803622"/>
                          <a:pt x="218962" y="791857"/>
                          <a:pt x="224844" y="784667"/>
                        </a:cubicBezTo>
                        <a:cubicBezTo>
                          <a:pt x="233014" y="774863"/>
                          <a:pt x="231707" y="760483"/>
                          <a:pt x="221903" y="752313"/>
                        </a:cubicBezTo>
                        <a:cubicBezTo>
                          <a:pt x="217001" y="748228"/>
                          <a:pt x="210955" y="746512"/>
                          <a:pt x="205113" y="747043"/>
                        </a:cubicBezTo>
                        <a:close/>
                        <a:moveTo>
                          <a:pt x="1325331" y="746716"/>
                        </a:moveTo>
                        <a:cubicBezTo>
                          <a:pt x="1319489" y="746185"/>
                          <a:pt x="1313443" y="747901"/>
                          <a:pt x="1308541" y="751986"/>
                        </a:cubicBezTo>
                        <a:cubicBezTo>
                          <a:pt x="1298737" y="760156"/>
                          <a:pt x="1297430" y="774536"/>
                          <a:pt x="1305600" y="784340"/>
                        </a:cubicBezTo>
                        <a:cubicBezTo>
                          <a:pt x="1311482" y="791530"/>
                          <a:pt x="1318345" y="803295"/>
                          <a:pt x="1318345" y="819962"/>
                        </a:cubicBezTo>
                        <a:cubicBezTo>
                          <a:pt x="1318345" y="846434"/>
                          <a:pt x="1299717" y="869310"/>
                          <a:pt x="1274226" y="874539"/>
                        </a:cubicBezTo>
                        <a:cubicBezTo>
                          <a:pt x="1261807" y="877154"/>
                          <a:pt x="1253637" y="889246"/>
                          <a:pt x="1256252" y="901664"/>
                        </a:cubicBezTo>
                        <a:cubicBezTo>
                          <a:pt x="1258213" y="912449"/>
                          <a:pt x="1267690" y="919966"/>
                          <a:pt x="1278475" y="919966"/>
                        </a:cubicBezTo>
                        <a:cubicBezTo>
                          <a:pt x="1280109" y="919966"/>
                          <a:pt x="1281416" y="919966"/>
                          <a:pt x="1283050" y="919639"/>
                        </a:cubicBezTo>
                        <a:cubicBezTo>
                          <a:pt x="1329784" y="909835"/>
                          <a:pt x="1363772" y="868330"/>
                          <a:pt x="1364425" y="819962"/>
                        </a:cubicBezTo>
                        <a:cubicBezTo>
                          <a:pt x="1364425" y="789569"/>
                          <a:pt x="1351680" y="767673"/>
                          <a:pt x="1340895" y="754927"/>
                        </a:cubicBezTo>
                        <a:cubicBezTo>
                          <a:pt x="1336810" y="750025"/>
                          <a:pt x="1331172" y="747247"/>
                          <a:pt x="1325331" y="746716"/>
                        </a:cubicBezTo>
                        <a:close/>
                        <a:moveTo>
                          <a:pt x="990230" y="519625"/>
                        </a:moveTo>
                        <a:cubicBezTo>
                          <a:pt x="977484" y="519625"/>
                          <a:pt x="967353" y="529756"/>
                          <a:pt x="967353" y="542502"/>
                        </a:cubicBezTo>
                        <a:lnTo>
                          <a:pt x="967353" y="783360"/>
                        </a:lnTo>
                        <a:cubicBezTo>
                          <a:pt x="967353" y="796105"/>
                          <a:pt x="977484" y="806236"/>
                          <a:pt x="990230" y="806236"/>
                        </a:cubicBezTo>
                        <a:cubicBezTo>
                          <a:pt x="1002975" y="806236"/>
                          <a:pt x="1013106" y="796105"/>
                          <a:pt x="1013106" y="783360"/>
                        </a:cubicBezTo>
                        <a:lnTo>
                          <a:pt x="1013106" y="542502"/>
                        </a:lnTo>
                        <a:cubicBezTo>
                          <a:pt x="1013106" y="529756"/>
                          <a:pt x="1002975" y="519625"/>
                          <a:pt x="990230" y="519625"/>
                        </a:cubicBezTo>
                        <a:close/>
                        <a:moveTo>
                          <a:pt x="539234" y="519625"/>
                        </a:moveTo>
                        <a:cubicBezTo>
                          <a:pt x="526488" y="519625"/>
                          <a:pt x="516357" y="529756"/>
                          <a:pt x="516357" y="542502"/>
                        </a:cubicBezTo>
                        <a:lnTo>
                          <a:pt x="516357" y="783360"/>
                        </a:lnTo>
                        <a:cubicBezTo>
                          <a:pt x="516357" y="796105"/>
                          <a:pt x="526488" y="806236"/>
                          <a:pt x="539234" y="806236"/>
                        </a:cubicBezTo>
                        <a:cubicBezTo>
                          <a:pt x="551979" y="806236"/>
                          <a:pt x="562110" y="796105"/>
                          <a:pt x="562110" y="783360"/>
                        </a:cubicBezTo>
                        <a:lnTo>
                          <a:pt x="562110" y="542502"/>
                        </a:lnTo>
                        <a:cubicBezTo>
                          <a:pt x="562110" y="529756"/>
                          <a:pt x="551979" y="519625"/>
                          <a:pt x="539234" y="519625"/>
                        </a:cubicBezTo>
                        <a:close/>
                        <a:moveTo>
                          <a:pt x="1306253" y="372888"/>
                        </a:moveTo>
                        <a:cubicBezTo>
                          <a:pt x="1293508" y="372888"/>
                          <a:pt x="1283377" y="383019"/>
                          <a:pt x="1283377" y="395765"/>
                        </a:cubicBezTo>
                        <a:cubicBezTo>
                          <a:pt x="1283377" y="408511"/>
                          <a:pt x="1293508" y="418642"/>
                          <a:pt x="1306253" y="418642"/>
                        </a:cubicBezTo>
                        <a:cubicBezTo>
                          <a:pt x="1350046" y="418642"/>
                          <a:pt x="1385668" y="454264"/>
                          <a:pt x="1385668" y="498056"/>
                        </a:cubicBezTo>
                        <a:cubicBezTo>
                          <a:pt x="1385668" y="526488"/>
                          <a:pt x="1370308" y="553287"/>
                          <a:pt x="1345144" y="567339"/>
                        </a:cubicBezTo>
                        <a:cubicBezTo>
                          <a:pt x="1334032" y="573549"/>
                          <a:pt x="1330110" y="587275"/>
                          <a:pt x="1336320" y="598386"/>
                        </a:cubicBezTo>
                        <a:cubicBezTo>
                          <a:pt x="1340568" y="605903"/>
                          <a:pt x="1348412" y="610151"/>
                          <a:pt x="1356255" y="610151"/>
                        </a:cubicBezTo>
                        <a:cubicBezTo>
                          <a:pt x="1359850" y="610151"/>
                          <a:pt x="1363772" y="609171"/>
                          <a:pt x="1367367" y="607210"/>
                        </a:cubicBezTo>
                        <a:cubicBezTo>
                          <a:pt x="1406910" y="584987"/>
                          <a:pt x="1431421" y="542829"/>
                          <a:pt x="1431421" y="498056"/>
                        </a:cubicBezTo>
                        <a:cubicBezTo>
                          <a:pt x="1431421" y="429099"/>
                          <a:pt x="1375210" y="372888"/>
                          <a:pt x="1306253" y="372888"/>
                        </a:cubicBezTo>
                        <a:close/>
                        <a:moveTo>
                          <a:pt x="223210" y="372562"/>
                        </a:moveTo>
                        <a:cubicBezTo>
                          <a:pt x="154254" y="372562"/>
                          <a:pt x="98043" y="428773"/>
                          <a:pt x="98043" y="497729"/>
                        </a:cubicBezTo>
                        <a:cubicBezTo>
                          <a:pt x="98043" y="542829"/>
                          <a:pt x="122553" y="584987"/>
                          <a:pt x="162097" y="606883"/>
                        </a:cubicBezTo>
                        <a:cubicBezTo>
                          <a:pt x="165692" y="608844"/>
                          <a:pt x="169287" y="609825"/>
                          <a:pt x="173208" y="609825"/>
                        </a:cubicBezTo>
                        <a:cubicBezTo>
                          <a:pt x="181052" y="609825"/>
                          <a:pt x="188895" y="605576"/>
                          <a:pt x="193144" y="598059"/>
                        </a:cubicBezTo>
                        <a:cubicBezTo>
                          <a:pt x="199353" y="587275"/>
                          <a:pt x="195431" y="573222"/>
                          <a:pt x="184320" y="567013"/>
                        </a:cubicBezTo>
                        <a:cubicBezTo>
                          <a:pt x="159483" y="552960"/>
                          <a:pt x="143796" y="526488"/>
                          <a:pt x="143796" y="497729"/>
                        </a:cubicBezTo>
                        <a:cubicBezTo>
                          <a:pt x="143796" y="453937"/>
                          <a:pt x="179418" y="418315"/>
                          <a:pt x="223210" y="418315"/>
                        </a:cubicBezTo>
                        <a:cubicBezTo>
                          <a:pt x="235956" y="418315"/>
                          <a:pt x="246087" y="408184"/>
                          <a:pt x="246087" y="395438"/>
                        </a:cubicBezTo>
                        <a:cubicBezTo>
                          <a:pt x="246087" y="382693"/>
                          <a:pt x="235956" y="372562"/>
                          <a:pt x="223210" y="372562"/>
                        </a:cubicBezTo>
                        <a:close/>
                        <a:moveTo>
                          <a:pt x="1055591" y="98043"/>
                        </a:moveTo>
                        <a:cubicBezTo>
                          <a:pt x="1042846" y="98043"/>
                          <a:pt x="1032715" y="108174"/>
                          <a:pt x="1032715" y="120919"/>
                        </a:cubicBezTo>
                        <a:cubicBezTo>
                          <a:pt x="1032715" y="133665"/>
                          <a:pt x="1042846" y="143796"/>
                          <a:pt x="1055591" y="143796"/>
                        </a:cubicBezTo>
                        <a:cubicBezTo>
                          <a:pt x="1107881" y="143796"/>
                          <a:pt x="1150366" y="186281"/>
                          <a:pt x="1150366" y="238570"/>
                        </a:cubicBezTo>
                        <a:cubicBezTo>
                          <a:pt x="1150366" y="251316"/>
                          <a:pt x="1160497" y="261447"/>
                          <a:pt x="1173242" y="261447"/>
                        </a:cubicBezTo>
                        <a:cubicBezTo>
                          <a:pt x="1185988" y="261447"/>
                          <a:pt x="1196119" y="251316"/>
                          <a:pt x="1196119" y="238570"/>
                        </a:cubicBezTo>
                        <a:cubicBezTo>
                          <a:pt x="1196119" y="161117"/>
                          <a:pt x="1133045" y="98043"/>
                          <a:pt x="1055591" y="98043"/>
                        </a:cubicBezTo>
                        <a:close/>
                        <a:moveTo>
                          <a:pt x="473872" y="98043"/>
                        </a:moveTo>
                        <a:cubicBezTo>
                          <a:pt x="396419" y="98043"/>
                          <a:pt x="333345" y="161117"/>
                          <a:pt x="333345" y="238570"/>
                        </a:cubicBezTo>
                        <a:cubicBezTo>
                          <a:pt x="333345" y="251316"/>
                          <a:pt x="343476" y="261447"/>
                          <a:pt x="356221" y="261447"/>
                        </a:cubicBezTo>
                        <a:cubicBezTo>
                          <a:pt x="368967" y="261447"/>
                          <a:pt x="379098" y="251316"/>
                          <a:pt x="379098" y="238570"/>
                        </a:cubicBezTo>
                        <a:cubicBezTo>
                          <a:pt x="379098" y="186281"/>
                          <a:pt x="421583" y="143796"/>
                          <a:pt x="473872" y="143796"/>
                        </a:cubicBezTo>
                        <a:cubicBezTo>
                          <a:pt x="486618" y="143796"/>
                          <a:pt x="496749" y="133665"/>
                          <a:pt x="496749" y="120919"/>
                        </a:cubicBezTo>
                        <a:cubicBezTo>
                          <a:pt x="496749" y="108174"/>
                          <a:pt x="486618" y="98043"/>
                          <a:pt x="473872" y="98043"/>
                        </a:cubicBezTo>
                        <a:close/>
                        <a:moveTo>
                          <a:pt x="1055918" y="0"/>
                        </a:moveTo>
                        <a:cubicBezTo>
                          <a:pt x="1187622" y="0"/>
                          <a:pt x="1294488" y="106866"/>
                          <a:pt x="1294488" y="238570"/>
                        </a:cubicBezTo>
                        <a:cubicBezTo>
                          <a:pt x="1294488" y="250989"/>
                          <a:pt x="1293508" y="263408"/>
                          <a:pt x="1291547" y="275173"/>
                        </a:cubicBezTo>
                        <a:cubicBezTo>
                          <a:pt x="1296449" y="274846"/>
                          <a:pt x="1301351" y="274519"/>
                          <a:pt x="1306253" y="274519"/>
                        </a:cubicBezTo>
                        <a:cubicBezTo>
                          <a:pt x="1429460" y="274519"/>
                          <a:pt x="1529464" y="374522"/>
                          <a:pt x="1529464" y="497729"/>
                        </a:cubicBezTo>
                        <a:cubicBezTo>
                          <a:pt x="1529464" y="581392"/>
                          <a:pt x="1483384" y="654270"/>
                          <a:pt x="1416061" y="692507"/>
                        </a:cubicBezTo>
                        <a:cubicBezTo>
                          <a:pt x="1445147" y="727149"/>
                          <a:pt x="1462468" y="771595"/>
                          <a:pt x="1462468" y="820289"/>
                        </a:cubicBezTo>
                        <a:cubicBezTo>
                          <a:pt x="1462468" y="916698"/>
                          <a:pt x="1394165" y="997092"/>
                          <a:pt x="1303312" y="1015720"/>
                        </a:cubicBezTo>
                        <a:cubicBezTo>
                          <a:pt x="1286318" y="1103632"/>
                          <a:pt x="1208864" y="1169974"/>
                          <a:pt x="1116051" y="1169974"/>
                        </a:cubicBezTo>
                        <a:cubicBezTo>
                          <a:pt x="1108534" y="1169974"/>
                          <a:pt x="1101344" y="1169320"/>
                          <a:pt x="1094481" y="1168667"/>
                        </a:cubicBezTo>
                        <a:lnTo>
                          <a:pt x="1093828" y="1169974"/>
                        </a:lnTo>
                        <a:lnTo>
                          <a:pt x="817348" y="1169974"/>
                        </a:lnTo>
                        <a:lnTo>
                          <a:pt x="817348" y="238570"/>
                        </a:lnTo>
                        <a:cubicBezTo>
                          <a:pt x="817348" y="106866"/>
                          <a:pt x="924214" y="0"/>
                          <a:pt x="1055918" y="0"/>
                        </a:cubicBezTo>
                        <a:close/>
                        <a:moveTo>
                          <a:pt x="473872" y="0"/>
                        </a:moveTo>
                        <a:cubicBezTo>
                          <a:pt x="605576" y="0"/>
                          <a:pt x="712442" y="106866"/>
                          <a:pt x="712442" y="238570"/>
                        </a:cubicBezTo>
                        <a:lnTo>
                          <a:pt x="712442" y="1169974"/>
                        </a:lnTo>
                        <a:lnTo>
                          <a:pt x="626819" y="1169974"/>
                        </a:lnTo>
                        <a:lnTo>
                          <a:pt x="626819" y="1000034"/>
                        </a:lnTo>
                        <a:cubicBezTo>
                          <a:pt x="626819" y="987288"/>
                          <a:pt x="616687" y="977157"/>
                          <a:pt x="603942" y="977157"/>
                        </a:cubicBezTo>
                        <a:cubicBezTo>
                          <a:pt x="591196" y="977157"/>
                          <a:pt x="581065" y="987288"/>
                          <a:pt x="581065" y="1000034"/>
                        </a:cubicBezTo>
                        <a:lnTo>
                          <a:pt x="581065" y="1169974"/>
                        </a:lnTo>
                        <a:lnTo>
                          <a:pt x="436289" y="1169974"/>
                        </a:lnTo>
                        <a:lnTo>
                          <a:pt x="435636" y="1168667"/>
                        </a:lnTo>
                        <a:cubicBezTo>
                          <a:pt x="428446" y="1169647"/>
                          <a:pt x="421256" y="1169974"/>
                          <a:pt x="414066" y="1169974"/>
                        </a:cubicBezTo>
                        <a:cubicBezTo>
                          <a:pt x="320926" y="1169974"/>
                          <a:pt x="243799" y="1103632"/>
                          <a:pt x="226805" y="1015720"/>
                        </a:cubicBezTo>
                        <a:cubicBezTo>
                          <a:pt x="135952" y="997092"/>
                          <a:pt x="67649" y="916698"/>
                          <a:pt x="67649" y="820289"/>
                        </a:cubicBezTo>
                        <a:cubicBezTo>
                          <a:pt x="67649" y="771595"/>
                          <a:pt x="84970" y="727149"/>
                          <a:pt x="114056" y="692507"/>
                        </a:cubicBezTo>
                        <a:cubicBezTo>
                          <a:pt x="46080" y="653944"/>
                          <a:pt x="0" y="581392"/>
                          <a:pt x="0" y="497729"/>
                        </a:cubicBezTo>
                        <a:cubicBezTo>
                          <a:pt x="0" y="374522"/>
                          <a:pt x="100003" y="274519"/>
                          <a:pt x="223210" y="274519"/>
                        </a:cubicBezTo>
                        <a:cubicBezTo>
                          <a:pt x="228112" y="274519"/>
                          <a:pt x="233014" y="274846"/>
                          <a:pt x="237917" y="275173"/>
                        </a:cubicBezTo>
                        <a:cubicBezTo>
                          <a:pt x="236282" y="263081"/>
                          <a:pt x="235302" y="250989"/>
                          <a:pt x="235302" y="238570"/>
                        </a:cubicBezTo>
                        <a:cubicBezTo>
                          <a:pt x="235302" y="106866"/>
                          <a:pt x="342168" y="0"/>
                          <a:pt x="47387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325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 sz="1400"/>
                  </a:p>
                </p:txBody>
              </p:sp>
            </p:grpSp>
          </p:grpSp>
        </p:grpSp>
        <p:sp>
          <p:nvSpPr>
            <p:cNvPr id="333" name="Google Shape;468;p27">
              <a:extLst>
                <a:ext uri="{FF2B5EF4-FFF2-40B4-BE49-F238E27FC236}">
                  <a16:creationId xmlns:a16="http://schemas.microsoft.com/office/drawing/2014/main" id="{415F7549-5E8A-B32E-D0D1-8980DF2C2C6D}"/>
                </a:ext>
              </a:extLst>
            </p:cNvPr>
            <p:cNvSpPr/>
            <p:nvPr/>
          </p:nvSpPr>
          <p:spPr>
            <a:xfrm>
              <a:off x="5318810" y="2039853"/>
              <a:ext cx="376185" cy="345153"/>
            </a:xfrm>
            <a:custGeom>
              <a:avLst/>
              <a:gdLst/>
              <a:ahLst/>
              <a:cxnLst/>
              <a:rect l="l" t="t" r="r" b="b"/>
              <a:pathLst>
                <a:path w="856" h="783" extrusionOk="0">
                  <a:moveTo>
                    <a:pt x="855" y="216"/>
                  </a:moveTo>
                  <a:lnTo>
                    <a:pt x="855" y="216"/>
                  </a:lnTo>
                  <a:cubicBezTo>
                    <a:pt x="855" y="217"/>
                    <a:pt x="855" y="217"/>
                    <a:pt x="855" y="218"/>
                  </a:cubicBezTo>
                  <a:cubicBezTo>
                    <a:pt x="855" y="232"/>
                    <a:pt x="853" y="246"/>
                    <a:pt x="851" y="259"/>
                  </a:cubicBezTo>
                  <a:cubicBezTo>
                    <a:pt x="851" y="260"/>
                    <a:pt x="850" y="261"/>
                    <a:pt x="850" y="262"/>
                  </a:cubicBezTo>
                  <a:lnTo>
                    <a:pt x="850" y="262"/>
                  </a:lnTo>
                  <a:cubicBezTo>
                    <a:pt x="848" y="273"/>
                    <a:pt x="845" y="284"/>
                    <a:pt x="842" y="295"/>
                  </a:cubicBezTo>
                  <a:lnTo>
                    <a:pt x="842" y="295"/>
                  </a:lnTo>
                  <a:cubicBezTo>
                    <a:pt x="835" y="316"/>
                    <a:pt x="827" y="336"/>
                    <a:pt x="818" y="356"/>
                  </a:cubicBezTo>
                  <a:lnTo>
                    <a:pt x="809" y="373"/>
                  </a:lnTo>
                  <a:cubicBezTo>
                    <a:pt x="760" y="469"/>
                    <a:pt x="655" y="618"/>
                    <a:pt x="430" y="780"/>
                  </a:cubicBezTo>
                  <a:lnTo>
                    <a:pt x="430" y="780"/>
                  </a:lnTo>
                  <a:cubicBezTo>
                    <a:pt x="429" y="780"/>
                    <a:pt x="429" y="780"/>
                    <a:pt x="428" y="781"/>
                  </a:cubicBezTo>
                  <a:cubicBezTo>
                    <a:pt x="428" y="781"/>
                    <a:pt x="428" y="782"/>
                    <a:pt x="427" y="782"/>
                  </a:cubicBezTo>
                  <a:lnTo>
                    <a:pt x="425" y="780"/>
                  </a:lnTo>
                  <a:cubicBezTo>
                    <a:pt x="201" y="618"/>
                    <a:pt x="96" y="471"/>
                    <a:pt x="47" y="374"/>
                  </a:cubicBezTo>
                  <a:cubicBezTo>
                    <a:pt x="44" y="368"/>
                    <a:pt x="41" y="362"/>
                    <a:pt x="38" y="357"/>
                  </a:cubicBezTo>
                  <a:cubicBezTo>
                    <a:pt x="15" y="307"/>
                    <a:pt x="7" y="274"/>
                    <a:pt x="6" y="262"/>
                  </a:cubicBezTo>
                  <a:lnTo>
                    <a:pt x="6" y="262"/>
                  </a:lnTo>
                  <a:cubicBezTo>
                    <a:pt x="5" y="261"/>
                    <a:pt x="5" y="260"/>
                    <a:pt x="5" y="259"/>
                  </a:cubicBezTo>
                  <a:lnTo>
                    <a:pt x="5" y="259"/>
                  </a:lnTo>
                  <a:cubicBezTo>
                    <a:pt x="2" y="245"/>
                    <a:pt x="0" y="231"/>
                    <a:pt x="0" y="216"/>
                  </a:cubicBezTo>
                  <a:cubicBezTo>
                    <a:pt x="0" y="97"/>
                    <a:pt x="98" y="0"/>
                    <a:pt x="217" y="0"/>
                  </a:cubicBezTo>
                  <a:lnTo>
                    <a:pt x="217" y="0"/>
                  </a:lnTo>
                  <a:lnTo>
                    <a:pt x="217" y="0"/>
                  </a:lnTo>
                  <a:cubicBezTo>
                    <a:pt x="255" y="0"/>
                    <a:pt x="292" y="10"/>
                    <a:pt x="325" y="29"/>
                  </a:cubicBezTo>
                  <a:cubicBezTo>
                    <a:pt x="358" y="48"/>
                    <a:pt x="384" y="75"/>
                    <a:pt x="404" y="108"/>
                  </a:cubicBezTo>
                  <a:cubicBezTo>
                    <a:pt x="414" y="127"/>
                    <a:pt x="424" y="148"/>
                    <a:pt x="427" y="170"/>
                  </a:cubicBezTo>
                  <a:lnTo>
                    <a:pt x="427" y="170"/>
                  </a:lnTo>
                  <a:cubicBezTo>
                    <a:pt x="432" y="148"/>
                    <a:pt x="441" y="127"/>
                    <a:pt x="451" y="108"/>
                  </a:cubicBezTo>
                  <a:cubicBezTo>
                    <a:pt x="471" y="75"/>
                    <a:pt x="498" y="48"/>
                    <a:pt x="530" y="29"/>
                  </a:cubicBezTo>
                  <a:cubicBezTo>
                    <a:pt x="563" y="10"/>
                    <a:pt x="600" y="0"/>
                    <a:pt x="638" y="0"/>
                  </a:cubicBezTo>
                  <a:lnTo>
                    <a:pt x="639" y="0"/>
                  </a:lnTo>
                  <a:cubicBezTo>
                    <a:pt x="758" y="0"/>
                    <a:pt x="855" y="97"/>
                    <a:pt x="855" y="216"/>
                  </a:cubicBezTo>
                </a:path>
              </a:pathLst>
            </a:cu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1AAC62C0-5857-C8EE-55C9-DBD40E065CFB}"/>
              </a:ext>
            </a:extLst>
          </p:cNvPr>
          <p:cNvGrpSpPr/>
          <p:nvPr/>
        </p:nvGrpSpPr>
        <p:grpSpPr>
          <a:xfrm>
            <a:off x="488224" y="2108006"/>
            <a:ext cx="4210348" cy="3493263"/>
            <a:chOff x="488224" y="2273741"/>
            <a:chExt cx="4210348" cy="3493263"/>
          </a:xfrm>
        </p:grpSpPr>
        <p:sp>
          <p:nvSpPr>
            <p:cNvPr id="410" name="Google Shape;668;p32">
              <a:extLst>
                <a:ext uri="{FF2B5EF4-FFF2-40B4-BE49-F238E27FC236}">
                  <a16:creationId xmlns:a16="http://schemas.microsoft.com/office/drawing/2014/main" id="{95B8342D-77CC-4399-8C01-DE7344DD44A5}"/>
                </a:ext>
              </a:extLst>
            </p:cNvPr>
            <p:cNvSpPr/>
            <p:nvPr/>
          </p:nvSpPr>
          <p:spPr>
            <a:xfrm>
              <a:off x="531767" y="2273741"/>
              <a:ext cx="4123262" cy="1380321"/>
            </a:xfrm>
            <a:prstGeom prst="roundRect">
              <a:avLst>
                <a:gd name="adj" fmla="val 11755"/>
              </a:avLst>
            </a:prstGeom>
            <a:solidFill>
              <a:schemeClr val="bg2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4000" b="1" kern="0" dirty="0">
                  <a:solidFill>
                    <a:schemeClr val="accent2"/>
                  </a:solidFill>
                  <a:ea typeface="Montserrat SemiBold"/>
                  <a:cs typeface="Montserrat SemiBold"/>
                  <a:sym typeface="Montserrat SemiBold"/>
                </a:rPr>
                <a:t>4.5 Million 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" sz="2133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rPr>
                <a:t>new disease patients</a:t>
              </a:r>
              <a:endParaRPr sz="2133" kern="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4416578C-9ED3-D686-A0E7-8D72370C0F69}"/>
                </a:ext>
              </a:extLst>
            </p:cNvPr>
            <p:cNvSpPr txBox="1"/>
            <p:nvPr/>
          </p:nvSpPr>
          <p:spPr>
            <a:xfrm>
              <a:off x="488224" y="4197344"/>
              <a:ext cx="4210348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F5310198-A3BC-7D83-5B89-BD6E6126CFCC}"/>
              </a:ext>
            </a:extLst>
          </p:cNvPr>
          <p:cNvGrpSpPr/>
          <p:nvPr/>
        </p:nvGrpSpPr>
        <p:grpSpPr>
          <a:xfrm>
            <a:off x="3146884" y="1431889"/>
            <a:ext cx="1595595" cy="533888"/>
            <a:chOff x="4844307" y="5029935"/>
            <a:chExt cx="1595595" cy="533888"/>
          </a:xfrm>
        </p:grpSpPr>
        <p:sp>
          <p:nvSpPr>
            <p:cNvPr id="436" name="Google Shape;12;p2">
              <a:extLst>
                <a:ext uri="{FF2B5EF4-FFF2-40B4-BE49-F238E27FC236}">
                  <a16:creationId xmlns:a16="http://schemas.microsoft.com/office/drawing/2014/main" id="{7C90A731-5586-20A3-FAF6-E7E703007218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13;p2">
              <a:extLst>
                <a:ext uri="{FF2B5EF4-FFF2-40B4-BE49-F238E27FC236}">
                  <a16:creationId xmlns:a16="http://schemas.microsoft.com/office/drawing/2014/main" id="{DF0A2092-3DF9-B81E-F12D-D3401251CE0E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14;p2">
              <a:extLst>
                <a:ext uri="{FF2B5EF4-FFF2-40B4-BE49-F238E27FC236}">
                  <a16:creationId xmlns:a16="http://schemas.microsoft.com/office/drawing/2014/main" id="{13438170-F373-05DA-0244-167F80AD77A8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15;p2">
              <a:extLst>
                <a:ext uri="{FF2B5EF4-FFF2-40B4-BE49-F238E27FC236}">
                  <a16:creationId xmlns:a16="http://schemas.microsoft.com/office/drawing/2014/main" id="{988D50E4-AF06-5744-9E69-DE8A6FA3677C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16;p2">
              <a:extLst>
                <a:ext uri="{FF2B5EF4-FFF2-40B4-BE49-F238E27FC236}">
                  <a16:creationId xmlns:a16="http://schemas.microsoft.com/office/drawing/2014/main" id="{71FD677D-12B0-CA93-2AB5-EC876A556B68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17;p2">
              <a:extLst>
                <a:ext uri="{FF2B5EF4-FFF2-40B4-BE49-F238E27FC236}">
                  <a16:creationId xmlns:a16="http://schemas.microsoft.com/office/drawing/2014/main" id="{370AF507-3071-0883-C758-AAF4FDA3D21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18;p2">
              <a:extLst>
                <a:ext uri="{FF2B5EF4-FFF2-40B4-BE49-F238E27FC236}">
                  <a16:creationId xmlns:a16="http://schemas.microsoft.com/office/drawing/2014/main" id="{7DDEC8A0-9391-CF24-37B2-D1A4256EAA63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19;p2">
              <a:extLst>
                <a:ext uri="{FF2B5EF4-FFF2-40B4-BE49-F238E27FC236}">
                  <a16:creationId xmlns:a16="http://schemas.microsoft.com/office/drawing/2014/main" id="{E937CF37-822C-68B9-16A1-66615BFA365C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12;p2">
              <a:extLst>
                <a:ext uri="{FF2B5EF4-FFF2-40B4-BE49-F238E27FC236}">
                  <a16:creationId xmlns:a16="http://schemas.microsoft.com/office/drawing/2014/main" id="{BBAAA6E2-69A0-F64A-AC72-5174D7C953DE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13;p2">
              <a:extLst>
                <a:ext uri="{FF2B5EF4-FFF2-40B4-BE49-F238E27FC236}">
                  <a16:creationId xmlns:a16="http://schemas.microsoft.com/office/drawing/2014/main" id="{D6CFEB30-DD31-A1EB-C2DC-ADBC9A6FB8E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14;p2">
              <a:extLst>
                <a:ext uri="{FF2B5EF4-FFF2-40B4-BE49-F238E27FC236}">
                  <a16:creationId xmlns:a16="http://schemas.microsoft.com/office/drawing/2014/main" id="{48891170-32CC-D7CF-A8F9-F3933D189153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15;p2">
              <a:extLst>
                <a:ext uri="{FF2B5EF4-FFF2-40B4-BE49-F238E27FC236}">
                  <a16:creationId xmlns:a16="http://schemas.microsoft.com/office/drawing/2014/main" id="{B7C5C391-E781-8BA9-58F1-F585EF4A2802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16;p2">
              <a:extLst>
                <a:ext uri="{FF2B5EF4-FFF2-40B4-BE49-F238E27FC236}">
                  <a16:creationId xmlns:a16="http://schemas.microsoft.com/office/drawing/2014/main" id="{466DCB8E-A14B-1C31-4D32-9625620BE85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17;p2">
              <a:extLst>
                <a:ext uri="{FF2B5EF4-FFF2-40B4-BE49-F238E27FC236}">
                  <a16:creationId xmlns:a16="http://schemas.microsoft.com/office/drawing/2014/main" id="{C4E2BD9C-CAAF-126C-4486-6E4E11B52259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18;p2">
              <a:extLst>
                <a:ext uri="{FF2B5EF4-FFF2-40B4-BE49-F238E27FC236}">
                  <a16:creationId xmlns:a16="http://schemas.microsoft.com/office/drawing/2014/main" id="{D5228C2A-DD78-40FA-0629-1F4AB7E2B9D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19;p2">
              <a:extLst>
                <a:ext uri="{FF2B5EF4-FFF2-40B4-BE49-F238E27FC236}">
                  <a16:creationId xmlns:a16="http://schemas.microsoft.com/office/drawing/2014/main" id="{E22868B7-4DEC-43BA-3829-D2458C26FB4E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72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  <a:latin typeface="+mj-lt"/>
              </a:rPr>
              <a:t>Common Diseases or Disorders</a:t>
            </a:r>
            <a:endParaRPr lang="en-CA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805F34-CBC3-8B85-D4B8-BE55D443C880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451651" y="1857207"/>
            <a:chExt cx="11156122" cy="4365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0D7BC3-C132-FD2F-02BB-579A2F57E160}"/>
                </a:ext>
              </a:extLst>
            </p:cNvPr>
            <p:cNvGrpSpPr/>
            <p:nvPr/>
          </p:nvGrpSpPr>
          <p:grpSpPr>
            <a:xfrm>
              <a:off x="8216913" y="1857207"/>
              <a:ext cx="3390859" cy="1274414"/>
              <a:chOff x="292069" y="1850029"/>
              <a:chExt cx="3390859" cy="127441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3FEFB-93A9-6714-1249-BF92DB9EB33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7870476-025F-C6D0-7012-5026B179FAA7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8EF0551-B8C2-DB59-5838-AF8B61300B24}"/>
                </a:ext>
              </a:extLst>
            </p:cNvPr>
            <p:cNvGrpSpPr/>
            <p:nvPr/>
          </p:nvGrpSpPr>
          <p:grpSpPr>
            <a:xfrm>
              <a:off x="8216914" y="4936248"/>
              <a:ext cx="3390859" cy="1274414"/>
              <a:chOff x="292069" y="1850029"/>
              <a:chExt cx="3390859" cy="12744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81B558-96C8-3792-A05F-AD4B7214B238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D7D893-9B36-F665-6AEC-E50DCDFD5C79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8A4027-1B12-44C2-F25D-3B3FAF23379D}"/>
                </a:ext>
              </a:extLst>
            </p:cNvPr>
            <p:cNvGrpSpPr/>
            <p:nvPr/>
          </p:nvGrpSpPr>
          <p:grpSpPr>
            <a:xfrm>
              <a:off x="451651" y="1857207"/>
              <a:ext cx="3390859" cy="1274414"/>
              <a:chOff x="292069" y="1850029"/>
              <a:chExt cx="3390859" cy="12744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D0CA-0BA5-7DF2-3CC3-AE2F6BA70E83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B6FF99-59FA-7660-D084-26499CB7D1DC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B96AFCD-12CD-54B3-9870-9EC657759F44}"/>
                </a:ext>
              </a:extLst>
            </p:cNvPr>
            <p:cNvGrpSpPr/>
            <p:nvPr/>
          </p:nvGrpSpPr>
          <p:grpSpPr>
            <a:xfrm>
              <a:off x="451652" y="4936248"/>
              <a:ext cx="3390859" cy="1274414"/>
              <a:chOff x="292069" y="1850029"/>
              <a:chExt cx="3390859" cy="12744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5DCFD5-A74E-E12D-27B6-E59CB640D62B}"/>
                  </a:ext>
                </a:extLst>
              </p:cNvPr>
              <p:cNvSpPr txBox="1"/>
              <p:nvPr/>
            </p:nvSpPr>
            <p:spPr>
              <a:xfrm>
                <a:off x="292069" y="2224197"/>
                <a:ext cx="3390859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DDC0C28-877F-66EC-5EA6-870DA22F4BA2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F5B3E5-4C22-A48E-475D-1234C20E3AB8}"/>
                </a:ext>
              </a:extLst>
            </p:cNvPr>
            <p:cNvGrpSpPr/>
            <p:nvPr/>
          </p:nvGrpSpPr>
          <p:grpSpPr>
            <a:xfrm>
              <a:off x="3963550" y="1955949"/>
              <a:ext cx="4265477" cy="4267169"/>
              <a:chOff x="3963550" y="1664117"/>
              <a:chExt cx="4265477" cy="426716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E5D95C-4978-8404-9CD7-892F9043385A}"/>
                  </a:ext>
                </a:extLst>
              </p:cNvPr>
              <p:cNvGrpSpPr/>
              <p:nvPr/>
            </p:nvGrpSpPr>
            <p:grpSpPr>
              <a:xfrm>
                <a:off x="5224533" y="2925946"/>
                <a:ext cx="1743510" cy="1743510"/>
                <a:chOff x="5224533" y="2925946"/>
                <a:chExt cx="1743510" cy="174351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9F22831-478E-67E0-3D34-C2ED2778C3DC}"/>
                    </a:ext>
                  </a:extLst>
                </p:cNvPr>
                <p:cNvSpPr/>
                <p:nvPr/>
              </p:nvSpPr>
              <p:spPr>
                <a:xfrm>
                  <a:off x="5224533" y="2925946"/>
                  <a:ext cx="1743510" cy="1743510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98000">
                      <a:schemeClr val="bg2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9733DAD-5F46-82D4-38F9-5B58FE6D2958}"/>
                    </a:ext>
                  </a:extLst>
                </p:cNvPr>
                <p:cNvSpPr txBox="1"/>
                <p:nvPr/>
              </p:nvSpPr>
              <p:spPr>
                <a:xfrm>
                  <a:off x="5305032" y="3474536"/>
                  <a:ext cx="158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</a:t>
                  </a:r>
                </a:p>
                <a:p>
                  <a:pPr algn="ctr"/>
                  <a:r>
                    <a:rPr lang="en-IN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ipsum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0048E5A-600C-DE38-6E2C-66AC8BC74588}"/>
                  </a:ext>
                </a:extLst>
              </p:cNvPr>
              <p:cNvGrpSpPr/>
              <p:nvPr/>
            </p:nvGrpSpPr>
            <p:grpSpPr>
              <a:xfrm>
                <a:off x="6384073" y="1688897"/>
                <a:ext cx="1844954" cy="2623932"/>
                <a:chOff x="6384073" y="1688897"/>
                <a:chExt cx="1844954" cy="26239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C233A38-77FF-50C8-0303-DD8ABAD5FA10}"/>
                    </a:ext>
                  </a:extLst>
                </p:cNvPr>
                <p:cNvSpPr/>
                <p:nvPr/>
              </p:nvSpPr>
              <p:spPr>
                <a:xfrm>
                  <a:off x="6384073" y="1688897"/>
                  <a:ext cx="1844954" cy="2623932"/>
                </a:xfrm>
                <a:custGeom>
                  <a:avLst/>
                  <a:gdLst>
                    <a:gd name="connsiteX0" fmla="*/ 94487 w 1844954"/>
                    <a:gd name="connsiteY0" fmla="*/ 0 h 2623932"/>
                    <a:gd name="connsiteX1" fmla="*/ 1840818 w 1844954"/>
                    <a:gd name="connsiteY1" fmla="*/ 2051299 h 2623932"/>
                    <a:gd name="connsiteX2" fmla="*/ 1841610 w 1844954"/>
                    <a:gd name="connsiteY2" fmla="*/ 2081640 h 2623932"/>
                    <a:gd name="connsiteX3" fmla="*/ 1844954 w 1844954"/>
                    <a:gd name="connsiteY3" fmla="*/ 2114811 h 2623932"/>
                    <a:gd name="connsiteX4" fmla="*/ 1335833 w 1844954"/>
                    <a:gd name="connsiteY4" fmla="*/ 2623932 h 2623932"/>
                    <a:gd name="connsiteX5" fmla="*/ 826712 w 1844954"/>
                    <a:gd name="connsiteY5" fmla="*/ 2114811 h 2623932"/>
                    <a:gd name="connsiteX6" fmla="*/ 827875 w 1844954"/>
                    <a:gd name="connsiteY6" fmla="*/ 2103280 h 2623932"/>
                    <a:gd name="connsiteX7" fmla="*/ 826490 w 1844954"/>
                    <a:gd name="connsiteY7" fmla="*/ 2066495 h 2623932"/>
                    <a:gd name="connsiteX8" fmla="*/ 0 w 1844954"/>
                    <a:gd name="connsiteY8" fmla="*/ 1031084 h 2623932"/>
                    <a:gd name="connsiteX9" fmla="*/ 94487 w 1844954"/>
                    <a:gd name="connsiteY9" fmla="*/ 0 h 2623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4954" h="2623932">
                      <a:moveTo>
                        <a:pt x="94487" y="0"/>
                      </a:moveTo>
                      <a:cubicBezTo>
                        <a:pt x="1696623" y="384483"/>
                        <a:pt x="1827452" y="1696117"/>
                        <a:pt x="1840818" y="2051299"/>
                      </a:cubicBezTo>
                      <a:lnTo>
                        <a:pt x="1841610" y="2081640"/>
                      </a:lnTo>
                      <a:lnTo>
                        <a:pt x="1844954" y="2114811"/>
                      </a:lnTo>
                      <a:cubicBezTo>
                        <a:pt x="1844954" y="2395991"/>
                        <a:pt x="1617013" y="2623932"/>
                        <a:pt x="1335833" y="2623932"/>
                      </a:cubicBezTo>
                      <a:cubicBezTo>
                        <a:pt x="1054653" y="2623932"/>
                        <a:pt x="826712" y="2395991"/>
                        <a:pt x="826712" y="2114811"/>
                      </a:cubicBezTo>
                      <a:lnTo>
                        <a:pt x="827875" y="2103280"/>
                      </a:lnTo>
                      <a:lnTo>
                        <a:pt x="826490" y="2066495"/>
                      </a:lnTo>
                      <a:cubicBezTo>
                        <a:pt x="815222" y="1855826"/>
                        <a:pt x="726777" y="1273932"/>
                        <a:pt x="0" y="1031084"/>
                      </a:cubicBezTo>
                      <a:cubicBezTo>
                        <a:pt x="61658" y="996159"/>
                        <a:pt x="637666" y="615950"/>
                        <a:pt x="9448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8EB53B6-B7ED-E599-1D4F-78D04D92E5E4}"/>
                    </a:ext>
                  </a:extLst>
                </p:cNvPr>
                <p:cNvGrpSpPr/>
                <p:nvPr/>
              </p:nvGrpSpPr>
              <p:grpSpPr>
                <a:xfrm>
                  <a:off x="7318733" y="3389394"/>
                  <a:ext cx="812800" cy="812800"/>
                  <a:chOff x="7318733" y="3389394"/>
                  <a:chExt cx="812800" cy="812800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49A4E84-6E65-6EBA-A6A8-F308449EAD40}"/>
                      </a:ext>
                    </a:extLst>
                  </p:cNvPr>
                  <p:cNvSpPr/>
                  <p:nvPr/>
                </p:nvSpPr>
                <p:spPr>
                  <a:xfrm>
                    <a:off x="731873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7B1127B-7C44-634C-2182-118A6DBB10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87728" y="3534184"/>
                    <a:ext cx="47481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9BBB48B-4A37-EDC5-F0CA-4B2CE68A0933}"/>
                  </a:ext>
                </a:extLst>
              </p:cNvPr>
              <p:cNvGrpSpPr/>
              <p:nvPr/>
            </p:nvGrpSpPr>
            <p:grpSpPr>
              <a:xfrm>
                <a:off x="5585976" y="4073164"/>
                <a:ext cx="2613909" cy="1858122"/>
                <a:chOff x="5585976" y="4073164"/>
                <a:chExt cx="2613909" cy="1858122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7A3C72A-CE79-4CF6-BF7D-C8682751F6B5}"/>
                    </a:ext>
                  </a:extLst>
                </p:cNvPr>
                <p:cNvSpPr/>
                <p:nvPr/>
              </p:nvSpPr>
              <p:spPr>
                <a:xfrm flipH="1" flipV="1">
                  <a:off x="5585976" y="4073164"/>
                  <a:ext cx="2613909" cy="1858122"/>
                </a:xfrm>
                <a:custGeom>
                  <a:avLst/>
                  <a:gdLst>
                    <a:gd name="connsiteX0" fmla="*/ 1033463 w 2613909"/>
                    <a:gd name="connsiteY0" fmla="*/ 1858122 h 1858122"/>
                    <a:gd name="connsiteX1" fmla="*/ 0 w 2613909"/>
                    <a:gd name="connsiteY1" fmla="*/ 1751729 h 1858122"/>
                    <a:gd name="connsiteX2" fmla="*/ 1974906 w 2613909"/>
                    <a:gd name="connsiteY2" fmla="*/ 10040 h 1858122"/>
                    <a:gd name="connsiteX3" fmla="*/ 2042457 w 2613909"/>
                    <a:gd name="connsiteY3" fmla="*/ 6284 h 1858122"/>
                    <a:gd name="connsiteX4" fmla="*/ 2104788 w 2613909"/>
                    <a:gd name="connsiteY4" fmla="*/ 0 h 1858122"/>
                    <a:gd name="connsiteX5" fmla="*/ 2613909 w 2613909"/>
                    <a:gd name="connsiteY5" fmla="*/ 509121 h 1858122"/>
                    <a:gd name="connsiteX6" fmla="*/ 2207394 w 2613909"/>
                    <a:gd name="connsiteY6" fmla="*/ 1007899 h 1858122"/>
                    <a:gd name="connsiteX7" fmla="*/ 2110617 w 2613909"/>
                    <a:gd name="connsiteY7" fmla="*/ 1017655 h 1858122"/>
                    <a:gd name="connsiteX8" fmla="*/ 2110613 w 2613909"/>
                    <a:gd name="connsiteY8" fmla="*/ 1018335 h 1858122"/>
                    <a:gd name="connsiteX9" fmla="*/ 1033463 w 2613909"/>
                    <a:gd name="connsiteY9" fmla="*/ 1858122 h 1858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13909" h="1858122">
                      <a:moveTo>
                        <a:pt x="1033463" y="1858122"/>
                      </a:moveTo>
                      <a:cubicBezTo>
                        <a:pt x="998538" y="1796464"/>
                        <a:pt x="615950" y="1208550"/>
                        <a:pt x="0" y="1751729"/>
                      </a:cubicBezTo>
                      <a:cubicBezTo>
                        <a:pt x="358851" y="256403"/>
                        <a:pt x="1530824" y="42748"/>
                        <a:pt x="1974906" y="10040"/>
                      </a:cubicBezTo>
                      <a:lnTo>
                        <a:pt x="2042457" y="6284"/>
                      </a:lnTo>
                      <a:lnTo>
                        <a:pt x="2104788" y="0"/>
                      </a:lnTo>
                      <a:cubicBezTo>
                        <a:pt x="2385968" y="0"/>
                        <a:pt x="2613909" y="227941"/>
                        <a:pt x="2613909" y="509121"/>
                      </a:cubicBezTo>
                      <a:cubicBezTo>
                        <a:pt x="2613909" y="755154"/>
                        <a:pt x="2439392" y="960425"/>
                        <a:pt x="2207394" y="1007899"/>
                      </a:cubicBezTo>
                      <a:lnTo>
                        <a:pt x="2110617" y="1017655"/>
                      </a:lnTo>
                      <a:lnTo>
                        <a:pt x="2110613" y="1018335"/>
                      </a:lnTo>
                      <a:cubicBezTo>
                        <a:pt x="1942063" y="1022039"/>
                        <a:pt x="1292500" y="1082893"/>
                        <a:pt x="1033463" y="1858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C07D06-D62D-5BDD-3190-5836B09A4E3D}"/>
                    </a:ext>
                  </a:extLst>
                </p:cNvPr>
                <p:cNvGrpSpPr/>
                <p:nvPr/>
              </p:nvGrpSpPr>
              <p:grpSpPr>
                <a:xfrm>
                  <a:off x="5689888" y="5032519"/>
                  <a:ext cx="812800" cy="812800"/>
                  <a:chOff x="5689888" y="5032519"/>
                  <a:chExt cx="812800" cy="812800"/>
                </a:xfrm>
              </p:grpSpPr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71C7ABD1-566F-77F7-CB02-4954D0A91312}"/>
                      </a:ext>
                    </a:extLst>
                  </p:cNvPr>
                  <p:cNvSpPr/>
                  <p:nvPr/>
                </p:nvSpPr>
                <p:spPr>
                  <a:xfrm>
                    <a:off x="5689888" y="5032519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5147818-CDF3-C820-1618-2BB5FEA55413}"/>
                      </a:ext>
                    </a:extLst>
                  </p:cNvPr>
                  <p:cNvSpPr txBox="1"/>
                  <p:nvPr/>
                </p:nvSpPr>
                <p:spPr>
                  <a:xfrm>
                    <a:off x="5842788" y="5177309"/>
                    <a:ext cx="50699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C8DF19-D82B-260D-08CA-4475BDA275C5}"/>
                  </a:ext>
                </a:extLst>
              </p:cNvPr>
              <p:cNvGrpSpPr/>
              <p:nvPr/>
            </p:nvGrpSpPr>
            <p:grpSpPr>
              <a:xfrm>
                <a:off x="3963550" y="3294588"/>
                <a:ext cx="1856676" cy="2601316"/>
                <a:chOff x="3963550" y="3294588"/>
                <a:chExt cx="1856676" cy="2601316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CB1F581D-2A00-3934-A503-F9178C0FC604}"/>
                    </a:ext>
                  </a:extLst>
                </p:cNvPr>
                <p:cNvSpPr/>
                <p:nvPr/>
              </p:nvSpPr>
              <p:spPr>
                <a:xfrm>
                  <a:off x="3963550" y="3294588"/>
                  <a:ext cx="1856676" cy="2601316"/>
                </a:xfrm>
                <a:custGeom>
                  <a:avLst/>
                  <a:gdLst>
                    <a:gd name="connsiteX0" fmla="*/ 509121 w 1856676"/>
                    <a:gd name="connsiteY0" fmla="*/ 0 h 2601316"/>
                    <a:gd name="connsiteX1" fmla="*/ 1018242 w 1856676"/>
                    <a:gd name="connsiteY1" fmla="*/ 509121 h 2601316"/>
                    <a:gd name="connsiteX2" fmla="*/ 1014630 w 1856676"/>
                    <a:gd name="connsiteY2" fmla="*/ 544951 h 2601316"/>
                    <a:gd name="connsiteX3" fmla="*/ 1019961 w 1856676"/>
                    <a:gd name="connsiteY3" fmla="*/ 625506 h 2601316"/>
                    <a:gd name="connsiteX4" fmla="*/ 1856676 w 1856676"/>
                    <a:gd name="connsiteY4" fmla="*/ 1582141 h 2601316"/>
                    <a:gd name="connsiteX5" fmla="*/ 1744727 w 1856676"/>
                    <a:gd name="connsiteY5" fmla="*/ 2601316 h 2601316"/>
                    <a:gd name="connsiteX6" fmla="*/ 2445 w 1856676"/>
                    <a:gd name="connsiteY6" fmla="*/ 537535 h 2601316"/>
                    <a:gd name="connsiteX7" fmla="*/ 2865 w 1856676"/>
                    <a:gd name="connsiteY7" fmla="*/ 537537 h 2601316"/>
                    <a:gd name="connsiteX8" fmla="*/ 0 w 1856676"/>
                    <a:gd name="connsiteY8" fmla="*/ 509121 h 2601316"/>
                    <a:gd name="connsiteX9" fmla="*/ 509121 w 1856676"/>
                    <a:gd name="connsiteY9" fmla="*/ 0 h 260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56676" h="2601316">
                      <a:moveTo>
                        <a:pt x="509121" y="0"/>
                      </a:moveTo>
                      <a:cubicBezTo>
                        <a:pt x="790301" y="0"/>
                        <a:pt x="1018242" y="227941"/>
                        <a:pt x="1018242" y="509121"/>
                      </a:cubicBezTo>
                      <a:lnTo>
                        <a:pt x="1014630" y="544951"/>
                      </a:lnTo>
                      <a:lnTo>
                        <a:pt x="1019961" y="625506"/>
                      </a:lnTo>
                      <a:cubicBezTo>
                        <a:pt x="1045145" y="859000"/>
                        <a:pt x="1178351" y="1355484"/>
                        <a:pt x="1856676" y="1582141"/>
                      </a:cubicBezTo>
                      <a:cubicBezTo>
                        <a:pt x="1795018" y="1617066"/>
                        <a:pt x="1201548" y="1985366"/>
                        <a:pt x="1744727" y="2601316"/>
                      </a:cubicBezTo>
                      <a:cubicBezTo>
                        <a:pt x="35783" y="2191201"/>
                        <a:pt x="6414" y="771437"/>
                        <a:pt x="2445" y="537535"/>
                      </a:cubicBezTo>
                      <a:lnTo>
                        <a:pt x="2865" y="537537"/>
                      </a:lnTo>
                      <a:lnTo>
                        <a:pt x="0" y="509121"/>
                      </a:lnTo>
                      <a:cubicBezTo>
                        <a:pt x="0" y="227941"/>
                        <a:pt x="227941" y="0"/>
                        <a:pt x="5091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3825B01-35C7-2B44-716C-FA11092D43BC}"/>
                    </a:ext>
                  </a:extLst>
                </p:cNvPr>
                <p:cNvGrpSpPr/>
                <p:nvPr/>
              </p:nvGrpSpPr>
              <p:grpSpPr>
                <a:xfrm>
                  <a:off x="4061043" y="3389394"/>
                  <a:ext cx="812800" cy="812800"/>
                  <a:chOff x="4061043" y="3389394"/>
                  <a:chExt cx="812800" cy="81280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D71E534-A133-CEF6-9F0A-68B12DC317F4}"/>
                      </a:ext>
                    </a:extLst>
                  </p:cNvPr>
                  <p:cNvSpPr/>
                  <p:nvPr/>
                </p:nvSpPr>
                <p:spPr>
                  <a:xfrm>
                    <a:off x="4061043" y="3389394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ADC7E10F-FC4E-9F8C-C66F-F96A4196264D}"/>
                      </a:ext>
                    </a:extLst>
                  </p:cNvPr>
                  <p:cNvSpPr txBox="1"/>
                  <p:nvPr/>
                </p:nvSpPr>
                <p:spPr>
                  <a:xfrm>
                    <a:off x="4215610" y="3534184"/>
                    <a:ext cx="50366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752B6D-0C05-B9BF-4444-6596446CBDF9}"/>
                  </a:ext>
                </a:extLst>
              </p:cNvPr>
              <p:cNvGrpSpPr/>
              <p:nvPr/>
            </p:nvGrpSpPr>
            <p:grpSpPr>
              <a:xfrm>
                <a:off x="3995215" y="1664117"/>
                <a:ext cx="2613765" cy="1854307"/>
                <a:chOff x="3995215" y="1664117"/>
                <a:chExt cx="2613765" cy="1854307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8D99391-B39A-873E-7D8A-D48E4838663C}"/>
                    </a:ext>
                  </a:extLst>
                </p:cNvPr>
                <p:cNvSpPr/>
                <p:nvPr/>
              </p:nvSpPr>
              <p:spPr>
                <a:xfrm>
                  <a:off x="3995215" y="1664117"/>
                  <a:ext cx="2613765" cy="1854307"/>
                </a:xfrm>
                <a:custGeom>
                  <a:avLst/>
                  <a:gdLst>
                    <a:gd name="connsiteX0" fmla="*/ 2104644 w 2613765"/>
                    <a:gd name="connsiteY0" fmla="*/ 0 h 1854307"/>
                    <a:gd name="connsiteX1" fmla="*/ 2613765 w 2613765"/>
                    <a:gd name="connsiteY1" fmla="*/ 509121 h 1854307"/>
                    <a:gd name="connsiteX2" fmla="*/ 2104644 w 2613765"/>
                    <a:gd name="connsiteY2" fmla="*/ 1018242 h 1854307"/>
                    <a:gd name="connsiteX3" fmla="*/ 2076018 w 2613765"/>
                    <a:gd name="connsiteY3" fmla="*/ 1015356 h 1854307"/>
                    <a:gd name="connsiteX4" fmla="*/ 2059298 w 2613765"/>
                    <a:gd name="connsiteY4" fmla="*/ 1016045 h 1854307"/>
                    <a:gd name="connsiteX5" fmla="*/ 1019175 w 2613765"/>
                    <a:gd name="connsiteY5" fmla="*/ 1854307 h 1854307"/>
                    <a:gd name="connsiteX6" fmla="*/ 0 w 2613765"/>
                    <a:gd name="connsiteY6" fmla="*/ 1755058 h 1854307"/>
                    <a:gd name="connsiteX7" fmla="*/ 2101881 w 2613765"/>
                    <a:gd name="connsiteY7" fmla="*/ 76 h 1854307"/>
                    <a:gd name="connsiteX8" fmla="*/ 2101880 w 2613765"/>
                    <a:gd name="connsiteY8" fmla="*/ 279 h 185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13765" h="1854307">
                      <a:moveTo>
                        <a:pt x="2104644" y="0"/>
                      </a:moveTo>
                      <a:cubicBezTo>
                        <a:pt x="2385824" y="0"/>
                        <a:pt x="2613765" y="227941"/>
                        <a:pt x="2613765" y="509121"/>
                      </a:cubicBezTo>
                      <a:cubicBezTo>
                        <a:pt x="2613765" y="790301"/>
                        <a:pt x="2385824" y="1018242"/>
                        <a:pt x="2104644" y="1018242"/>
                      </a:cubicBezTo>
                      <a:lnTo>
                        <a:pt x="2076018" y="1015356"/>
                      </a:lnTo>
                      <a:lnTo>
                        <a:pt x="2059298" y="1016045"/>
                      </a:lnTo>
                      <a:cubicBezTo>
                        <a:pt x="1848105" y="1028621"/>
                        <a:pt x="1262022" y="1127530"/>
                        <a:pt x="1019175" y="1854307"/>
                      </a:cubicBezTo>
                      <a:cubicBezTo>
                        <a:pt x="984250" y="1792649"/>
                        <a:pt x="615950" y="1211879"/>
                        <a:pt x="0" y="1755058"/>
                      </a:cubicBezTo>
                      <a:cubicBezTo>
                        <a:pt x="410115" y="46114"/>
                        <a:pt x="1867979" y="4045"/>
                        <a:pt x="2101881" y="76"/>
                      </a:cubicBezTo>
                      <a:lnTo>
                        <a:pt x="2101880" y="27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60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0DD95C9-1E62-9A9A-7F6B-B3CD97FDA700}"/>
                    </a:ext>
                  </a:extLst>
                </p:cNvPr>
                <p:cNvGrpSpPr/>
                <p:nvPr/>
              </p:nvGrpSpPr>
              <p:grpSpPr>
                <a:xfrm>
                  <a:off x="5689888" y="1764140"/>
                  <a:ext cx="812800" cy="812800"/>
                  <a:chOff x="5689888" y="1764140"/>
                  <a:chExt cx="812800" cy="812800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E965693-FA1C-D0F9-06FC-EA3D4F6AA090}"/>
                      </a:ext>
                    </a:extLst>
                  </p:cNvPr>
                  <p:cNvSpPr/>
                  <p:nvPr/>
                </p:nvSpPr>
                <p:spPr>
                  <a:xfrm>
                    <a:off x="5689888" y="1764140"/>
                    <a:ext cx="812800" cy="812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E697121-3E57-4C7A-1FE9-A246456FB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834036" y="1908930"/>
                    <a:ext cx="52450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DE40E41-58E2-6F37-EB02-49E769F54BE9}"/>
              </a:ext>
            </a:extLst>
          </p:cNvPr>
          <p:cNvGrpSpPr/>
          <p:nvPr/>
        </p:nvGrpSpPr>
        <p:grpSpPr>
          <a:xfrm>
            <a:off x="1173259" y="3500975"/>
            <a:ext cx="1595595" cy="533888"/>
            <a:chOff x="4844307" y="5029935"/>
            <a:chExt cx="1595595" cy="533888"/>
          </a:xfrm>
        </p:grpSpPr>
        <p:sp>
          <p:nvSpPr>
            <p:cNvPr id="44" name="Google Shape;12;p2">
              <a:extLst>
                <a:ext uri="{FF2B5EF4-FFF2-40B4-BE49-F238E27FC236}">
                  <a16:creationId xmlns:a16="http://schemas.microsoft.com/office/drawing/2014/main" id="{B7AF0E15-390A-C8A7-61C3-3AA855AD69C9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3;p2">
              <a:extLst>
                <a:ext uri="{FF2B5EF4-FFF2-40B4-BE49-F238E27FC236}">
                  <a16:creationId xmlns:a16="http://schemas.microsoft.com/office/drawing/2014/main" id="{704B861C-73A0-2AF5-7EEF-DFC40D92790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4;p2">
              <a:extLst>
                <a:ext uri="{FF2B5EF4-FFF2-40B4-BE49-F238E27FC236}">
                  <a16:creationId xmlns:a16="http://schemas.microsoft.com/office/drawing/2014/main" id="{FEFBF299-8AD5-2B8F-C804-F14808FF9BFF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;p2">
              <a:extLst>
                <a:ext uri="{FF2B5EF4-FFF2-40B4-BE49-F238E27FC236}">
                  <a16:creationId xmlns:a16="http://schemas.microsoft.com/office/drawing/2014/main" id="{CC241004-60CF-06D6-DDF7-900FC4D8833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6;p2">
              <a:extLst>
                <a:ext uri="{FF2B5EF4-FFF2-40B4-BE49-F238E27FC236}">
                  <a16:creationId xmlns:a16="http://schemas.microsoft.com/office/drawing/2014/main" id="{EC1C44AC-FC2D-AB3A-7361-46CB90EBBBA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7;p2">
              <a:extLst>
                <a:ext uri="{FF2B5EF4-FFF2-40B4-BE49-F238E27FC236}">
                  <a16:creationId xmlns:a16="http://schemas.microsoft.com/office/drawing/2014/main" id="{5DFC210F-6BE3-E63E-9B60-B83757102F5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8;p2">
              <a:extLst>
                <a:ext uri="{FF2B5EF4-FFF2-40B4-BE49-F238E27FC236}">
                  <a16:creationId xmlns:a16="http://schemas.microsoft.com/office/drawing/2014/main" id="{41E95E33-3F51-83C3-65A0-381BEBAD51F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9;p2">
              <a:extLst>
                <a:ext uri="{FF2B5EF4-FFF2-40B4-BE49-F238E27FC236}">
                  <a16:creationId xmlns:a16="http://schemas.microsoft.com/office/drawing/2014/main" id="{18BE05B1-1E13-79E6-B0E8-F70A6BA5801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2;p2">
              <a:extLst>
                <a:ext uri="{FF2B5EF4-FFF2-40B4-BE49-F238E27FC236}">
                  <a16:creationId xmlns:a16="http://schemas.microsoft.com/office/drawing/2014/main" id="{0822DF1D-D300-B6DB-9079-29183086DCC2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3;p2">
              <a:extLst>
                <a:ext uri="{FF2B5EF4-FFF2-40B4-BE49-F238E27FC236}">
                  <a16:creationId xmlns:a16="http://schemas.microsoft.com/office/drawing/2014/main" id="{60926228-3F35-0FAF-0AF1-2424119CF05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4;p2">
              <a:extLst>
                <a:ext uri="{FF2B5EF4-FFF2-40B4-BE49-F238E27FC236}">
                  <a16:creationId xmlns:a16="http://schemas.microsoft.com/office/drawing/2014/main" id="{5DA568E9-EB56-882D-737F-222F5B2E4035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5;p2">
              <a:extLst>
                <a:ext uri="{FF2B5EF4-FFF2-40B4-BE49-F238E27FC236}">
                  <a16:creationId xmlns:a16="http://schemas.microsoft.com/office/drawing/2014/main" id="{8E19BBE1-4C28-3CA6-F92F-42B293E7014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6;p2">
              <a:extLst>
                <a:ext uri="{FF2B5EF4-FFF2-40B4-BE49-F238E27FC236}">
                  <a16:creationId xmlns:a16="http://schemas.microsoft.com/office/drawing/2014/main" id="{8075C673-0999-5CDF-F8A1-F022900E49B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7;p2">
              <a:extLst>
                <a:ext uri="{FF2B5EF4-FFF2-40B4-BE49-F238E27FC236}">
                  <a16:creationId xmlns:a16="http://schemas.microsoft.com/office/drawing/2014/main" id="{EEE25B94-6546-C890-52D9-9DEAEF5F47A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8;p2">
              <a:extLst>
                <a:ext uri="{FF2B5EF4-FFF2-40B4-BE49-F238E27FC236}">
                  <a16:creationId xmlns:a16="http://schemas.microsoft.com/office/drawing/2014/main" id="{7B4C0ED2-78D6-2F5C-6958-679EE2F85BB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9;p2">
              <a:extLst>
                <a:ext uri="{FF2B5EF4-FFF2-40B4-BE49-F238E27FC236}">
                  <a16:creationId xmlns:a16="http://schemas.microsoft.com/office/drawing/2014/main" id="{58D94759-A362-FAB3-ACF6-7A8767111E8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764AE92-1EA0-C1A6-9717-FFFAFCB6E1C4}"/>
              </a:ext>
            </a:extLst>
          </p:cNvPr>
          <p:cNvGrpSpPr/>
          <p:nvPr/>
        </p:nvGrpSpPr>
        <p:grpSpPr>
          <a:xfrm>
            <a:off x="7034331" y="831959"/>
            <a:ext cx="1595595" cy="533888"/>
            <a:chOff x="4844307" y="5029935"/>
            <a:chExt cx="1595595" cy="533888"/>
          </a:xfrm>
        </p:grpSpPr>
        <p:sp>
          <p:nvSpPr>
            <p:cNvPr id="61" name="Google Shape;12;p2">
              <a:extLst>
                <a:ext uri="{FF2B5EF4-FFF2-40B4-BE49-F238E27FC236}">
                  <a16:creationId xmlns:a16="http://schemas.microsoft.com/office/drawing/2014/main" id="{4C1218B7-836C-353F-C507-7A75094EDD7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3;p2">
              <a:extLst>
                <a:ext uri="{FF2B5EF4-FFF2-40B4-BE49-F238E27FC236}">
                  <a16:creationId xmlns:a16="http://schemas.microsoft.com/office/drawing/2014/main" id="{429F94B1-F419-1FF8-4FA4-C87CECA2CE25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4;p2">
              <a:extLst>
                <a:ext uri="{FF2B5EF4-FFF2-40B4-BE49-F238E27FC236}">
                  <a16:creationId xmlns:a16="http://schemas.microsoft.com/office/drawing/2014/main" id="{B95C9E8E-DF9A-E098-D3BB-FC66609389E1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5;p2">
              <a:extLst>
                <a:ext uri="{FF2B5EF4-FFF2-40B4-BE49-F238E27FC236}">
                  <a16:creationId xmlns:a16="http://schemas.microsoft.com/office/drawing/2014/main" id="{4C672D3C-EE60-517C-F9BD-CAE289557D7C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6;p2">
              <a:extLst>
                <a:ext uri="{FF2B5EF4-FFF2-40B4-BE49-F238E27FC236}">
                  <a16:creationId xmlns:a16="http://schemas.microsoft.com/office/drawing/2014/main" id="{FD39CE21-5D6A-4834-93BF-D660CBD599AA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7;p2">
              <a:extLst>
                <a:ext uri="{FF2B5EF4-FFF2-40B4-BE49-F238E27FC236}">
                  <a16:creationId xmlns:a16="http://schemas.microsoft.com/office/drawing/2014/main" id="{B603E20D-309A-48E7-658C-B55C8297F16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8;p2">
              <a:extLst>
                <a:ext uri="{FF2B5EF4-FFF2-40B4-BE49-F238E27FC236}">
                  <a16:creationId xmlns:a16="http://schemas.microsoft.com/office/drawing/2014/main" id="{6F32A648-A455-6168-758E-082986500F1B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9;p2">
              <a:extLst>
                <a:ext uri="{FF2B5EF4-FFF2-40B4-BE49-F238E27FC236}">
                  <a16:creationId xmlns:a16="http://schemas.microsoft.com/office/drawing/2014/main" id="{FCCA38EF-290E-80C5-6AE4-6BD9780D55C9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2;p2">
              <a:extLst>
                <a:ext uri="{FF2B5EF4-FFF2-40B4-BE49-F238E27FC236}">
                  <a16:creationId xmlns:a16="http://schemas.microsoft.com/office/drawing/2014/main" id="{5F528123-4A14-C2E4-F341-75C1227096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3;p2">
              <a:extLst>
                <a:ext uri="{FF2B5EF4-FFF2-40B4-BE49-F238E27FC236}">
                  <a16:creationId xmlns:a16="http://schemas.microsoft.com/office/drawing/2014/main" id="{2411B84F-A7EF-5E70-850A-9939A8682F7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4;p2">
              <a:extLst>
                <a:ext uri="{FF2B5EF4-FFF2-40B4-BE49-F238E27FC236}">
                  <a16:creationId xmlns:a16="http://schemas.microsoft.com/office/drawing/2014/main" id="{F876374D-0820-A3FA-0790-67ED2ACCB2AC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5;p2">
              <a:extLst>
                <a:ext uri="{FF2B5EF4-FFF2-40B4-BE49-F238E27FC236}">
                  <a16:creationId xmlns:a16="http://schemas.microsoft.com/office/drawing/2014/main" id="{F947F9CC-9E57-2375-A088-EFD21624846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6;p2">
              <a:extLst>
                <a:ext uri="{FF2B5EF4-FFF2-40B4-BE49-F238E27FC236}">
                  <a16:creationId xmlns:a16="http://schemas.microsoft.com/office/drawing/2014/main" id="{D33BEDA6-80BF-0614-2C76-ECA70D98311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7;p2">
              <a:extLst>
                <a:ext uri="{FF2B5EF4-FFF2-40B4-BE49-F238E27FC236}">
                  <a16:creationId xmlns:a16="http://schemas.microsoft.com/office/drawing/2014/main" id="{2444F5AE-14D1-C95B-66BC-2B073DBC1783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8;p2">
              <a:extLst>
                <a:ext uri="{FF2B5EF4-FFF2-40B4-BE49-F238E27FC236}">
                  <a16:creationId xmlns:a16="http://schemas.microsoft.com/office/drawing/2014/main" id="{6F357AD2-AE89-9431-C0A7-1F2E10F7519A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9;p2">
              <a:extLst>
                <a:ext uri="{FF2B5EF4-FFF2-40B4-BE49-F238E27FC236}">
                  <a16:creationId xmlns:a16="http://schemas.microsoft.com/office/drawing/2014/main" id="{2E49CA56-3481-D059-85B7-06B2EFBC67F3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2FE4D2B-77DA-85AA-6CCE-172A59574CF8}"/>
              </a:ext>
            </a:extLst>
          </p:cNvPr>
          <p:cNvGrpSpPr/>
          <p:nvPr/>
        </p:nvGrpSpPr>
        <p:grpSpPr>
          <a:xfrm>
            <a:off x="6996532" y="858665"/>
            <a:ext cx="1770976" cy="1770976"/>
            <a:chOff x="4425148" y="-1909666"/>
            <a:chExt cx="4511924" cy="4511924"/>
          </a:xfrm>
        </p:grpSpPr>
        <p:sp>
          <p:nvSpPr>
            <p:cNvPr id="28" name="Google Shape;474;p30">
              <a:extLst>
                <a:ext uri="{FF2B5EF4-FFF2-40B4-BE49-F238E27FC236}">
                  <a16:creationId xmlns:a16="http://schemas.microsoft.com/office/drawing/2014/main" id="{CAE7ACE9-BC63-B48C-143C-A010B1647075}"/>
                </a:ext>
              </a:extLst>
            </p:cNvPr>
            <p:cNvSpPr/>
            <p:nvPr/>
          </p:nvSpPr>
          <p:spPr>
            <a:xfrm rot="18900000">
              <a:off x="4425148" y="-1909666"/>
              <a:ext cx="4511924" cy="4511924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rgbClr val="69B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517;p30">
              <a:extLst>
                <a:ext uri="{FF2B5EF4-FFF2-40B4-BE49-F238E27FC236}">
                  <a16:creationId xmlns:a16="http://schemas.microsoft.com/office/drawing/2014/main" id="{B2B9E530-D49D-2C83-01C9-1940A24F2BC0}"/>
                </a:ext>
              </a:extLst>
            </p:cNvPr>
            <p:cNvSpPr/>
            <p:nvPr/>
          </p:nvSpPr>
          <p:spPr>
            <a:xfrm rot="10800000">
              <a:off x="5609252" y="1281828"/>
              <a:ext cx="265300" cy="26530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518;p30">
              <a:extLst>
                <a:ext uri="{FF2B5EF4-FFF2-40B4-BE49-F238E27FC236}">
                  <a16:creationId xmlns:a16="http://schemas.microsoft.com/office/drawing/2014/main" id="{C179BD75-9C5D-2F68-4927-8FCD6C6B1B20}"/>
                </a:ext>
              </a:extLst>
            </p:cNvPr>
            <p:cNvSpPr/>
            <p:nvPr/>
          </p:nvSpPr>
          <p:spPr>
            <a:xfrm rot="10800000">
              <a:off x="5959821" y="798569"/>
              <a:ext cx="406705" cy="40670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9E8EBA-3A04-DA74-A273-74D32F1D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Causes and Risk Factors</a:t>
            </a:r>
            <a:endParaRPr lang="en-CA" sz="320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1C1F8B-A300-883A-B32C-50D06A20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F35D-1115-1F4A-30AD-D4436219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F8FDDE8-2195-49D8-8EEB-899AC202552F}"/>
              </a:ext>
            </a:extLst>
          </p:cNvPr>
          <p:cNvGrpSpPr/>
          <p:nvPr/>
        </p:nvGrpSpPr>
        <p:grpSpPr>
          <a:xfrm>
            <a:off x="412907" y="1806382"/>
            <a:ext cx="6026366" cy="4080577"/>
            <a:chOff x="6165634" y="1860566"/>
            <a:chExt cx="6026366" cy="4080577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FB3A2AD-8532-43D9-B38D-F25B52CC6286}"/>
                </a:ext>
              </a:extLst>
            </p:cNvPr>
            <p:cNvGrpSpPr/>
            <p:nvPr/>
          </p:nvGrpSpPr>
          <p:grpSpPr>
            <a:xfrm>
              <a:off x="6165634" y="1860566"/>
              <a:ext cx="6026366" cy="1720833"/>
              <a:chOff x="6165634" y="1860566"/>
              <a:chExt cx="6026366" cy="1720833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9A35B3D4-3032-4DA1-A9D2-04497B667304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6026366" cy="1720833"/>
                <a:chOff x="6165634" y="1860566"/>
                <a:chExt cx="6026366" cy="1720833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6D9663AB-F2A7-447A-9C74-ECF93CD4DD51}"/>
                    </a:ext>
                  </a:extLst>
                </p:cNvPr>
                <p:cNvSpPr/>
                <p:nvPr/>
              </p:nvSpPr>
              <p:spPr>
                <a:xfrm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B4D9BA6A-F003-4A8D-A1A6-A3F0CCD2136E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5122822" cy="1720833"/>
                  <a:chOff x="8407573" y="2510323"/>
                  <a:chExt cx="5122822" cy="1720833"/>
                </a:xfrm>
              </p:grpSpPr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7A7B2AF3-1E2F-49D7-B28A-6ED8691BBDB2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5122822" cy="1720833"/>
                    <a:chOff x="6445516" y="3144377"/>
                    <a:chExt cx="5122822" cy="1720833"/>
                  </a:xfrm>
                </p:grpSpPr>
                <p:sp>
                  <p:nvSpPr>
                    <p:cNvPr id="108" name="Rectangle 107">
                      <a:extLst>
                        <a:ext uri="{FF2B5EF4-FFF2-40B4-BE49-F238E27FC236}">
                          <a16:creationId xmlns:a16="http://schemas.microsoft.com/office/drawing/2014/main" id="{E9A82C93-4AE3-445D-944C-E71E806328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5122822" cy="1720833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9D826CFD-6CAF-42E8-92F2-97539C821A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073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313ADC85-9AE2-4168-B3A2-AE111121088C}"/>
                      </a:ext>
                    </a:extLst>
                  </p:cNvPr>
                  <p:cNvSpPr txBox="1"/>
                  <p:nvPr/>
                </p:nvSpPr>
                <p:spPr>
                  <a:xfrm>
                    <a:off x="8523130" y="3113479"/>
                    <a:ext cx="4693038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844081D-E97F-426B-9544-D0C353396F77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u="sng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01.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8976E00-F47E-4127-8F4D-8D675FCBB49D}"/>
                </a:ext>
              </a:extLst>
            </p:cNvPr>
            <p:cNvGrpSpPr/>
            <p:nvPr/>
          </p:nvGrpSpPr>
          <p:grpSpPr>
            <a:xfrm>
              <a:off x="6165634" y="4220310"/>
              <a:ext cx="6026366" cy="1720833"/>
              <a:chOff x="6165634" y="1860566"/>
              <a:chExt cx="6026366" cy="1720833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11EA50A-8225-4DC4-88D3-4ACC3403A6CE}"/>
                  </a:ext>
                </a:extLst>
              </p:cNvPr>
              <p:cNvGrpSpPr/>
              <p:nvPr/>
            </p:nvGrpSpPr>
            <p:grpSpPr>
              <a:xfrm>
                <a:off x="6165634" y="1860566"/>
                <a:ext cx="6026366" cy="1720833"/>
                <a:chOff x="6165634" y="1860566"/>
                <a:chExt cx="6026366" cy="1720833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B18F6B0A-1CAE-4D15-93C6-0FADF9DA5D3E}"/>
                    </a:ext>
                  </a:extLst>
                </p:cNvPr>
                <p:cNvSpPr/>
                <p:nvPr/>
              </p:nvSpPr>
              <p:spPr>
                <a:xfrm>
                  <a:off x="6165634" y="1861977"/>
                  <a:ext cx="832472" cy="1718011"/>
                </a:xfrm>
                <a:custGeom>
                  <a:avLst/>
                  <a:gdLst>
                    <a:gd name="connsiteX0" fmla="*/ 0 w 832472"/>
                    <a:gd name="connsiteY0" fmla="*/ 859005 h 1718011"/>
                    <a:gd name="connsiteX1" fmla="*/ 0 w 832472"/>
                    <a:gd name="connsiteY1" fmla="*/ 859006 h 1718011"/>
                    <a:gd name="connsiteX2" fmla="*/ 0 w 832472"/>
                    <a:gd name="connsiteY2" fmla="*/ 859006 h 1718011"/>
                    <a:gd name="connsiteX3" fmla="*/ 832472 w 832472"/>
                    <a:gd name="connsiteY3" fmla="*/ 0 h 1718011"/>
                    <a:gd name="connsiteX4" fmla="*/ 832472 w 832472"/>
                    <a:gd name="connsiteY4" fmla="*/ 1718011 h 1718011"/>
                    <a:gd name="connsiteX5" fmla="*/ 772445 w 832472"/>
                    <a:gd name="connsiteY5" fmla="*/ 1714980 h 1718011"/>
                    <a:gd name="connsiteX6" fmla="*/ 17481 w 832472"/>
                    <a:gd name="connsiteY6" fmla="*/ 1032409 h 1718011"/>
                    <a:gd name="connsiteX7" fmla="*/ 0 w 832472"/>
                    <a:gd name="connsiteY7" fmla="*/ 859006 h 1718011"/>
                    <a:gd name="connsiteX8" fmla="*/ 17481 w 832472"/>
                    <a:gd name="connsiteY8" fmla="*/ 685602 h 1718011"/>
                    <a:gd name="connsiteX9" fmla="*/ 772445 w 832472"/>
                    <a:gd name="connsiteY9" fmla="*/ 3031 h 1718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32472" h="1718011">
                      <a:moveTo>
                        <a:pt x="0" y="859005"/>
                      </a:moveTo>
                      <a:lnTo>
                        <a:pt x="0" y="859006"/>
                      </a:lnTo>
                      <a:lnTo>
                        <a:pt x="0" y="859006"/>
                      </a:lnTo>
                      <a:close/>
                      <a:moveTo>
                        <a:pt x="832472" y="0"/>
                      </a:moveTo>
                      <a:lnTo>
                        <a:pt x="832472" y="1718011"/>
                      </a:lnTo>
                      <a:lnTo>
                        <a:pt x="772445" y="1714980"/>
                      </a:lnTo>
                      <a:cubicBezTo>
                        <a:pt x="396424" y="1676793"/>
                        <a:pt x="91981" y="1396481"/>
                        <a:pt x="17481" y="1032409"/>
                      </a:cubicBezTo>
                      <a:lnTo>
                        <a:pt x="0" y="859006"/>
                      </a:lnTo>
                      <a:lnTo>
                        <a:pt x="17481" y="685602"/>
                      </a:lnTo>
                      <a:cubicBezTo>
                        <a:pt x="91981" y="321530"/>
                        <a:pt x="396424" y="41218"/>
                        <a:pt x="772445" y="303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59A93CE4-B55A-40C4-B23C-554915DA3F86}"/>
                    </a:ext>
                  </a:extLst>
                </p:cNvPr>
                <p:cNvGrpSpPr/>
                <p:nvPr/>
              </p:nvGrpSpPr>
              <p:grpSpPr>
                <a:xfrm>
                  <a:off x="7069178" y="1860566"/>
                  <a:ext cx="5122822" cy="1720833"/>
                  <a:chOff x="8407573" y="2510323"/>
                  <a:chExt cx="5122822" cy="1720833"/>
                </a:xfrm>
              </p:grpSpPr>
              <p:grpSp>
                <p:nvGrpSpPr>
                  <p:cNvPr id="98" name="Group 97">
                    <a:extLst>
                      <a:ext uri="{FF2B5EF4-FFF2-40B4-BE49-F238E27FC236}">
                        <a16:creationId xmlns:a16="http://schemas.microsoft.com/office/drawing/2014/main" id="{2091B24B-95FC-43F2-BFA6-E735DFAAFC44}"/>
                      </a:ext>
                    </a:extLst>
                  </p:cNvPr>
                  <p:cNvGrpSpPr/>
                  <p:nvPr/>
                </p:nvGrpSpPr>
                <p:grpSpPr>
                  <a:xfrm>
                    <a:off x="8407573" y="2510323"/>
                    <a:ext cx="5122822" cy="1720833"/>
                    <a:chOff x="6445516" y="3144377"/>
                    <a:chExt cx="5122822" cy="1720833"/>
                  </a:xfrm>
                </p:grpSpPr>
                <p:sp>
                  <p:nvSpPr>
                    <p:cNvPr id="100" name="Rectangle 99">
                      <a:extLst>
                        <a:ext uri="{FF2B5EF4-FFF2-40B4-BE49-F238E27FC236}">
                          <a16:creationId xmlns:a16="http://schemas.microsoft.com/office/drawing/2014/main" id="{22A1994C-7844-478B-90BE-21C8943751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5516" y="3144377"/>
                      <a:ext cx="5122822" cy="1720833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dirty="0">
                        <a:solidFill>
                          <a:schemeClr val="tx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992BFD7E-78FC-408B-A304-BD77BEA917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073" y="3406581"/>
                      <a:ext cx="2459940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b="1" spc="0" dirty="0">
                          <a:solidFill>
                            <a:schemeClr val="tx2"/>
                          </a:solidFill>
                          <a:cs typeface="Aharoni" panose="02010803020104030203" pitchFamily="2" charset="-79"/>
                        </a:rPr>
                        <a:t>PLACEHOLDER TITLE</a:t>
                      </a:r>
                    </a:p>
                  </p:txBody>
                </p:sp>
              </p:grp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F9C74751-51B9-460D-8C92-245AAF2A2A53}"/>
                      </a:ext>
                    </a:extLst>
                  </p:cNvPr>
                  <p:cNvSpPr txBox="1"/>
                  <p:nvPr/>
                </p:nvSpPr>
                <p:spPr>
                  <a:xfrm>
                    <a:off x="8523130" y="3113479"/>
                    <a:ext cx="4693038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tx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C00371C-A145-48DF-AC43-1533B1D3B700}"/>
                  </a:ext>
                </a:extLst>
              </p:cNvPr>
              <p:cNvSpPr txBox="1"/>
              <p:nvPr/>
            </p:nvSpPr>
            <p:spPr>
              <a:xfrm>
                <a:off x="6166675" y="2357330"/>
                <a:ext cx="9733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u="sng" dirty="0">
                    <a:solidFill>
                      <a:schemeClr val="tx2"/>
                    </a:solidFill>
                    <a:latin typeface="+mj-lt"/>
                    <a:cs typeface="Aharoni" panose="02010803020104030203" pitchFamily="2" charset="-79"/>
                  </a:rPr>
                  <a:t>02.</a:t>
                </a:r>
              </a:p>
            </p:txBody>
          </p:sp>
        </p:grpSp>
      </p:grpSp>
      <p:pic>
        <p:nvPicPr>
          <p:cNvPr id="9" name="Picture Placeholder 8" descr="A person holding a heart shaped object&#10;&#10;Description automatically generated">
            <a:extLst>
              <a:ext uri="{FF2B5EF4-FFF2-40B4-BE49-F238E27FC236}">
                <a16:creationId xmlns:a16="http://schemas.microsoft.com/office/drawing/2014/main" id="{B456E1F1-CBE3-2D82-2E5E-26E06B014C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203B77D-A404-537D-11F3-E9A6D5AB37C1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11" name="Google Shape;12;p2">
              <a:extLst>
                <a:ext uri="{FF2B5EF4-FFF2-40B4-BE49-F238E27FC236}">
                  <a16:creationId xmlns:a16="http://schemas.microsoft.com/office/drawing/2014/main" id="{B8A12E30-7921-B810-B699-ABFCD862C882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3;p2">
              <a:extLst>
                <a:ext uri="{FF2B5EF4-FFF2-40B4-BE49-F238E27FC236}">
                  <a16:creationId xmlns:a16="http://schemas.microsoft.com/office/drawing/2014/main" id="{73A231AE-8B93-878D-93CE-0661BF7EBADE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4;p2">
              <a:extLst>
                <a:ext uri="{FF2B5EF4-FFF2-40B4-BE49-F238E27FC236}">
                  <a16:creationId xmlns:a16="http://schemas.microsoft.com/office/drawing/2014/main" id="{556686F5-60C5-8329-4CFC-C009FD425C27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5;p2">
              <a:extLst>
                <a:ext uri="{FF2B5EF4-FFF2-40B4-BE49-F238E27FC236}">
                  <a16:creationId xmlns:a16="http://schemas.microsoft.com/office/drawing/2014/main" id="{D445F564-FC07-9D30-2E7A-38C6EA4471F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6;p2">
              <a:extLst>
                <a:ext uri="{FF2B5EF4-FFF2-40B4-BE49-F238E27FC236}">
                  <a16:creationId xmlns:a16="http://schemas.microsoft.com/office/drawing/2014/main" id="{568000BE-B92F-73D4-1D39-EF4034A7448E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7;p2">
              <a:extLst>
                <a:ext uri="{FF2B5EF4-FFF2-40B4-BE49-F238E27FC236}">
                  <a16:creationId xmlns:a16="http://schemas.microsoft.com/office/drawing/2014/main" id="{32AC3EA7-87B8-3A87-E595-2716BCA7DC67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8;p2">
              <a:extLst>
                <a:ext uri="{FF2B5EF4-FFF2-40B4-BE49-F238E27FC236}">
                  <a16:creationId xmlns:a16="http://schemas.microsoft.com/office/drawing/2014/main" id="{EFCE615E-DD52-4593-214A-85C1BC494E1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;p2">
              <a:extLst>
                <a:ext uri="{FF2B5EF4-FFF2-40B4-BE49-F238E27FC236}">
                  <a16:creationId xmlns:a16="http://schemas.microsoft.com/office/drawing/2014/main" id="{8B0440F0-1DDD-1DFB-416B-A0552080D5A5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E8D8F9C7-3DAF-E14E-23EF-4E466BA8B8F6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3;p2">
              <a:extLst>
                <a:ext uri="{FF2B5EF4-FFF2-40B4-BE49-F238E27FC236}">
                  <a16:creationId xmlns:a16="http://schemas.microsoft.com/office/drawing/2014/main" id="{8513106E-8E63-6FF4-7E14-E87EE473B331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4;p2">
              <a:extLst>
                <a:ext uri="{FF2B5EF4-FFF2-40B4-BE49-F238E27FC236}">
                  <a16:creationId xmlns:a16="http://schemas.microsoft.com/office/drawing/2014/main" id="{AB24A9ED-FCE7-C229-2488-C313D7F2B58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5;p2">
              <a:extLst>
                <a:ext uri="{FF2B5EF4-FFF2-40B4-BE49-F238E27FC236}">
                  <a16:creationId xmlns:a16="http://schemas.microsoft.com/office/drawing/2014/main" id="{DBF6DAC3-E159-C082-433D-C74E9CC5D1C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6;p2">
              <a:extLst>
                <a:ext uri="{FF2B5EF4-FFF2-40B4-BE49-F238E27FC236}">
                  <a16:creationId xmlns:a16="http://schemas.microsoft.com/office/drawing/2014/main" id="{5C487A56-99B6-C497-02A0-4AB5CB2FB23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7;p2">
              <a:extLst>
                <a:ext uri="{FF2B5EF4-FFF2-40B4-BE49-F238E27FC236}">
                  <a16:creationId xmlns:a16="http://schemas.microsoft.com/office/drawing/2014/main" id="{72546748-B183-BBC0-8F6D-BF487067790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8;p2">
              <a:extLst>
                <a:ext uri="{FF2B5EF4-FFF2-40B4-BE49-F238E27FC236}">
                  <a16:creationId xmlns:a16="http://schemas.microsoft.com/office/drawing/2014/main" id="{CE0ECC0F-E381-40D1-8E9F-BF60A756EE1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9;p2">
              <a:extLst>
                <a:ext uri="{FF2B5EF4-FFF2-40B4-BE49-F238E27FC236}">
                  <a16:creationId xmlns:a16="http://schemas.microsoft.com/office/drawing/2014/main" id="{EADEBF5D-6E4E-8946-C035-23EA240EBEE6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BA73547-E70D-FBC7-CDF1-75CE3C232D84}"/>
              </a:ext>
            </a:extLst>
          </p:cNvPr>
          <p:cNvGrpSpPr/>
          <p:nvPr/>
        </p:nvGrpSpPr>
        <p:grpSpPr>
          <a:xfrm>
            <a:off x="7344121" y="5453216"/>
            <a:ext cx="2777995" cy="2228921"/>
            <a:chOff x="411411" y="5452656"/>
            <a:chExt cx="2777995" cy="2228921"/>
          </a:xfrm>
        </p:grpSpPr>
        <p:sp>
          <p:nvSpPr>
            <p:cNvPr id="32" name="Google Shape;519;p30">
              <a:extLst>
                <a:ext uri="{FF2B5EF4-FFF2-40B4-BE49-F238E27FC236}">
                  <a16:creationId xmlns:a16="http://schemas.microsoft.com/office/drawing/2014/main" id="{8302842B-9F08-6327-0451-1C4636E4CC40}"/>
                </a:ext>
              </a:extLst>
            </p:cNvPr>
            <p:cNvSpPr/>
            <p:nvPr/>
          </p:nvSpPr>
          <p:spPr>
            <a:xfrm rot="-2700000">
              <a:off x="960485" y="5452656"/>
              <a:ext cx="2228921" cy="2228921"/>
            </a:xfrm>
            <a:custGeom>
              <a:avLst/>
              <a:gdLst/>
              <a:ahLst/>
              <a:cxnLst/>
              <a:rect l="l" t="t" r="r" b="b"/>
              <a:pathLst>
                <a:path w="459500" h="459500" extrusionOk="0">
                  <a:moveTo>
                    <a:pt x="459501" y="229750"/>
                  </a:moveTo>
                  <a:cubicBezTo>
                    <a:pt x="459501" y="356638"/>
                    <a:pt x="356638" y="459501"/>
                    <a:pt x="229750" y="459501"/>
                  </a:cubicBezTo>
                  <a:cubicBezTo>
                    <a:pt x="102863" y="459501"/>
                    <a:pt x="0" y="356638"/>
                    <a:pt x="0" y="229750"/>
                  </a:cubicBezTo>
                  <a:cubicBezTo>
                    <a:pt x="0" y="102863"/>
                    <a:pt x="102863" y="0"/>
                    <a:pt x="229750" y="0"/>
                  </a:cubicBezTo>
                  <a:cubicBezTo>
                    <a:pt x="356638" y="0"/>
                    <a:pt x="459501" y="102863"/>
                    <a:pt x="459501" y="2297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3" name="Google Shape;520;p30">
              <a:extLst>
                <a:ext uri="{FF2B5EF4-FFF2-40B4-BE49-F238E27FC236}">
                  <a16:creationId xmlns:a16="http://schemas.microsoft.com/office/drawing/2014/main" id="{D830420B-722F-789F-E514-876B8A69D444}"/>
                </a:ext>
              </a:extLst>
            </p:cNvPr>
            <p:cNvGrpSpPr/>
            <p:nvPr/>
          </p:nvGrpSpPr>
          <p:grpSpPr>
            <a:xfrm>
              <a:off x="411411" y="5696302"/>
              <a:ext cx="537900" cy="519860"/>
              <a:chOff x="276538" y="4265936"/>
              <a:chExt cx="537900" cy="519860"/>
            </a:xfrm>
            <a:solidFill>
              <a:schemeClr val="accent2"/>
            </a:solidFill>
          </p:grpSpPr>
          <p:sp>
            <p:nvSpPr>
              <p:cNvPr id="34" name="Google Shape;521;p30">
                <a:extLst>
                  <a:ext uri="{FF2B5EF4-FFF2-40B4-BE49-F238E27FC236}">
                    <a16:creationId xmlns:a16="http://schemas.microsoft.com/office/drawing/2014/main" id="{5D2280DE-A6B5-EE2A-88B9-D6D91F39AD24}"/>
                  </a:ext>
                </a:extLst>
              </p:cNvPr>
              <p:cNvSpPr/>
              <p:nvPr/>
            </p:nvSpPr>
            <p:spPr>
              <a:xfrm rot="10800000">
                <a:off x="620490" y="4591849"/>
                <a:ext cx="193947" cy="193947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522;p30">
                <a:extLst>
                  <a:ext uri="{FF2B5EF4-FFF2-40B4-BE49-F238E27FC236}">
                    <a16:creationId xmlns:a16="http://schemas.microsoft.com/office/drawing/2014/main" id="{E603171B-2144-2296-6EF2-0C6DD47FF38E}"/>
                  </a:ext>
                </a:extLst>
              </p:cNvPr>
              <p:cNvSpPr/>
              <p:nvPr/>
            </p:nvSpPr>
            <p:spPr>
              <a:xfrm rot="10800000">
                <a:off x="276538" y="4265936"/>
                <a:ext cx="267245" cy="26724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41834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1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 descr="A person holding a globe&#10;&#10;Description automatically generated">
            <a:extLst>
              <a:ext uri="{FF2B5EF4-FFF2-40B4-BE49-F238E27FC236}">
                <a16:creationId xmlns:a16="http://schemas.microsoft.com/office/drawing/2014/main" id="{F18ECDC8-CCDB-9B2C-E0F7-E2BA775583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6579445B-6446-024E-7872-A1EEDBC86CF4}"/>
              </a:ext>
            </a:extLst>
          </p:cNvPr>
          <p:cNvSpPr/>
          <p:nvPr/>
        </p:nvSpPr>
        <p:spPr>
          <a:xfrm>
            <a:off x="-12700" y="3429000"/>
            <a:ext cx="12217401" cy="3107944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2A2B5E-C8FC-7713-3121-B80CE96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Symptoms and Diagnosis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B0520-2059-7860-E699-B0C9B8937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ABE4C-6761-7E5D-0541-837F69B78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213593"/>
            <a:ext cx="10801200" cy="3882842"/>
            <a:chOff x="278817" y="1416693"/>
            <a:chExt cx="11634366" cy="41823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16693"/>
              <a:ext cx="2743200" cy="4182352"/>
              <a:chOff x="278817" y="2170839"/>
              <a:chExt cx="2743200" cy="418235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1D35EC9-DDB6-4B43-7F08-FA1388040C59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16693"/>
              <a:ext cx="2743200" cy="4182352"/>
              <a:chOff x="278817" y="2170839"/>
              <a:chExt cx="2743200" cy="418235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FB06B83-B4B2-F27E-FECB-ADD544FD80A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16693"/>
              <a:ext cx="2743200" cy="4182352"/>
              <a:chOff x="278817" y="2170839"/>
              <a:chExt cx="2743200" cy="418235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F899063-2726-98BD-08BC-5F15D98DAA32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16693"/>
              <a:ext cx="2743200" cy="4182352"/>
              <a:chOff x="278817" y="2170839"/>
              <a:chExt cx="2743200" cy="418235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F3BFE5A-D962-F2B0-0BAB-47B7B68CE81E}"/>
                  </a:ext>
                </a:extLst>
              </p:cNvPr>
              <p:cNvSpPr/>
              <p:nvPr/>
            </p:nvSpPr>
            <p:spPr>
              <a:xfrm>
                <a:off x="1151139" y="2170839"/>
                <a:ext cx="998552" cy="99855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tx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1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BBF3621-1FD5-92FD-0746-B45618B012DE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55" name="Google Shape;12;p2">
              <a:extLst>
                <a:ext uri="{FF2B5EF4-FFF2-40B4-BE49-F238E27FC236}">
                  <a16:creationId xmlns:a16="http://schemas.microsoft.com/office/drawing/2014/main" id="{338B413F-E507-54F8-65FE-F8407D55A17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3;p2">
              <a:extLst>
                <a:ext uri="{FF2B5EF4-FFF2-40B4-BE49-F238E27FC236}">
                  <a16:creationId xmlns:a16="http://schemas.microsoft.com/office/drawing/2014/main" id="{B7A6FF62-9A81-DD3A-DCA7-898A961D03D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4;p2">
              <a:extLst>
                <a:ext uri="{FF2B5EF4-FFF2-40B4-BE49-F238E27FC236}">
                  <a16:creationId xmlns:a16="http://schemas.microsoft.com/office/drawing/2014/main" id="{1C7131D6-DF73-B3AD-8CFC-A6753857230A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5;p2">
              <a:extLst>
                <a:ext uri="{FF2B5EF4-FFF2-40B4-BE49-F238E27FC236}">
                  <a16:creationId xmlns:a16="http://schemas.microsoft.com/office/drawing/2014/main" id="{5FAE76BB-63B8-1C5C-0625-2A2AD4AEF45F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6;p2">
              <a:extLst>
                <a:ext uri="{FF2B5EF4-FFF2-40B4-BE49-F238E27FC236}">
                  <a16:creationId xmlns:a16="http://schemas.microsoft.com/office/drawing/2014/main" id="{F10FD3CA-7D9A-0824-5FC8-EF835928A405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7;p2">
              <a:extLst>
                <a:ext uri="{FF2B5EF4-FFF2-40B4-BE49-F238E27FC236}">
                  <a16:creationId xmlns:a16="http://schemas.microsoft.com/office/drawing/2014/main" id="{8C0EDDB9-4A1A-2025-8021-621B1FCD81F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8;p2">
              <a:extLst>
                <a:ext uri="{FF2B5EF4-FFF2-40B4-BE49-F238E27FC236}">
                  <a16:creationId xmlns:a16="http://schemas.microsoft.com/office/drawing/2014/main" id="{5D9E31A3-8248-1A03-0FB6-DE732EE0904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9;p2">
              <a:extLst>
                <a:ext uri="{FF2B5EF4-FFF2-40B4-BE49-F238E27FC236}">
                  <a16:creationId xmlns:a16="http://schemas.microsoft.com/office/drawing/2014/main" id="{FCF8A044-3A21-97CD-2397-A39803EDB2C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2;p2">
              <a:extLst>
                <a:ext uri="{FF2B5EF4-FFF2-40B4-BE49-F238E27FC236}">
                  <a16:creationId xmlns:a16="http://schemas.microsoft.com/office/drawing/2014/main" id="{351B3CCF-0824-1C88-4539-717CDF382E80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3;p2">
              <a:extLst>
                <a:ext uri="{FF2B5EF4-FFF2-40B4-BE49-F238E27FC236}">
                  <a16:creationId xmlns:a16="http://schemas.microsoft.com/office/drawing/2014/main" id="{BD76EC9E-47A7-11A0-97FD-549B2973174C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4;p2">
              <a:extLst>
                <a:ext uri="{FF2B5EF4-FFF2-40B4-BE49-F238E27FC236}">
                  <a16:creationId xmlns:a16="http://schemas.microsoft.com/office/drawing/2014/main" id="{4F7BF3DD-A9D7-A39C-9BE1-984ADB331E45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5;p2">
              <a:extLst>
                <a:ext uri="{FF2B5EF4-FFF2-40B4-BE49-F238E27FC236}">
                  <a16:creationId xmlns:a16="http://schemas.microsoft.com/office/drawing/2014/main" id="{D41FB6C1-275C-8592-8E13-4BC9074B3342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6;p2">
              <a:extLst>
                <a:ext uri="{FF2B5EF4-FFF2-40B4-BE49-F238E27FC236}">
                  <a16:creationId xmlns:a16="http://schemas.microsoft.com/office/drawing/2014/main" id="{631C7352-C343-A7F8-141C-CA700A23076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7;p2">
              <a:extLst>
                <a:ext uri="{FF2B5EF4-FFF2-40B4-BE49-F238E27FC236}">
                  <a16:creationId xmlns:a16="http://schemas.microsoft.com/office/drawing/2014/main" id="{081631E1-E9CD-A2D5-E66A-71CEB11E699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8;p2">
              <a:extLst>
                <a:ext uri="{FF2B5EF4-FFF2-40B4-BE49-F238E27FC236}">
                  <a16:creationId xmlns:a16="http://schemas.microsoft.com/office/drawing/2014/main" id="{02DE83AC-1E2D-032A-FBAF-C30FBCAB4D8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9;p2">
              <a:extLst>
                <a:ext uri="{FF2B5EF4-FFF2-40B4-BE49-F238E27FC236}">
                  <a16:creationId xmlns:a16="http://schemas.microsoft.com/office/drawing/2014/main" id="{3AB4B24E-0BD7-A96B-617C-CF1A9DA7630B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1125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jar of pills on a table&#10;&#10;Description automatically generated">
            <a:extLst>
              <a:ext uri="{FF2B5EF4-FFF2-40B4-BE49-F238E27FC236}">
                <a16:creationId xmlns:a16="http://schemas.microsoft.com/office/drawing/2014/main" id="{D9FC8E91-0D47-56A8-2C27-5FBD15817E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21624" cy="65369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Treatment Options</a:t>
            </a:r>
            <a:endParaRPr lang="en-CA" sz="320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65154" y="1903901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4302CFD-5971-D348-7C71-8C74610C7512}"/>
              </a:ext>
            </a:extLst>
          </p:cNvPr>
          <p:cNvGrpSpPr/>
          <p:nvPr/>
        </p:nvGrpSpPr>
        <p:grpSpPr>
          <a:xfrm>
            <a:off x="8877403" y="2983694"/>
            <a:ext cx="2755797" cy="3020984"/>
            <a:chOff x="8877403" y="2983694"/>
            <a:chExt cx="2755797" cy="302098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3D29780-4537-6C44-5E94-B7085268D772}"/>
                </a:ext>
              </a:extLst>
            </p:cNvPr>
            <p:cNvGrpSpPr/>
            <p:nvPr/>
          </p:nvGrpSpPr>
          <p:grpSpPr>
            <a:xfrm>
              <a:off x="9362877" y="2983694"/>
              <a:ext cx="1784848" cy="1784846"/>
              <a:chOff x="9171006" y="2983694"/>
              <a:chExt cx="1784848" cy="1784846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6CCB433A-6213-C030-C946-BA203294A9CF}"/>
                  </a:ext>
                </a:extLst>
              </p:cNvPr>
              <p:cNvSpPr/>
              <p:nvPr/>
            </p:nvSpPr>
            <p:spPr>
              <a:xfrm>
                <a:off x="9171006" y="2983694"/>
                <a:ext cx="1784848" cy="178484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0B18329-6A35-D936-640E-7D9A5725A0AF}"/>
                  </a:ext>
                </a:extLst>
              </p:cNvPr>
              <p:cNvSpPr/>
              <p:nvPr/>
            </p:nvSpPr>
            <p:spPr>
              <a:xfrm>
                <a:off x="9588984" y="3464642"/>
                <a:ext cx="963976" cy="903862"/>
              </a:xfrm>
              <a:custGeom>
                <a:avLst/>
                <a:gdLst>
                  <a:gd name="connsiteX0" fmla="*/ 670648 w 1341144"/>
                  <a:gd name="connsiteY0" fmla="*/ 959787 h 1257511"/>
                  <a:gd name="connsiteX1" fmla="*/ 670648 w 1341144"/>
                  <a:gd name="connsiteY1" fmla="*/ 959791 h 1257511"/>
                  <a:gd name="connsiteX2" fmla="*/ 691587 w 1341144"/>
                  <a:gd name="connsiteY2" fmla="*/ 978408 h 1257511"/>
                  <a:gd name="connsiteX3" fmla="*/ 691587 w 1341144"/>
                  <a:gd name="connsiteY3" fmla="*/ 1236551 h 1257511"/>
                  <a:gd name="connsiteX4" fmla="*/ 681108 w 1341144"/>
                  <a:gd name="connsiteY4" fmla="*/ 1254703 h 1257511"/>
                  <a:gd name="connsiteX5" fmla="*/ 660151 w 1341144"/>
                  <a:gd name="connsiteY5" fmla="*/ 1254703 h 1257511"/>
                  <a:gd name="connsiteX6" fmla="*/ 649673 w 1341144"/>
                  <a:gd name="connsiteY6" fmla="*/ 1236551 h 1257511"/>
                  <a:gd name="connsiteX7" fmla="*/ 649673 w 1341144"/>
                  <a:gd name="connsiteY7" fmla="*/ 978408 h 1257511"/>
                  <a:gd name="connsiteX8" fmla="*/ 670648 w 1341144"/>
                  <a:gd name="connsiteY8" fmla="*/ 959787 h 1257511"/>
                  <a:gd name="connsiteX9" fmla="*/ 600855 w 1341144"/>
                  <a:gd name="connsiteY9" fmla="*/ 908900 h 1257511"/>
                  <a:gd name="connsiteX10" fmla="*/ 635407 w 1341144"/>
                  <a:gd name="connsiteY10" fmla="*/ 934293 h 1257511"/>
                  <a:gd name="connsiteX11" fmla="*/ 620502 w 1341144"/>
                  <a:gd name="connsiteY11" fmla="*/ 948076 h 1257511"/>
                  <a:gd name="connsiteX12" fmla="*/ 583561 w 1341144"/>
                  <a:gd name="connsiteY12" fmla="*/ 1050328 h 1257511"/>
                  <a:gd name="connsiteX13" fmla="*/ 607757 w 1341144"/>
                  <a:gd name="connsiteY13" fmla="*/ 1108496 h 1257511"/>
                  <a:gd name="connsiteX14" fmla="*/ 607757 w 1341144"/>
                  <a:gd name="connsiteY14" fmla="*/ 1168215 h 1257511"/>
                  <a:gd name="connsiteX15" fmla="*/ 541913 w 1341144"/>
                  <a:gd name="connsiteY15" fmla="*/ 1055048 h 1257511"/>
                  <a:gd name="connsiteX16" fmla="*/ 589905 w 1341144"/>
                  <a:gd name="connsiteY16" fmla="*/ 919438 h 1257511"/>
                  <a:gd name="connsiteX17" fmla="*/ 589905 w 1341144"/>
                  <a:gd name="connsiteY17" fmla="*/ 919435 h 1257511"/>
                  <a:gd name="connsiteX18" fmla="*/ 600855 w 1341144"/>
                  <a:gd name="connsiteY18" fmla="*/ 908900 h 1257511"/>
                  <a:gd name="connsiteX19" fmla="*/ 705173 w 1341144"/>
                  <a:gd name="connsiteY19" fmla="*/ 829620 h 1257511"/>
                  <a:gd name="connsiteX20" fmla="*/ 705174 w 1341144"/>
                  <a:gd name="connsiteY20" fmla="*/ 829620 h 1257511"/>
                  <a:gd name="connsiteX21" fmla="*/ 705172 w 1341144"/>
                  <a:gd name="connsiteY21" fmla="*/ 829622 h 1257511"/>
                  <a:gd name="connsiteX22" fmla="*/ 670578 w 1341144"/>
                  <a:gd name="connsiteY22" fmla="*/ 682560 h 1257511"/>
                  <a:gd name="connsiteX23" fmla="*/ 691583 w 1341144"/>
                  <a:gd name="connsiteY23" fmla="*/ 700439 h 1257511"/>
                  <a:gd name="connsiteX24" fmla="*/ 691583 w 1341144"/>
                  <a:gd name="connsiteY24" fmla="*/ 784956 h 1257511"/>
                  <a:gd name="connsiteX25" fmla="*/ 670573 w 1341144"/>
                  <a:gd name="connsiteY25" fmla="*/ 803734 h 1257511"/>
                  <a:gd name="connsiteX26" fmla="*/ 649669 w 1341144"/>
                  <a:gd name="connsiteY26" fmla="*/ 784956 h 1257511"/>
                  <a:gd name="connsiteX27" fmla="*/ 649669 w 1341144"/>
                  <a:gd name="connsiteY27" fmla="*/ 700439 h 1257511"/>
                  <a:gd name="connsiteX28" fmla="*/ 670578 w 1341144"/>
                  <a:gd name="connsiteY28" fmla="*/ 682560 h 1257511"/>
                  <a:gd name="connsiteX29" fmla="*/ 746479 w 1341144"/>
                  <a:gd name="connsiteY29" fmla="*/ 636924 h 1257511"/>
                  <a:gd name="connsiteX30" fmla="*/ 796086 w 1341144"/>
                  <a:gd name="connsiteY30" fmla="*/ 737460 h 1257511"/>
                  <a:gd name="connsiteX31" fmla="*/ 739944 w 1341144"/>
                  <a:gd name="connsiteY31" fmla="*/ 854651 h 1257511"/>
                  <a:gd name="connsiteX32" fmla="*/ 710457 w 1341144"/>
                  <a:gd name="connsiteY32" fmla="*/ 833387 h 1257511"/>
                  <a:gd name="connsiteX33" fmla="*/ 705174 w 1341144"/>
                  <a:gd name="connsiteY33" fmla="*/ 829620 h 1257511"/>
                  <a:gd name="connsiteX34" fmla="*/ 741743 w 1341144"/>
                  <a:gd name="connsiteY34" fmla="*/ 788646 h 1257511"/>
                  <a:gd name="connsiteX35" fmla="*/ 754259 w 1341144"/>
                  <a:gd name="connsiteY35" fmla="*/ 740250 h 1257511"/>
                  <a:gd name="connsiteX36" fmla="*/ 708062 w 1341144"/>
                  <a:gd name="connsiteY36" fmla="*/ 658536 h 1257511"/>
                  <a:gd name="connsiteX37" fmla="*/ 746479 w 1341144"/>
                  <a:gd name="connsiteY37" fmla="*/ 636924 h 1257511"/>
                  <a:gd name="connsiteX38" fmla="*/ 510043 w 1341144"/>
                  <a:gd name="connsiteY38" fmla="*/ 340603 h 1257511"/>
                  <a:gd name="connsiteX39" fmla="*/ 516241 w 1341144"/>
                  <a:gd name="connsiteY39" fmla="*/ 455424 h 1257511"/>
                  <a:gd name="connsiteX40" fmla="*/ 535822 w 1341144"/>
                  <a:gd name="connsiteY40" fmla="*/ 489578 h 1257511"/>
                  <a:gd name="connsiteX41" fmla="*/ 535819 w 1341144"/>
                  <a:gd name="connsiteY41" fmla="*/ 489581 h 1257511"/>
                  <a:gd name="connsiteX42" fmla="*/ 535824 w 1341144"/>
                  <a:gd name="connsiteY42" fmla="*/ 489581 h 1257511"/>
                  <a:gd name="connsiteX43" fmla="*/ 535822 w 1341144"/>
                  <a:gd name="connsiteY43" fmla="*/ 489578 h 1257511"/>
                  <a:gd name="connsiteX44" fmla="*/ 535824 w 1341144"/>
                  <a:gd name="connsiteY44" fmla="*/ 489575 h 1257511"/>
                  <a:gd name="connsiteX45" fmla="*/ 546215 w 1341144"/>
                  <a:gd name="connsiteY45" fmla="*/ 411057 h 1257511"/>
                  <a:gd name="connsiteX46" fmla="*/ 510043 w 1341144"/>
                  <a:gd name="connsiteY46" fmla="*/ 340603 h 1257511"/>
                  <a:gd name="connsiteX47" fmla="*/ 831168 w 1341144"/>
                  <a:gd name="connsiteY47" fmla="*/ 340496 h 1257511"/>
                  <a:gd name="connsiteX48" fmla="*/ 795035 w 1341144"/>
                  <a:gd name="connsiteY48" fmla="*/ 411020 h 1257511"/>
                  <a:gd name="connsiteX49" fmla="*/ 805422 w 1341144"/>
                  <a:gd name="connsiteY49" fmla="*/ 489582 h 1257511"/>
                  <a:gd name="connsiteX50" fmla="*/ 805422 w 1341144"/>
                  <a:gd name="connsiteY50" fmla="*/ 489586 h 1257511"/>
                  <a:gd name="connsiteX51" fmla="*/ 831168 w 1341144"/>
                  <a:gd name="connsiteY51" fmla="*/ 340496 h 1257511"/>
                  <a:gd name="connsiteX52" fmla="*/ 840840 w 1341144"/>
                  <a:gd name="connsiteY52" fmla="*/ 299842 h 1257511"/>
                  <a:gd name="connsiteX53" fmla="*/ 840841 w 1341144"/>
                  <a:gd name="connsiteY53" fmla="*/ 299842 h 1257511"/>
                  <a:gd name="connsiteX54" fmla="*/ 860195 w 1341144"/>
                  <a:gd name="connsiteY54" fmla="*/ 310320 h 1257511"/>
                  <a:gd name="connsiteX55" fmla="*/ 871530 w 1341144"/>
                  <a:gd name="connsiteY55" fmla="*/ 329186 h 1257511"/>
                  <a:gd name="connsiteX56" fmla="*/ 874163 w 1341144"/>
                  <a:gd name="connsiteY56" fmla="*/ 441067 h 1257511"/>
                  <a:gd name="connsiteX57" fmla="*/ 818264 w 1341144"/>
                  <a:gd name="connsiteY57" fmla="*/ 538013 h 1257511"/>
                  <a:gd name="connsiteX58" fmla="*/ 717689 w 1341144"/>
                  <a:gd name="connsiteY58" fmla="*/ 604961 h 1257511"/>
                  <a:gd name="connsiteX59" fmla="*/ 586975 w 1341144"/>
                  <a:gd name="connsiteY59" fmla="*/ 740258 h 1257511"/>
                  <a:gd name="connsiteX60" fmla="*/ 688772 w 1341144"/>
                  <a:gd name="connsiteY60" fmla="*/ 869387 h 1257511"/>
                  <a:gd name="connsiteX61" fmla="*/ 751341 w 1341144"/>
                  <a:gd name="connsiteY61" fmla="*/ 919448 h 1257511"/>
                  <a:gd name="connsiteX62" fmla="*/ 799333 w 1341144"/>
                  <a:gd name="connsiteY62" fmla="*/ 1055058 h 1257511"/>
                  <a:gd name="connsiteX63" fmla="*/ 733489 w 1341144"/>
                  <a:gd name="connsiteY63" fmla="*/ 1168226 h 1257511"/>
                  <a:gd name="connsiteX64" fmla="*/ 733489 w 1341144"/>
                  <a:gd name="connsiteY64" fmla="*/ 1108597 h 1257511"/>
                  <a:gd name="connsiteX65" fmla="*/ 757685 w 1341144"/>
                  <a:gd name="connsiteY65" fmla="*/ 1050337 h 1257511"/>
                  <a:gd name="connsiteX66" fmla="*/ 720744 w 1341144"/>
                  <a:gd name="connsiteY66" fmla="*/ 948090 h 1257511"/>
                  <a:gd name="connsiteX67" fmla="*/ 664598 w 1341144"/>
                  <a:gd name="connsiteY67" fmla="*/ 903622 h 1257511"/>
                  <a:gd name="connsiteX68" fmla="*/ 664593 w 1341144"/>
                  <a:gd name="connsiteY68" fmla="*/ 903622 h 1257511"/>
                  <a:gd name="connsiteX69" fmla="*/ 545156 w 1341144"/>
                  <a:gd name="connsiteY69" fmla="*/ 737465 h 1257511"/>
                  <a:gd name="connsiteX70" fmla="*/ 697420 w 1341144"/>
                  <a:gd name="connsiteY70" fmla="*/ 568268 h 1257511"/>
                  <a:gd name="connsiteX71" fmla="*/ 773877 w 1341144"/>
                  <a:gd name="connsiteY71" fmla="*/ 521050 h 1257511"/>
                  <a:gd name="connsiteX72" fmla="*/ 752912 w 1341144"/>
                  <a:gd name="connsiteY72" fmla="*/ 412493 h 1257511"/>
                  <a:gd name="connsiteX73" fmla="*/ 800109 w 1341144"/>
                  <a:gd name="connsiteY73" fmla="*/ 312512 h 1257511"/>
                  <a:gd name="connsiteX74" fmla="*/ 818743 w 1341144"/>
                  <a:gd name="connsiteY74" fmla="*/ 300614 h 1257511"/>
                  <a:gd name="connsiteX75" fmla="*/ 840840 w 1341144"/>
                  <a:gd name="connsiteY75" fmla="*/ 299842 h 1257511"/>
                  <a:gd name="connsiteX76" fmla="*/ 515300 w 1341144"/>
                  <a:gd name="connsiteY76" fmla="*/ 299043 h 1257511"/>
                  <a:gd name="connsiteX77" fmla="*/ 541137 w 1341144"/>
                  <a:gd name="connsiteY77" fmla="*/ 312508 h 1257511"/>
                  <a:gd name="connsiteX78" fmla="*/ 588330 w 1341144"/>
                  <a:gd name="connsiteY78" fmla="*/ 412490 h 1257511"/>
                  <a:gd name="connsiteX79" fmla="*/ 567369 w 1341144"/>
                  <a:gd name="connsiteY79" fmla="*/ 521046 h 1257511"/>
                  <a:gd name="connsiteX80" fmla="*/ 628331 w 1341144"/>
                  <a:gd name="connsiteY80" fmla="*/ 559650 h 1257511"/>
                  <a:gd name="connsiteX81" fmla="*/ 628332 w 1341144"/>
                  <a:gd name="connsiteY81" fmla="*/ 559652 h 1257511"/>
                  <a:gd name="connsiteX82" fmla="*/ 589799 w 1341144"/>
                  <a:gd name="connsiteY82" fmla="*/ 585914 h 1257511"/>
                  <a:gd name="connsiteX83" fmla="*/ 522993 w 1341144"/>
                  <a:gd name="connsiteY83" fmla="*/ 538010 h 1257511"/>
                  <a:gd name="connsiteX84" fmla="*/ 467087 w 1341144"/>
                  <a:gd name="connsiteY84" fmla="*/ 441059 h 1257511"/>
                  <a:gd name="connsiteX85" fmla="*/ 469719 w 1341144"/>
                  <a:gd name="connsiteY85" fmla="*/ 329177 h 1257511"/>
                  <a:gd name="connsiteX86" fmla="*/ 486929 w 1341144"/>
                  <a:gd name="connsiteY86" fmla="*/ 305667 h 1257511"/>
                  <a:gd name="connsiteX87" fmla="*/ 515300 w 1341144"/>
                  <a:gd name="connsiteY87" fmla="*/ 299043 h 1257511"/>
                  <a:gd name="connsiteX88" fmla="*/ 917521 w 1341144"/>
                  <a:gd name="connsiteY88" fmla="*/ 42014 h 1257511"/>
                  <a:gd name="connsiteX89" fmla="*/ 942065 w 1341144"/>
                  <a:gd name="connsiteY89" fmla="*/ 48024 h 1257511"/>
                  <a:gd name="connsiteX90" fmla="*/ 1300806 w 1341144"/>
                  <a:gd name="connsiteY90" fmla="*/ 132900 h 1257511"/>
                  <a:gd name="connsiteX91" fmla="*/ 1329329 w 1341144"/>
                  <a:gd name="connsiteY91" fmla="*/ 145592 h 1257511"/>
                  <a:gd name="connsiteX92" fmla="*/ 1341144 w 1341144"/>
                  <a:gd name="connsiteY92" fmla="*/ 174490 h 1257511"/>
                  <a:gd name="connsiteX93" fmla="*/ 1329687 w 1341144"/>
                  <a:gd name="connsiteY93" fmla="*/ 203532 h 1257511"/>
                  <a:gd name="connsiteX94" fmla="*/ 1068499 w 1341144"/>
                  <a:gd name="connsiteY94" fmla="*/ 329843 h 1257511"/>
                  <a:gd name="connsiteX95" fmla="*/ 1068494 w 1341144"/>
                  <a:gd name="connsiteY95" fmla="*/ 329843 h 1257511"/>
                  <a:gd name="connsiteX96" fmla="*/ 1033165 w 1341144"/>
                  <a:gd name="connsiteY96" fmla="*/ 402301 h 1257511"/>
                  <a:gd name="connsiteX97" fmla="*/ 914924 w 1341144"/>
                  <a:gd name="connsiteY97" fmla="*/ 449262 h 1257511"/>
                  <a:gd name="connsiteX98" fmla="*/ 921202 w 1341144"/>
                  <a:gd name="connsiteY98" fmla="*/ 406519 h 1257511"/>
                  <a:gd name="connsiteX99" fmla="*/ 1026680 w 1341144"/>
                  <a:gd name="connsiteY99" fmla="*/ 327181 h 1257511"/>
                  <a:gd name="connsiteX100" fmla="*/ 933623 w 1341144"/>
                  <a:gd name="connsiteY100" fmla="*/ 299697 h 1257511"/>
                  <a:gd name="connsiteX101" fmla="*/ 921507 w 1341144"/>
                  <a:gd name="connsiteY101" fmla="*/ 282595 h 1257511"/>
                  <a:gd name="connsiteX102" fmla="*/ 930261 w 1341144"/>
                  <a:gd name="connsiteY102" fmla="*/ 263550 h 1257511"/>
                  <a:gd name="connsiteX103" fmla="*/ 951130 w 1341144"/>
                  <a:gd name="connsiteY103" fmla="*/ 261611 h 1257511"/>
                  <a:gd name="connsiteX104" fmla="*/ 1067684 w 1341144"/>
                  <a:gd name="connsiteY104" fmla="*/ 288218 h 1257511"/>
                  <a:gd name="connsiteX105" fmla="*/ 1184006 w 1341144"/>
                  <a:gd name="connsiteY105" fmla="*/ 260633 h 1257511"/>
                  <a:gd name="connsiteX106" fmla="*/ 987288 w 1341144"/>
                  <a:gd name="connsiteY106" fmla="*/ 218449 h 1257511"/>
                  <a:gd name="connsiteX107" fmla="*/ 974636 w 1341144"/>
                  <a:gd name="connsiteY107" fmla="*/ 201740 h 1257511"/>
                  <a:gd name="connsiteX108" fmla="*/ 982783 w 1341144"/>
                  <a:gd name="connsiteY108" fmla="*/ 182430 h 1257511"/>
                  <a:gd name="connsiteX109" fmla="*/ 1003577 w 1341144"/>
                  <a:gd name="connsiteY109" fmla="*/ 179832 h 1257511"/>
                  <a:gd name="connsiteX110" fmla="*/ 1249123 w 1341144"/>
                  <a:gd name="connsiteY110" fmla="*/ 220092 h 1257511"/>
                  <a:gd name="connsiteX111" fmla="*/ 1249123 w 1341144"/>
                  <a:gd name="connsiteY111" fmla="*/ 220087 h 1257511"/>
                  <a:gd name="connsiteX112" fmla="*/ 1299107 w 1341144"/>
                  <a:gd name="connsiteY112" fmla="*/ 174786 h 1257511"/>
                  <a:gd name="connsiteX113" fmla="*/ 924137 w 1341144"/>
                  <a:gd name="connsiteY113" fmla="*/ 85920 h 1257511"/>
                  <a:gd name="connsiteX114" fmla="*/ 907411 w 1341144"/>
                  <a:gd name="connsiteY114" fmla="*/ 85571 h 1257511"/>
                  <a:gd name="connsiteX115" fmla="*/ 895539 w 1341144"/>
                  <a:gd name="connsiteY115" fmla="*/ 97364 h 1257511"/>
                  <a:gd name="connsiteX116" fmla="*/ 733462 w 1341144"/>
                  <a:gd name="connsiteY116" fmla="*/ 236495 h 1257511"/>
                  <a:gd name="connsiteX117" fmla="*/ 733462 w 1341144"/>
                  <a:gd name="connsiteY117" fmla="*/ 236491 h 1257511"/>
                  <a:gd name="connsiteX118" fmla="*/ 733462 w 1341144"/>
                  <a:gd name="connsiteY118" fmla="*/ 194412 h 1257511"/>
                  <a:gd name="connsiteX119" fmla="*/ 856766 w 1341144"/>
                  <a:gd name="connsiteY119" fmla="*/ 81446 h 1257511"/>
                  <a:gd name="connsiteX120" fmla="*/ 892620 w 1341144"/>
                  <a:gd name="connsiteY120" fmla="*/ 46286 h 1257511"/>
                  <a:gd name="connsiteX121" fmla="*/ 917521 w 1341144"/>
                  <a:gd name="connsiteY121" fmla="*/ 42014 h 1257511"/>
                  <a:gd name="connsiteX122" fmla="*/ 423729 w 1341144"/>
                  <a:gd name="connsiteY122" fmla="*/ 42014 h 1257511"/>
                  <a:gd name="connsiteX123" fmla="*/ 448630 w 1341144"/>
                  <a:gd name="connsiteY123" fmla="*/ 46286 h 1257511"/>
                  <a:gd name="connsiteX124" fmla="*/ 484484 w 1341144"/>
                  <a:gd name="connsiteY124" fmla="*/ 81446 h 1257511"/>
                  <a:gd name="connsiteX125" fmla="*/ 607789 w 1341144"/>
                  <a:gd name="connsiteY125" fmla="*/ 194412 h 1257511"/>
                  <a:gd name="connsiteX126" fmla="*/ 607789 w 1341144"/>
                  <a:gd name="connsiteY126" fmla="*/ 236491 h 1257511"/>
                  <a:gd name="connsiteX127" fmla="*/ 607784 w 1341144"/>
                  <a:gd name="connsiteY127" fmla="*/ 236496 h 1257511"/>
                  <a:gd name="connsiteX128" fmla="*/ 445707 w 1341144"/>
                  <a:gd name="connsiteY128" fmla="*/ 97365 h 1257511"/>
                  <a:gd name="connsiteX129" fmla="*/ 433835 w 1341144"/>
                  <a:gd name="connsiteY129" fmla="*/ 85572 h 1257511"/>
                  <a:gd name="connsiteX130" fmla="*/ 417109 w 1341144"/>
                  <a:gd name="connsiteY130" fmla="*/ 85921 h 1257511"/>
                  <a:gd name="connsiteX131" fmla="*/ 42144 w 1341144"/>
                  <a:gd name="connsiteY131" fmla="*/ 174787 h 1257511"/>
                  <a:gd name="connsiteX132" fmla="*/ 92122 w 1341144"/>
                  <a:gd name="connsiteY132" fmla="*/ 220088 h 1257511"/>
                  <a:gd name="connsiteX133" fmla="*/ 92122 w 1341144"/>
                  <a:gd name="connsiteY133" fmla="*/ 220093 h 1257511"/>
                  <a:gd name="connsiteX134" fmla="*/ 337669 w 1341144"/>
                  <a:gd name="connsiteY134" fmla="*/ 179833 h 1257511"/>
                  <a:gd name="connsiteX135" fmla="*/ 358463 w 1341144"/>
                  <a:gd name="connsiteY135" fmla="*/ 182431 h 1257511"/>
                  <a:gd name="connsiteX136" fmla="*/ 366612 w 1341144"/>
                  <a:gd name="connsiteY136" fmla="*/ 201741 h 1257511"/>
                  <a:gd name="connsiteX137" fmla="*/ 353964 w 1341144"/>
                  <a:gd name="connsiteY137" fmla="*/ 218450 h 1257511"/>
                  <a:gd name="connsiteX138" fmla="*/ 157249 w 1341144"/>
                  <a:gd name="connsiteY138" fmla="*/ 260634 h 1257511"/>
                  <a:gd name="connsiteX139" fmla="*/ 273568 w 1341144"/>
                  <a:gd name="connsiteY139" fmla="*/ 288219 h 1257511"/>
                  <a:gd name="connsiteX140" fmla="*/ 390121 w 1341144"/>
                  <a:gd name="connsiteY140" fmla="*/ 261612 h 1257511"/>
                  <a:gd name="connsiteX141" fmla="*/ 410991 w 1341144"/>
                  <a:gd name="connsiteY141" fmla="*/ 263551 h 1257511"/>
                  <a:gd name="connsiteX142" fmla="*/ 419745 w 1341144"/>
                  <a:gd name="connsiteY142" fmla="*/ 282596 h 1257511"/>
                  <a:gd name="connsiteX143" fmla="*/ 407629 w 1341144"/>
                  <a:gd name="connsiteY143" fmla="*/ 299698 h 1257511"/>
                  <a:gd name="connsiteX144" fmla="*/ 314571 w 1341144"/>
                  <a:gd name="connsiteY144" fmla="*/ 327182 h 1257511"/>
                  <a:gd name="connsiteX145" fmla="*/ 420050 w 1341144"/>
                  <a:gd name="connsiteY145" fmla="*/ 406521 h 1257511"/>
                  <a:gd name="connsiteX146" fmla="*/ 426328 w 1341144"/>
                  <a:gd name="connsiteY146" fmla="*/ 449264 h 1257511"/>
                  <a:gd name="connsiteX147" fmla="*/ 308087 w 1341144"/>
                  <a:gd name="connsiteY147" fmla="*/ 402302 h 1257511"/>
                  <a:gd name="connsiteX148" fmla="*/ 272757 w 1341144"/>
                  <a:gd name="connsiteY148" fmla="*/ 329844 h 1257511"/>
                  <a:gd name="connsiteX149" fmla="*/ 272753 w 1341144"/>
                  <a:gd name="connsiteY149" fmla="*/ 329844 h 1257511"/>
                  <a:gd name="connsiteX150" fmla="*/ 11569 w 1341144"/>
                  <a:gd name="connsiteY150" fmla="*/ 203533 h 1257511"/>
                  <a:gd name="connsiteX151" fmla="*/ 724 w 1341144"/>
                  <a:gd name="connsiteY151" fmla="*/ 182594 h 1257511"/>
                  <a:gd name="connsiteX152" fmla="*/ 3129 w 1341144"/>
                  <a:gd name="connsiteY152" fmla="*/ 159131 h 1257511"/>
                  <a:gd name="connsiteX153" fmla="*/ 17877 w 1341144"/>
                  <a:gd name="connsiteY153" fmla="*/ 140449 h 1257511"/>
                  <a:gd name="connsiteX154" fmla="*/ 40449 w 1341144"/>
                  <a:gd name="connsiteY154" fmla="*/ 132900 h 1257511"/>
                  <a:gd name="connsiteX155" fmla="*/ 399186 w 1341144"/>
                  <a:gd name="connsiteY155" fmla="*/ 48024 h 1257511"/>
                  <a:gd name="connsiteX156" fmla="*/ 423729 w 1341144"/>
                  <a:gd name="connsiteY156" fmla="*/ 42014 h 1257511"/>
                  <a:gd name="connsiteX157" fmla="*/ 670626 w 1341144"/>
                  <a:gd name="connsiteY157" fmla="*/ 42011 h 1257511"/>
                  <a:gd name="connsiteX158" fmla="*/ 641002 w 1341144"/>
                  <a:gd name="connsiteY158" fmla="*/ 54301 h 1257511"/>
                  <a:gd name="connsiteX159" fmla="*/ 628712 w 1341144"/>
                  <a:gd name="connsiteY159" fmla="*/ 83925 h 1257511"/>
                  <a:gd name="connsiteX160" fmla="*/ 640989 w 1341144"/>
                  <a:gd name="connsiteY160" fmla="*/ 113562 h 1257511"/>
                  <a:gd name="connsiteX161" fmla="*/ 670626 w 1341144"/>
                  <a:gd name="connsiteY161" fmla="*/ 125838 h 1257511"/>
                  <a:gd name="connsiteX162" fmla="*/ 700263 w 1341144"/>
                  <a:gd name="connsiteY162" fmla="*/ 113562 h 1257511"/>
                  <a:gd name="connsiteX163" fmla="*/ 712539 w 1341144"/>
                  <a:gd name="connsiteY163" fmla="*/ 83925 h 1257511"/>
                  <a:gd name="connsiteX164" fmla="*/ 700263 w 1341144"/>
                  <a:gd name="connsiteY164" fmla="*/ 54288 h 1257511"/>
                  <a:gd name="connsiteX165" fmla="*/ 670626 w 1341144"/>
                  <a:gd name="connsiteY165" fmla="*/ 42011 h 1257511"/>
                  <a:gd name="connsiteX166" fmla="*/ 670626 w 1341144"/>
                  <a:gd name="connsiteY166" fmla="*/ 0 h 1257511"/>
                  <a:gd name="connsiteX167" fmla="*/ 739438 w 1341144"/>
                  <a:gd name="connsiteY167" fmla="*/ 35954 h 1257511"/>
                  <a:gd name="connsiteX168" fmla="*/ 749222 w 1341144"/>
                  <a:gd name="connsiteY168" fmla="*/ 112975 h 1257511"/>
                  <a:gd name="connsiteX169" fmla="*/ 691583 w 1341144"/>
                  <a:gd name="connsiteY169" fmla="*/ 164991 h 1257511"/>
                  <a:gd name="connsiteX170" fmla="*/ 691586 w 1341144"/>
                  <a:gd name="connsiteY170" fmla="*/ 523538 h 1257511"/>
                  <a:gd name="connsiteX171" fmla="*/ 677161 w 1341144"/>
                  <a:gd name="connsiteY171" fmla="*/ 531575 h 1257511"/>
                  <a:gd name="connsiteX172" fmla="*/ 670594 w 1341144"/>
                  <a:gd name="connsiteY172" fmla="*/ 535212 h 1257511"/>
                  <a:gd name="connsiteX173" fmla="*/ 664094 w 1341144"/>
                  <a:gd name="connsiteY173" fmla="*/ 531575 h 1257511"/>
                  <a:gd name="connsiteX174" fmla="*/ 649669 w 1341144"/>
                  <a:gd name="connsiteY174" fmla="*/ 523538 h 1257511"/>
                  <a:gd name="connsiteX175" fmla="*/ 649669 w 1341144"/>
                  <a:gd name="connsiteY175" fmla="*/ 164991 h 1257511"/>
                  <a:gd name="connsiteX176" fmla="*/ 592029 w 1341144"/>
                  <a:gd name="connsiteY176" fmla="*/ 112975 h 1257511"/>
                  <a:gd name="connsiteX177" fmla="*/ 601814 w 1341144"/>
                  <a:gd name="connsiteY177" fmla="*/ 35954 h 1257511"/>
                  <a:gd name="connsiteX178" fmla="*/ 670626 w 1341144"/>
                  <a:gd name="connsiteY178" fmla="*/ 0 h 125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341144" h="1257511">
                    <a:moveTo>
                      <a:pt x="670648" y="959787"/>
                    </a:moveTo>
                    <a:lnTo>
                      <a:pt x="670648" y="959791"/>
                    </a:lnTo>
                    <a:cubicBezTo>
                      <a:pt x="678520" y="965847"/>
                      <a:pt x="691089" y="977858"/>
                      <a:pt x="691587" y="978408"/>
                    </a:cubicBezTo>
                    <a:lnTo>
                      <a:pt x="691587" y="1236551"/>
                    </a:lnTo>
                    <a:cubicBezTo>
                      <a:pt x="691587" y="1244040"/>
                      <a:pt x="687592" y="1250959"/>
                      <a:pt x="681108" y="1254703"/>
                    </a:cubicBezTo>
                    <a:cubicBezTo>
                      <a:pt x="674624" y="1258447"/>
                      <a:pt x="666635" y="1258447"/>
                      <a:pt x="660151" y="1254703"/>
                    </a:cubicBezTo>
                    <a:cubicBezTo>
                      <a:pt x="653668" y="1250959"/>
                      <a:pt x="649673" y="1244040"/>
                      <a:pt x="649673" y="1236551"/>
                    </a:cubicBezTo>
                    <a:lnTo>
                      <a:pt x="649673" y="978408"/>
                    </a:lnTo>
                    <a:cubicBezTo>
                      <a:pt x="650167" y="977858"/>
                      <a:pt x="662785" y="965838"/>
                      <a:pt x="670648" y="959787"/>
                    </a:cubicBezTo>
                    <a:close/>
                    <a:moveTo>
                      <a:pt x="600855" y="908900"/>
                    </a:moveTo>
                    <a:cubicBezTo>
                      <a:pt x="612582" y="918004"/>
                      <a:pt x="624279" y="926421"/>
                      <a:pt x="635407" y="934293"/>
                    </a:cubicBezTo>
                    <a:cubicBezTo>
                      <a:pt x="630163" y="938585"/>
                      <a:pt x="625186" y="943187"/>
                      <a:pt x="620502" y="948076"/>
                    </a:cubicBezTo>
                    <a:cubicBezTo>
                      <a:pt x="593830" y="975119"/>
                      <a:pt x="580330" y="1012484"/>
                      <a:pt x="583561" y="1050328"/>
                    </a:cubicBezTo>
                    <a:cubicBezTo>
                      <a:pt x="586172" y="1071564"/>
                      <a:pt x="594537" y="1091675"/>
                      <a:pt x="607757" y="1108496"/>
                    </a:cubicBezTo>
                    <a:lnTo>
                      <a:pt x="607757" y="1168215"/>
                    </a:lnTo>
                    <a:cubicBezTo>
                      <a:pt x="571427" y="1140932"/>
                      <a:pt x="547680" y="1100114"/>
                      <a:pt x="541913" y="1055048"/>
                    </a:cubicBezTo>
                    <a:cubicBezTo>
                      <a:pt x="537281" y="1004994"/>
                      <a:pt x="554819" y="955431"/>
                      <a:pt x="589905" y="919438"/>
                    </a:cubicBezTo>
                    <a:lnTo>
                      <a:pt x="589905" y="919435"/>
                    </a:lnTo>
                    <a:cubicBezTo>
                      <a:pt x="593253" y="915863"/>
                      <a:pt x="597017" y="912375"/>
                      <a:pt x="600855" y="908900"/>
                    </a:cubicBezTo>
                    <a:close/>
                    <a:moveTo>
                      <a:pt x="705173" y="829620"/>
                    </a:moveTo>
                    <a:lnTo>
                      <a:pt x="705174" y="829620"/>
                    </a:lnTo>
                    <a:lnTo>
                      <a:pt x="705172" y="829622"/>
                    </a:lnTo>
                    <a:close/>
                    <a:moveTo>
                      <a:pt x="670578" y="682560"/>
                    </a:moveTo>
                    <a:cubicBezTo>
                      <a:pt x="678065" y="687926"/>
                      <a:pt x="685090" y="693902"/>
                      <a:pt x="691583" y="700439"/>
                    </a:cubicBezTo>
                    <a:lnTo>
                      <a:pt x="691583" y="784956"/>
                    </a:lnTo>
                    <a:cubicBezTo>
                      <a:pt x="684950" y="791618"/>
                      <a:pt x="677934" y="797889"/>
                      <a:pt x="670573" y="803734"/>
                    </a:cubicBezTo>
                    <a:cubicBezTo>
                      <a:pt x="663243" y="797892"/>
                      <a:pt x="656261" y="791623"/>
                      <a:pt x="649669" y="784956"/>
                    </a:cubicBezTo>
                    <a:lnTo>
                      <a:pt x="649669" y="700439"/>
                    </a:lnTo>
                    <a:cubicBezTo>
                      <a:pt x="656121" y="693899"/>
                      <a:pt x="663116" y="687917"/>
                      <a:pt x="670578" y="682560"/>
                    </a:cubicBezTo>
                    <a:close/>
                    <a:moveTo>
                      <a:pt x="746479" y="636924"/>
                    </a:moveTo>
                    <a:cubicBezTo>
                      <a:pt x="775452" y="662714"/>
                      <a:pt x="793243" y="698773"/>
                      <a:pt x="796086" y="737460"/>
                    </a:cubicBezTo>
                    <a:cubicBezTo>
                      <a:pt x="799360" y="786414"/>
                      <a:pt x="773427" y="823857"/>
                      <a:pt x="739944" y="854651"/>
                    </a:cubicBezTo>
                    <a:cubicBezTo>
                      <a:pt x="733392" y="849778"/>
                      <a:pt x="718549" y="839161"/>
                      <a:pt x="710457" y="833387"/>
                    </a:cubicBezTo>
                    <a:lnTo>
                      <a:pt x="705174" y="829620"/>
                    </a:lnTo>
                    <a:lnTo>
                      <a:pt x="741743" y="788646"/>
                    </a:lnTo>
                    <a:cubicBezTo>
                      <a:pt x="750599" y="773930"/>
                      <a:pt x="755447" y="757976"/>
                      <a:pt x="754259" y="740250"/>
                    </a:cubicBezTo>
                    <a:cubicBezTo>
                      <a:pt x="751967" y="705937"/>
                      <a:pt x="733957" y="680331"/>
                      <a:pt x="708062" y="658536"/>
                    </a:cubicBezTo>
                    <a:cubicBezTo>
                      <a:pt x="717349" y="653126"/>
                      <a:pt x="743632" y="638500"/>
                      <a:pt x="746479" y="636924"/>
                    </a:cubicBezTo>
                    <a:close/>
                    <a:moveTo>
                      <a:pt x="510043" y="340603"/>
                    </a:moveTo>
                    <a:cubicBezTo>
                      <a:pt x="498425" y="378810"/>
                      <a:pt x="500901" y="419449"/>
                      <a:pt x="516241" y="455424"/>
                    </a:cubicBezTo>
                    <a:lnTo>
                      <a:pt x="535822" y="489578"/>
                    </a:lnTo>
                    <a:lnTo>
                      <a:pt x="535819" y="489581"/>
                    </a:lnTo>
                    <a:lnTo>
                      <a:pt x="535824" y="489581"/>
                    </a:lnTo>
                    <a:lnTo>
                      <a:pt x="535822" y="489578"/>
                    </a:lnTo>
                    <a:lnTo>
                      <a:pt x="535824" y="489575"/>
                    </a:lnTo>
                    <a:cubicBezTo>
                      <a:pt x="547198" y="465068"/>
                      <a:pt x="550821" y="437680"/>
                      <a:pt x="546215" y="411057"/>
                    </a:cubicBezTo>
                    <a:cubicBezTo>
                      <a:pt x="541609" y="384438"/>
                      <a:pt x="528987" y="359857"/>
                      <a:pt x="510043" y="340603"/>
                    </a:cubicBezTo>
                    <a:close/>
                    <a:moveTo>
                      <a:pt x="831168" y="340496"/>
                    </a:moveTo>
                    <a:cubicBezTo>
                      <a:pt x="812238" y="359789"/>
                      <a:pt x="799637" y="384388"/>
                      <a:pt x="795035" y="411020"/>
                    </a:cubicBezTo>
                    <a:cubicBezTo>
                      <a:pt x="790438" y="437657"/>
                      <a:pt x="794062" y="465059"/>
                      <a:pt x="805422" y="489582"/>
                    </a:cubicBezTo>
                    <a:lnTo>
                      <a:pt x="805422" y="489586"/>
                    </a:lnTo>
                    <a:cubicBezTo>
                      <a:pt x="837141" y="446773"/>
                      <a:pt x="846690" y="391465"/>
                      <a:pt x="831168" y="340496"/>
                    </a:cubicBezTo>
                    <a:close/>
                    <a:moveTo>
                      <a:pt x="840840" y="299842"/>
                    </a:moveTo>
                    <a:lnTo>
                      <a:pt x="840841" y="299842"/>
                    </a:lnTo>
                    <a:cubicBezTo>
                      <a:pt x="848114" y="301540"/>
                      <a:pt x="854794" y="305159"/>
                      <a:pt x="860195" y="310320"/>
                    </a:cubicBezTo>
                    <a:cubicBezTo>
                      <a:pt x="865592" y="315481"/>
                      <a:pt x="869504" y="321994"/>
                      <a:pt x="871530" y="329186"/>
                    </a:cubicBezTo>
                    <a:cubicBezTo>
                      <a:pt x="882646" y="365536"/>
                      <a:pt x="883554" y="404236"/>
                      <a:pt x="874163" y="441067"/>
                    </a:cubicBezTo>
                    <a:cubicBezTo>
                      <a:pt x="864766" y="477894"/>
                      <a:pt x="845430" y="511434"/>
                      <a:pt x="818264" y="538013"/>
                    </a:cubicBezTo>
                    <a:cubicBezTo>
                      <a:pt x="790610" y="564686"/>
                      <a:pt x="753539" y="585162"/>
                      <a:pt x="717689" y="604961"/>
                    </a:cubicBezTo>
                    <a:cubicBezTo>
                      <a:pt x="652722" y="640853"/>
                      <a:pt x="591354" y="674748"/>
                      <a:pt x="586975" y="740258"/>
                    </a:cubicBezTo>
                    <a:cubicBezTo>
                      <a:pt x="583315" y="794915"/>
                      <a:pt x="636926" y="832774"/>
                      <a:pt x="688772" y="869387"/>
                    </a:cubicBezTo>
                    <a:cubicBezTo>
                      <a:pt x="711191" y="884022"/>
                      <a:pt x="732144" y="900788"/>
                      <a:pt x="751341" y="919448"/>
                    </a:cubicBezTo>
                    <a:cubicBezTo>
                      <a:pt x="786427" y="955443"/>
                      <a:pt x="803965" y="1005007"/>
                      <a:pt x="799333" y="1055058"/>
                    </a:cubicBezTo>
                    <a:cubicBezTo>
                      <a:pt x="793566" y="1100114"/>
                      <a:pt x="769819" y="1140943"/>
                      <a:pt x="733489" y="1168226"/>
                    </a:cubicBezTo>
                    <a:lnTo>
                      <a:pt x="733489" y="1108597"/>
                    </a:lnTo>
                    <a:cubicBezTo>
                      <a:pt x="746709" y="1091742"/>
                      <a:pt x="755074" y="1071599"/>
                      <a:pt x="757685" y="1050337"/>
                    </a:cubicBezTo>
                    <a:cubicBezTo>
                      <a:pt x="760915" y="1012493"/>
                      <a:pt x="747416" y="975128"/>
                      <a:pt x="720744" y="948090"/>
                    </a:cubicBezTo>
                    <a:cubicBezTo>
                      <a:pt x="703429" y="931578"/>
                      <a:pt x="684634" y="916694"/>
                      <a:pt x="664598" y="903622"/>
                    </a:cubicBezTo>
                    <a:lnTo>
                      <a:pt x="664593" y="903622"/>
                    </a:lnTo>
                    <a:cubicBezTo>
                      <a:pt x="609057" y="864402"/>
                      <a:pt x="539934" y="815582"/>
                      <a:pt x="545156" y="737465"/>
                    </a:cubicBezTo>
                    <a:cubicBezTo>
                      <a:pt x="551069" y="649118"/>
                      <a:pt x="628821" y="606165"/>
                      <a:pt x="697420" y="568268"/>
                    </a:cubicBezTo>
                    <a:cubicBezTo>
                      <a:pt x="724078" y="554515"/>
                      <a:pt x="749637" y="538727"/>
                      <a:pt x="773877" y="521050"/>
                    </a:cubicBezTo>
                    <a:cubicBezTo>
                      <a:pt x="755540" y="488007"/>
                      <a:pt x="748196" y="449989"/>
                      <a:pt x="752912" y="412493"/>
                    </a:cubicBezTo>
                    <a:cubicBezTo>
                      <a:pt x="757632" y="375002"/>
                      <a:pt x="774161" y="339983"/>
                      <a:pt x="800109" y="312512"/>
                    </a:cubicBezTo>
                    <a:cubicBezTo>
                      <a:pt x="805143" y="306949"/>
                      <a:pt x="811578" y="302842"/>
                      <a:pt x="818743" y="300614"/>
                    </a:cubicBezTo>
                    <a:cubicBezTo>
                      <a:pt x="825908" y="298383"/>
                      <a:pt x="833540" y="298117"/>
                      <a:pt x="840840" y="299842"/>
                    </a:cubicBezTo>
                    <a:close/>
                    <a:moveTo>
                      <a:pt x="515300" y="299043"/>
                    </a:moveTo>
                    <a:cubicBezTo>
                      <a:pt x="525245" y="300301"/>
                      <a:pt x="534410" y="305078"/>
                      <a:pt x="541137" y="312508"/>
                    </a:cubicBezTo>
                    <a:cubicBezTo>
                      <a:pt x="567085" y="339979"/>
                      <a:pt x="583614" y="374999"/>
                      <a:pt x="588330" y="412490"/>
                    </a:cubicBezTo>
                    <a:cubicBezTo>
                      <a:pt x="593050" y="449985"/>
                      <a:pt x="585706" y="488005"/>
                      <a:pt x="567369" y="521046"/>
                    </a:cubicBezTo>
                    <a:cubicBezTo>
                      <a:pt x="586693" y="535432"/>
                      <a:pt x="607069" y="548334"/>
                      <a:pt x="628331" y="559650"/>
                    </a:cubicBezTo>
                    <a:lnTo>
                      <a:pt x="628332" y="559652"/>
                    </a:lnTo>
                    <a:cubicBezTo>
                      <a:pt x="615046" y="567738"/>
                      <a:pt x="602184" y="576505"/>
                      <a:pt x="589799" y="585914"/>
                    </a:cubicBezTo>
                    <a:cubicBezTo>
                      <a:pt x="565723" y="572629"/>
                      <a:pt x="543299" y="556549"/>
                      <a:pt x="522993" y="538010"/>
                    </a:cubicBezTo>
                    <a:cubicBezTo>
                      <a:pt x="495823" y="511430"/>
                      <a:pt x="476482" y="477891"/>
                      <a:pt x="467087" y="441059"/>
                    </a:cubicBezTo>
                    <a:cubicBezTo>
                      <a:pt x="457695" y="404229"/>
                      <a:pt x="458603" y="365525"/>
                      <a:pt x="469719" y="329177"/>
                    </a:cubicBezTo>
                    <a:cubicBezTo>
                      <a:pt x="472460" y="319533"/>
                      <a:pt x="478564" y="311194"/>
                      <a:pt x="486929" y="305667"/>
                    </a:cubicBezTo>
                    <a:cubicBezTo>
                      <a:pt x="495291" y="300139"/>
                      <a:pt x="505354" y="297790"/>
                      <a:pt x="515300" y="299043"/>
                    </a:cubicBezTo>
                    <a:close/>
                    <a:moveTo>
                      <a:pt x="917521" y="42014"/>
                    </a:moveTo>
                    <a:cubicBezTo>
                      <a:pt x="925940" y="42310"/>
                      <a:pt x="934300" y="44320"/>
                      <a:pt x="942065" y="48024"/>
                    </a:cubicBezTo>
                    <a:cubicBezTo>
                      <a:pt x="1083577" y="114951"/>
                      <a:pt x="1227574" y="129926"/>
                      <a:pt x="1300806" y="132900"/>
                    </a:cubicBezTo>
                    <a:cubicBezTo>
                      <a:pt x="1311591" y="133297"/>
                      <a:pt x="1321807" y="137843"/>
                      <a:pt x="1329329" y="145592"/>
                    </a:cubicBezTo>
                    <a:cubicBezTo>
                      <a:pt x="1336840" y="153341"/>
                      <a:pt x="1341076" y="163693"/>
                      <a:pt x="1341144" y="174490"/>
                    </a:cubicBezTo>
                    <a:cubicBezTo>
                      <a:pt x="1341210" y="185287"/>
                      <a:pt x="1337109" y="195691"/>
                      <a:pt x="1329687" y="203532"/>
                    </a:cubicBezTo>
                    <a:cubicBezTo>
                      <a:pt x="1288165" y="247166"/>
                      <a:pt x="1193753" y="328748"/>
                      <a:pt x="1068499" y="329843"/>
                    </a:cubicBezTo>
                    <a:lnTo>
                      <a:pt x="1068494" y="329843"/>
                    </a:lnTo>
                    <a:cubicBezTo>
                      <a:pt x="1065460" y="357358"/>
                      <a:pt x="1052973" y="382968"/>
                      <a:pt x="1033165" y="402301"/>
                    </a:cubicBezTo>
                    <a:cubicBezTo>
                      <a:pt x="1005921" y="429252"/>
                      <a:pt x="966142" y="444888"/>
                      <a:pt x="914924" y="449262"/>
                    </a:cubicBezTo>
                    <a:cubicBezTo>
                      <a:pt x="918229" y="435222"/>
                      <a:pt x="920333" y="420919"/>
                      <a:pt x="921202" y="406519"/>
                    </a:cubicBezTo>
                    <a:cubicBezTo>
                      <a:pt x="1014765" y="394779"/>
                      <a:pt x="1025450" y="339536"/>
                      <a:pt x="1026680" y="327181"/>
                    </a:cubicBezTo>
                    <a:cubicBezTo>
                      <a:pt x="994464" y="322705"/>
                      <a:pt x="963098" y="313445"/>
                      <a:pt x="933623" y="299697"/>
                    </a:cubicBezTo>
                    <a:cubicBezTo>
                      <a:pt x="926817" y="296570"/>
                      <a:pt x="922201" y="290052"/>
                      <a:pt x="921507" y="282595"/>
                    </a:cubicBezTo>
                    <a:cubicBezTo>
                      <a:pt x="920813" y="275137"/>
                      <a:pt x="924149" y="267881"/>
                      <a:pt x="930261" y="263550"/>
                    </a:cubicBezTo>
                    <a:cubicBezTo>
                      <a:pt x="936373" y="259224"/>
                      <a:pt x="944328" y="258485"/>
                      <a:pt x="951130" y="261611"/>
                    </a:cubicBezTo>
                    <a:cubicBezTo>
                      <a:pt x="987430" y="279284"/>
                      <a:pt x="1027308" y="288388"/>
                      <a:pt x="1067684" y="288218"/>
                    </a:cubicBezTo>
                    <a:cubicBezTo>
                      <a:pt x="1108061" y="288048"/>
                      <a:pt x="1147860" y="278612"/>
                      <a:pt x="1184006" y="260633"/>
                    </a:cubicBezTo>
                    <a:cubicBezTo>
                      <a:pt x="1116579" y="257319"/>
                      <a:pt x="1050136" y="243073"/>
                      <a:pt x="987288" y="218449"/>
                    </a:cubicBezTo>
                    <a:cubicBezTo>
                      <a:pt x="980385" y="215537"/>
                      <a:pt x="975566" y="209171"/>
                      <a:pt x="974636" y="201740"/>
                    </a:cubicBezTo>
                    <a:cubicBezTo>
                      <a:pt x="973706" y="194310"/>
                      <a:pt x="976814" y="186949"/>
                      <a:pt x="982783" y="182430"/>
                    </a:cubicBezTo>
                    <a:cubicBezTo>
                      <a:pt x="988751" y="177911"/>
                      <a:pt x="996680" y="176921"/>
                      <a:pt x="1003577" y="179832"/>
                    </a:cubicBezTo>
                    <a:cubicBezTo>
                      <a:pt x="1111440" y="225322"/>
                      <a:pt x="1238315" y="220232"/>
                      <a:pt x="1249123" y="220092"/>
                    </a:cubicBezTo>
                    <a:lnTo>
                      <a:pt x="1249123" y="220087"/>
                    </a:lnTo>
                    <a:cubicBezTo>
                      <a:pt x="1266906" y="206269"/>
                      <a:pt x="1283615" y="191123"/>
                      <a:pt x="1299107" y="174786"/>
                    </a:cubicBezTo>
                    <a:cubicBezTo>
                      <a:pt x="1222690" y="171682"/>
                      <a:pt x="1072355" y="156012"/>
                      <a:pt x="924137" y="85920"/>
                    </a:cubicBezTo>
                    <a:cubicBezTo>
                      <a:pt x="918841" y="83540"/>
                      <a:pt x="912802" y="83414"/>
                      <a:pt x="907411" y="85571"/>
                    </a:cubicBezTo>
                    <a:cubicBezTo>
                      <a:pt x="902019" y="87732"/>
                      <a:pt x="897731" y="91985"/>
                      <a:pt x="895539" y="97364"/>
                    </a:cubicBezTo>
                    <a:cubicBezTo>
                      <a:pt x="842209" y="233243"/>
                      <a:pt x="734278" y="236495"/>
                      <a:pt x="733462" y="236495"/>
                    </a:cubicBezTo>
                    <a:lnTo>
                      <a:pt x="733462" y="236491"/>
                    </a:lnTo>
                    <a:lnTo>
                      <a:pt x="733462" y="194412"/>
                    </a:lnTo>
                    <a:cubicBezTo>
                      <a:pt x="800655" y="185204"/>
                      <a:pt x="837600" y="128110"/>
                      <a:pt x="856766" y="81446"/>
                    </a:cubicBezTo>
                    <a:cubicBezTo>
                      <a:pt x="863416" y="65322"/>
                      <a:pt x="876370" y="52617"/>
                      <a:pt x="892620" y="46286"/>
                    </a:cubicBezTo>
                    <a:cubicBezTo>
                      <a:pt x="900623" y="43136"/>
                      <a:pt x="909102" y="41718"/>
                      <a:pt x="917521" y="42014"/>
                    </a:cubicBezTo>
                    <a:close/>
                    <a:moveTo>
                      <a:pt x="423729" y="42014"/>
                    </a:moveTo>
                    <a:cubicBezTo>
                      <a:pt x="432149" y="41718"/>
                      <a:pt x="440627" y="43136"/>
                      <a:pt x="448630" y="46286"/>
                    </a:cubicBezTo>
                    <a:cubicBezTo>
                      <a:pt x="464881" y="52617"/>
                      <a:pt x="477835" y="65322"/>
                      <a:pt x="484484" y="81446"/>
                    </a:cubicBezTo>
                    <a:cubicBezTo>
                      <a:pt x="503650" y="128110"/>
                      <a:pt x="540596" y="185204"/>
                      <a:pt x="607789" y="194412"/>
                    </a:cubicBezTo>
                    <a:lnTo>
                      <a:pt x="607789" y="236491"/>
                    </a:lnTo>
                    <a:lnTo>
                      <a:pt x="607784" y="236496"/>
                    </a:lnTo>
                    <a:cubicBezTo>
                      <a:pt x="606968" y="236496"/>
                      <a:pt x="499038" y="233244"/>
                      <a:pt x="445707" y="97365"/>
                    </a:cubicBezTo>
                    <a:cubicBezTo>
                      <a:pt x="443516" y="91986"/>
                      <a:pt x="439228" y="87733"/>
                      <a:pt x="433835" y="85572"/>
                    </a:cubicBezTo>
                    <a:cubicBezTo>
                      <a:pt x="428444" y="83415"/>
                      <a:pt x="422406" y="83542"/>
                      <a:pt x="417109" y="85921"/>
                    </a:cubicBezTo>
                    <a:cubicBezTo>
                      <a:pt x="268891" y="156013"/>
                      <a:pt x="118562" y="171683"/>
                      <a:pt x="42144" y="174787"/>
                    </a:cubicBezTo>
                    <a:cubicBezTo>
                      <a:pt x="57635" y="191124"/>
                      <a:pt x="74344" y="206270"/>
                      <a:pt x="92122" y="220088"/>
                    </a:cubicBezTo>
                    <a:lnTo>
                      <a:pt x="92122" y="220093"/>
                    </a:lnTo>
                    <a:cubicBezTo>
                      <a:pt x="102930" y="220233"/>
                      <a:pt x="229806" y="225323"/>
                      <a:pt x="337669" y="179833"/>
                    </a:cubicBezTo>
                    <a:cubicBezTo>
                      <a:pt x="344566" y="176922"/>
                      <a:pt x="352496" y="177912"/>
                      <a:pt x="358463" y="182431"/>
                    </a:cubicBezTo>
                    <a:cubicBezTo>
                      <a:pt x="364432" y="186950"/>
                      <a:pt x="367541" y="194311"/>
                      <a:pt x="366612" y="201741"/>
                    </a:cubicBezTo>
                    <a:cubicBezTo>
                      <a:pt x="365682" y="209172"/>
                      <a:pt x="360861" y="215538"/>
                      <a:pt x="353964" y="218450"/>
                    </a:cubicBezTo>
                    <a:cubicBezTo>
                      <a:pt x="291114" y="243074"/>
                      <a:pt x="224673" y="257320"/>
                      <a:pt x="157249" y="260634"/>
                    </a:cubicBezTo>
                    <a:cubicBezTo>
                      <a:pt x="193394" y="278613"/>
                      <a:pt x="233191" y="288049"/>
                      <a:pt x="273568" y="288219"/>
                    </a:cubicBezTo>
                    <a:cubicBezTo>
                      <a:pt x="313943" y="288389"/>
                      <a:pt x="353822" y="279285"/>
                      <a:pt x="390121" y="261612"/>
                    </a:cubicBezTo>
                    <a:cubicBezTo>
                      <a:pt x="396923" y="258486"/>
                      <a:pt x="404883" y="259225"/>
                      <a:pt x="410991" y="263551"/>
                    </a:cubicBezTo>
                    <a:cubicBezTo>
                      <a:pt x="417102" y="267882"/>
                      <a:pt x="420439" y="275139"/>
                      <a:pt x="419745" y="282596"/>
                    </a:cubicBezTo>
                    <a:cubicBezTo>
                      <a:pt x="419051" y="290053"/>
                      <a:pt x="414434" y="296571"/>
                      <a:pt x="407629" y="299698"/>
                    </a:cubicBezTo>
                    <a:cubicBezTo>
                      <a:pt x="378154" y="313446"/>
                      <a:pt x="346788" y="322707"/>
                      <a:pt x="314571" y="327182"/>
                    </a:cubicBezTo>
                    <a:cubicBezTo>
                      <a:pt x="315801" y="339537"/>
                      <a:pt x="326486" y="394780"/>
                      <a:pt x="420050" y="406521"/>
                    </a:cubicBezTo>
                    <a:cubicBezTo>
                      <a:pt x="420923" y="420920"/>
                      <a:pt x="423023" y="435223"/>
                      <a:pt x="426328" y="449264"/>
                    </a:cubicBezTo>
                    <a:cubicBezTo>
                      <a:pt x="375109" y="444889"/>
                      <a:pt x="335331" y="429253"/>
                      <a:pt x="308087" y="402302"/>
                    </a:cubicBezTo>
                    <a:cubicBezTo>
                      <a:pt x="288279" y="382970"/>
                      <a:pt x="275791" y="357359"/>
                      <a:pt x="272757" y="329844"/>
                    </a:cubicBezTo>
                    <a:lnTo>
                      <a:pt x="272753" y="329844"/>
                    </a:lnTo>
                    <a:cubicBezTo>
                      <a:pt x="147504" y="328749"/>
                      <a:pt x="53086" y="247167"/>
                      <a:pt x="11569" y="203533"/>
                    </a:cubicBezTo>
                    <a:cubicBezTo>
                      <a:pt x="5993" y="197757"/>
                      <a:pt x="2226" y="190478"/>
                      <a:pt x="724" y="182594"/>
                    </a:cubicBezTo>
                    <a:cubicBezTo>
                      <a:pt x="-774" y="174705"/>
                      <a:pt x="60" y="166553"/>
                      <a:pt x="3129" y="159131"/>
                    </a:cubicBezTo>
                    <a:cubicBezTo>
                      <a:pt x="6119" y="151604"/>
                      <a:pt x="11245" y="145108"/>
                      <a:pt x="17877" y="140449"/>
                    </a:cubicBezTo>
                    <a:cubicBezTo>
                      <a:pt x="24504" y="135791"/>
                      <a:pt x="32350" y="133166"/>
                      <a:pt x="40449" y="132900"/>
                    </a:cubicBezTo>
                    <a:cubicBezTo>
                      <a:pt x="113692" y="129926"/>
                      <a:pt x="257674" y="114951"/>
                      <a:pt x="399186" y="48024"/>
                    </a:cubicBezTo>
                    <a:cubicBezTo>
                      <a:pt x="406950" y="44320"/>
                      <a:pt x="415310" y="42310"/>
                      <a:pt x="423729" y="42014"/>
                    </a:cubicBezTo>
                    <a:close/>
                    <a:moveTo>
                      <a:pt x="670626" y="42011"/>
                    </a:moveTo>
                    <a:cubicBezTo>
                      <a:pt x="659514" y="42024"/>
                      <a:pt x="648861" y="46443"/>
                      <a:pt x="641002" y="54301"/>
                    </a:cubicBezTo>
                    <a:cubicBezTo>
                      <a:pt x="633144" y="62160"/>
                      <a:pt x="628726" y="72814"/>
                      <a:pt x="628712" y="83925"/>
                    </a:cubicBezTo>
                    <a:cubicBezTo>
                      <a:pt x="628712" y="95041"/>
                      <a:pt x="633126" y="105703"/>
                      <a:pt x="640989" y="113562"/>
                    </a:cubicBezTo>
                    <a:cubicBezTo>
                      <a:pt x="648849" y="121425"/>
                      <a:pt x="659509" y="125838"/>
                      <a:pt x="670626" y="125838"/>
                    </a:cubicBezTo>
                    <a:cubicBezTo>
                      <a:pt x="681742" y="125838"/>
                      <a:pt x="692404" y="121425"/>
                      <a:pt x="700263" y="113562"/>
                    </a:cubicBezTo>
                    <a:cubicBezTo>
                      <a:pt x="708126" y="105702"/>
                      <a:pt x="712539" y="95041"/>
                      <a:pt x="712539" y="83925"/>
                    </a:cubicBezTo>
                    <a:cubicBezTo>
                      <a:pt x="712539" y="72808"/>
                      <a:pt x="708126" y="62146"/>
                      <a:pt x="700263" y="54288"/>
                    </a:cubicBezTo>
                    <a:cubicBezTo>
                      <a:pt x="692403" y="46425"/>
                      <a:pt x="681741" y="42011"/>
                      <a:pt x="670626" y="42011"/>
                    </a:cubicBezTo>
                    <a:close/>
                    <a:moveTo>
                      <a:pt x="670626" y="0"/>
                    </a:moveTo>
                    <a:cubicBezTo>
                      <a:pt x="698065" y="0"/>
                      <a:pt x="723768" y="13430"/>
                      <a:pt x="739438" y="35954"/>
                    </a:cubicBezTo>
                    <a:cubicBezTo>
                      <a:pt x="755107" y="58478"/>
                      <a:pt x="758762" y="87245"/>
                      <a:pt x="749222" y="112975"/>
                    </a:cubicBezTo>
                    <a:cubicBezTo>
                      <a:pt x="739678" y="138703"/>
                      <a:pt x="718149" y="158132"/>
                      <a:pt x="691583" y="164991"/>
                    </a:cubicBezTo>
                    <a:lnTo>
                      <a:pt x="691586" y="523538"/>
                    </a:lnTo>
                    <a:cubicBezTo>
                      <a:pt x="686798" y="526210"/>
                      <a:pt x="682060" y="528869"/>
                      <a:pt x="677161" y="531575"/>
                    </a:cubicBezTo>
                    <a:cubicBezTo>
                      <a:pt x="675000" y="532768"/>
                      <a:pt x="672782" y="534003"/>
                      <a:pt x="670594" y="535212"/>
                    </a:cubicBezTo>
                    <a:cubicBezTo>
                      <a:pt x="668451" y="534025"/>
                      <a:pt x="666211" y="532745"/>
                      <a:pt x="664094" y="531575"/>
                    </a:cubicBezTo>
                    <a:cubicBezTo>
                      <a:pt x="659191" y="528869"/>
                      <a:pt x="654454" y="526210"/>
                      <a:pt x="649669" y="523538"/>
                    </a:cubicBezTo>
                    <a:lnTo>
                      <a:pt x="649669" y="164991"/>
                    </a:lnTo>
                    <a:cubicBezTo>
                      <a:pt x="623102" y="158132"/>
                      <a:pt x="601573" y="138704"/>
                      <a:pt x="592029" y="112975"/>
                    </a:cubicBezTo>
                    <a:cubicBezTo>
                      <a:pt x="582490" y="87246"/>
                      <a:pt x="586143" y="58478"/>
                      <a:pt x="601814" y="35954"/>
                    </a:cubicBezTo>
                    <a:cubicBezTo>
                      <a:pt x="617483" y="13430"/>
                      <a:pt x="643186" y="0"/>
                      <a:pt x="6706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1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3C3369-F3EE-1705-765A-D9972AE45E5E}"/>
              </a:ext>
            </a:extLst>
          </p:cNvPr>
          <p:cNvGrpSpPr/>
          <p:nvPr/>
        </p:nvGrpSpPr>
        <p:grpSpPr>
          <a:xfrm>
            <a:off x="5353571" y="2983694"/>
            <a:ext cx="2755797" cy="3020984"/>
            <a:chOff x="5353571" y="2983694"/>
            <a:chExt cx="2755797" cy="302098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CA62AA-D4B4-F473-CA42-D86B8AB7C3D9}"/>
                </a:ext>
              </a:extLst>
            </p:cNvPr>
            <p:cNvGrpSpPr/>
            <p:nvPr/>
          </p:nvGrpSpPr>
          <p:grpSpPr>
            <a:xfrm>
              <a:off x="5839045" y="2983694"/>
              <a:ext cx="1784848" cy="1784846"/>
              <a:chOff x="1737606" y="2088721"/>
              <a:chExt cx="1784848" cy="1784846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FD4CDDA-7F11-54C8-1192-FCD850D38DA0}"/>
                  </a:ext>
                </a:extLst>
              </p:cNvPr>
              <p:cNvSpPr/>
              <p:nvPr/>
            </p:nvSpPr>
            <p:spPr>
              <a:xfrm>
                <a:off x="1737606" y="2088721"/>
                <a:ext cx="1784848" cy="1784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2DCCD37-03BD-490A-A24A-82341F6E8FF2}"/>
                  </a:ext>
                </a:extLst>
              </p:cNvPr>
              <p:cNvSpPr/>
              <p:nvPr/>
            </p:nvSpPr>
            <p:spPr>
              <a:xfrm>
                <a:off x="2155424" y="2580969"/>
                <a:ext cx="949214" cy="800352"/>
              </a:xfrm>
              <a:custGeom>
                <a:avLst/>
                <a:gdLst>
                  <a:gd name="connsiteX0" fmla="*/ 401169 w 1092345"/>
                  <a:gd name="connsiteY0" fmla="*/ 295776 h 921039"/>
                  <a:gd name="connsiteX1" fmla="*/ 365386 w 1092345"/>
                  <a:gd name="connsiteY1" fmla="*/ 416310 h 921039"/>
                  <a:gd name="connsiteX2" fmla="*/ 346552 w 1092345"/>
                  <a:gd name="connsiteY2" fmla="*/ 429494 h 921039"/>
                  <a:gd name="connsiteX3" fmla="*/ 109240 w 1092345"/>
                  <a:gd name="connsiteY3" fmla="*/ 429494 h 921039"/>
                  <a:gd name="connsiteX4" fmla="*/ 161973 w 1092345"/>
                  <a:gd name="connsiteY4" fmla="*/ 502945 h 921039"/>
                  <a:gd name="connsiteX5" fmla="*/ 538644 w 1092345"/>
                  <a:gd name="connsiteY5" fmla="*/ 881493 h 921039"/>
                  <a:gd name="connsiteX6" fmla="*/ 551828 w 1092345"/>
                  <a:gd name="connsiteY6" fmla="*/ 881493 h 921039"/>
                  <a:gd name="connsiteX7" fmla="*/ 928498 w 1092345"/>
                  <a:gd name="connsiteY7" fmla="*/ 502945 h 921039"/>
                  <a:gd name="connsiteX8" fmla="*/ 928503 w 1092345"/>
                  <a:gd name="connsiteY8" fmla="*/ 502939 h 921039"/>
                  <a:gd name="connsiteX9" fmla="*/ 979354 w 1092345"/>
                  <a:gd name="connsiteY9" fmla="*/ 427605 h 921039"/>
                  <a:gd name="connsiteX10" fmla="*/ 683672 w 1092345"/>
                  <a:gd name="connsiteY10" fmla="*/ 427605 h 921039"/>
                  <a:gd name="connsiteX11" fmla="*/ 668605 w 1092345"/>
                  <a:gd name="connsiteY11" fmla="*/ 420072 h 921039"/>
                  <a:gd name="connsiteX12" fmla="*/ 647889 w 1092345"/>
                  <a:gd name="connsiteY12" fmla="*/ 389938 h 921039"/>
                  <a:gd name="connsiteX13" fmla="*/ 610222 w 1092345"/>
                  <a:gd name="connsiteY13" fmla="*/ 463389 h 921039"/>
                  <a:gd name="connsiteX14" fmla="*/ 593271 w 1092345"/>
                  <a:gd name="connsiteY14" fmla="*/ 472806 h 921039"/>
                  <a:gd name="connsiteX15" fmla="*/ 576321 w 1092345"/>
                  <a:gd name="connsiteY15" fmla="*/ 461506 h 921039"/>
                  <a:gd name="connsiteX16" fmla="*/ 548071 w 1092345"/>
                  <a:gd name="connsiteY16" fmla="*/ 386172 h 921039"/>
                  <a:gd name="connsiteX17" fmla="*/ 510404 w 1092345"/>
                  <a:gd name="connsiteY17" fmla="*/ 533083 h 921039"/>
                  <a:gd name="connsiteX18" fmla="*/ 493454 w 1092345"/>
                  <a:gd name="connsiteY18" fmla="*/ 548150 h 921039"/>
                  <a:gd name="connsiteX19" fmla="*/ 474620 w 1092345"/>
                  <a:gd name="connsiteY19" fmla="*/ 534967 h 921039"/>
                  <a:gd name="connsiteX20" fmla="*/ 749575 w 1092345"/>
                  <a:gd name="connsiteY20" fmla="*/ 75418 h 921039"/>
                  <a:gd name="connsiteX21" fmla="*/ 920965 w 1092345"/>
                  <a:gd name="connsiteY21" fmla="*/ 154519 h 921039"/>
                  <a:gd name="connsiteX22" fmla="*/ 919081 w 1092345"/>
                  <a:gd name="connsiteY22" fmla="*/ 180886 h 921039"/>
                  <a:gd name="connsiteX23" fmla="*/ 905898 w 1092345"/>
                  <a:gd name="connsiteY23" fmla="*/ 184652 h 921039"/>
                  <a:gd name="connsiteX24" fmla="*/ 890831 w 1092345"/>
                  <a:gd name="connsiteY24" fmla="*/ 179002 h 921039"/>
                  <a:gd name="connsiteX25" fmla="*/ 747696 w 1092345"/>
                  <a:gd name="connsiteY25" fmla="*/ 113085 h 921039"/>
                  <a:gd name="connsiteX26" fmla="*/ 747691 w 1092345"/>
                  <a:gd name="connsiteY26" fmla="*/ 113085 h 921039"/>
                  <a:gd name="connsiteX27" fmla="*/ 730741 w 1092345"/>
                  <a:gd name="connsiteY27" fmla="*/ 94252 h 921039"/>
                  <a:gd name="connsiteX28" fmla="*/ 749575 w 1092345"/>
                  <a:gd name="connsiteY28" fmla="*/ 75418 h 921039"/>
                  <a:gd name="connsiteX29" fmla="*/ 337135 w 1092345"/>
                  <a:gd name="connsiteY29" fmla="*/ 37746 h 921039"/>
                  <a:gd name="connsiteX30" fmla="*/ 145023 w 1092345"/>
                  <a:gd name="connsiteY30" fmla="*/ 130031 h 921039"/>
                  <a:gd name="connsiteX31" fmla="*/ 145038 w 1092345"/>
                  <a:gd name="connsiteY31" fmla="*/ 130026 h 921039"/>
                  <a:gd name="connsiteX32" fmla="*/ 96071 w 1092345"/>
                  <a:gd name="connsiteY32" fmla="*/ 395573 h 921039"/>
                  <a:gd name="connsiteX33" fmla="*/ 335262 w 1092345"/>
                  <a:gd name="connsiteY33" fmla="*/ 395573 h 921039"/>
                  <a:gd name="connsiteX34" fmla="*/ 386113 w 1092345"/>
                  <a:gd name="connsiteY34" fmla="*/ 227960 h 921039"/>
                  <a:gd name="connsiteX35" fmla="*/ 404946 w 1092345"/>
                  <a:gd name="connsiteY35" fmla="*/ 214776 h 921039"/>
                  <a:gd name="connsiteX36" fmla="*/ 423780 w 1092345"/>
                  <a:gd name="connsiteY36" fmla="*/ 227960 h 921039"/>
                  <a:gd name="connsiteX37" fmla="*/ 495347 w 1092345"/>
                  <a:gd name="connsiteY37" fmla="*/ 463374 h 921039"/>
                  <a:gd name="connsiteX38" fmla="*/ 531131 w 1092345"/>
                  <a:gd name="connsiteY38" fmla="*/ 324016 h 921039"/>
                  <a:gd name="connsiteX39" fmla="*/ 548081 w 1092345"/>
                  <a:gd name="connsiteY39" fmla="*/ 308949 h 921039"/>
                  <a:gd name="connsiteX40" fmla="*/ 566914 w 1092345"/>
                  <a:gd name="connsiteY40" fmla="*/ 320249 h 921039"/>
                  <a:gd name="connsiteX41" fmla="*/ 600815 w 1092345"/>
                  <a:gd name="connsiteY41" fmla="*/ 410650 h 921039"/>
                  <a:gd name="connsiteX42" fmla="*/ 632832 w 1092345"/>
                  <a:gd name="connsiteY42" fmla="*/ 346616 h 921039"/>
                  <a:gd name="connsiteX43" fmla="*/ 647899 w 1092345"/>
                  <a:gd name="connsiteY43" fmla="*/ 337199 h 921039"/>
                  <a:gd name="connsiteX44" fmla="*/ 664849 w 1092345"/>
                  <a:gd name="connsiteY44" fmla="*/ 344733 h 921039"/>
                  <a:gd name="connsiteX45" fmla="*/ 696866 w 1092345"/>
                  <a:gd name="connsiteY45" fmla="*/ 393700 h 921039"/>
                  <a:gd name="connsiteX46" fmla="*/ 998207 w 1092345"/>
                  <a:gd name="connsiteY46" fmla="*/ 393700 h 921039"/>
                  <a:gd name="connsiteX47" fmla="*/ 949240 w 1092345"/>
                  <a:gd name="connsiteY47" fmla="*/ 130031 h 921039"/>
                  <a:gd name="connsiteX48" fmla="*/ 757123 w 1092345"/>
                  <a:gd name="connsiteY48" fmla="*/ 37746 h 921039"/>
                  <a:gd name="connsiteX49" fmla="*/ 561254 w 1092345"/>
                  <a:gd name="connsiteY49" fmla="*/ 116847 h 921039"/>
                  <a:gd name="connsiteX50" fmla="*/ 534887 w 1092345"/>
                  <a:gd name="connsiteY50" fmla="*/ 116847 h 921039"/>
                  <a:gd name="connsiteX51" fmla="*/ 346552 w 1092345"/>
                  <a:gd name="connsiteY51" fmla="*/ 37746 h 921039"/>
                  <a:gd name="connsiteX52" fmla="*/ 335237 w 1092345"/>
                  <a:gd name="connsiteY52" fmla="*/ 94 h 921039"/>
                  <a:gd name="connsiteX53" fmla="*/ 546172 w 1092345"/>
                  <a:gd name="connsiteY53" fmla="*/ 77312 h 921039"/>
                  <a:gd name="connsiteX54" fmla="*/ 757108 w 1092345"/>
                  <a:gd name="connsiteY54" fmla="*/ 94 h 921039"/>
                  <a:gd name="connsiteX55" fmla="*/ 975577 w 1092345"/>
                  <a:gd name="connsiteY55" fmla="*/ 103674 h 921039"/>
                  <a:gd name="connsiteX56" fmla="*/ 1035844 w 1092345"/>
                  <a:gd name="connsiteY56" fmla="*/ 391822 h 921039"/>
                  <a:gd name="connsiteX57" fmla="*/ 1073511 w 1092345"/>
                  <a:gd name="connsiteY57" fmla="*/ 391822 h 921039"/>
                  <a:gd name="connsiteX58" fmla="*/ 1092345 w 1092345"/>
                  <a:gd name="connsiteY58" fmla="*/ 410655 h 921039"/>
                  <a:gd name="connsiteX59" fmla="*/ 1073511 w 1092345"/>
                  <a:gd name="connsiteY59" fmla="*/ 429489 h 921039"/>
                  <a:gd name="connsiteX60" fmla="*/ 1026422 w 1092345"/>
                  <a:gd name="connsiteY60" fmla="*/ 429489 h 921039"/>
                  <a:gd name="connsiteX61" fmla="*/ 958622 w 1092345"/>
                  <a:gd name="connsiteY61" fmla="*/ 529306 h 921039"/>
                  <a:gd name="connsiteX62" fmla="*/ 581956 w 1092345"/>
                  <a:gd name="connsiteY62" fmla="*/ 907860 h 921039"/>
                  <a:gd name="connsiteX63" fmla="*/ 548056 w 1092345"/>
                  <a:gd name="connsiteY63" fmla="*/ 921039 h 921039"/>
                  <a:gd name="connsiteX64" fmla="*/ 514155 w 1092345"/>
                  <a:gd name="connsiteY64" fmla="*/ 907860 h 921039"/>
                  <a:gd name="connsiteX65" fmla="*/ 137485 w 1092345"/>
                  <a:gd name="connsiteY65" fmla="*/ 529306 h 921039"/>
                  <a:gd name="connsiteX66" fmla="*/ 69684 w 1092345"/>
                  <a:gd name="connsiteY66" fmla="*/ 429489 h 921039"/>
                  <a:gd name="connsiteX67" fmla="*/ 18834 w 1092345"/>
                  <a:gd name="connsiteY67" fmla="*/ 429489 h 921039"/>
                  <a:gd name="connsiteX68" fmla="*/ 0 w 1092345"/>
                  <a:gd name="connsiteY68" fmla="*/ 410655 h 921039"/>
                  <a:gd name="connsiteX69" fmla="*/ 18834 w 1092345"/>
                  <a:gd name="connsiteY69" fmla="*/ 391822 h 921039"/>
                  <a:gd name="connsiteX70" fmla="*/ 56501 w 1092345"/>
                  <a:gd name="connsiteY70" fmla="*/ 391822 h 921039"/>
                  <a:gd name="connsiteX71" fmla="*/ 116768 w 1092345"/>
                  <a:gd name="connsiteY71" fmla="*/ 103674 h 921039"/>
                  <a:gd name="connsiteX72" fmla="*/ 335237 w 1092345"/>
                  <a:gd name="connsiteY72" fmla="*/ 94 h 921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092345" h="921039">
                    <a:moveTo>
                      <a:pt x="401169" y="295776"/>
                    </a:moveTo>
                    <a:lnTo>
                      <a:pt x="365386" y="416310"/>
                    </a:lnTo>
                    <a:cubicBezTo>
                      <a:pt x="361619" y="423844"/>
                      <a:pt x="354085" y="429494"/>
                      <a:pt x="346552" y="429494"/>
                    </a:cubicBezTo>
                    <a:lnTo>
                      <a:pt x="109240" y="429494"/>
                    </a:lnTo>
                    <a:cubicBezTo>
                      <a:pt x="122423" y="455861"/>
                      <a:pt x="139373" y="480344"/>
                      <a:pt x="161973" y="502945"/>
                    </a:cubicBezTo>
                    <a:lnTo>
                      <a:pt x="538644" y="881493"/>
                    </a:lnTo>
                    <a:cubicBezTo>
                      <a:pt x="542411" y="885260"/>
                      <a:pt x="548061" y="885260"/>
                      <a:pt x="551828" y="881493"/>
                    </a:cubicBezTo>
                    <a:lnTo>
                      <a:pt x="928498" y="502945"/>
                    </a:lnTo>
                    <a:lnTo>
                      <a:pt x="928503" y="502939"/>
                    </a:lnTo>
                    <a:cubicBezTo>
                      <a:pt x="951108" y="482223"/>
                      <a:pt x="968054" y="455856"/>
                      <a:pt x="979354" y="427605"/>
                    </a:cubicBezTo>
                    <a:lnTo>
                      <a:pt x="683672" y="427605"/>
                    </a:lnTo>
                    <a:cubicBezTo>
                      <a:pt x="678022" y="427605"/>
                      <a:pt x="672372" y="425722"/>
                      <a:pt x="668605" y="420072"/>
                    </a:cubicBezTo>
                    <a:lnTo>
                      <a:pt x="647889" y="389938"/>
                    </a:lnTo>
                    <a:lnTo>
                      <a:pt x="610222" y="463389"/>
                    </a:lnTo>
                    <a:cubicBezTo>
                      <a:pt x="608338" y="469039"/>
                      <a:pt x="600805" y="472806"/>
                      <a:pt x="593271" y="472806"/>
                    </a:cubicBezTo>
                    <a:cubicBezTo>
                      <a:pt x="585738" y="472806"/>
                      <a:pt x="578205" y="469039"/>
                      <a:pt x="576321" y="461506"/>
                    </a:cubicBezTo>
                    <a:lnTo>
                      <a:pt x="548071" y="386172"/>
                    </a:lnTo>
                    <a:lnTo>
                      <a:pt x="510404" y="533083"/>
                    </a:lnTo>
                    <a:cubicBezTo>
                      <a:pt x="508520" y="542500"/>
                      <a:pt x="500987" y="548150"/>
                      <a:pt x="493454" y="548150"/>
                    </a:cubicBezTo>
                    <a:cubicBezTo>
                      <a:pt x="484037" y="548150"/>
                      <a:pt x="476503" y="542500"/>
                      <a:pt x="474620" y="534967"/>
                    </a:cubicBezTo>
                    <a:close/>
                    <a:moveTo>
                      <a:pt x="749575" y="75418"/>
                    </a:moveTo>
                    <a:cubicBezTo>
                      <a:pt x="815497" y="75418"/>
                      <a:pt x="877648" y="103668"/>
                      <a:pt x="920965" y="154519"/>
                    </a:cubicBezTo>
                    <a:cubicBezTo>
                      <a:pt x="928498" y="162052"/>
                      <a:pt x="926615" y="173352"/>
                      <a:pt x="919081" y="180886"/>
                    </a:cubicBezTo>
                    <a:cubicBezTo>
                      <a:pt x="915315" y="182769"/>
                      <a:pt x="909665" y="184652"/>
                      <a:pt x="905898" y="184652"/>
                    </a:cubicBezTo>
                    <a:cubicBezTo>
                      <a:pt x="900248" y="184652"/>
                      <a:pt x="894598" y="182769"/>
                      <a:pt x="890831" y="179002"/>
                    </a:cubicBezTo>
                    <a:cubicBezTo>
                      <a:pt x="855052" y="137569"/>
                      <a:pt x="802313" y="113085"/>
                      <a:pt x="747696" y="113085"/>
                    </a:cubicBezTo>
                    <a:lnTo>
                      <a:pt x="747691" y="113085"/>
                    </a:lnTo>
                    <a:cubicBezTo>
                      <a:pt x="736391" y="113085"/>
                      <a:pt x="730741" y="105552"/>
                      <a:pt x="730741" y="94252"/>
                    </a:cubicBezTo>
                    <a:cubicBezTo>
                      <a:pt x="730741" y="82951"/>
                      <a:pt x="738274" y="75418"/>
                      <a:pt x="749575" y="75418"/>
                    </a:cubicBezTo>
                    <a:close/>
                    <a:moveTo>
                      <a:pt x="337135" y="37746"/>
                    </a:moveTo>
                    <a:cubicBezTo>
                      <a:pt x="261791" y="41513"/>
                      <a:pt x="193990" y="73530"/>
                      <a:pt x="145023" y="130031"/>
                    </a:cubicBezTo>
                    <a:lnTo>
                      <a:pt x="145038" y="130026"/>
                    </a:lnTo>
                    <a:cubicBezTo>
                      <a:pt x="81004" y="201583"/>
                      <a:pt x="65937" y="303289"/>
                      <a:pt x="96071" y="395573"/>
                    </a:cubicBezTo>
                    <a:lnTo>
                      <a:pt x="335262" y="395573"/>
                    </a:lnTo>
                    <a:lnTo>
                      <a:pt x="386113" y="227960"/>
                    </a:lnTo>
                    <a:cubicBezTo>
                      <a:pt x="389879" y="220426"/>
                      <a:pt x="397413" y="214776"/>
                      <a:pt x="404946" y="214776"/>
                    </a:cubicBezTo>
                    <a:cubicBezTo>
                      <a:pt x="414363" y="214776"/>
                      <a:pt x="421896" y="220426"/>
                      <a:pt x="423780" y="227960"/>
                    </a:cubicBezTo>
                    <a:lnTo>
                      <a:pt x="495347" y="463374"/>
                    </a:lnTo>
                    <a:lnTo>
                      <a:pt x="531131" y="324016"/>
                    </a:lnTo>
                    <a:cubicBezTo>
                      <a:pt x="533014" y="314599"/>
                      <a:pt x="540548" y="308949"/>
                      <a:pt x="548081" y="308949"/>
                    </a:cubicBezTo>
                    <a:cubicBezTo>
                      <a:pt x="555614" y="307066"/>
                      <a:pt x="563148" y="312716"/>
                      <a:pt x="566914" y="320249"/>
                    </a:cubicBezTo>
                    <a:lnTo>
                      <a:pt x="600815" y="410650"/>
                    </a:lnTo>
                    <a:lnTo>
                      <a:pt x="632832" y="346616"/>
                    </a:lnTo>
                    <a:cubicBezTo>
                      <a:pt x="634715" y="340966"/>
                      <a:pt x="640365" y="337199"/>
                      <a:pt x="647899" y="337199"/>
                    </a:cubicBezTo>
                    <a:cubicBezTo>
                      <a:pt x="655432" y="335316"/>
                      <a:pt x="661082" y="339083"/>
                      <a:pt x="664849" y="344733"/>
                    </a:cubicBezTo>
                    <a:lnTo>
                      <a:pt x="696866" y="393700"/>
                    </a:lnTo>
                    <a:lnTo>
                      <a:pt x="998207" y="393700"/>
                    </a:lnTo>
                    <a:cubicBezTo>
                      <a:pt x="1028341" y="303299"/>
                      <a:pt x="1013274" y="203481"/>
                      <a:pt x="949240" y="130031"/>
                    </a:cubicBezTo>
                    <a:cubicBezTo>
                      <a:pt x="900258" y="73530"/>
                      <a:pt x="830578" y="39630"/>
                      <a:pt x="757123" y="37746"/>
                    </a:cubicBezTo>
                    <a:cubicBezTo>
                      <a:pt x="683667" y="35863"/>
                      <a:pt x="613988" y="64113"/>
                      <a:pt x="561254" y="116847"/>
                    </a:cubicBezTo>
                    <a:cubicBezTo>
                      <a:pt x="553721" y="124380"/>
                      <a:pt x="542421" y="124380"/>
                      <a:pt x="534887" y="116847"/>
                    </a:cubicBezTo>
                    <a:cubicBezTo>
                      <a:pt x="484032" y="65997"/>
                      <a:pt x="418119" y="37746"/>
                      <a:pt x="346552" y="37746"/>
                    </a:cubicBezTo>
                    <a:close/>
                    <a:moveTo>
                      <a:pt x="335237" y="94"/>
                    </a:moveTo>
                    <a:cubicBezTo>
                      <a:pt x="412449" y="-1789"/>
                      <a:pt x="487788" y="26461"/>
                      <a:pt x="546172" y="77312"/>
                    </a:cubicBezTo>
                    <a:cubicBezTo>
                      <a:pt x="604561" y="24578"/>
                      <a:pt x="679891" y="-1789"/>
                      <a:pt x="757108" y="94"/>
                    </a:cubicBezTo>
                    <a:cubicBezTo>
                      <a:pt x="841854" y="1973"/>
                      <a:pt x="919076" y="39640"/>
                      <a:pt x="975577" y="103674"/>
                    </a:cubicBezTo>
                    <a:cubicBezTo>
                      <a:pt x="1045266" y="184643"/>
                      <a:pt x="1064090" y="293887"/>
                      <a:pt x="1035844" y="391822"/>
                    </a:cubicBezTo>
                    <a:lnTo>
                      <a:pt x="1073511" y="391822"/>
                    </a:lnTo>
                    <a:cubicBezTo>
                      <a:pt x="1084811" y="391822"/>
                      <a:pt x="1092345" y="399355"/>
                      <a:pt x="1092345" y="410655"/>
                    </a:cubicBezTo>
                    <a:cubicBezTo>
                      <a:pt x="1092345" y="421955"/>
                      <a:pt x="1084811" y="429489"/>
                      <a:pt x="1073511" y="429489"/>
                    </a:cubicBezTo>
                    <a:lnTo>
                      <a:pt x="1026422" y="429489"/>
                    </a:lnTo>
                    <a:cubicBezTo>
                      <a:pt x="1009477" y="465272"/>
                      <a:pt x="988755" y="499173"/>
                      <a:pt x="958622" y="529306"/>
                    </a:cubicBezTo>
                    <a:lnTo>
                      <a:pt x="581956" y="907860"/>
                    </a:lnTo>
                    <a:cubicBezTo>
                      <a:pt x="572539" y="915394"/>
                      <a:pt x="561239" y="921039"/>
                      <a:pt x="548056" y="921039"/>
                    </a:cubicBezTo>
                    <a:cubicBezTo>
                      <a:pt x="534872" y="921039"/>
                      <a:pt x="523572" y="917272"/>
                      <a:pt x="514155" y="907860"/>
                    </a:cubicBezTo>
                    <a:lnTo>
                      <a:pt x="137485" y="529306"/>
                    </a:lnTo>
                    <a:cubicBezTo>
                      <a:pt x="107351" y="499173"/>
                      <a:pt x="84751" y="465272"/>
                      <a:pt x="69684" y="429489"/>
                    </a:cubicBezTo>
                    <a:lnTo>
                      <a:pt x="18834" y="429489"/>
                    </a:lnTo>
                    <a:cubicBezTo>
                      <a:pt x="7533" y="429489"/>
                      <a:pt x="0" y="421955"/>
                      <a:pt x="0" y="410655"/>
                    </a:cubicBezTo>
                    <a:cubicBezTo>
                      <a:pt x="0" y="399355"/>
                      <a:pt x="7533" y="391822"/>
                      <a:pt x="18834" y="391822"/>
                    </a:cubicBezTo>
                    <a:lnTo>
                      <a:pt x="56501" y="391822"/>
                    </a:lnTo>
                    <a:cubicBezTo>
                      <a:pt x="28250" y="292009"/>
                      <a:pt x="47084" y="184658"/>
                      <a:pt x="116768" y="103674"/>
                    </a:cubicBezTo>
                    <a:cubicBezTo>
                      <a:pt x="173258" y="39645"/>
                      <a:pt x="250486" y="1978"/>
                      <a:pt x="335237" y="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0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E816A7-9A80-4633-564D-CB965D709827}"/>
              </a:ext>
            </a:extLst>
          </p:cNvPr>
          <p:cNvGrpSpPr/>
          <p:nvPr/>
        </p:nvGrpSpPr>
        <p:grpSpPr>
          <a:xfrm>
            <a:off x="7743516" y="2913381"/>
            <a:ext cx="1595595" cy="533888"/>
            <a:chOff x="4844307" y="5029935"/>
            <a:chExt cx="1595595" cy="533888"/>
          </a:xfrm>
        </p:grpSpPr>
        <p:sp>
          <p:nvSpPr>
            <p:cNvPr id="38" name="Google Shape;12;p2">
              <a:extLst>
                <a:ext uri="{FF2B5EF4-FFF2-40B4-BE49-F238E27FC236}">
                  <a16:creationId xmlns:a16="http://schemas.microsoft.com/office/drawing/2014/main" id="{0519CFD7-87F8-FF64-9B53-9F03C34775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3;p2">
              <a:extLst>
                <a:ext uri="{FF2B5EF4-FFF2-40B4-BE49-F238E27FC236}">
                  <a16:creationId xmlns:a16="http://schemas.microsoft.com/office/drawing/2014/main" id="{E80500D4-F0C1-A7A0-D265-02AC0B6DA18A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4;p2">
              <a:extLst>
                <a:ext uri="{FF2B5EF4-FFF2-40B4-BE49-F238E27FC236}">
                  <a16:creationId xmlns:a16="http://schemas.microsoft.com/office/drawing/2014/main" id="{5B5AF83C-DBDA-3AEF-B318-3D338AB2CF00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5;p2">
              <a:extLst>
                <a:ext uri="{FF2B5EF4-FFF2-40B4-BE49-F238E27FC236}">
                  <a16:creationId xmlns:a16="http://schemas.microsoft.com/office/drawing/2014/main" id="{D7D949E5-0BF5-815C-C1C6-1D2D8A02B59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6;p2">
              <a:extLst>
                <a:ext uri="{FF2B5EF4-FFF2-40B4-BE49-F238E27FC236}">
                  <a16:creationId xmlns:a16="http://schemas.microsoft.com/office/drawing/2014/main" id="{ED243639-A642-BFF6-297D-4F3CA17601CD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7;p2">
              <a:extLst>
                <a:ext uri="{FF2B5EF4-FFF2-40B4-BE49-F238E27FC236}">
                  <a16:creationId xmlns:a16="http://schemas.microsoft.com/office/drawing/2014/main" id="{4D0F4385-5BA0-6ABC-36D5-A47C0937915A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8;p2">
              <a:extLst>
                <a:ext uri="{FF2B5EF4-FFF2-40B4-BE49-F238E27FC236}">
                  <a16:creationId xmlns:a16="http://schemas.microsoft.com/office/drawing/2014/main" id="{0A9F8136-3FF6-4A63-9F3B-325825D7563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9;p2">
              <a:extLst>
                <a:ext uri="{FF2B5EF4-FFF2-40B4-BE49-F238E27FC236}">
                  <a16:creationId xmlns:a16="http://schemas.microsoft.com/office/drawing/2014/main" id="{10600D10-0F73-AB03-6933-B947F771E3A8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2;p2">
              <a:extLst>
                <a:ext uri="{FF2B5EF4-FFF2-40B4-BE49-F238E27FC236}">
                  <a16:creationId xmlns:a16="http://schemas.microsoft.com/office/drawing/2014/main" id="{D2B30BF1-235A-D377-F9E8-A31AD21E3CE7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3;p2">
              <a:extLst>
                <a:ext uri="{FF2B5EF4-FFF2-40B4-BE49-F238E27FC236}">
                  <a16:creationId xmlns:a16="http://schemas.microsoft.com/office/drawing/2014/main" id="{F224A8F5-AAB9-2EC1-9DE0-3FA025A34128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4;p2">
              <a:extLst>
                <a:ext uri="{FF2B5EF4-FFF2-40B4-BE49-F238E27FC236}">
                  <a16:creationId xmlns:a16="http://schemas.microsoft.com/office/drawing/2014/main" id="{254A71BA-D9C2-FAAA-9FF7-BDD64C2A755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5;p2">
              <a:extLst>
                <a:ext uri="{FF2B5EF4-FFF2-40B4-BE49-F238E27FC236}">
                  <a16:creationId xmlns:a16="http://schemas.microsoft.com/office/drawing/2014/main" id="{A677D6A8-9318-BE35-1FFB-DB7651BD860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6;p2">
              <a:extLst>
                <a:ext uri="{FF2B5EF4-FFF2-40B4-BE49-F238E27FC236}">
                  <a16:creationId xmlns:a16="http://schemas.microsoft.com/office/drawing/2014/main" id="{D9B07AEE-EF74-39E7-D97C-4E3508D6AD9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7;p2">
              <a:extLst>
                <a:ext uri="{FF2B5EF4-FFF2-40B4-BE49-F238E27FC236}">
                  <a16:creationId xmlns:a16="http://schemas.microsoft.com/office/drawing/2014/main" id="{E81FE9A0-F99C-6174-228F-E5EBC7396CF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;p2">
              <a:extLst>
                <a:ext uri="{FF2B5EF4-FFF2-40B4-BE49-F238E27FC236}">
                  <a16:creationId xmlns:a16="http://schemas.microsoft.com/office/drawing/2014/main" id="{A28FAB94-35B0-D147-D8C5-38BD156A8346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9;p2">
              <a:extLst>
                <a:ext uri="{FF2B5EF4-FFF2-40B4-BE49-F238E27FC236}">
                  <a16:creationId xmlns:a16="http://schemas.microsoft.com/office/drawing/2014/main" id="{1B6E5545-46FC-1DDE-38CE-A2F5E9909EA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E85629CA-7EEB-53A1-7569-6D7117192E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243758" y="614440"/>
            <a:ext cx="4840390" cy="484039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EA09A2-D1D3-D89A-C26F-50FB38C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07" y="209462"/>
            <a:ext cx="11557594" cy="809957"/>
          </a:xfrm>
        </p:spPr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accent2"/>
                </a:solidFill>
                <a:latin typeface="+mj-lt"/>
              </a:rPr>
              <a:t>Patient Testimonials</a:t>
            </a:r>
            <a:endParaRPr lang="en-CA" sz="3200" b="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E65BA-AC27-F036-640E-AAC680B4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3D7A-2CD6-4C52-A6DE-4FC7D1F9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818E6-7CB5-3B76-4FBE-77D0F52C20C6}"/>
              </a:ext>
            </a:extLst>
          </p:cNvPr>
          <p:cNvSpPr txBox="1"/>
          <p:nvPr/>
        </p:nvSpPr>
        <p:spPr>
          <a:xfrm>
            <a:off x="1795151" y="2712666"/>
            <a:ext cx="52851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Lorem ipsum dolor sit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amet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consectetur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adipiscing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elit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sed do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eiusmod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tempor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incididunt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labore et dolore magna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aliqua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. Ut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enim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ad minim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veniam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,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quis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nostrud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exercitation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ullamco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laboris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nisi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ut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aliquip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ex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ea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commodo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 </a:t>
            </a:r>
            <a:r>
              <a:rPr lang="en-CA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consequat</a:t>
            </a:r>
            <a:r>
              <a:rPr lang="en-CA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cs typeface="Poppins Light" panose="00000400000000000000" pitchFamily="2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2589AD-32FC-FC12-0A81-1DC7C2033B7F}"/>
              </a:ext>
            </a:extLst>
          </p:cNvPr>
          <p:cNvSpPr txBox="1"/>
          <p:nvPr/>
        </p:nvSpPr>
        <p:spPr>
          <a:xfrm>
            <a:off x="1795151" y="4637497"/>
            <a:ext cx="407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b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latin typeface="+mj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0E3CFB-2221-B9C2-08B5-7D5148E6089D}"/>
              </a:ext>
            </a:extLst>
          </p:cNvPr>
          <p:cNvGrpSpPr/>
          <p:nvPr/>
        </p:nvGrpSpPr>
        <p:grpSpPr>
          <a:xfrm>
            <a:off x="6670695" y="4211041"/>
            <a:ext cx="1784848" cy="1784846"/>
            <a:chOff x="6670695" y="4211041"/>
            <a:chExt cx="1784848" cy="178484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73703B4-A77C-EBB0-EB49-669AF9AD141F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258985-B9E3-E078-3B31-E5A5D5B58D6D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3" name="Google Shape;520;p30">
            <a:extLst>
              <a:ext uri="{FF2B5EF4-FFF2-40B4-BE49-F238E27FC236}">
                <a16:creationId xmlns:a16="http://schemas.microsoft.com/office/drawing/2014/main" id="{CC45DEBA-DC95-E2FC-E0DB-0B747C6D0C7F}"/>
              </a:ext>
            </a:extLst>
          </p:cNvPr>
          <p:cNvGrpSpPr/>
          <p:nvPr/>
        </p:nvGrpSpPr>
        <p:grpSpPr>
          <a:xfrm>
            <a:off x="6784456" y="631788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24" name="Google Shape;521;p30">
              <a:extLst>
                <a:ext uri="{FF2B5EF4-FFF2-40B4-BE49-F238E27FC236}">
                  <a16:creationId xmlns:a16="http://schemas.microsoft.com/office/drawing/2014/main" id="{473202B2-4E9E-D0D4-FCE7-D0D9F952D71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522;p30">
              <a:extLst>
                <a:ext uri="{FF2B5EF4-FFF2-40B4-BE49-F238E27FC236}">
                  <a16:creationId xmlns:a16="http://schemas.microsoft.com/office/drawing/2014/main" id="{DBD5811E-CB6E-E0E4-CFDC-3FF5EF0F8ED1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91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239B6565-568F-46F9-AD33-BDCAD826391E}"/>
              </a:ext>
            </a:extLst>
          </p:cNvPr>
          <p:cNvSpPr/>
          <p:nvPr/>
        </p:nvSpPr>
        <p:spPr>
          <a:xfrm>
            <a:off x="4487242" y="1284235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Circle: Hollow 74">
            <a:extLst>
              <a:ext uri="{FF2B5EF4-FFF2-40B4-BE49-F238E27FC236}">
                <a16:creationId xmlns:a16="http://schemas.microsoft.com/office/drawing/2014/main" id="{33FC817F-61D5-4344-8473-D05B571586E4}"/>
              </a:ext>
            </a:extLst>
          </p:cNvPr>
          <p:cNvSpPr/>
          <p:nvPr/>
        </p:nvSpPr>
        <p:spPr>
          <a:xfrm>
            <a:off x="8436216" y="1852728"/>
            <a:ext cx="2663594" cy="2663594"/>
          </a:xfrm>
          <a:prstGeom prst="donut">
            <a:avLst>
              <a:gd name="adj" fmla="val 6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Circle: Hollow 75">
            <a:extLst>
              <a:ext uri="{FF2B5EF4-FFF2-40B4-BE49-F238E27FC236}">
                <a16:creationId xmlns:a16="http://schemas.microsoft.com/office/drawing/2014/main" id="{2F833550-4697-44C0-B330-7FFD6955E640}"/>
              </a:ext>
            </a:extLst>
          </p:cNvPr>
          <p:cNvSpPr/>
          <p:nvPr/>
        </p:nvSpPr>
        <p:spPr>
          <a:xfrm>
            <a:off x="953723" y="1699690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25734-A71A-7474-C435-5FC27A1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Prevention and Management</a:t>
            </a:r>
            <a:endParaRPr lang="en-CA" sz="320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88DFD-CC4A-C08B-CE38-13B1D350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CEEC0-D9D7-A823-52BC-3FC960CB5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356615"/>
            <a:chOff x="1487635" y="4423660"/>
            <a:chExt cx="9353023" cy="1356615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60" name="Picture Placeholder 59" descr="A jar of pills on a table&#10;&#10;Description automatically generated">
            <a:extLst>
              <a:ext uri="{FF2B5EF4-FFF2-40B4-BE49-F238E27FC236}">
                <a16:creationId xmlns:a16="http://schemas.microsoft.com/office/drawing/2014/main" id="{0C95ECC8-4EF0-A518-C45E-FDD337D80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7"/>
          <a:stretch/>
        </p:blipFill>
        <p:spPr>
          <a:xfrm>
            <a:off x="8699500" y="2120900"/>
            <a:ext cx="2109788" cy="2112963"/>
          </a:xfrm>
        </p:spPr>
      </p:pic>
      <p:pic>
        <p:nvPicPr>
          <p:cNvPr id="56" name="Picture Placeholder 55" descr="A person holding a heart shaped object&#10;&#10;Description automatically generated">
            <a:extLst>
              <a:ext uri="{FF2B5EF4-FFF2-40B4-BE49-F238E27FC236}">
                <a16:creationId xmlns:a16="http://schemas.microsoft.com/office/drawing/2014/main" id="{A3849999-E28E-B079-8D36-B1353DF9F9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7263" y="1566863"/>
            <a:ext cx="2663825" cy="2667000"/>
          </a:xfrm>
        </p:spPr>
      </p:pic>
      <p:pic>
        <p:nvPicPr>
          <p:cNvPr id="58" name="Picture Placeholder 57" descr="A doctor holding a vial of medicine&#10;&#10;Description automatically generated">
            <a:extLst>
              <a:ext uri="{FF2B5EF4-FFF2-40B4-BE49-F238E27FC236}">
                <a16:creationId xmlns:a16="http://schemas.microsoft.com/office/drawing/2014/main" id="{414D107C-F4BD-E571-F558-D902BF0657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1263" y="1943100"/>
            <a:ext cx="2287587" cy="2290763"/>
          </a:xfr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6AADA41-CFAF-08FC-178D-3BEBB8086541}"/>
              </a:ext>
            </a:extLst>
          </p:cNvPr>
          <p:cNvGrpSpPr/>
          <p:nvPr/>
        </p:nvGrpSpPr>
        <p:grpSpPr>
          <a:xfrm>
            <a:off x="8158799" y="1028213"/>
            <a:ext cx="1595595" cy="533888"/>
            <a:chOff x="4844307" y="5029935"/>
            <a:chExt cx="1595595" cy="533888"/>
          </a:xfrm>
        </p:grpSpPr>
        <p:sp>
          <p:nvSpPr>
            <p:cNvPr id="62" name="Google Shape;12;p2">
              <a:extLst>
                <a:ext uri="{FF2B5EF4-FFF2-40B4-BE49-F238E27FC236}">
                  <a16:creationId xmlns:a16="http://schemas.microsoft.com/office/drawing/2014/main" id="{597F1426-D366-62AA-E00A-058A5554E12B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3;p2">
              <a:extLst>
                <a:ext uri="{FF2B5EF4-FFF2-40B4-BE49-F238E27FC236}">
                  <a16:creationId xmlns:a16="http://schemas.microsoft.com/office/drawing/2014/main" id="{3CE6627E-7A22-5128-AF0D-4ECF6BD5FDA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4;p2">
              <a:extLst>
                <a:ext uri="{FF2B5EF4-FFF2-40B4-BE49-F238E27FC236}">
                  <a16:creationId xmlns:a16="http://schemas.microsoft.com/office/drawing/2014/main" id="{9EC21CAB-60BF-FEC0-77E4-69F265692C2B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5;p2">
              <a:extLst>
                <a:ext uri="{FF2B5EF4-FFF2-40B4-BE49-F238E27FC236}">
                  <a16:creationId xmlns:a16="http://schemas.microsoft.com/office/drawing/2014/main" id="{108D7EE3-E9E3-5A8C-BA3D-D5B2228909DD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6;p2">
              <a:extLst>
                <a:ext uri="{FF2B5EF4-FFF2-40B4-BE49-F238E27FC236}">
                  <a16:creationId xmlns:a16="http://schemas.microsoft.com/office/drawing/2014/main" id="{5FD0B773-0DCA-EFC9-AADA-0CB6D7610C16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7;p2">
              <a:extLst>
                <a:ext uri="{FF2B5EF4-FFF2-40B4-BE49-F238E27FC236}">
                  <a16:creationId xmlns:a16="http://schemas.microsoft.com/office/drawing/2014/main" id="{FEB10E1A-782A-E6B8-2850-EE36E3B84D39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8;p2">
              <a:extLst>
                <a:ext uri="{FF2B5EF4-FFF2-40B4-BE49-F238E27FC236}">
                  <a16:creationId xmlns:a16="http://schemas.microsoft.com/office/drawing/2014/main" id="{DBC96BC6-76B9-5915-30E4-7A1755CD344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9;p2">
              <a:extLst>
                <a:ext uri="{FF2B5EF4-FFF2-40B4-BE49-F238E27FC236}">
                  <a16:creationId xmlns:a16="http://schemas.microsoft.com/office/drawing/2014/main" id="{650D9A82-8D71-CF59-4A98-5636A176325B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2;p2">
              <a:extLst>
                <a:ext uri="{FF2B5EF4-FFF2-40B4-BE49-F238E27FC236}">
                  <a16:creationId xmlns:a16="http://schemas.microsoft.com/office/drawing/2014/main" id="{86FAC20A-8F3B-0D2E-2928-D0B91E5711C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3;p2">
              <a:extLst>
                <a:ext uri="{FF2B5EF4-FFF2-40B4-BE49-F238E27FC236}">
                  <a16:creationId xmlns:a16="http://schemas.microsoft.com/office/drawing/2014/main" id="{0B8C2C14-3FCC-6915-4FB0-FAC5D343C143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;p2">
              <a:extLst>
                <a:ext uri="{FF2B5EF4-FFF2-40B4-BE49-F238E27FC236}">
                  <a16:creationId xmlns:a16="http://schemas.microsoft.com/office/drawing/2014/main" id="{F26267B6-23DC-0F86-CB8B-5D2FCA6CF2E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5;p2">
              <a:extLst>
                <a:ext uri="{FF2B5EF4-FFF2-40B4-BE49-F238E27FC236}">
                  <a16:creationId xmlns:a16="http://schemas.microsoft.com/office/drawing/2014/main" id="{32BC09F7-FF20-C1ED-2C40-80E689C840FE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6;p2">
              <a:extLst>
                <a:ext uri="{FF2B5EF4-FFF2-40B4-BE49-F238E27FC236}">
                  <a16:creationId xmlns:a16="http://schemas.microsoft.com/office/drawing/2014/main" id="{2B35CF83-838D-7D6F-8706-2DDFF25E1ECA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7;p2">
              <a:extLst>
                <a:ext uri="{FF2B5EF4-FFF2-40B4-BE49-F238E27FC236}">
                  <a16:creationId xmlns:a16="http://schemas.microsoft.com/office/drawing/2014/main" id="{25654671-455D-6C20-D52D-1DD6ADC11B8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8;p2">
              <a:extLst>
                <a:ext uri="{FF2B5EF4-FFF2-40B4-BE49-F238E27FC236}">
                  <a16:creationId xmlns:a16="http://schemas.microsoft.com/office/drawing/2014/main" id="{851E0628-8275-20DF-7BEC-226994BC9360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9;p2">
              <a:extLst>
                <a:ext uri="{FF2B5EF4-FFF2-40B4-BE49-F238E27FC236}">
                  <a16:creationId xmlns:a16="http://schemas.microsoft.com/office/drawing/2014/main" id="{4F5B9681-6866-0A23-EA31-9004BB0FEDAC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858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10E3-2279-74C1-D468-45B3D523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Patient case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ED2D4-AD62-994E-7FFB-568D47146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44851-7C15-A620-2C2D-A18E75AAD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031322-9F01-E796-6BB9-531F51869A31}"/>
              </a:ext>
            </a:extLst>
          </p:cNvPr>
          <p:cNvGrpSpPr/>
          <p:nvPr/>
        </p:nvGrpSpPr>
        <p:grpSpPr>
          <a:xfrm>
            <a:off x="5806631" y="1287883"/>
            <a:ext cx="6361072" cy="5074597"/>
            <a:chOff x="8623808" y="984349"/>
            <a:chExt cx="6361072" cy="507459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51304A-133C-E79B-8A04-830AC65CCFA8}"/>
                </a:ext>
              </a:extLst>
            </p:cNvPr>
            <p:cNvGrpSpPr/>
            <p:nvPr/>
          </p:nvGrpSpPr>
          <p:grpSpPr>
            <a:xfrm>
              <a:off x="12097442" y="1322823"/>
              <a:ext cx="2887438" cy="4736123"/>
              <a:chOff x="3966210" y="1371600"/>
              <a:chExt cx="2887438" cy="473612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1E31036-031E-ADEE-0D94-8F35204DCC30}"/>
                  </a:ext>
                </a:extLst>
              </p:cNvPr>
              <p:cNvGrpSpPr/>
              <p:nvPr/>
            </p:nvGrpSpPr>
            <p:grpSpPr>
              <a:xfrm>
                <a:off x="3966210" y="1371600"/>
                <a:ext cx="2364252" cy="1331380"/>
                <a:chOff x="3966210" y="1371600"/>
                <a:chExt cx="2364252" cy="1331380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77E1FE6-587F-7E5F-53EB-0A25EDD0F7E0}"/>
                    </a:ext>
                  </a:extLst>
                </p:cNvPr>
                <p:cNvSpPr/>
                <p:nvPr/>
              </p:nvSpPr>
              <p:spPr>
                <a:xfrm>
                  <a:off x="3966210" y="1371600"/>
                  <a:ext cx="2364252" cy="33147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BB12B66-3C8D-D1C8-26AC-B0A3E6786B25}"/>
                    </a:ext>
                  </a:extLst>
                </p:cNvPr>
                <p:cNvSpPr txBox="1"/>
                <p:nvPr/>
              </p:nvSpPr>
              <p:spPr>
                <a:xfrm flipH="1">
                  <a:off x="4155292" y="1716620"/>
                  <a:ext cx="1940708" cy="9863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Age : 45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State: Texas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Salary : $86K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Language: English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15CCC2F-87EA-0136-8A48-8128031C205A}"/>
                    </a:ext>
                  </a:extLst>
                </p:cNvPr>
                <p:cNvSpPr txBox="1"/>
                <p:nvPr/>
              </p:nvSpPr>
              <p:spPr>
                <a:xfrm flipH="1">
                  <a:off x="4109572" y="1392900"/>
                  <a:ext cx="2162274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400" b="1" i="0" spc="300" dirty="0">
                      <a:solidFill>
                        <a:schemeClr val="bg2"/>
                      </a:solidFill>
                      <a:effectLst/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About </a:t>
                  </a:r>
                  <a:endParaRPr lang="en-CA" sz="1400" b="1" spc="3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36B8686B-2C8D-9E0A-7FF6-318E1EC17D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06770" y="1571605"/>
                  <a:ext cx="0" cy="1086204"/>
                </a:xfrm>
                <a:prstGeom prst="line">
                  <a:avLst/>
                </a:prstGeom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F38B500-056E-4077-2482-D8324D3F7E88}"/>
                  </a:ext>
                </a:extLst>
              </p:cNvPr>
              <p:cNvGrpSpPr/>
              <p:nvPr/>
            </p:nvGrpSpPr>
            <p:grpSpPr>
              <a:xfrm>
                <a:off x="3966210" y="2976801"/>
                <a:ext cx="2364252" cy="1286209"/>
                <a:chOff x="3966210" y="1371600"/>
                <a:chExt cx="2364252" cy="1286209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FF30DD79-CB4F-FFF7-3140-727C2A232226}"/>
                    </a:ext>
                  </a:extLst>
                </p:cNvPr>
                <p:cNvSpPr/>
                <p:nvPr/>
              </p:nvSpPr>
              <p:spPr>
                <a:xfrm>
                  <a:off x="3966210" y="1371600"/>
                  <a:ext cx="2364252" cy="33147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936FF9E-4392-7BCD-E4B4-011FE2D3988D}"/>
                    </a:ext>
                  </a:extLst>
                </p:cNvPr>
                <p:cNvSpPr txBox="1"/>
                <p:nvPr/>
              </p:nvSpPr>
              <p:spPr>
                <a:xfrm flipH="1">
                  <a:off x="4155291" y="1716620"/>
                  <a:ext cx="1905539" cy="8617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adipiscing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 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tempor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labore et 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. 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8A005E0-5401-BF8B-BA75-68173C7A26D0}"/>
                    </a:ext>
                  </a:extLst>
                </p:cNvPr>
                <p:cNvSpPr txBox="1"/>
                <p:nvPr/>
              </p:nvSpPr>
              <p:spPr>
                <a:xfrm flipH="1">
                  <a:off x="4109572" y="1392900"/>
                  <a:ext cx="2209166" cy="30777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400" b="1" i="0" spc="300" dirty="0">
                      <a:solidFill>
                        <a:schemeClr val="bg2"/>
                      </a:solidFill>
                      <a:effectLst/>
                      <a:latin typeface="+mj-lt"/>
                      <a:ea typeface="Verdana" panose="020B0604030504040204" pitchFamily="34" charset="0"/>
                      <a:cs typeface="Aparajita" panose="02020603050405020304" pitchFamily="18" charset="0"/>
                    </a:rPr>
                    <a:t>Medical History</a:t>
                  </a:r>
                  <a:endParaRPr lang="en-CA" sz="1400" b="1" spc="3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04AC98A7-B5C3-D5FD-0A79-9D7737B97E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06770" y="1571605"/>
                  <a:ext cx="0" cy="1086204"/>
                </a:xfrm>
                <a:prstGeom prst="line">
                  <a:avLst/>
                </a:prstGeom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A07DF73-AD49-E3B5-95C1-18AB2BD56536}"/>
                  </a:ext>
                </a:extLst>
              </p:cNvPr>
              <p:cNvGrpSpPr/>
              <p:nvPr/>
            </p:nvGrpSpPr>
            <p:grpSpPr>
              <a:xfrm>
                <a:off x="3966210" y="4536830"/>
                <a:ext cx="2887438" cy="1570893"/>
                <a:chOff x="3966210" y="1371600"/>
                <a:chExt cx="2887438" cy="1570893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D953997-C69E-4CE0-01D5-234D24184635}"/>
                    </a:ext>
                  </a:extLst>
                </p:cNvPr>
                <p:cNvSpPr/>
                <p:nvPr/>
              </p:nvSpPr>
              <p:spPr>
                <a:xfrm>
                  <a:off x="3966210" y="1371600"/>
                  <a:ext cx="2364252" cy="33147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245467C-718B-8B6A-1440-974CAD84C77D}"/>
                    </a:ext>
                  </a:extLst>
                </p:cNvPr>
                <p:cNvSpPr txBox="1"/>
                <p:nvPr/>
              </p:nvSpPr>
              <p:spPr>
                <a:xfrm flipH="1">
                  <a:off x="4155289" y="1716620"/>
                  <a:ext cx="2698359" cy="8617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Lorem ipsum dolor sit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amet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Consectetur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adipiscing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elit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,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Sed do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eiusmod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tempor</a:t>
                  </a:r>
                  <a:endParaRPr lang="en-CA" sz="10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Century Gothic" panose="020B0502020202020204" pitchFamily="34" charset="0"/>
                  </a:endParaRP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Incididunt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ut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 labore et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Dolore magna </a:t>
                  </a:r>
                  <a:r>
                    <a:rPr lang="en-CA" sz="10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aliqua</a:t>
                  </a:r>
                  <a:r>
                    <a:rPr lang="en-CA" sz="10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Century Gothic" panose="020B0502020202020204" pitchFamily="34" charset="0"/>
                    </a:rPr>
                    <a:t>. 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8F5C38D7-2BC4-12B8-6F13-93627CF7DE89}"/>
                    </a:ext>
                  </a:extLst>
                </p:cNvPr>
                <p:cNvSpPr txBox="1"/>
                <p:nvPr/>
              </p:nvSpPr>
              <p:spPr>
                <a:xfrm flipH="1">
                  <a:off x="4109572" y="1392900"/>
                  <a:ext cx="2185720" cy="30777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CA" sz="1400" b="1" i="0" spc="300" dirty="0">
                      <a:solidFill>
                        <a:schemeClr val="bg2"/>
                      </a:solidFill>
                      <a:effectLst/>
                      <a:latin typeface="+mj-lt"/>
                    </a:rPr>
                    <a:t>Patient Journey</a:t>
                  </a:r>
                </a:p>
              </p:txBody>
            </p: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E9BADA75-C1F3-2050-96B7-EBE73099FA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06770" y="1571605"/>
                  <a:ext cx="0" cy="1370888"/>
                </a:xfrm>
                <a:prstGeom prst="line">
                  <a:avLst/>
                </a:prstGeom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26E240D-290A-28CD-6B06-65EB7297DDF3}"/>
                </a:ext>
              </a:extLst>
            </p:cNvPr>
            <p:cNvGrpSpPr/>
            <p:nvPr/>
          </p:nvGrpSpPr>
          <p:grpSpPr>
            <a:xfrm>
              <a:off x="8623808" y="984349"/>
              <a:ext cx="3610592" cy="4900911"/>
              <a:chOff x="8609121" y="620250"/>
              <a:chExt cx="3610592" cy="49009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2899AB9-01FE-CF52-82C8-EAA718A0D177}"/>
                  </a:ext>
                </a:extLst>
              </p:cNvPr>
              <p:cNvGrpSpPr/>
              <p:nvPr/>
            </p:nvGrpSpPr>
            <p:grpSpPr>
              <a:xfrm>
                <a:off x="8609121" y="620250"/>
                <a:ext cx="3610592" cy="1769967"/>
                <a:chOff x="6010306" y="1029311"/>
                <a:chExt cx="3610592" cy="1769967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6950C301-AE47-8A3E-4434-173A03F5574A}"/>
                    </a:ext>
                  </a:extLst>
                </p:cNvPr>
                <p:cNvGrpSpPr/>
                <p:nvPr/>
              </p:nvGrpSpPr>
              <p:grpSpPr>
                <a:xfrm>
                  <a:off x="6010306" y="1357559"/>
                  <a:ext cx="3610592" cy="1441719"/>
                  <a:chOff x="7386531" y="499306"/>
                  <a:chExt cx="3610592" cy="1441719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320A7570-726C-434A-E28F-FF9358CE8E2B}"/>
                      </a:ext>
                    </a:extLst>
                  </p:cNvPr>
                  <p:cNvSpPr txBox="1"/>
                  <p:nvPr/>
                </p:nvSpPr>
                <p:spPr>
                  <a:xfrm>
                    <a:off x="8207265" y="499306"/>
                    <a:ext cx="179583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r>
                      <a:rPr lang="en-CA" sz="1400" b="1" spc="3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Aparajita" panose="02020603050405020304" pitchFamily="18" charset="0"/>
                      </a:rPr>
                      <a:t>MARY SMITH</a:t>
                    </a:r>
                  </a:p>
                  <a:p>
                    <a:r>
                      <a:rPr lang="en-CA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Verdana" panose="020B0604030504040204" pitchFamily="34" charset="0"/>
                        <a:cs typeface="Aparajita" panose="02020603050405020304" pitchFamily="18" charset="0"/>
                      </a:rPr>
                      <a:t>Designation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AADA8554-744C-EB69-9605-485B5399854F}"/>
                      </a:ext>
                    </a:extLst>
                  </p:cNvPr>
                  <p:cNvGrpSpPr/>
                  <p:nvPr/>
                </p:nvGrpSpPr>
                <p:grpSpPr>
                  <a:xfrm>
                    <a:off x="7386531" y="1110028"/>
                    <a:ext cx="3610592" cy="830997"/>
                    <a:chOff x="-136133" y="4694711"/>
                    <a:chExt cx="3610592" cy="830997"/>
                  </a:xfrm>
                </p:grpSpPr>
                <p:cxnSp>
                  <p:nvCxnSpPr>
                    <p:cNvPr id="22" name="Straight Connector 21">
                      <a:extLst>
                        <a:ext uri="{FF2B5EF4-FFF2-40B4-BE49-F238E27FC236}">
                          <a16:creationId xmlns:a16="http://schemas.microsoft.com/office/drawing/2014/main" id="{A38A4380-8732-5B1B-AD37-EB9E1D010E9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-136133" y="4695474"/>
                      <a:ext cx="3194241" cy="0"/>
                    </a:xfrm>
                    <a:prstGeom prst="line">
                      <a:avLst/>
                    </a:prstGeom>
                    <a:ln w="9525"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95D1A480-3B1C-86AC-B375-A3C47ACF24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4296" y="4694711"/>
                      <a:ext cx="2800163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adipiscing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. </a:t>
                      </a:r>
                    </a:p>
                  </p:txBody>
                </p:sp>
              </p:grpSp>
            </p:grp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0DE82F6C-8887-07E9-5AAA-BBE5A2666CCB}"/>
                    </a:ext>
                  </a:extLst>
                </p:cNvPr>
                <p:cNvSpPr/>
                <p:nvPr/>
              </p:nvSpPr>
              <p:spPr>
                <a:xfrm>
                  <a:off x="6299675" y="1029311"/>
                  <a:ext cx="460189" cy="938970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sz="1400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BEF3EFD-EE03-6E19-6CD1-AB5B83B78177}"/>
                  </a:ext>
                </a:extLst>
              </p:cNvPr>
              <p:cNvGrpSpPr/>
              <p:nvPr/>
            </p:nvGrpSpPr>
            <p:grpSpPr>
              <a:xfrm>
                <a:off x="9641770" y="2634232"/>
                <a:ext cx="1743486" cy="2886929"/>
                <a:chOff x="6853811" y="1047960"/>
                <a:chExt cx="1743486" cy="2886929"/>
              </a:xfrm>
            </p:grpSpPr>
            <p:sp>
              <p:nvSpPr>
                <p:cNvPr id="13" name="Google Shape;155;p17">
                  <a:extLst>
                    <a:ext uri="{FF2B5EF4-FFF2-40B4-BE49-F238E27FC236}">
                      <a16:creationId xmlns:a16="http://schemas.microsoft.com/office/drawing/2014/main" id="{F1892112-7D15-6F8A-1796-3BD295243C45}"/>
                    </a:ext>
                  </a:extLst>
                </p:cNvPr>
                <p:cNvSpPr/>
                <p:nvPr/>
              </p:nvSpPr>
              <p:spPr>
                <a:xfrm>
                  <a:off x="6965420" y="2449695"/>
                  <a:ext cx="1472307" cy="60529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" sz="3200" b="1" kern="0" dirty="0">
                      <a:solidFill>
                        <a:schemeClr val="bg2"/>
                      </a:solidFill>
                      <a:ea typeface="Montserrat SemiBold"/>
                      <a:cs typeface="Montserrat SemiBold"/>
                      <a:sym typeface="Montserrat SemiBold"/>
                    </a:rPr>
                    <a:t>40%</a:t>
                  </a:r>
                  <a:endParaRPr sz="3200" b="1" kern="0" dirty="0">
                    <a:solidFill>
                      <a:schemeClr val="bg2"/>
                    </a:solidFill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graphicFrame>
              <p:nvGraphicFramePr>
                <p:cNvPr id="14" name="Chart 13">
                  <a:extLst>
                    <a:ext uri="{FF2B5EF4-FFF2-40B4-BE49-F238E27FC236}">
                      <a16:creationId xmlns:a16="http://schemas.microsoft.com/office/drawing/2014/main" id="{7A6DFA52-34F2-C78D-62F5-379E02B7C7C1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3550778577"/>
                    </p:ext>
                  </p:extLst>
                </p:nvPr>
              </p:nvGraphicFramePr>
              <p:xfrm>
                <a:off x="7017232" y="1047960"/>
                <a:ext cx="1368681" cy="125101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295AA59-83EB-9C4C-F39B-26378BA04D0F}"/>
                    </a:ext>
                  </a:extLst>
                </p:cNvPr>
                <p:cNvSpPr txBox="1"/>
                <p:nvPr/>
              </p:nvSpPr>
              <p:spPr>
                <a:xfrm>
                  <a:off x="6853811" y="3303947"/>
                  <a:ext cx="1743486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700" b="0" i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Cambria" panose="02040503050406030204" pitchFamily="18" charset="0"/>
                      <a:cs typeface="Aparajita" panose="02020603050405020304" pitchFamily="18" charset="0"/>
                    </a:rPr>
                    <a:t>This PowerPoint graph is fully editable, allowing you to effortlessly adjust colors, values, and legends for a polished and tailored presentation.</a:t>
                  </a:r>
                  <a:endParaRPr lang="en-CA" sz="700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ea typeface="Cambria" panose="02040503050406030204" pitchFamily="18" charset="0"/>
                    <a:cs typeface="Aparajita" panose="02020603050405020304" pitchFamily="18" charset="0"/>
                  </a:endParaRPr>
                </a:p>
              </p:txBody>
            </p:sp>
          </p:grpSp>
        </p:grp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80596FBC-530B-622F-96C5-25A64CBF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730963"/>
              </p:ext>
            </p:extLst>
          </p:nvPr>
        </p:nvGraphicFramePr>
        <p:xfrm>
          <a:off x="-6501" y="1209820"/>
          <a:ext cx="5813132" cy="51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201">
                  <a:extLst>
                    <a:ext uri="{9D8B030D-6E8A-4147-A177-3AD203B41FA5}">
                      <a16:colId xmlns:a16="http://schemas.microsoft.com/office/drawing/2014/main" val="2864433873"/>
                    </a:ext>
                  </a:extLst>
                </a:gridCol>
                <a:gridCol w="4448931">
                  <a:extLst>
                    <a:ext uri="{9D8B030D-6E8A-4147-A177-3AD203B41FA5}">
                      <a16:colId xmlns:a16="http://schemas.microsoft.com/office/drawing/2014/main" val="2818536761"/>
                    </a:ext>
                  </a:extLst>
                </a:gridCol>
              </a:tblGrid>
              <a:tr h="5131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CA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Information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186482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Causes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Family history and a sedentary lifestyle.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3991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Symptoms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Fatigue, joint stiffness, and breathlessness.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83613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Diagnosis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Blood tests and imaging confirmed arthritis.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60271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Treatment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Anti-inflammatory meds, physical therapy, and diet changes.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52422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Prevention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Stay active, eat healthy, and avoid smoking.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40189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Risk Factors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Age, family history, and inactivity.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38801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Complications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Risk of chronic pain and mobility issues.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653545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Prognosis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Condition can improve with proper management.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641"/>
                  </a:ext>
                </a:extLst>
              </a:tr>
              <a:tr h="513164">
                <a:tc>
                  <a:txBody>
                    <a:bodyPr/>
                    <a:lstStyle/>
                    <a:p>
                      <a:pPr algn="r"/>
                      <a:r>
                        <a:rPr lang="en-CA" sz="1200" b="1" dirty="0">
                          <a:solidFill>
                            <a:schemeClr val="bg2"/>
                          </a:solidFill>
                        </a:rPr>
                        <a:t>Lifestyle Modifications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Daily walking and stretching recommended.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41652"/>
                  </a:ext>
                </a:extLst>
              </a:tr>
            </a:tbl>
          </a:graphicData>
        </a:graphic>
      </p:graphicFrame>
      <p:grpSp>
        <p:nvGrpSpPr>
          <p:cNvPr id="89" name="Group 88">
            <a:extLst>
              <a:ext uri="{FF2B5EF4-FFF2-40B4-BE49-F238E27FC236}">
                <a16:creationId xmlns:a16="http://schemas.microsoft.com/office/drawing/2014/main" id="{4561B53F-3B54-7231-4855-ECA26B825A07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90" name="Google Shape;12;p2">
              <a:extLst>
                <a:ext uri="{FF2B5EF4-FFF2-40B4-BE49-F238E27FC236}">
                  <a16:creationId xmlns:a16="http://schemas.microsoft.com/office/drawing/2014/main" id="{007F6E0D-2378-5127-1822-FC9BBD8743FA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;p2">
              <a:extLst>
                <a:ext uri="{FF2B5EF4-FFF2-40B4-BE49-F238E27FC236}">
                  <a16:creationId xmlns:a16="http://schemas.microsoft.com/office/drawing/2014/main" id="{A8A7DCF1-69AB-E463-C572-154FE60648AF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4;p2">
              <a:extLst>
                <a:ext uri="{FF2B5EF4-FFF2-40B4-BE49-F238E27FC236}">
                  <a16:creationId xmlns:a16="http://schemas.microsoft.com/office/drawing/2014/main" id="{79F7199E-9319-54D3-7F0D-5F64227205A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5;p2">
              <a:extLst>
                <a:ext uri="{FF2B5EF4-FFF2-40B4-BE49-F238E27FC236}">
                  <a16:creationId xmlns:a16="http://schemas.microsoft.com/office/drawing/2014/main" id="{1F075F71-89E6-29BF-5814-4FFBF8A4147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6;p2">
              <a:extLst>
                <a:ext uri="{FF2B5EF4-FFF2-40B4-BE49-F238E27FC236}">
                  <a16:creationId xmlns:a16="http://schemas.microsoft.com/office/drawing/2014/main" id="{32619F72-206A-457B-4B8F-221A23A1BE3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7;p2">
              <a:extLst>
                <a:ext uri="{FF2B5EF4-FFF2-40B4-BE49-F238E27FC236}">
                  <a16:creationId xmlns:a16="http://schemas.microsoft.com/office/drawing/2014/main" id="{64309C32-A8AE-6F63-1FC7-5FF3712BA0B1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8;p2">
              <a:extLst>
                <a:ext uri="{FF2B5EF4-FFF2-40B4-BE49-F238E27FC236}">
                  <a16:creationId xmlns:a16="http://schemas.microsoft.com/office/drawing/2014/main" id="{70A43FA0-82D1-5C53-2D55-D28E4DE0A51F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9;p2">
              <a:extLst>
                <a:ext uri="{FF2B5EF4-FFF2-40B4-BE49-F238E27FC236}">
                  <a16:creationId xmlns:a16="http://schemas.microsoft.com/office/drawing/2014/main" id="{06E3C2AA-B8FE-2C36-6658-C25BA5737CB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2;p2">
              <a:extLst>
                <a:ext uri="{FF2B5EF4-FFF2-40B4-BE49-F238E27FC236}">
                  <a16:creationId xmlns:a16="http://schemas.microsoft.com/office/drawing/2014/main" id="{472674DA-13C1-2A44-CE25-88227EB92B1D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;p2">
              <a:extLst>
                <a:ext uri="{FF2B5EF4-FFF2-40B4-BE49-F238E27FC236}">
                  <a16:creationId xmlns:a16="http://schemas.microsoft.com/office/drawing/2014/main" id="{C908880E-A43A-FC15-6B9B-E218E70AB6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4;p2">
              <a:extLst>
                <a:ext uri="{FF2B5EF4-FFF2-40B4-BE49-F238E27FC236}">
                  <a16:creationId xmlns:a16="http://schemas.microsoft.com/office/drawing/2014/main" id="{9F5B7CDD-919F-8951-6A2A-DE4D2CCAD807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5;p2">
              <a:extLst>
                <a:ext uri="{FF2B5EF4-FFF2-40B4-BE49-F238E27FC236}">
                  <a16:creationId xmlns:a16="http://schemas.microsoft.com/office/drawing/2014/main" id="{0C688187-8BDC-7314-97F3-390364376576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6;p2">
              <a:extLst>
                <a:ext uri="{FF2B5EF4-FFF2-40B4-BE49-F238E27FC236}">
                  <a16:creationId xmlns:a16="http://schemas.microsoft.com/office/drawing/2014/main" id="{F1471F19-ACC4-67FB-4B41-D432A1AE487E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7;p2">
              <a:extLst>
                <a:ext uri="{FF2B5EF4-FFF2-40B4-BE49-F238E27FC236}">
                  <a16:creationId xmlns:a16="http://schemas.microsoft.com/office/drawing/2014/main" id="{998D42FA-778E-45D0-E543-FE917E34A7C6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8;p2">
              <a:extLst>
                <a:ext uri="{FF2B5EF4-FFF2-40B4-BE49-F238E27FC236}">
                  <a16:creationId xmlns:a16="http://schemas.microsoft.com/office/drawing/2014/main" id="{307F99D7-AC3B-E09D-EB1C-7BFC51A02C1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9;p2">
              <a:extLst>
                <a:ext uri="{FF2B5EF4-FFF2-40B4-BE49-F238E27FC236}">
                  <a16:creationId xmlns:a16="http://schemas.microsoft.com/office/drawing/2014/main" id="{3B95735E-1C5C-6A9F-9D73-4A98E1FDC21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520;p30">
            <a:extLst>
              <a:ext uri="{FF2B5EF4-FFF2-40B4-BE49-F238E27FC236}">
                <a16:creationId xmlns:a16="http://schemas.microsoft.com/office/drawing/2014/main" id="{6B2857A0-E9F6-2F14-A305-581F8DCE9D6B}"/>
              </a:ext>
            </a:extLst>
          </p:cNvPr>
          <p:cNvGrpSpPr/>
          <p:nvPr/>
        </p:nvGrpSpPr>
        <p:grpSpPr>
          <a:xfrm>
            <a:off x="6179940" y="4086237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4" name="Google Shape;521;p30">
              <a:extLst>
                <a:ext uri="{FF2B5EF4-FFF2-40B4-BE49-F238E27FC236}">
                  <a16:creationId xmlns:a16="http://schemas.microsoft.com/office/drawing/2014/main" id="{84506B0D-3E35-048E-0F4E-2ED68F712702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522;p30">
              <a:extLst>
                <a:ext uri="{FF2B5EF4-FFF2-40B4-BE49-F238E27FC236}">
                  <a16:creationId xmlns:a16="http://schemas.microsoft.com/office/drawing/2014/main" id="{B4E98C93-D13F-1E89-7B23-B7A5000B0EBB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77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F51-0F00-6A45-FB5E-1CC45C53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US" sz="3200" dirty="0">
                <a:solidFill>
                  <a:schemeClr val="accent2"/>
                </a:solidFill>
                <a:latin typeface="+mj-lt"/>
              </a:rPr>
              <a:t>Comparing Treatment Efficacies or Statistical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7B96C-6834-A7C9-A369-BB9F7654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FA846-8219-2CA0-81C9-A37D35BBA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CF3280-921D-4A3A-990C-1953F354A968}"/>
              </a:ext>
            </a:extLst>
          </p:cNvPr>
          <p:cNvGrpSpPr/>
          <p:nvPr/>
        </p:nvGrpSpPr>
        <p:grpSpPr>
          <a:xfrm>
            <a:off x="87816" y="1126131"/>
            <a:ext cx="11810304" cy="5236399"/>
            <a:chOff x="-29147" y="1126131"/>
            <a:chExt cx="11810304" cy="523639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A2AE828-B608-451B-9FC1-07FE8E761B28}"/>
                </a:ext>
              </a:extLst>
            </p:cNvPr>
            <p:cNvGrpSpPr/>
            <p:nvPr/>
          </p:nvGrpSpPr>
          <p:grpSpPr>
            <a:xfrm>
              <a:off x="379782" y="1558228"/>
              <a:ext cx="11401375" cy="606461"/>
              <a:chOff x="294718" y="1558228"/>
              <a:chExt cx="11401375" cy="60646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5E49153-70C1-1578-306F-2305152AC037}"/>
                  </a:ext>
                </a:extLst>
              </p:cNvPr>
              <p:cNvGrpSpPr/>
              <p:nvPr/>
            </p:nvGrpSpPr>
            <p:grpSpPr>
              <a:xfrm>
                <a:off x="294718" y="1558228"/>
                <a:ext cx="5384354" cy="606461"/>
                <a:chOff x="305158" y="6048886"/>
                <a:chExt cx="2560103" cy="248908"/>
              </a:xfrm>
            </p:grpSpPr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79BF09B5-1B81-68FB-292E-C8B5358F768A}"/>
                    </a:ext>
                  </a:extLst>
                </p:cNvPr>
                <p:cNvSpPr/>
                <p:nvPr/>
              </p:nvSpPr>
              <p:spPr>
                <a:xfrm>
                  <a:off x="574815" y="6048886"/>
                  <a:ext cx="2290446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000" dirty="0">
                    <a:solidFill>
                      <a:schemeClr val="bg2"/>
                    </a:solidFill>
                    <a:cs typeface="Poppins Light" panose="00000400000000000000" pitchFamily="2" charset="0"/>
                  </a:endParaRPr>
                </a:p>
              </p:txBody>
            </p:sp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05E921A3-E57F-7F17-842F-FEAF5761023D}"/>
                    </a:ext>
                  </a:extLst>
                </p:cNvPr>
                <p:cNvSpPr/>
                <p:nvPr/>
              </p:nvSpPr>
              <p:spPr>
                <a:xfrm>
                  <a:off x="305158" y="6048886"/>
                  <a:ext cx="2405897" cy="248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CA" sz="1400" dirty="0">
                    <a:solidFill>
                      <a:schemeClr val="tx2"/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6A5FA29-F423-483A-88B8-7758F958D5A9}"/>
                  </a:ext>
                </a:extLst>
              </p:cNvPr>
              <p:cNvSpPr txBox="1"/>
              <p:nvPr/>
            </p:nvSpPr>
            <p:spPr>
              <a:xfrm>
                <a:off x="6246209" y="1687503"/>
                <a:ext cx="544988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b="1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b="0" i="0" dirty="0">
                    <a:solidFill>
                      <a:schemeClr val="tx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6B14601-358A-4FD2-8193-BCAEDB5771DD}"/>
                </a:ext>
              </a:extLst>
            </p:cNvPr>
            <p:cNvGrpSpPr/>
            <p:nvPr/>
          </p:nvGrpSpPr>
          <p:grpSpPr>
            <a:xfrm>
              <a:off x="55459" y="1126131"/>
              <a:ext cx="1470657" cy="1470654"/>
              <a:chOff x="6864886" y="2218099"/>
              <a:chExt cx="2017898" cy="2017894"/>
            </a:xfrm>
          </p:grpSpPr>
          <p:sp>
            <p:nvSpPr>
              <p:cNvPr id="111" name="Block Arc 110">
                <a:extLst>
                  <a:ext uri="{FF2B5EF4-FFF2-40B4-BE49-F238E27FC236}">
                    <a16:creationId xmlns:a16="http://schemas.microsoft.com/office/drawing/2014/main" id="{5FAD20C9-3D3E-4630-ACCC-8FF6D66919CA}"/>
                  </a:ext>
                </a:extLst>
              </p:cNvPr>
              <p:cNvSpPr/>
              <p:nvPr/>
            </p:nvSpPr>
            <p:spPr>
              <a:xfrm>
                <a:off x="6864886" y="2218099"/>
                <a:ext cx="2017898" cy="2017894"/>
              </a:xfrm>
              <a:prstGeom prst="blockArc">
                <a:avLst>
                  <a:gd name="adj1" fmla="val 16296287"/>
                  <a:gd name="adj2" fmla="val 14925499"/>
                  <a:gd name="adj3" fmla="val 291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443E9E14-B4D5-4067-A3C6-73FC644F0EBC}"/>
                  </a:ext>
                </a:extLst>
              </p:cNvPr>
              <p:cNvSpPr/>
              <p:nvPr userDrawn="1"/>
            </p:nvSpPr>
            <p:spPr>
              <a:xfrm>
                <a:off x="7289796" y="2643009"/>
                <a:ext cx="1168078" cy="1168076"/>
              </a:xfrm>
              <a:prstGeom prst="ellipse">
                <a:avLst/>
              </a:prstGeom>
              <a:solidFill>
                <a:srgbClr val="69B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/>
              </a:p>
            </p:txBody>
          </p:sp>
        </p:grpSp>
        <p:sp>
          <p:nvSpPr>
            <p:cNvPr id="119" name="타원 4">
              <a:extLst>
                <a:ext uri="{FF2B5EF4-FFF2-40B4-BE49-F238E27FC236}">
                  <a16:creationId xmlns:a16="http://schemas.microsoft.com/office/drawing/2014/main" id="{A852A275-492C-4313-A2B8-B029BD1162F1}"/>
                </a:ext>
              </a:extLst>
            </p:cNvPr>
            <p:cNvSpPr/>
            <p:nvPr/>
          </p:nvSpPr>
          <p:spPr>
            <a:xfrm>
              <a:off x="-17556" y="1584863"/>
              <a:ext cx="1616686" cy="569192"/>
            </a:xfrm>
            <a:prstGeom prst="rect">
              <a:avLst/>
            </a:pr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altLang="ko-KR" sz="2800" b="1" dirty="0">
                  <a:solidFill>
                    <a:schemeClr val="tx2"/>
                  </a:solidFill>
                  <a:cs typeface="Aharoni" panose="02010803020104030203" pitchFamily="2" charset="-79"/>
                </a:rPr>
                <a:t>96%</a:t>
              </a:r>
              <a:endParaRPr lang="ko-KR" altLang="en-US" sz="2800" b="1" dirty="0">
                <a:solidFill>
                  <a:schemeClr val="tx2"/>
                </a:solidFill>
                <a:cs typeface="Aharoni" panose="02010803020104030203" pitchFamily="2" charset="-79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EF757B3-541A-4B03-B9A5-7B4FC55C3E0D}"/>
                </a:ext>
              </a:extLst>
            </p:cNvPr>
            <p:cNvGrpSpPr/>
            <p:nvPr/>
          </p:nvGrpSpPr>
          <p:grpSpPr>
            <a:xfrm>
              <a:off x="-29147" y="2980857"/>
              <a:ext cx="11810304" cy="1470654"/>
              <a:chOff x="-29147" y="2980857"/>
              <a:chExt cx="11810304" cy="147065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2E10445-B90F-475B-82A8-2CEB76C68C86}"/>
                  </a:ext>
                </a:extLst>
              </p:cNvPr>
              <p:cNvGrpSpPr/>
              <p:nvPr/>
            </p:nvGrpSpPr>
            <p:grpSpPr>
              <a:xfrm>
                <a:off x="379782" y="3454055"/>
                <a:ext cx="11401375" cy="606461"/>
                <a:chOff x="294718" y="3607944"/>
                <a:chExt cx="11401375" cy="60646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9C4EC49-B91C-61DE-FC84-2F4E5765CAE8}"/>
                    </a:ext>
                  </a:extLst>
                </p:cNvPr>
                <p:cNvGrpSpPr/>
                <p:nvPr/>
              </p:nvGrpSpPr>
              <p:grpSpPr>
                <a:xfrm>
                  <a:off x="294718" y="3607944"/>
                  <a:ext cx="5384354" cy="606461"/>
                  <a:chOff x="305158" y="5701841"/>
                  <a:chExt cx="2560103" cy="248908"/>
                </a:xfrm>
              </p:grpSpPr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CC22860D-4B1F-DBB2-953A-6A463E8A9586}"/>
                      </a:ext>
                    </a:extLst>
                  </p:cNvPr>
                  <p:cNvSpPr/>
                  <p:nvPr/>
                </p:nvSpPr>
                <p:spPr>
                  <a:xfrm>
                    <a:off x="574815" y="5701841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13" name="Rectangle: Rounded Corners 12">
                    <a:extLst>
                      <a:ext uri="{FF2B5EF4-FFF2-40B4-BE49-F238E27FC236}">
                        <a16:creationId xmlns:a16="http://schemas.microsoft.com/office/drawing/2014/main" id="{E27F4800-95F2-016F-5828-D4689801747E}"/>
                      </a:ext>
                    </a:extLst>
                  </p:cNvPr>
                  <p:cNvSpPr/>
                  <p:nvPr/>
                </p:nvSpPr>
                <p:spPr>
                  <a:xfrm>
                    <a:off x="305158" y="5701841"/>
                    <a:ext cx="1913801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CA" sz="1400" dirty="0">
                        <a:solidFill>
                          <a:schemeClr val="bg2"/>
                        </a:solidFill>
                        <a:cs typeface="Poppins Light" panose="00000400000000000000" pitchFamily="2" charset="0"/>
                      </a:rPr>
                      <a:t> </a:t>
                    </a:r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39B2A4A5-079F-456F-9DF4-3B4A6844E42F}"/>
                    </a:ext>
                  </a:extLst>
                </p:cNvPr>
                <p:cNvSpPr txBox="1"/>
                <p:nvPr/>
              </p:nvSpPr>
              <p:spPr>
                <a:xfrm>
                  <a:off x="6246209" y="3747852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1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dolor sit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E69DC3A-77A2-4BA6-88CD-A4F6C3379601}"/>
                  </a:ext>
                </a:extLst>
              </p:cNvPr>
              <p:cNvGrpSpPr/>
              <p:nvPr/>
            </p:nvGrpSpPr>
            <p:grpSpPr>
              <a:xfrm>
                <a:off x="-29147" y="2980857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3AB7D495-48A4-45A2-AE68-2A13B429F2AA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21" name="Block Arc 120">
                    <a:extLst>
                      <a:ext uri="{FF2B5EF4-FFF2-40B4-BE49-F238E27FC236}">
                        <a16:creationId xmlns:a16="http://schemas.microsoft.com/office/drawing/2014/main" id="{8D99CCBC-C5CD-47DE-97B3-5E872257C9A2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158795"/>
                      <a:gd name="adj2" fmla="val 9984892"/>
                      <a:gd name="adj3" fmla="val 3288"/>
                    </a:avLst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/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141643AE-CFDC-4C99-9869-9EC38C1DFF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rgbClr val="69B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/>
                  </a:p>
                </p:txBody>
              </p:sp>
            </p:grpSp>
            <p:sp>
              <p:nvSpPr>
                <p:cNvPr id="130" name="타원 4">
                  <a:extLst>
                    <a:ext uri="{FF2B5EF4-FFF2-40B4-BE49-F238E27FC236}">
                      <a16:creationId xmlns:a16="http://schemas.microsoft.com/office/drawing/2014/main" id="{14107907-C9C5-4927-A282-449528D3DDA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b="1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68%</a:t>
                  </a:r>
                  <a:endParaRPr lang="ko-KR" altLang="en-US" sz="2800" b="1" dirty="0">
                    <a:solidFill>
                      <a:schemeClr val="tx2"/>
                    </a:solidFill>
                    <a:cs typeface="Aharoni" panose="02010803020104030203" pitchFamily="2" charset="-79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5DB9C9-2EBA-4B8A-8D4C-2B27CD4CC7BB}"/>
                </a:ext>
              </a:extLst>
            </p:cNvPr>
            <p:cNvGrpSpPr/>
            <p:nvPr/>
          </p:nvGrpSpPr>
          <p:grpSpPr>
            <a:xfrm>
              <a:off x="-29147" y="4891876"/>
              <a:ext cx="11782447" cy="1470654"/>
              <a:chOff x="-29147" y="4891876"/>
              <a:chExt cx="11782447" cy="1470654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E74AA38-83EB-4996-AC8F-C3B5FBA2B8DB}"/>
                  </a:ext>
                </a:extLst>
              </p:cNvPr>
              <p:cNvGrpSpPr/>
              <p:nvPr/>
            </p:nvGrpSpPr>
            <p:grpSpPr>
              <a:xfrm>
                <a:off x="379782" y="5349883"/>
                <a:ext cx="11373518" cy="606461"/>
                <a:chOff x="294718" y="5349883"/>
                <a:chExt cx="11373518" cy="6064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486FB67-6A19-3988-57D9-2932BC95D241}"/>
                    </a:ext>
                  </a:extLst>
                </p:cNvPr>
                <p:cNvGrpSpPr/>
                <p:nvPr/>
              </p:nvGrpSpPr>
              <p:grpSpPr>
                <a:xfrm>
                  <a:off x="294718" y="5349883"/>
                  <a:ext cx="5384354" cy="606461"/>
                  <a:chOff x="305158" y="5354795"/>
                  <a:chExt cx="2560103" cy="248908"/>
                </a:xfrm>
              </p:grpSpPr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91A65AAA-14E0-61F5-F818-C032CFB1F7E7}"/>
                      </a:ext>
                    </a:extLst>
                  </p:cNvPr>
                  <p:cNvSpPr/>
                  <p:nvPr/>
                </p:nvSpPr>
                <p:spPr>
                  <a:xfrm>
                    <a:off x="574815" y="5354795"/>
                    <a:ext cx="2290446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2000">
                      <a:solidFill>
                        <a:schemeClr val="bg2"/>
                      </a:solidFill>
                      <a:cs typeface="Poppins Light" panose="00000400000000000000" pitchFamily="2" charset="0"/>
                    </a:endParaRPr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A0A5B56E-E4E6-9A12-EF65-B56C569324E5}"/>
                      </a:ext>
                    </a:extLst>
                  </p:cNvPr>
                  <p:cNvSpPr/>
                  <p:nvPr/>
                </p:nvSpPr>
                <p:spPr>
                  <a:xfrm>
                    <a:off x="305158" y="5354795"/>
                    <a:ext cx="2065950" cy="2489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CA" sz="1400" dirty="0">
                      <a:solidFill>
                        <a:schemeClr val="tx2"/>
                      </a:solidFill>
                      <a:cs typeface="Poppins Light" panose="00000400000000000000" pitchFamily="2" charset="0"/>
                    </a:endParaRPr>
                  </a:p>
                </p:txBody>
              </p: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6AF414C9-1C17-48EE-A189-2901318A87ED}"/>
                    </a:ext>
                  </a:extLst>
                </p:cNvPr>
                <p:cNvSpPr txBox="1"/>
                <p:nvPr/>
              </p:nvSpPr>
              <p:spPr>
                <a:xfrm>
                  <a:off x="6218352" y="5436628"/>
                  <a:ext cx="5449884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1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dolor sit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FBF3D4C3-F6AA-4C49-AFB1-9EE7BBA126F9}"/>
                  </a:ext>
                </a:extLst>
              </p:cNvPr>
              <p:cNvGrpSpPr/>
              <p:nvPr/>
            </p:nvGrpSpPr>
            <p:grpSpPr>
              <a:xfrm>
                <a:off x="-29147" y="4891876"/>
                <a:ext cx="1616686" cy="1470654"/>
                <a:chOff x="-29147" y="2980857"/>
                <a:chExt cx="1616686" cy="1470654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49591277-E388-4226-AAF5-5CB7825EC976}"/>
                    </a:ext>
                  </a:extLst>
                </p:cNvPr>
                <p:cNvGrpSpPr/>
                <p:nvPr/>
              </p:nvGrpSpPr>
              <p:grpSpPr>
                <a:xfrm>
                  <a:off x="62235" y="2980857"/>
                  <a:ext cx="1470657" cy="1470654"/>
                  <a:chOff x="6864886" y="2218099"/>
                  <a:chExt cx="2017898" cy="2017894"/>
                </a:xfrm>
              </p:grpSpPr>
              <p:sp>
                <p:nvSpPr>
                  <p:cNvPr id="135" name="Block Arc 134">
                    <a:extLst>
                      <a:ext uri="{FF2B5EF4-FFF2-40B4-BE49-F238E27FC236}">
                        <a16:creationId xmlns:a16="http://schemas.microsoft.com/office/drawing/2014/main" id="{23EB20FB-C38C-48B3-9C60-E9ADD85B4356}"/>
                      </a:ext>
                    </a:extLst>
                  </p:cNvPr>
                  <p:cNvSpPr/>
                  <p:nvPr/>
                </p:nvSpPr>
                <p:spPr>
                  <a:xfrm>
                    <a:off x="6864886" y="2218099"/>
                    <a:ext cx="2017898" cy="2017894"/>
                  </a:xfrm>
                  <a:prstGeom prst="blockArc">
                    <a:avLst>
                      <a:gd name="adj1" fmla="val 16353060"/>
                      <a:gd name="adj2" fmla="val 11827983"/>
                      <a:gd name="adj3" fmla="val 3443"/>
                    </a:avLst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/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591921DB-D9B1-4902-9297-74C6B550F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289796" y="2643009"/>
                    <a:ext cx="1168078" cy="1168076"/>
                  </a:xfrm>
                  <a:prstGeom prst="ellipse">
                    <a:avLst/>
                  </a:prstGeom>
                  <a:solidFill>
                    <a:srgbClr val="69B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 dirty="0"/>
                  </a:p>
                </p:txBody>
              </p:sp>
            </p:grpSp>
            <p:sp>
              <p:nvSpPr>
                <p:cNvPr id="134" name="타원 4">
                  <a:extLst>
                    <a:ext uri="{FF2B5EF4-FFF2-40B4-BE49-F238E27FC236}">
                      <a16:creationId xmlns:a16="http://schemas.microsoft.com/office/drawing/2014/main" id="{C829B250-07E6-4229-B3A8-05AD4CDC0AD7}"/>
                    </a:ext>
                  </a:extLst>
                </p:cNvPr>
                <p:cNvSpPr/>
                <p:nvPr/>
              </p:nvSpPr>
              <p:spPr>
                <a:xfrm>
                  <a:off x="-29147" y="3449899"/>
                  <a:ext cx="1616686" cy="569192"/>
                </a:xfrm>
                <a:prstGeom prst="rect">
                  <a:avLst/>
                </a:pr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ko-KR" sz="2800" b="1" dirty="0">
                      <a:solidFill>
                        <a:schemeClr val="tx2"/>
                      </a:solidFill>
                      <a:cs typeface="Aharoni" panose="02010803020104030203" pitchFamily="2" charset="-79"/>
                    </a:rPr>
                    <a:t>80%</a:t>
                  </a:r>
                  <a:endParaRPr lang="ko-KR" altLang="en-US" sz="2800" b="1" dirty="0">
                    <a:solidFill>
                      <a:schemeClr val="tx2"/>
                    </a:solidFill>
                    <a:cs typeface="Aharoni" panose="02010803020104030203" pitchFamily="2" charset="-79"/>
                  </a:endParaRPr>
                </a:p>
              </p:txBody>
            </p:sp>
          </p:grp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81B15A3-FD76-4CEE-96C0-4A62A6256DDA}"/>
                </a:ext>
              </a:extLst>
            </p:cNvPr>
            <p:cNvSpPr txBox="1"/>
            <p:nvPr/>
          </p:nvSpPr>
          <p:spPr>
            <a:xfrm>
              <a:off x="2092941" y="1674019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8909166-7FB1-4435-8B91-EB780C050A99}"/>
                </a:ext>
              </a:extLst>
            </p:cNvPr>
            <p:cNvSpPr txBox="1"/>
            <p:nvPr/>
          </p:nvSpPr>
          <p:spPr>
            <a:xfrm>
              <a:off x="2092975" y="3586484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FCF645-2E12-4C7D-82EC-147373CCF727}"/>
                </a:ext>
              </a:extLst>
            </p:cNvPr>
            <p:cNvSpPr txBox="1"/>
            <p:nvPr/>
          </p:nvSpPr>
          <p:spPr>
            <a:xfrm>
              <a:off x="2072172" y="5479228"/>
              <a:ext cx="30106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spc="0" dirty="0">
                  <a:solidFill>
                    <a:schemeClr val="tx2"/>
                  </a:solidFill>
                  <a:cs typeface="Aharoni" panose="02010803020104030203" pitchFamily="2" charset="-79"/>
                </a:rPr>
                <a:t>PLACEHOLDER TITLE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08E680-1DDE-30D8-8726-2AC694071C13}"/>
              </a:ext>
            </a:extLst>
          </p:cNvPr>
          <p:cNvGrpSpPr/>
          <p:nvPr/>
        </p:nvGrpSpPr>
        <p:grpSpPr>
          <a:xfrm>
            <a:off x="10274668" y="850798"/>
            <a:ext cx="1595595" cy="533888"/>
            <a:chOff x="4844307" y="5029935"/>
            <a:chExt cx="1595595" cy="533888"/>
          </a:xfrm>
        </p:grpSpPr>
        <p:sp>
          <p:nvSpPr>
            <p:cNvPr id="19" name="Google Shape;12;p2">
              <a:extLst>
                <a:ext uri="{FF2B5EF4-FFF2-40B4-BE49-F238E27FC236}">
                  <a16:creationId xmlns:a16="http://schemas.microsoft.com/office/drawing/2014/main" id="{B24F6FE6-F53E-2F1F-E344-D21250C070D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;p2">
              <a:extLst>
                <a:ext uri="{FF2B5EF4-FFF2-40B4-BE49-F238E27FC236}">
                  <a16:creationId xmlns:a16="http://schemas.microsoft.com/office/drawing/2014/main" id="{E98B0636-4D80-5B99-3772-DDDB1A5C463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;p2">
              <a:extLst>
                <a:ext uri="{FF2B5EF4-FFF2-40B4-BE49-F238E27FC236}">
                  <a16:creationId xmlns:a16="http://schemas.microsoft.com/office/drawing/2014/main" id="{9F1E18FC-F5E9-35A9-6E22-D28985B6A885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B55AD88E-F1B1-4B7D-6125-0416E85DBA5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0F4EDE66-7293-25A5-3AE8-612AEE4D3550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2B784C66-9A62-58DC-7952-8F98037935EB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5AE89ADC-984C-1055-339B-C684C72174C8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69CE51AC-BC56-A837-E2F8-01393966BF64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;p2">
              <a:extLst>
                <a:ext uri="{FF2B5EF4-FFF2-40B4-BE49-F238E27FC236}">
                  <a16:creationId xmlns:a16="http://schemas.microsoft.com/office/drawing/2014/main" id="{313944D3-415E-560D-E382-99C318F8CC71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;p2">
              <a:extLst>
                <a:ext uri="{FF2B5EF4-FFF2-40B4-BE49-F238E27FC236}">
                  <a16:creationId xmlns:a16="http://schemas.microsoft.com/office/drawing/2014/main" id="{BCA7CEE4-E570-5C65-57CD-FD97D044B6EA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;p2">
              <a:extLst>
                <a:ext uri="{FF2B5EF4-FFF2-40B4-BE49-F238E27FC236}">
                  <a16:creationId xmlns:a16="http://schemas.microsoft.com/office/drawing/2014/main" id="{38E98E25-00F9-01D6-83A0-236FD4CBE32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;p2">
              <a:extLst>
                <a:ext uri="{FF2B5EF4-FFF2-40B4-BE49-F238E27FC236}">
                  <a16:creationId xmlns:a16="http://schemas.microsoft.com/office/drawing/2014/main" id="{6F5BE6FF-A7A6-4364-DCDB-E53B4F2291D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;p2">
              <a:extLst>
                <a:ext uri="{FF2B5EF4-FFF2-40B4-BE49-F238E27FC236}">
                  <a16:creationId xmlns:a16="http://schemas.microsoft.com/office/drawing/2014/main" id="{B0404D67-7DE3-64F9-7D01-C1FBD7CF7D18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7;p2">
              <a:extLst>
                <a:ext uri="{FF2B5EF4-FFF2-40B4-BE49-F238E27FC236}">
                  <a16:creationId xmlns:a16="http://schemas.microsoft.com/office/drawing/2014/main" id="{BDBD8F5D-11CF-7FC0-F3FD-C728909693D1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;p2">
              <a:extLst>
                <a:ext uri="{FF2B5EF4-FFF2-40B4-BE49-F238E27FC236}">
                  <a16:creationId xmlns:a16="http://schemas.microsoft.com/office/drawing/2014/main" id="{F21E2BC6-869C-F01A-A5D0-7EE9975733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9;p2">
              <a:extLst>
                <a:ext uri="{FF2B5EF4-FFF2-40B4-BE49-F238E27FC236}">
                  <a16:creationId xmlns:a16="http://schemas.microsoft.com/office/drawing/2014/main" id="{19966A52-7AC7-95E6-4B5D-D89DD393B6C7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520;p30">
            <a:extLst>
              <a:ext uri="{FF2B5EF4-FFF2-40B4-BE49-F238E27FC236}">
                <a16:creationId xmlns:a16="http://schemas.microsoft.com/office/drawing/2014/main" id="{10555A45-7717-05CE-0071-BC8859A7BE0B}"/>
              </a:ext>
            </a:extLst>
          </p:cNvPr>
          <p:cNvGrpSpPr/>
          <p:nvPr/>
        </p:nvGrpSpPr>
        <p:grpSpPr>
          <a:xfrm>
            <a:off x="11230416" y="4262737"/>
            <a:ext cx="537900" cy="519860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42" name="Google Shape;521;p30">
              <a:extLst>
                <a:ext uri="{FF2B5EF4-FFF2-40B4-BE49-F238E27FC236}">
                  <a16:creationId xmlns:a16="http://schemas.microsoft.com/office/drawing/2014/main" id="{511C36C8-8B33-B8B5-CC21-92B4BEDFEB25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522;p30">
              <a:extLst>
                <a:ext uri="{FF2B5EF4-FFF2-40B4-BE49-F238E27FC236}">
                  <a16:creationId xmlns:a16="http://schemas.microsoft.com/office/drawing/2014/main" id="{CB1DC3DF-52B6-51E4-48EF-7D4C58A3B6CD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139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Medical Advancements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F774BE-70C9-F7FD-A3B0-5F01A376C8DC}"/>
              </a:ext>
            </a:extLst>
          </p:cNvPr>
          <p:cNvGrpSpPr/>
          <p:nvPr/>
        </p:nvGrpSpPr>
        <p:grpSpPr>
          <a:xfrm>
            <a:off x="229358" y="1268760"/>
            <a:ext cx="11745291" cy="4809461"/>
            <a:chOff x="261257" y="1119900"/>
            <a:chExt cx="11745291" cy="480946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D1A7D7-9F04-22BC-AEE8-72ADFAA017C7}"/>
                </a:ext>
              </a:extLst>
            </p:cNvPr>
            <p:cNvGrpSpPr/>
            <p:nvPr/>
          </p:nvGrpSpPr>
          <p:grpSpPr>
            <a:xfrm>
              <a:off x="1049133" y="2281776"/>
              <a:ext cx="10093734" cy="947953"/>
              <a:chOff x="1049133" y="4270064"/>
              <a:chExt cx="10093734" cy="947953"/>
            </a:xfrm>
          </p:grpSpPr>
          <p:cxnSp>
            <p:nvCxnSpPr>
              <p:cNvPr id="41" name="Google Shape;633;p31">
                <a:extLst>
                  <a:ext uri="{FF2B5EF4-FFF2-40B4-BE49-F238E27FC236}">
                    <a16:creationId xmlns:a16="http://schemas.microsoft.com/office/drawing/2014/main" id="{07538544-C01C-98AD-A7D4-506025638126}"/>
                  </a:ext>
                </a:extLst>
              </p:cNvPr>
              <p:cNvCxnSpPr>
                <a:stCxn id="42" idx="6"/>
                <a:endCxn id="43" idx="2"/>
              </p:cNvCxnSpPr>
              <p:nvPr/>
            </p:nvCxnSpPr>
            <p:spPr>
              <a:xfrm>
                <a:off x="2012617" y="5071017"/>
                <a:ext cx="3936400" cy="0"/>
              </a:xfrm>
              <a:prstGeom prst="straightConnector1">
                <a:avLst/>
              </a:prstGeom>
              <a:noFill/>
              <a:ln w="635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2" name="Google Shape;634;p31">
                <a:extLst>
                  <a:ext uri="{FF2B5EF4-FFF2-40B4-BE49-F238E27FC236}">
                    <a16:creationId xmlns:a16="http://schemas.microsoft.com/office/drawing/2014/main" id="{A959CE86-F0D2-F9E3-ACBC-4469B5A7DFB3}"/>
                  </a:ext>
                </a:extLst>
              </p:cNvPr>
              <p:cNvSpPr/>
              <p:nvPr/>
            </p:nvSpPr>
            <p:spPr>
              <a:xfrm>
                <a:off x="17186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635;p31">
                <a:extLst>
                  <a:ext uri="{FF2B5EF4-FFF2-40B4-BE49-F238E27FC236}">
                    <a16:creationId xmlns:a16="http://schemas.microsoft.com/office/drawing/2014/main" id="{C463203F-9AC8-962D-4AA6-00B8C2F634C2}"/>
                  </a:ext>
                </a:extLst>
              </p:cNvPr>
              <p:cNvSpPr/>
              <p:nvPr/>
            </p:nvSpPr>
            <p:spPr>
              <a:xfrm>
                <a:off x="5948984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636;p31">
                <a:extLst>
                  <a:ext uri="{FF2B5EF4-FFF2-40B4-BE49-F238E27FC236}">
                    <a16:creationId xmlns:a16="http://schemas.microsoft.com/office/drawing/2014/main" id="{B215C083-3428-0389-D871-97EA9D0B8D2C}"/>
                  </a:ext>
                </a:extLst>
              </p:cNvPr>
              <p:cNvSpPr/>
              <p:nvPr/>
            </p:nvSpPr>
            <p:spPr>
              <a:xfrm>
                <a:off x="10167517" y="4924017"/>
                <a:ext cx="294000" cy="294000"/>
              </a:xfrm>
              <a:prstGeom prst="ellipse">
                <a:avLst/>
              </a:prstGeom>
              <a:solidFill>
                <a:schemeClr val="bg2"/>
              </a:solidFill>
              <a:ln w="63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cxnSp>
            <p:nvCxnSpPr>
              <p:cNvPr id="45" name="Google Shape;637;p31">
                <a:extLst>
                  <a:ext uri="{FF2B5EF4-FFF2-40B4-BE49-F238E27FC236}">
                    <a16:creationId xmlns:a16="http://schemas.microsoft.com/office/drawing/2014/main" id="{FEF8F5B8-27FB-E37E-07B2-18BA3EC2B715}"/>
                  </a:ext>
                </a:extLst>
              </p:cNvPr>
              <p:cNvCxnSpPr>
                <a:stCxn id="43" idx="6"/>
                <a:endCxn id="44" idx="2"/>
              </p:cNvCxnSpPr>
              <p:nvPr/>
            </p:nvCxnSpPr>
            <p:spPr>
              <a:xfrm>
                <a:off x="6242984" y="5071017"/>
                <a:ext cx="3924400" cy="0"/>
              </a:xfrm>
              <a:prstGeom prst="straightConnector1">
                <a:avLst/>
              </a:prstGeom>
              <a:noFill/>
              <a:ln w="635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049133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2024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267600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2025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sp>
            <p:nvSpPr>
              <p:cNvPr id="48" name="Google Shape;640;p31">
                <a:extLst>
                  <a:ext uri="{FF2B5EF4-FFF2-40B4-BE49-F238E27FC236}">
                    <a16:creationId xmlns:a16="http://schemas.microsoft.com/office/drawing/2014/main" id="{04B2DF6F-8869-9BEC-8AA5-68B011030EDA}"/>
                  </a:ext>
                </a:extLst>
              </p:cNvPr>
              <p:cNvSpPr/>
              <p:nvPr/>
            </p:nvSpPr>
            <p:spPr>
              <a:xfrm>
                <a:off x="9486067" y="4270064"/>
                <a:ext cx="1656800" cy="4616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2026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8A46FE2-CAD0-2CE6-75AC-90274AA5800B}"/>
                </a:ext>
              </a:extLst>
            </p:cNvPr>
            <p:cNvGrpSpPr/>
            <p:nvPr/>
          </p:nvGrpSpPr>
          <p:grpSpPr>
            <a:xfrm>
              <a:off x="261257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1E17778-D344-49C2-B3B4-1D3422173008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9" name="Google Shape;201;p29">
                  <a:extLst>
                    <a:ext uri="{FF2B5EF4-FFF2-40B4-BE49-F238E27FC236}">
                      <a16:creationId xmlns:a16="http://schemas.microsoft.com/office/drawing/2014/main" id="{83242ADA-F047-3278-2190-CC6B3DE6CF8D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1E6D0B5-BE52-EBDD-3EF5-4A8429DDCA75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78550F8-6F18-A404-5474-63DACFDFE549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3BEB6CF-E2D8-E555-3562-A7F574EA5695}"/>
                </a:ext>
              </a:extLst>
            </p:cNvPr>
            <p:cNvGrpSpPr/>
            <p:nvPr/>
          </p:nvGrpSpPr>
          <p:grpSpPr>
            <a:xfrm>
              <a:off x="4422333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8124930-DC8A-FA49-4A24-516745372BB5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5" name="Google Shape;201;p29">
                  <a:extLst>
                    <a:ext uri="{FF2B5EF4-FFF2-40B4-BE49-F238E27FC236}">
                      <a16:creationId xmlns:a16="http://schemas.microsoft.com/office/drawing/2014/main" id="{AADF972F-8CAE-F365-6017-9CDC37DE9B30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2632D11-FCA1-739E-DA00-59543CC4F839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76DB95-9C45-07E8-9233-DA576504CD75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7CAC4FD-FAD2-BFD5-F17A-7B3FA2BF2A33}"/>
                </a:ext>
              </a:extLst>
            </p:cNvPr>
            <p:cNvGrpSpPr/>
            <p:nvPr/>
          </p:nvGrpSpPr>
          <p:grpSpPr>
            <a:xfrm>
              <a:off x="8583408" y="3488863"/>
              <a:ext cx="3423140" cy="2440498"/>
              <a:chOff x="573825" y="3895313"/>
              <a:chExt cx="3423140" cy="244049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EEDC5BE-850F-9785-975D-8C42F647A04B}"/>
                  </a:ext>
                </a:extLst>
              </p:cNvPr>
              <p:cNvGrpSpPr/>
              <p:nvPr/>
            </p:nvGrpSpPr>
            <p:grpSpPr>
              <a:xfrm>
                <a:off x="573825" y="4308003"/>
                <a:ext cx="3423140" cy="2027808"/>
                <a:chOff x="573825" y="4308003"/>
                <a:chExt cx="3423140" cy="2027808"/>
              </a:xfrm>
            </p:grpSpPr>
            <p:sp>
              <p:nvSpPr>
                <p:cNvPr id="31" name="Google Shape;201;p29">
                  <a:extLst>
                    <a:ext uri="{FF2B5EF4-FFF2-40B4-BE49-F238E27FC236}">
                      <a16:creationId xmlns:a16="http://schemas.microsoft.com/office/drawing/2014/main" id="{FEE8C68B-1DAD-30C3-71C6-18CE8FB3D0CC}"/>
                    </a:ext>
                  </a:extLst>
                </p:cNvPr>
                <p:cNvSpPr/>
                <p:nvPr/>
              </p:nvSpPr>
              <p:spPr>
                <a:xfrm>
                  <a:off x="573825" y="4308003"/>
                  <a:ext cx="3423140" cy="2027808"/>
                </a:xfrm>
                <a:prstGeom prst="roundRect">
                  <a:avLst>
                    <a:gd name="adj" fmla="val 11702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/>
                  <a:endParaRPr sz="2000" dirty="0">
                    <a:solidFill>
                      <a:schemeClr val="accent6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F5BFECA-D76A-78C3-0401-829A7F8FF18A}"/>
                    </a:ext>
                  </a:extLst>
                </p:cNvPr>
                <p:cNvSpPr txBox="1"/>
                <p:nvPr/>
              </p:nvSpPr>
              <p:spPr>
                <a:xfrm>
                  <a:off x="832691" y="4454934"/>
                  <a:ext cx="2905409" cy="17851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1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42003EB-377E-90A9-D97B-C8F3600E395D}"/>
                  </a:ext>
                </a:extLst>
              </p:cNvPr>
              <p:cNvSpPr txBox="1"/>
              <p:nvPr/>
            </p:nvSpPr>
            <p:spPr>
              <a:xfrm>
                <a:off x="787120" y="3895313"/>
                <a:ext cx="293743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67DA42E-34D4-1420-88AF-7751428A7AFC}"/>
                </a:ext>
              </a:extLst>
            </p:cNvPr>
            <p:cNvGrpSpPr/>
            <p:nvPr/>
          </p:nvGrpSpPr>
          <p:grpSpPr>
            <a:xfrm>
              <a:off x="1444346" y="1119900"/>
              <a:ext cx="1056963" cy="1056963"/>
              <a:chOff x="3268157" y="2090836"/>
              <a:chExt cx="1056963" cy="105696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70BA153-37E6-05F2-A5B0-A872CDF6A52D}"/>
                  </a:ext>
                </a:extLst>
              </p:cNvPr>
              <p:cNvGrpSpPr/>
              <p:nvPr/>
            </p:nvGrpSpPr>
            <p:grpSpPr>
              <a:xfrm flipH="1">
                <a:off x="3268157" y="2090836"/>
                <a:ext cx="1056963" cy="1056963"/>
                <a:chOff x="650832" y="905228"/>
                <a:chExt cx="1852949" cy="1852949"/>
              </a:xfrm>
            </p:grpSpPr>
            <p:sp>
              <p:nvSpPr>
                <p:cNvPr id="26" name="Google Shape;88;p16">
                  <a:extLst>
                    <a:ext uri="{FF2B5EF4-FFF2-40B4-BE49-F238E27FC236}">
                      <a16:creationId xmlns:a16="http://schemas.microsoft.com/office/drawing/2014/main" id="{3279A3CA-D2D1-0D02-E7CB-7006DDF44B1E}"/>
                    </a:ext>
                  </a:extLst>
                </p:cNvPr>
                <p:cNvSpPr/>
                <p:nvPr/>
              </p:nvSpPr>
              <p:spPr>
                <a:xfrm>
                  <a:off x="650832" y="905228"/>
                  <a:ext cx="1852949" cy="1852949"/>
                </a:xfrm>
                <a:prstGeom prst="ellipse">
                  <a:avLst/>
                </a:prstGeom>
                <a:solidFill>
                  <a:schemeClr val="accent1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7" name="Google Shape;88;p16">
                  <a:extLst>
                    <a:ext uri="{FF2B5EF4-FFF2-40B4-BE49-F238E27FC236}">
                      <a16:creationId xmlns:a16="http://schemas.microsoft.com/office/drawing/2014/main" id="{A8329317-EFC4-3353-6F1E-8C57A29FFE36}"/>
                    </a:ext>
                  </a:extLst>
                </p:cNvPr>
                <p:cNvSpPr/>
                <p:nvPr/>
              </p:nvSpPr>
              <p:spPr>
                <a:xfrm>
                  <a:off x="815507" y="1069903"/>
                  <a:ext cx="1523599" cy="1523599"/>
                </a:xfrm>
                <a:prstGeom prst="ellipse">
                  <a:avLst/>
                </a:prstGeom>
                <a:solidFill>
                  <a:schemeClr val="bg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83F68289-4703-3700-FD55-2E026EEA312E}"/>
                  </a:ext>
                </a:extLst>
              </p:cNvPr>
              <p:cNvSpPr/>
              <p:nvPr/>
            </p:nvSpPr>
            <p:spPr>
              <a:xfrm>
                <a:off x="3601197" y="2406855"/>
                <a:ext cx="430324" cy="455605"/>
              </a:xfrm>
              <a:custGeom>
                <a:avLst/>
                <a:gdLst>
                  <a:gd name="connsiteX0" fmla="*/ 444133 w 1257232"/>
                  <a:gd name="connsiteY0" fmla="*/ 991863 h 1331091"/>
                  <a:gd name="connsiteX1" fmla="*/ 439885 w 1257232"/>
                  <a:gd name="connsiteY1" fmla="*/ 993170 h 1331091"/>
                  <a:gd name="connsiteX2" fmla="*/ 435963 w 1257232"/>
                  <a:gd name="connsiteY2" fmla="*/ 995131 h 1331091"/>
                  <a:gd name="connsiteX3" fmla="*/ 432368 w 1257232"/>
                  <a:gd name="connsiteY3" fmla="*/ 998073 h 1331091"/>
                  <a:gd name="connsiteX4" fmla="*/ 429427 w 1257232"/>
                  <a:gd name="connsiteY4" fmla="*/ 1001668 h 1331091"/>
                  <a:gd name="connsiteX5" fmla="*/ 427466 w 1257232"/>
                  <a:gd name="connsiteY5" fmla="*/ 1005589 h 1331091"/>
                  <a:gd name="connsiteX6" fmla="*/ 426159 w 1257232"/>
                  <a:gd name="connsiteY6" fmla="*/ 1009838 h 1331091"/>
                  <a:gd name="connsiteX7" fmla="*/ 425505 w 1257232"/>
                  <a:gd name="connsiteY7" fmla="*/ 1014740 h 1331091"/>
                  <a:gd name="connsiteX8" fmla="*/ 425832 w 1257232"/>
                  <a:gd name="connsiteY8" fmla="*/ 1019315 h 1331091"/>
                  <a:gd name="connsiteX9" fmla="*/ 427139 w 1257232"/>
                  <a:gd name="connsiteY9" fmla="*/ 1023564 h 1331091"/>
                  <a:gd name="connsiteX10" fmla="*/ 429100 w 1257232"/>
                  <a:gd name="connsiteY10" fmla="*/ 1027485 h 1331091"/>
                  <a:gd name="connsiteX11" fmla="*/ 432041 w 1257232"/>
                  <a:gd name="connsiteY11" fmla="*/ 1031080 h 1331091"/>
                  <a:gd name="connsiteX12" fmla="*/ 435636 w 1257232"/>
                  <a:gd name="connsiteY12" fmla="*/ 1034022 h 1331091"/>
                  <a:gd name="connsiteX13" fmla="*/ 439558 w 1257232"/>
                  <a:gd name="connsiteY13" fmla="*/ 1035982 h 1331091"/>
                  <a:gd name="connsiteX14" fmla="*/ 443806 w 1257232"/>
                  <a:gd name="connsiteY14" fmla="*/ 1037290 h 1331091"/>
                  <a:gd name="connsiteX15" fmla="*/ 448382 w 1257232"/>
                  <a:gd name="connsiteY15" fmla="*/ 1037616 h 1331091"/>
                  <a:gd name="connsiteX16" fmla="*/ 464722 w 1257232"/>
                  <a:gd name="connsiteY16" fmla="*/ 1030753 h 1331091"/>
                  <a:gd name="connsiteX17" fmla="*/ 467663 w 1257232"/>
                  <a:gd name="connsiteY17" fmla="*/ 1027159 h 1331091"/>
                  <a:gd name="connsiteX18" fmla="*/ 469951 w 1257232"/>
                  <a:gd name="connsiteY18" fmla="*/ 1023237 h 1331091"/>
                  <a:gd name="connsiteX19" fmla="*/ 471258 w 1257232"/>
                  <a:gd name="connsiteY19" fmla="*/ 1018988 h 1331091"/>
                  <a:gd name="connsiteX20" fmla="*/ 471585 w 1257232"/>
                  <a:gd name="connsiteY20" fmla="*/ 1014413 h 1331091"/>
                  <a:gd name="connsiteX21" fmla="*/ 471258 w 1257232"/>
                  <a:gd name="connsiteY21" fmla="*/ 1009838 h 1331091"/>
                  <a:gd name="connsiteX22" fmla="*/ 469951 w 1257232"/>
                  <a:gd name="connsiteY22" fmla="*/ 1005589 h 1331091"/>
                  <a:gd name="connsiteX23" fmla="*/ 467663 w 1257232"/>
                  <a:gd name="connsiteY23" fmla="*/ 1001668 h 1331091"/>
                  <a:gd name="connsiteX24" fmla="*/ 464722 w 1257232"/>
                  <a:gd name="connsiteY24" fmla="*/ 998073 h 1331091"/>
                  <a:gd name="connsiteX25" fmla="*/ 444133 w 1257232"/>
                  <a:gd name="connsiteY25" fmla="*/ 991863 h 1331091"/>
                  <a:gd name="connsiteX26" fmla="*/ 444133 w 1257232"/>
                  <a:gd name="connsiteY26" fmla="*/ 851009 h 1331091"/>
                  <a:gd name="connsiteX27" fmla="*/ 439885 w 1257232"/>
                  <a:gd name="connsiteY27" fmla="*/ 852316 h 1331091"/>
                  <a:gd name="connsiteX28" fmla="*/ 435963 w 1257232"/>
                  <a:gd name="connsiteY28" fmla="*/ 854277 h 1331091"/>
                  <a:gd name="connsiteX29" fmla="*/ 432368 w 1257232"/>
                  <a:gd name="connsiteY29" fmla="*/ 857218 h 1331091"/>
                  <a:gd name="connsiteX30" fmla="*/ 429427 w 1257232"/>
                  <a:gd name="connsiteY30" fmla="*/ 860813 h 1331091"/>
                  <a:gd name="connsiteX31" fmla="*/ 427466 w 1257232"/>
                  <a:gd name="connsiteY31" fmla="*/ 864735 h 1331091"/>
                  <a:gd name="connsiteX32" fmla="*/ 426159 w 1257232"/>
                  <a:gd name="connsiteY32" fmla="*/ 868983 h 1331091"/>
                  <a:gd name="connsiteX33" fmla="*/ 425505 w 1257232"/>
                  <a:gd name="connsiteY33" fmla="*/ 874212 h 1331091"/>
                  <a:gd name="connsiteX34" fmla="*/ 432041 w 1257232"/>
                  <a:gd name="connsiteY34" fmla="*/ 890226 h 1331091"/>
                  <a:gd name="connsiteX35" fmla="*/ 435636 w 1257232"/>
                  <a:gd name="connsiteY35" fmla="*/ 893167 h 1331091"/>
                  <a:gd name="connsiteX36" fmla="*/ 439558 w 1257232"/>
                  <a:gd name="connsiteY36" fmla="*/ 895128 h 1331091"/>
                  <a:gd name="connsiteX37" fmla="*/ 443806 w 1257232"/>
                  <a:gd name="connsiteY37" fmla="*/ 896435 h 1331091"/>
                  <a:gd name="connsiteX38" fmla="*/ 448382 w 1257232"/>
                  <a:gd name="connsiteY38" fmla="*/ 896762 h 1331091"/>
                  <a:gd name="connsiteX39" fmla="*/ 464722 w 1257232"/>
                  <a:gd name="connsiteY39" fmla="*/ 889899 h 1331091"/>
                  <a:gd name="connsiteX40" fmla="*/ 467663 w 1257232"/>
                  <a:gd name="connsiteY40" fmla="*/ 886304 h 1331091"/>
                  <a:gd name="connsiteX41" fmla="*/ 469951 w 1257232"/>
                  <a:gd name="connsiteY41" fmla="*/ 882382 h 1331091"/>
                  <a:gd name="connsiteX42" fmla="*/ 471258 w 1257232"/>
                  <a:gd name="connsiteY42" fmla="*/ 878134 h 1331091"/>
                  <a:gd name="connsiteX43" fmla="*/ 471585 w 1257232"/>
                  <a:gd name="connsiteY43" fmla="*/ 873559 h 1331091"/>
                  <a:gd name="connsiteX44" fmla="*/ 471258 w 1257232"/>
                  <a:gd name="connsiteY44" fmla="*/ 868983 h 1331091"/>
                  <a:gd name="connsiteX45" fmla="*/ 469951 w 1257232"/>
                  <a:gd name="connsiteY45" fmla="*/ 864735 h 1331091"/>
                  <a:gd name="connsiteX46" fmla="*/ 467663 w 1257232"/>
                  <a:gd name="connsiteY46" fmla="*/ 860813 h 1331091"/>
                  <a:gd name="connsiteX47" fmla="*/ 464722 w 1257232"/>
                  <a:gd name="connsiteY47" fmla="*/ 857218 h 1331091"/>
                  <a:gd name="connsiteX48" fmla="*/ 444133 w 1257232"/>
                  <a:gd name="connsiteY48" fmla="*/ 851009 h 1331091"/>
                  <a:gd name="connsiteX49" fmla="*/ 444133 w 1257232"/>
                  <a:gd name="connsiteY49" fmla="*/ 710481 h 1331091"/>
                  <a:gd name="connsiteX50" fmla="*/ 439885 w 1257232"/>
                  <a:gd name="connsiteY50" fmla="*/ 711789 h 1331091"/>
                  <a:gd name="connsiteX51" fmla="*/ 435963 w 1257232"/>
                  <a:gd name="connsiteY51" fmla="*/ 713749 h 1331091"/>
                  <a:gd name="connsiteX52" fmla="*/ 432368 w 1257232"/>
                  <a:gd name="connsiteY52" fmla="*/ 716691 h 1331091"/>
                  <a:gd name="connsiteX53" fmla="*/ 429427 w 1257232"/>
                  <a:gd name="connsiteY53" fmla="*/ 720285 h 1331091"/>
                  <a:gd name="connsiteX54" fmla="*/ 427466 w 1257232"/>
                  <a:gd name="connsiteY54" fmla="*/ 724207 h 1331091"/>
                  <a:gd name="connsiteX55" fmla="*/ 426159 w 1257232"/>
                  <a:gd name="connsiteY55" fmla="*/ 728456 h 1331091"/>
                  <a:gd name="connsiteX56" fmla="*/ 425505 w 1257232"/>
                  <a:gd name="connsiteY56" fmla="*/ 733358 h 1331091"/>
                  <a:gd name="connsiteX57" fmla="*/ 425832 w 1257232"/>
                  <a:gd name="connsiteY57" fmla="*/ 737933 h 1331091"/>
                  <a:gd name="connsiteX58" fmla="*/ 427139 w 1257232"/>
                  <a:gd name="connsiteY58" fmla="*/ 742182 h 1331091"/>
                  <a:gd name="connsiteX59" fmla="*/ 429100 w 1257232"/>
                  <a:gd name="connsiteY59" fmla="*/ 746103 h 1331091"/>
                  <a:gd name="connsiteX60" fmla="*/ 432041 w 1257232"/>
                  <a:gd name="connsiteY60" fmla="*/ 749698 h 1331091"/>
                  <a:gd name="connsiteX61" fmla="*/ 435636 w 1257232"/>
                  <a:gd name="connsiteY61" fmla="*/ 752640 h 1331091"/>
                  <a:gd name="connsiteX62" fmla="*/ 439558 w 1257232"/>
                  <a:gd name="connsiteY62" fmla="*/ 754600 h 1331091"/>
                  <a:gd name="connsiteX63" fmla="*/ 443806 w 1257232"/>
                  <a:gd name="connsiteY63" fmla="*/ 755908 h 1331091"/>
                  <a:gd name="connsiteX64" fmla="*/ 448382 w 1257232"/>
                  <a:gd name="connsiteY64" fmla="*/ 756234 h 1331091"/>
                  <a:gd name="connsiteX65" fmla="*/ 464722 w 1257232"/>
                  <a:gd name="connsiteY65" fmla="*/ 749372 h 1331091"/>
                  <a:gd name="connsiteX66" fmla="*/ 467663 w 1257232"/>
                  <a:gd name="connsiteY66" fmla="*/ 745777 h 1331091"/>
                  <a:gd name="connsiteX67" fmla="*/ 469951 w 1257232"/>
                  <a:gd name="connsiteY67" fmla="*/ 741855 h 1331091"/>
                  <a:gd name="connsiteX68" fmla="*/ 471258 w 1257232"/>
                  <a:gd name="connsiteY68" fmla="*/ 737606 h 1331091"/>
                  <a:gd name="connsiteX69" fmla="*/ 471585 w 1257232"/>
                  <a:gd name="connsiteY69" fmla="*/ 733031 h 1331091"/>
                  <a:gd name="connsiteX70" fmla="*/ 471258 w 1257232"/>
                  <a:gd name="connsiteY70" fmla="*/ 728456 h 1331091"/>
                  <a:gd name="connsiteX71" fmla="*/ 469951 w 1257232"/>
                  <a:gd name="connsiteY71" fmla="*/ 724207 h 1331091"/>
                  <a:gd name="connsiteX72" fmla="*/ 467663 w 1257232"/>
                  <a:gd name="connsiteY72" fmla="*/ 720285 h 1331091"/>
                  <a:gd name="connsiteX73" fmla="*/ 464722 w 1257232"/>
                  <a:gd name="connsiteY73" fmla="*/ 716691 h 1331091"/>
                  <a:gd name="connsiteX74" fmla="*/ 461127 w 1257232"/>
                  <a:gd name="connsiteY74" fmla="*/ 713749 h 1331091"/>
                  <a:gd name="connsiteX75" fmla="*/ 457206 w 1257232"/>
                  <a:gd name="connsiteY75" fmla="*/ 711789 h 1331091"/>
                  <a:gd name="connsiteX76" fmla="*/ 452957 w 1257232"/>
                  <a:gd name="connsiteY76" fmla="*/ 710481 h 1331091"/>
                  <a:gd name="connsiteX77" fmla="*/ 444133 w 1257232"/>
                  <a:gd name="connsiteY77" fmla="*/ 710481 h 1331091"/>
                  <a:gd name="connsiteX78" fmla="*/ 335306 w 1257232"/>
                  <a:gd name="connsiteY78" fmla="*/ 615380 h 1331091"/>
                  <a:gd name="connsiteX79" fmla="*/ 720613 w 1257232"/>
                  <a:gd name="connsiteY79" fmla="*/ 615380 h 1331091"/>
                  <a:gd name="connsiteX80" fmla="*/ 720613 w 1257232"/>
                  <a:gd name="connsiteY80" fmla="*/ 710481 h 1331091"/>
                  <a:gd name="connsiteX81" fmla="*/ 522567 w 1257232"/>
                  <a:gd name="connsiteY81" fmla="*/ 710481 h 1331091"/>
                  <a:gd name="connsiteX82" fmla="*/ 499691 w 1257232"/>
                  <a:gd name="connsiteY82" fmla="*/ 733358 h 1331091"/>
                  <a:gd name="connsiteX83" fmla="*/ 522567 w 1257232"/>
                  <a:gd name="connsiteY83" fmla="*/ 756234 h 1331091"/>
                  <a:gd name="connsiteX84" fmla="*/ 720613 w 1257232"/>
                  <a:gd name="connsiteY84" fmla="*/ 756234 h 1331091"/>
                  <a:gd name="connsiteX85" fmla="*/ 720613 w 1257232"/>
                  <a:gd name="connsiteY85" fmla="*/ 851009 h 1331091"/>
                  <a:gd name="connsiteX86" fmla="*/ 522567 w 1257232"/>
                  <a:gd name="connsiteY86" fmla="*/ 851009 h 1331091"/>
                  <a:gd name="connsiteX87" fmla="*/ 499691 w 1257232"/>
                  <a:gd name="connsiteY87" fmla="*/ 873885 h 1331091"/>
                  <a:gd name="connsiteX88" fmla="*/ 522567 w 1257232"/>
                  <a:gd name="connsiteY88" fmla="*/ 896762 h 1331091"/>
                  <a:gd name="connsiteX89" fmla="*/ 720613 w 1257232"/>
                  <a:gd name="connsiteY89" fmla="*/ 896762 h 1331091"/>
                  <a:gd name="connsiteX90" fmla="*/ 720613 w 1257232"/>
                  <a:gd name="connsiteY90" fmla="*/ 991536 h 1331091"/>
                  <a:gd name="connsiteX91" fmla="*/ 522567 w 1257232"/>
                  <a:gd name="connsiteY91" fmla="*/ 991536 h 1331091"/>
                  <a:gd name="connsiteX92" fmla="*/ 499691 w 1257232"/>
                  <a:gd name="connsiteY92" fmla="*/ 1014413 h 1331091"/>
                  <a:gd name="connsiteX93" fmla="*/ 522567 w 1257232"/>
                  <a:gd name="connsiteY93" fmla="*/ 1037290 h 1331091"/>
                  <a:gd name="connsiteX94" fmla="*/ 720613 w 1257232"/>
                  <a:gd name="connsiteY94" fmla="*/ 1037290 h 1331091"/>
                  <a:gd name="connsiteX95" fmla="*/ 720613 w 1257232"/>
                  <a:gd name="connsiteY95" fmla="*/ 1132391 h 1331091"/>
                  <a:gd name="connsiteX96" fmla="*/ 335306 w 1257232"/>
                  <a:gd name="connsiteY96" fmla="*/ 1132391 h 1331091"/>
                  <a:gd name="connsiteX97" fmla="*/ 187915 w 1257232"/>
                  <a:gd name="connsiteY97" fmla="*/ 416027 h 1331091"/>
                  <a:gd name="connsiteX98" fmla="*/ 78107 w 1257232"/>
                  <a:gd name="connsiteY98" fmla="*/ 525835 h 1331091"/>
                  <a:gd name="connsiteX99" fmla="*/ 100984 w 1257232"/>
                  <a:gd name="connsiteY99" fmla="*/ 548711 h 1331091"/>
                  <a:gd name="connsiteX100" fmla="*/ 123860 w 1257232"/>
                  <a:gd name="connsiteY100" fmla="*/ 525835 h 1331091"/>
                  <a:gd name="connsiteX101" fmla="*/ 187915 w 1257232"/>
                  <a:gd name="connsiteY101" fmla="*/ 461780 h 1331091"/>
                  <a:gd name="connsiteX102" fmla="*/ 210791 w 1257232"/>
                  <a:gd name="connsiteY102" fmla="*/ 438904 h 1331091"/>
                  <a:gd name="connsiteX103" fmla="*/ 187915 w 1257232"/>
                  <a:gd name="connsiteY103" fmla="*/ 416027 h 1331091"/>
                  <a:gd name="connsiteX104" fmla="*/ 195431 w 1257232"/>
                  <a:gd name="connsiteY104" fmla="*/ 276153 h 1331091"/>
                  <a:gd name="connsiteX105" fmla="*/ 524854 w 1257232"/>
                  <a:gd name="connsiteY105" fmla="*/ 276153 h 1331091"/>
                  <a:gd name="connsiteX106" fmla="*/ 524854 w 1257232"/>
                  <a:gd name="connsiteY106" fmla="*/ 337593 h 1331091"/>
                  <a:gd name="connsiteX107" fmla="*/ 532044 w 1257232"/>
                  <a:gd name="connsiteY107" fmla="*/ 337593 h 1331091"/>
                  <a:gd name="connsiteX108" fmla="*/ 720613 w 1257232"/>
                  <a:gd name="connsiteY108" fmla="*/ 525508 h 1331091"/>
                  <a:gd name="connsiteX109" fmla="*/ 720613 w 1257232"/>
                  <a:gd name="connsiteY109" fmla="*/ 568973 h 1331091"/>
                  <a:gd name="connsiteX110" fmla="*/ 289552 w 1257232"/>
                  <a:gd name="connsiteY110" fmla="*/ 568973 h 1331091"/>
                  <a:gd name="connsiteX111" fmla="*/ 289552 w 1257232"/>
                  <a:gd name="connsiteY111" fmla="*/ 1178144 h 1331091"/>
                  <a:gd name="connsiteX112" fmla="*/ 720613 w 1257232"/>
                  <a:gd name="connsiteY112" fmla="*/ 1178144 h 1331091"/>
                  <a:gd name="connsiteX113" fmla="*/ 720613 w 1257232"/>
                  <a:gd name="connsiteY113" fmla="*/ 1278148 h 1331091"/>
                  <a:gd name="connsiteX114" fmla="*/ 667670 w 1257232"/>
                  <a:gd name="connsiteY114" fmla="*/ 1331091 h 1331091"/>
                  <a:gd name="connsiteX115" fmla="*/ 52943 w 1257232"/>
                  <a:gd name="connsiteY115" fmla="*/ 1331091 h 1331091"/>
                  <a:gd name="connsiteX116" fmla="*/ 0 w 1257232"/>
                  <a:gd name="connsiteY116" fmla="*/ 1278148 h 1331091"/>
                  <a:gd name="connsiteX117" fmla="*/ 0 w 1257232"/>
                  <a:gd name="connsiteY117" fmla="*/ 525835 h 1331091"/>
                  <a:gd name="connsiteX118" fmla="*/ 188242 w 1257232"/>
                  <a:gd name="connsiteY118" fmla="*/ 337593 h 1331091"/>
                  <a:gd name="connsiteX119" fmla="*/ 195431 w 1257232"/>
                  <a:gd name="connsiteY119" fmla="*/ 337593 h 1331091"/>
                  <a:gd name="connsiteX120" fmla="*/ 176804 w 1257232"/>
                  <a:gd name="connsiteY120" fmla="*/ 173862 h 1331091"/>
                  <a:gd name="connsiteX121" fmla="*/ 543483 w 1257232"/>
                  <a:gd name="connsiteY121" fmla="*/ 173862 h 1331091"/>
                  <a:gd name="connsiteX122" fmla="*/ 543483 w 1257232"/>
                  <a:gd name="connsiteY122" fmla="*/ 230400 h 1331091"/>
                  <a:gd name="connsiteX123" fmla="*/ 176804 w 1257232"/>
                  <a:gd name="connsiteY123" fmla="*/ 230400 h 1331091"/>
                  <a:gd name="connsiteX124" fmla="*/ 1057226 w 1257232"/>
                  <a:gd name="connsiteY124" fmla="*/ 158829 h 1331091"/>
                  <a:gd name="connsiteX125" fmla="*/ 922581 w 1257232"/>
                  <a:gd name="connsiteY125" fmla="*/ 361450 h 1331091"/>
                  <a:gd name="connsiteX126" fmla="*/ 945457 w 1257232"/>
                  <a:gd name="connsiteY126" fmla="*/ 384326 h 1331091"/>
                  <a:gd name="connsiteX127" fmla="*/ 968334 w 1257232"/>
                  <a:gd name="connsiteY127" fmla="*/ 361450 h 1331091"/>
                  <a:gd name="connsiteX128" fmla="*/ 1057226 w 1257232"/>
                  <a:gd name="connsiteY128" fmla="*/ 204582 h 1331091"/>
                  <a:gd name="connsiteX129" fmla="*/ 1080102 w 1257232"/>
                  <a:gd name="connsiteY129" fmla="*/ 181705 h 1331091"/>
                  <a:gd name="connsiteX130" fmla="*/ 1057226 w 1257232"/>
                  <a:gd name="connsiteY130" fmla="*/ 158829 h 1331091"/>
                  <a:gd name="connsiteX131" fmla="*/ 1057226 w 1257232"/>
                  <a:gd name="connsiteY131" fmla="*/ 93467 h 1331091"/>
                  <a:gd name="connsiteX132" fmla="*/ 1257232 w 1257232"/>
                  <a:gd name="connsiteY132" fmla="*/ 361450 h 1331091"/>
                  <a:gd name="connsiteX133" fmla="*/ 1102652 w 1257232"/>
                  <a:gd name="connsiteY133" fmla="*/ 622570 h 1331091"/>
                  <a:gd name="connsiteX134" fmla="*/ 1151020 w 1257232"/>
                  <a:gd name="connsiteY134" fmla="*/ 1018335 h 1331091"/>
                  <a:gd name="connsiteX135" fmla="*/ 1173243 w 1257232"/>
                  <a:gd name="connsiteY135" fmla="*/ 1200367 h 1331091"/>
                  <a:gd name="connsiteX136" fmla="*/ 1057226 w 1257232"/>
                  <a:gd name="connsiteY136" fmla="*/ 1331091 h 1331091"/>
                  <a:gd name="connsiteX137" fmla="*/ 941209 w 1257232"/>
                  <a:gd name="connsiteY137" fmla="*/ 1200367 h 1331091"/>
                  <a:gd name="connsiteX138" fmla="*/ 963432 w 1257232"/>
                  <a:gd name="connsiteY138" fmla="*/ 1018335 h 1331091"/>
                  <a:gd name="connsiteX139" fmla="*/ 1011799 w 1257232"/>
                  <a:gd name="connsiteY139" fmla="*/ 622570 h 1331091"/>
                  <a:gd name="connsiteX140" fmla="*/ 857219 w 1257232"/>
                  <a:gd name="connsiteY140" fmla="*/ 361450 h 1331091"/>
                  <a:gd name="connsiteX141" fmla="*/ 1057226 w 1257232"/>
                  <a:gd name="connsiteY141" fmla="*/ 93467 h 1331091"/>
                  <a:gd name="connsiteX142" fmla="*/ 124188 w 1257232"/>
                  <a:gd name="connsiteY142" fmla="*/ 0 h 1331091"/>
                  <a:gd name="connsiteX143" fmla="*/ 596099 w 1257232"/>
                  <a:gd name="connsiteY143" fmla="*/ 0 h 1331091"/>
                  <a:gd name="connsiteX144" fmla="*/ 621264 w 1257232"/>
                  <a:gd name="connsiteY144" fmla="*/ 25164 h 1331091"/>
                  <a:gd name="connsiteX145" fmla="*/ 621264 w 1257232"/>
                  <a:gd name="connsiteY145" fmla="*/ 102945 h 1331091"/>
                  <a:gd name="connsiteX146" fmla="*/ 596099 w 1257232"/>
                  <a:gd name="connsiteY146" fmla="*/ 128109 h 1331091"/>
                  <a:gd name="connsiteX147" fmla="*/ 124188 w 1257232"/>
                  <a:gd name="connsiteY147" fmla="*/ 128109 h 1331091"/>
                  <a:gd name="connsiteX148" fmla="*/ 99024 w 1257232"/>
                  <a:gd name="connsiteY148" fmla="*/ 102945 h 1331091"/>
                  <a:gd name="connsiteX149" fmla="*/ 99024 w 1257232"/>
                  <a:gd name="connsiteY149" fmla="*/ 25164 h 1331091"/>
                  <a:gd name="connsiteX150" fmla="*/ 124188 w 1257232"/>
                  <a:gd name="connsiteY150" fmla="*/ 0 h 1331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257232" h="1331091">
                    <a:moveTo>
                      <a:pt x="444133" y="991863"/>
                    </a:moveTo>
                    <a:cubicBezTo>
                      <a:pt x="442826" y="992190"/>
                      <a:pt x="441192" y="992517"/>
                      <a:pt x="439885" y="993170"/>
                    </a:cubicBezTo>
                    <a:cubicBezTo>
                      <a:pt x="438577" y="993497"/>
                      <a:pt x="437270" y="994151"/>
                      <a:pt x="435963" y="995131"/>
                    </a:cubicBezTo>
                    <a:cubicBezTo>
                      <a:pt x="434656" y="996112"/>
                      <a:pt x="433675" y="996765"/>
                      <a:pt x="432368" y="998073"/>
                    </a:cubicBezTo>
                    <a:cubicBezTo>
                      <a:pt x="431061" y="999380"/>
                      <a:pt x="430407" y="1000360"/>
                      <a:pt x="429427" y="1001668"/>
                    </a:cubicBezTo>
                    <a:cubicBezTo>
                      <a:pt x="428773" y="1002975"/>
                      <a:pt x="428120" y="1004282"/>
                      <a:pt x="427466" y="1005589"/>
                    </a:cubicBezTo>
                    <a:cubicBezTo>
                      <a:pt x="426812" y="1006896"/>
                      <a:pt x="426486" y="1008204"/>
                      <a:pt x="426159" y="1009838"/>
                    </a:cubicBezTo>
                    <a:cubicBezTo>
                      <a:pt x="425832" y="1011145"/>
                      <a:pt x="425832" y="1012779"/>
                      <a:pt x="425505" y="1014740"/>
                    </a:cubicBezTo>
                    <a:cubicBezTo>
                      <a:pt x="425505" y="1016374"/>
                      <a:pt x="425505" y="1017681"/>
                      <a:pt x="425832" y="1019315"/>
                    </a:cubicBezTo>
                    <a:cubicBezTo>
                      <a:pt x="426159" y="1020622"/>
                      <a:pt x="426486" y="1022257"/>
                      <a:pt x="427139" y="1023564"/>
                    </a:cubicBezTo>
                    <a:cubicBezTo>
                      <a:pt x="427466" y="1024871"/>
                      <a:pt x="428120" y="1026178"/>
                      <a:pt x="429100" y="1027485"/>
                    </a:cubicBezTo>
                    <a:cubicBezTo>
                      <a:pt x="430080" y="1028793"/>
                      <a:pt x="431061" y="1030100"/>
                      <a:pt x="432041" y="1031080"/>
                    </a:cubicBezTo>
                    <a:cubicBezTo>
                      <a:pt x="433022" y="1032388"/>
                      <a:pt x="434329" y="1033041"/>
                      <a:pt x="435636" y="1034022"/>
                    </a:cubicBezTo>
                    <a:cubicBezTo>
                      <a:pt x="436943" y="1034675"/>
                      <a:pt x="438251" y="1035329"/>
                      <a:pt x="439558" y="1035982"/>
                    </a:cubicBezTo>
                    <a:cubicBezTo>
                      <a:pt x="440865" y="1036636"/>
                      <a:pt x="442499" y="1036963"/>
                      <a:pt x="443806" y="1037290"/>
                    </a:cubicBezTo>
                    <a:cubicBezTo>
                      <a:pt x="445440" y="1037290"/>
                      <a:pt x="446748" y="1037616"/>
                      <a:pt x="448382" y="1037616"/>
                    </a:cubicBezTo>
                    <a:cubicBezTo>
                      <a:pt x="454591" y="1037616"/>
                      <a:pt x="460474" y="1035002"/>
                      <a:pt x="464722" y="1030753"/>
                    </a:cubicBezTo>
                    <a:cubicBezTo>
                      <a:pt x="466029" y="1029446"/>
                      <a:pt x="466683" y="1028466"/>
                      <a:pt x="467663" y="1027159"/>
                    </a:cubicBezTo>
                    <a:cubicBezTo>
                      <a:pt x="468644" y="1025851"/>
                      <a:pt x="469297" y="1024544"/>
                      <a:pt x="469951" y="1023237"/>
                    </a:cubicBezTo>
                    <a:cubicBezTo>
                      <a:pt x="470605" y="1021930"/>
                      <a:pt x="470931" y="1020296"/>
                      <a:pt x="471258" y="1018988"/>
                    </a:cubicBezTo>
                    <a:cubicBezTo>
                      <a:pt x="471585" y="1017354"/>
                      <a:pt x="471585" y="1015720"/>
                      <a:pt x="471585" y="1014413"/>
                    </a:cubicBezTo>
                    <a:cubicBezTo>
                      <a:pt x="471585" y="1012779"/>
                      <a:pt x="471585" y="1011472"/>
                      <a:pt x="471258" y="1009838"/>
                    </a:cubicBezTo>
                    <a:cubicBezTo>
                      <a:pt x="470931" y="1008531"/>
                      <a:pt x="470605" y="1006896"/>
                      <a:pt x="469951" y="1005589"/>
                    </a:cubicBezTo>
                    <a:cubicBezTo>
                      <a:pt x="469297" y="1004282"/>
                      <a:pt x="468644" y="1002975"/>
                      <a:pt x="467663" y="1001668"/>
                    </a:cubicBezTo>
                    <a:cubicBezTo>
                      <a:pt x="466683" y="1000360"/>
                      <a:pt x="465703" y="999053"/>
                      <a:pt x="464722" y="998073"/>
                    </a:cubicBezTo>
                    <a:cubicBezTo>
                      <a:pt x="459493" y="992844"/>
                      <a:pt x="451650" y="990229"/>
                      <a:pt x="444133" y="991863"/>
                    </a:cubicBezTo>
                    <a:close/>
                    <a:moveTo>
                      <a:pt x="444133" y="851009"/>
                    </a:moveTo>
                    <a:cubicBezTo>
                      <a:pt x="442826" y="851336"/>
                      <a:pt x="441192" y="851662"/>
                      <a:pt x="439885" y="852316"/>
                    </a:cubicBezTo>
                    <a:cubicBezTo>
                      <a:pt x="438577" y="852643"/>
                      <a:pt x="437270" y="853297"/>
                      <a:pt x="435963" y="854277"/>
                    </a:cubicBezTo>
                    <a:cubicBezTo>
                      <a:pt x="434656" y="855257"/>
                      <a:pt x="433349" y="856238"/>
                      <a:pt x="432368" y="857218"/>
                    </a:cubicBezTo>
                    <a:cubicBezTo>
                      <a:pt x="431061" y="858525"/>
                      <a:pt x="430407" y="859506"/>
                      <a:pt x="429427" y="860813"/>
                    </a:cubicBezTo>
                    <a:cubicBezTo>
                      <a:pt x="428773" y="862120"/>
                      <a:pt x="428120" y="863428"/>
                      <a:pt x="427466" y="864735"/>
                    </a:cubicBezTo>
                    <a:cubicBezTo>
                      <a:pt x="426812" y="866042"/>
                      <a:pt x="426486" y="867676"/>
                      <a:pt x="426159" y="868983"/>
                    </a:cubicBezTo>
                    <a:cubicBezTo>
                      <a:pt x="425832" y="870617"/>
                      <a:pt x="425832" y="872251"/>
                      <a:pt x="425505" y="874212"/>
                    </a:cubicBezTo>
                    <a:cubicBezTo>
                      <a:pt x="425505" y="880095"/>
                      <a:pt x="427793" y="885977"/>
                      <a:pt x="432041" y="890226"/>
                    </a:cubicBezTo>
                    <a:cubicBezTo>
                      <a:pt x="433022" y="891533"/>
                      <a:pt x="434329" y="892187"/>
                      <a:pt x="435636" y="893167"/>
                    </a:cubicBezTo>
                    <a:cubicBezTo>
                      <a:pt x="436943" y="893821"/>
                      <a:pt x="438251" y="894474"/>
                      <a:pt x="439558" y="895128"/>
                    </a:cubicBezTo>
                    <a:cubicBezTo>
                      <a:pt x="440865" y="895782"/>
                      <a:pt x="442499" y="896108"/>
                      <a:pt x="443806" y="896435"/>
                    </a:cubicBezTo>
                    <a:cubicBezTo>
                      <a:pt x="445440" y="896435"/>
                      <a:pt x="446748" y="896762"/>
                      <a:pt x="448382" y="896762"/>
                    </a:cubicBezTo>
                    <a:cubicBezTo>
                      <a:pt x="454591" y="896762"/>
                      <a:pt x="460474" y="894148"/>
                      <a:pt x="464722" y="889899"/>
                    </a:cubicBezTo>
                    <a:cubicBezTo>
                      <a:pt x="466029" y="888919"/>
                      <a:pt x="466683" y="887611"/>
                      <a:pt x="467663" y="886304"/>
                    </a:cubicBezTo>
                    <a:cubicBezTo>
                      <a:pt x="468644" y="884997"/>
                      <a:pt x="469297" y="883690"/>
                      <a:pt x="469951" y="882382"/>
                    </a:cubicBezTo>
                    <a:cubicBezTo>
                      <a:pt x="470605" y="881075"/>
                      <a:pt x="470931" y="879441"/>
                      <a:pt x="471258" y="878134"/>
                    </a:cubicBezTo>
                    <a:cubicBezTo>
                      <a:pt x="471585" y="876500"/>
                      <a:pt x="471585" y="875193"/>
                      <a:pt x="471585" y="873559"/>
                    </a:cubicBezTo>
                    <a:cubicBezTo>
                      <a:pt x="471585" y="871925"/>
                      <a:pt x="471585" y="870617"/>
                      <a:pt x="471258" y="868983"/>
                    </a:cubicBezTo>
                    <a:cubicBezTo>
                      <a:pt x="470931" y="867676"/>
                      <a:pt x="470605" y="866042"/>
                      <a:pt x="469951" y="864735"/>
                    </a:cubicBezTo>
                    <a:cubicBezTo>
                      <a:pt x="469297" y="863428"/>
                      <a:pt x="468644" y="862120"/>
                      <a:pt x="467663" y="860813"/>
                    </a:cubicBezTo>
                    <a:cubicBezTo>
                      <a:pt x="466683" y="859506"/>
                      <a:pt x="465703" y="858199"/>
                      <a:pt x="464722" y="857218"/>
                    </a:cubicBezTo>
                    <a:cubicBezTo>
                      <a:pt x="459493" y="851989"/>
                      <a:pt x="451650" y="849375"/>
                      <a:pt x="444133" y="851009"/>
                    </a:cubicBezTo>
                    <a:close/>
                    <a:moveTo>
                      <a:pt x="444133" y="710481"/>
                    </a:moveTo>
                    <a:cubicBezTo>
                      <a:pt x="442826" y="710808"/>
                      <a:pt x="441192" y="711135"/>
                      <a:pt x="439885" y="711789"/>
                    </a:cubicBezTo>
                    <a:cubicBezTo>
                      <a:pt x="438577" y="712115"/>
                      <a:pt x="437270" y="712769"/>
                      <a:pt x="435963" y="713749"/>
                    </a:cubicBezTo>
                    <a:cubicBezTo>
                      <a:pt x="434656" y="714730"/>
                      <a:pt x="433349" y="715710"/>
                      <a:pt x="432368" y="716691"/>
                    </a:cubicBezTo>
                    <a:cubicBezTo>
                      <a:pt x="431061" y="717998"/>
                      <a:pt x="430407" y="718978"/>
                      <a:pt x="429427" y="720285"/>
                    </a:cubicBezTo>
                    <a:cubicBezTo>
                      <a:pt x="428773" y="721593"/>
                      <a:pt x="428120" y="722900"/>
                      <a:pt x="427466" y="724207"/>
                    </a:cubicBezTo>
                    <a:cubicBezTo>
                      <a:pt x="426812" y="725514"/>
                      <a:pt x="426486" y="726822"/>
                      <a:pt x="426159" y="728456"/>
                    </a:cubicBezTo>
                    <a:cubicBezTo>
                      <a:pt x="425832" y="730090"/>
                      <a:pt x="425832" y="731397"/>
                      <a:pt x="425505" y="733358"/>
                    </a:cubicBezTo>
                    <a:cubicBezTo>
                      <a:pt x="425505" y="734992"/>
                      <a:pt x="425505" y="736299"/>
                      <a:pt x="425832" y="737933"/>
                    </a:cubicBezTo>
                    <a:cubicBezTo>
                      <a:pt x="426159" y="739240"/>
                      <a:pt x="426486" y="740874"/>
                      <a:pt x="427139" y="742182"/>
                    </a:cubicBezTo>
                    <a:cubicBezTo>
                      <a:pt x="427466" y="743489"/>
                      <a:pt x="428120" y="744796"/>
                      <a:pt x="429100" y="746103"/>
                    </a:cubicBezTo>
                    <a:cubicBezTo>
                      <a:pt x="430080" y="747411"/>
                      <a:pt x="431061" y="748718"/>
                      <a:pt x="432041" y="749698"/>
                    </a:cubicBezTo>
                    <a:cubicBezTo>
                      <a:pt x="433022" y="751006"/>
                      <a:pt x="434329" y="751659"/>
                      <a:pt x="435636" y="752640"/>
                    </a:cubicBezTo>
                    <a:cubicBezTo>
                      <a:pt x="436943" y="753293"/>
                      <a:pt x="438251" y="753947"/>
                      <a:pt x="439558" y="754600"/>
                    </a:cubicBezTo>
                    <a:cubicBezTo>
                      <a:pt x="440865" y="755254"/>
                      <a:pt x="442499" y="755581"/>
                      <a:pt x="443806" y="755908"/>
                    </a:cubicBezTo>
                    <a:cubicBezTo>
                      <a:pt x="445440" y="755908"/>
                      <a:pt x="446748" y="756234"/>
                      <a:pt x="448382" y="756234"/>
                    </a:cubicBezTo>
                    <a:cubicBezTo>
                      <a:pt x="454591" y="756234"/>
                      <a:pt x="460474" y="753620"/>
                      <a:pt x="464722" y="749372"/>
                    </a:cubicBezTo>
                    <a:cubicBezTo>
                      <a:pt x="466029" y="748064"/>
                      <a:pt x="466683" y="747084"/>
                      <a:pt x="467663" y="745777"/>
                    </a:cubicBezTo>
                    <a:cubicBezTo>
                      <a:pt x="468644" y="744469"/>
                      <a:pt x="469297" y="743162"/>
                      <a:pt x="469951" y="741855"/>
                    </a:cubicBezTo>
                    <a:cubicBezTo>
                      <a:pt x="470605" y="740548"/>
                      <a:pt x="470931" y="738914"/>
                      <a:pt x="471258" y="737606"/>
                    </a:cubicBezTo>
                    <a:cubicBezTo>
                      <a:pt x="471585" y="735972"/>
                      <a:pt x="471585" y="734338"/>
                      <a:pt x="471585" y="733031"/>
                    </a:cubicBezTo>
                    <a:cubicBezTo>
                      <a:pt x="471585" y="731397"/>
                      <a:pt x="471585" y="730090"/>
                      <a:pt x="471258" y="728456"/>
                    </a:cubicBezTo>
                    <a:cubicBezTo>
                      <a:pt x="470931" y="727148"/>
                      <a:pt x="470605" y="725514"/>
                      <a:pt x="469951" y="724207"/>
                    </a:cubicBezTo>
                    <a:cubicBezTo>
                      <a:pt x="469297" y="722900"/>
                      <a:pt x="468644" y="721593"/>
                      <a:pt x="467663" y="720285"/>
                    </a:cubicBezTo>
                    <a:cubicBezTo>
                      <a:pt x="466683" y="718978"/>
                      <a:pt x="465703" y="717671"/>
                      <a:pt x="464722" y="716691"/>
                    </a:cubicBezTo>
                    <a:cubicBezTo>
                      <a:pt x="463415" y="715710"/>
                      <a:pt x="462434" y="714403"/>
                      <a:pt x="461127" y="713749"/>
                    </a:cubicBezTo>
                    <a:cubicBezTo>
                      <a:pt x="459820" y="713096"/>
                      <a:pt x="458513" y="712442"/>
                      <a:pt x="457206" y="711789"/>
                    </a:cubicBezTo>
                    <a:cubicBezTo>
                      <a:pt x="455898" y="711135"/>
                      <a:pt x="454264" y="710808"/>
                      <a:pt x="452957" y="710481"/>
                    </a:cubicBezTo>
                    <a:cubicBezTo>
                      <a:pt x="450016" y="709828"/>
                      <a:pt x="447074" y="709828"/>
                      <a:pt x="444133" y="710481"/>
                    </a:cubicBezTo>
                    <a:close/>
                    <a:moveTo>
                      <a:pt x="335306" y="615380"/>
                    </a:moveTo>
                    <a:lnTo>
                      <a:pt x="720613" y="615380"/>
                    </a:lnTo>
                    <a:lnTo>
                      <a:pt x="720613" y="710481"/>
                    </a:lnTo>
                    <a:lnTo>
                      <a:pt x="522567" y="710481"/>
                    </a:lnTo>
                    <a:cubicBezTo>
                      <a:pt x="509822" y="710481"/>
                      <a:pt x="499691" y="720612"/>
                      <a:pt x="499691" y="733358"/>
                    </a:cubicBezTo>
                    <a:cubicBezTo>
                      <a:pt x="499691" y="746103"/>
                      <a:pt x="509822" y="756234"/>
                      <a:pt x="522567" y="756234"/>
                    </a:cubicBezTo>
                    <a:lnTo>
                      <a:pt x="720613" y="756234"/>
                    </a:lnTo>
                    <a:lnTo>
                      <a:pt x="720613" y="851009"/>
                    </a:lnTo>
                    <a:lnTo>
                      <a:pt x="522567" y="851009"/>
                    </a:lnTo>
                    <a:cubicBezTo>
                      <a:pt x="509822" y="851009"/>
                      <a:pt x="499691" y="861140"/>
                      <a:pt x="499691" y="873885"/>
                    </a:cubicBezTo>
                    <a:cubicBezTo>
                      <a:pt x="499691" y="886631"/>
                      <a:pt x="509822" y="896762"/>
                      <a:pt x="522567" y="896762"/>
                    </a:cubicBezTo>
                    <a:lnTo>
                      <a:pt x="720613" y="896762"/>
                    </a:lnTo>
                    <a:lnTo>
                      <a:pt x="720613" y="991536"/>
                    </a:lnTo>
                    <a:lnTo>
                      <a:pt x="522567" y="991536"/>
                    </a:lnTo>
                    <a:cubicBezTo>
                      <a:pt x="509822" y="991536"/>
                      <a:pt x="499691" y="1001668"/>
                      <a:pt x="499691" y="1014413"/>
                    </a:cubicBezTo>
                    <a:cubicBezTo>
                      <a:pt x="499691" y="1027159"/>
                      <a:pt x="509822" y="1037290"/>
                      <a:pt x="522567" y="1037290"/>
                    </a:cubicBezTo>
                    <a:lnTo>
                      <a:pt x="720613" y="1037290"/>
                    </a:lnTo>
                    <a:lnTo>
                      <a:pt x="720613" y="1132391"/>
                    </a:lnTo>
                    <a:lnTo>
                      <a:pt x="335306" y="1132391"/>
                    </a:lnTo>
                    <a:close/>
                    <a:moveTo>
                      <a:pt x="187915" y="416027"/>
                    </a:moveTo>
                    <a:cubicBezTo>
                      <a:pt x="127455" y="416027"/>
                      <a:pt x="78107" y="465375"/>
                      <a:pt x="78107" y="525835"/>
                    </a:cubicBezTo>
                    <a:cubicBezTo>
                      <a:pt x="78107" y="538580"/>
                      <a:pt x="88238" y="548711"/>
                      <a:pt x="100984" y="548711"/>
                    </a:cubicBezTo>
                    <a:cubicBezTo>
                      <a:pt x="113729" y="548711"/>
                      <a:pt x="123860" y="538580"/>
                      <a:pt x="123860" y="525835"/>
                    </a:cubicBezTo>
                    <a:cubicBezTo>
                      <a:pt x="123860" y="490539"/>
                      <a:pt x="152620" y="461780"/>
                      <a:pt x="187915" y="461780"/>
                    </a:cubicBezTo>
                    <a:cubicBezTo>
                      <a:pt x="200660" y="461780"/>
                      <a:pt x="210791" y="451649"/>
                      <a:pt x="210791" y="438904"/>
                    </a:cubicBezTo>
                    <a:cubicBezTo>
                      <a:pt x="210791" y="426158"/>
                      <a:pt x="200660" y="416027"/>
                      <a:pt x="187915" y="416027"/>
                    </a:cubicBezTo>
                    <a:close/>
                    <a:moveTo>
                      <a:pt x="195431" y="276153"/>
                    </a:moveTo>
                    <a:lnTo>
                      <a:pt x="524854" y="276153"/>
                    </a:lnTo>
                    <a:lnTo>
                      <a:pt x="524854" y="337593"/>
                    </a:lnTo>
                    <a:lnTo>
                      <a:pt x="532044" y="337593"/>
                    </a:lnTo>
                    <a:cubicBezTo>
                      <a:pt x="635969" y="337593"/>
                      <a:pt x="720286" y="421583"/>
                      <a:pt x="720613" y="525508"/>
                    </a:cubicBezTo>
                    <a:lnTo>
                      <a:pt x="720613" y="568973"/>
                    </a:lnTo>
                    <a:lnTo>
                      <a:pt x="289552" y="568973"/>
                    </a:lnTo>
                    <a:lnTo>
                      <a:pt x="289552" y="1178144"/>
                    </a:lnTo>
                    <a:lnTo>
                      <a:pt x="720613" y="1178144"/>
                    </a:lnTo>
                    <a:lnTo>
                      <a:pt x="720613" y="1278148"/>
                    </a:lnTo>
                    <a:cubicBezTo>
                      <a:pt x="720613" y="1307560"/>
                      <a:pt x="696756" y="1331091"/>
                      <a:pt x="667670" y="1331091"/>
                    </a:cubicBezTo>
                    <a:lnTo>
                      <a:pt x="52943" y="1331091"/>
                    </a:lnTo>
                    <a:cubicBezTo>
                      <a:pt x="23530" y="1331091"/>
                      <a:pt x="0" y="1307234"/>
                      <a:pt x="0" y="1278148"/>
                    </a:cubicBezTo>
                    <a:lnTo>
                      <a:pt x="0" y="525835"/>
                    </a:lnTo>
                    <a:cubicBezTo>
                      <a:pt x="0" y="421910"/>
                      <a:pt x="84317" y="337593"/>
                      <a:pt x="188242" y="337593"/>
                    </a:cubicBezTo>
                    <a:lnTo>
                      <a:pt x="195431" y="337593"/>
                    </a:lnTo>
                    <a:close/>
                    <a:moveTo>
                      <a:pt x="176804" y="173862"/>
                    </a:moveTo>
                    <a:lnTo>
                      <a:pt x="543483" y="173862"/>
                    </a:lnTo>
                    <a:lnTo>
                      <a:pt x="543483" y="230400"/>
                    </a:lnTo>
                    <a:lnTo>
                      <a:pt x="176804" y="230400"/>
                    </a:lnTo>
                    <a:close/>
                    <a:moveTo>
                      <a:pt x="1057226" y="158829"/>
                    </a:moveTo>
                    <a:cubicBezTo>
                      <a:pt x="992191" y="158829"/>
                      <a:pt x="922581" y="240204"/>
                      <a:pt x="922581" y="361450"/>
                    </a:cubicBezTo>
                    <a:cubicBezTo>
                      <a:pt x="922581" y="374195"/>
                      <a:pt x="932712" y="384326"/>
                      <a:pt x="945457" y="384326"/>
                    </a:cubicBezTo>
                    <a:cubicBezTo>
                      <a:pt x="958203" y="384326"/>
                      <a:pt x="968334" y="374195"/>
                      <a:pt x="968334" y="361450"/>
                    </a:cubicBezTo>
                    <a:cubicBezTo>
                      <a:pt x="968334" y="265695"/>
                      <a:pt x="1020950" y="204582"/>
                      <a:pt x="1057226" y="204582"/>
                    </a:cubicBezTo>
                    <a:cubicBezTo>
                      <a:pt x="1069971" y="204582"/>
                      <a:pt x="1080102" y="194451"/>
                      <a:pt x="1080102" y="181705"/>
                    </a:cubicBezTo>
                    <a:cubicBezTo>
                      <a:pt x="1080102" y="168960"/>
                      <a:pt x="1069971" y="158829"/>
                      <a:pt x="1057226" y="158829"/>
                    </a:cubicBezTo>
                    <a:close/>
                    <a:moveTo>
                      <a:pt x="1057226" y="93467"/>
                    </a:moveTo>
                    <a:cubicBezTo>
                      <a:pt x="1167687" y="93467"/>
                      <a:pt x="1257232" y="213406"/>
                      <a:pt x="1257232" y="361450"/>
                    </a:cubicBezTo>
                    <a:cubicBezTo>
                      <a:pt x="1257232" y="488578"/>
                      <a:pt x="1191217" y="594791"/>
                      <a:pt x="1102652" y="622570"/>
                    </a:cubicBezTo>
                    <a:lnTo>
                      <a:pt x="1151020" y="1018335"/>
                    </a:lnTo>
                    <a:lnTo>
                      <a:pt x="1173243" y="1200367"/>
                    </a:lnTo>
                    <a:cubicBezTo>
                      <a:pt x="1181413" y="1269650"/>
                      <a:pt x="1127490" y="1331091"/>
                      <a:pt x="1057226" y="1331091"/>
                    </a:cubicBezTo>
                    <a:cubicBezTo>
                      <a:pt x="986962" y="1331091"/>
                      <a:pt x="932712" y="1269977"/>
                      <a:pt x="941209" y="1200367"/>
                    </a:cubicBezTo>
                    <a:lnTo>
                      <a:pt x="963432" y="1018335"/>
                    </a:lnTo>
                    <a:lnTo>
                      <a:pt x="1011799" y="622570"/>
                    </a:lnTo>
                    <a:cubicBezTo>
                      <a:pt x="923234" y="594791"/>
                      <a:pt x="857219" y="488578"/>
                      <a:pt x="857219" y="361450"/>
                    </a:cubicBezTo>
                    <a:cubicBezTo>
                      <a:pt x="857219" y="213406"/>
                      <a:pt x="946764" y="93467"/>
                      <a:pt x="1057226" y="93467"/>
                    </a:cubicBezTo>
                    <a:close/>
                    <a:moveTo>
                      <a:pt x="124188" y="0"/>
                    </a:moveTo>
                    <a:lnTo>
                      <a:pt x="596099" y="0"/>
                    </a:lnTo>
                    <a:cubicBezTo>
                      <a:pt x="610152" y="0"/>
                      <a:pt x="621264" y="11111"/>
                      <a:pt x="621264" y="25164"/>
                    </a:cubicBezTo>
                    <a:lnTo>
                      <a:pt x="621264" y="102945"/>
                    </a:lnTo>
                    <a:cubicBezTo>
                      <a:pt x="621264" y="116997"/>
                      <a:pt x="610152" y="128109"/>
                      <a:pt x="596099" y="128109"/>
                    </a:cubicBezTo>
                    <a:lnTo>
                      <a:pt x="124188" y="128109"/>
                    </a:lnTo>
                    <a:cubicBezTo>
                      <a:pt x="110135" y="128109"/>
                      <a:pt x="98697" y="116997"/>
                      <a:pt x="99024" y="102945"/>
                    </a:cubicBezTo>
                    <a:lnTo>
                      <a:pt x="99024" y="25164"/>
                    </a:lnTo>
                    <a:cubicBezTo>
                      <a:pt x="99024" y="11438"/>
                      <a:pt x="110135" y="0"/>
                      <a:pt x="1241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2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B73808F-DFFB-B4C8-3415-73EB7F32E75E}"/>
                </a:ext>
              </a:extLst>
            </p:cNvPr>
            <p:cNvGrpSpPr/>
            <p:nvPr/>
          </p:nvGrpSpPr>
          <p:grpSpPr>
            <a:xfrm>
              <a:off x="5605422" y="1119900"/>
              <a:ext cx="1056963" cy="1056963"/>
              <a:chOff x="3263015" y="3529872"/>
              <a:chExt cx="1056963" cy="1056963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52CAC04-521E-4F33-8CDD-3E73C27FAD12}"/>
                  </a:ext>
                </a:extLst>
              </p:cNvPr>
              <p:cNvGrpSpPr/>
              <p:nvPr/>
            </p:nvGrpSpPr>
            <p:grpSpPr>
              <a:xfrm flipH="1">
                <a:off x="3263015" y="3529872"/>
                <a:ext cx="1056963" cy="1056963"/>
                <a:chOff x="650832" y="905228"/>
                <a:chExt cx="1852949" cy="1852949"/>
              </a:xfrm>
            </p:grpSpPr>
            <p:sp>
              <p:nvSpPr>
                <p:cNvPr id="21" name="Google Shape;88;p16">
                  <a:extLst>
                    <a:ext uri="{FF2B5EF4-FFF2-40B4-BE49-F238E27FC236}">
                      <a16:creationId xmlns:a16="http://schemas.microsoft.com/office/drawing/2014/main" id="{C0443FB0-8DC8-1925-72D4-69AB4BBEE7DC}"/>
                    </a:ext>
                  </a:extLst>
                </p:cNvPr>
                <p:cNvSpPr/>
                <p:nvPr/>
              </p:nvSpPr>
              <p:spPr>
                <a:xfrm>
                  <a:off x="650832" y="905228"/>
                  <a:ext cx="1852949" cy="1852949"/>
                </a:xfrm>
                <a:prstGeom prst="ellipse">
                  <a:avLst/>
                </a:prstGeom>
                <a:solidFill>
                  <a:schemeClr val="accent3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22" name="Google Shape;88;p16">
                  <a:extLst>
                    <a:ext uri="{FF2B5EF4-FFF2-40B4-BE49-F238E27FC236}">
                      <a16:creationId xmlns:a16="http://schemas.microsoft.com/office/drawing/2014/main" id="{76E7CAD1-4761-A442-BD37-7350C7959AD4}"/>
                    </a:ext>
                  </a:extLst>
                </p:cNvPr>
                <p:cNvSpPr/>
                <p:nvPr/>
              </p:nvSpPr>
              <p:spPr>
                <a:xfrm>
                  <a:off x="815507" y="1069903"/>
                  <a:ext cx="1523599" cy="1523599"/>
                </a:xfrm>
                <a:prstGeom prst="ellipse">
                  <a:avLst/>
                </a:prstGeom>
                <a:solidFill>
                  <a:schemeClr val="bg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F4E7AB3-5BC1-B17E-C5DB-B580E7C3B19E}"/>
                  </a:ext>
                </a:extLst>
              </p:cNvPr>
              <p:cNvSpPr/>
              <p:nvPr/>
            </p:nvSpPr>
            <p:spPr>
              <a:xfrm>
                <a:off x="3535218" y="3844719"/>
                <a:ext cx="510664" cy="491459"/>
              </a:xfrm>
              <a:custGeom>
                <a:avLst/>
                <a:gdLst>
                  <a:gd name="connsiteX0" fmla="*/ 255238 w 1529464"/>
                  <a:gd name="connsiteY0" fmla="*/ 621263 h 1471946"/>
                  <a:gd name="connsiteX1" fmla="*/ 271578 w 1529464"/>
                  <a:gd name="connsiteY1" fmla="*/ 628126 h 1471946"/>
                  <a:gd name="connsiteX2" fmla="*/ 278114 w 1529464"/>
                  <a:gd name="connsiteY2" fmla="*/ 644140 h 1471946"/>
                  <a:gd name="connsiteX3" fmla="*/ 271578 w 1529464"/>
                  <a:gd name="connsiteY3" fmla="*/ 660480 h 1471946"/>
                  <a:gd name="connsiteX4" fmla="*/ 267983 w 1529464"/>
                  <a:gd name="connsiteY4" fmla="*/ 663421 h 1471946"/>
                  <a:gd name="connsiteX5" fmla="*/ 264061 w 1529464"/>
                  <a:gd name="connsiteY5" fmla="*/ 665382 h 1471946"/>
                  <a:gd name="connsiteX6" fmla="*/ 259813 w 1529464"/>
                  <a:gd name="connsiteY6" fmla="*/ 666689 h 1471946"/>
                  <a:gd name="connsiteX7" fmla="*/ 255238 w 1529464"/>
                  <a:gd name="connsiteY7" fmla="*/ 667016 h 1471946"/>
                  <a:gd name="connsiteX8" fmla="*/ 238897 w 1529464"/>
                  <a:gd name="connsiteY8" fmla="*/ 660153 h 1471946"/>
                  <a:gd name="connsiteX9" fmla="*/ 232361 w 1529464"/>
                  <a:gd name="connsiteY9" fmla="*/ 643813 h 1471946"/>
                  <a:gd name="connsiteX10" fmla="*/ 238897 w 1529464"/>
                  <a:gd name="connsiteY10" fmla="*/ 627799 h 1471946"/>
                  <a:gd name="connsiteX11" fmla="*/ 255238 w 1529464"/>
                  <a:gd name="connsiteY11" fmla="*/ 621263 h 1471946"/>
                  <a:gd name="connsiteX12" fmla="*/ 975197 w 1529464"/>
                  <a:gd name="connsiteY12" fmla="*/ 485638 h 1471946"/>
                  <a:gd name="connsiteX13" fmla="*/ 991537 w 1529464"/>
                  <a:gd name="connsiteY13" fmla="*/ 492174 h 1471946"/>
                  <a:gd name="connsiteX14" fmla="*/ 994478 w 1529464"/>
                  <a:gd name="connsiteY14" fmla="*/ 495769 h 1471946"/>
                  <a:gd name="connsiteX15" fmla="*/ 996439 w 1529464"/>
                  <a:gd name="connsiteY15" fmla="*/ 499691 h 1471946"/>
                  <a:gd name="connsiteX16" fmla="*/ 997746 w 1529464"/>
                  <a:gd name="connsiteY16" fmla="*/ 503939 h 1471946"/>
                  <a:gd name="connsiteX17" fmla="*/ 998073 w 1529464"/>
                  <a:gd name="connsiteY17" fmla="*/ 508515 h 1471946"/>
                  <a:gd name="connsiteX18" fmla="*/ 997746 w 1529464"/>
                  <a:gd name="connsiteY18" fmla="*/ 513090 h 1471946"/>
                  <a:gd name="connsiteX19" fmla="*/ 996439 w 1529464"/>
                  <a:gd name="connsiteY19" fmla="*/ 517338 h 1471946"/>
                  <a:gd name="connsiteX20" fmla="*/ 994478 w 1529464"/>
                  <a:gd name="connsiteY20" fmla="*/ 521260 h 1471946"/>
                  <a:gd name="connsiteX21" fmla="*/ 991537 w 1529464"/>
                  <a:gd name="connsiteY21" fmla="*/ 524855 h 1471946"/>
                  <a:gd name="connsiteX22" fmla="*/ 987942 w 1529464"/>
                  <a:gd name="connsiteY22" fmla="*/ 527796 h 1471946"/>
                  <a:gd name="connsiteX23" fmla="*/ 984020 w 1529464"/>
                  <a:gd name="connsiteY23" fmla="*/ 529757 h 1471946"/>
                  <a:gd name="connsiteX24" fmla="*/ 979772 w 1529464"/>
                  <a:gd name="connsiteY24" fmla="*/ 531064 h 1471946"/>
                  <a:gd name="connsiteX25" fmla="*/ 975197 w 1529464"/>
                  <a:gd name="connsiteY25" fmla="*/ 531391 h 1471946"/>
                  <a:gd name="connsiteX26" fmla="*/ 958856 w 1529464"/>
                  <a:gd name="connsiteY26" fmla="*/ 524855 h 1471946"/>
                  <a:gd name="connsiteX27" fmla="*/ 955915 w 1529464"/>
                  <a:gd name="connsiteY27" fmla="*/ 521260 h 1471946"/>
                  <a:gd name="connsiteX28" fmla="*/ 953954 w 1529464"/>
                  <a:gd name="connsiteY28" fmla="*/ 517338 h 1471946"/>
                  <a:gd name="connsiteX29" fmla="*/ 952647 w 1529464"/>
                  <a:gd name="connsiteY29" fmla="*/ 513090 h 1471946"/>
                  <a:gd name="connsiteX30" fmla="*/ 952320 w 1529464"/>
                  <a:gd name="connsiteY30" fmla="*/ 508515 h 1471946"/>
                  <a:gd name="connsiteX31" fmla="*/ 952647 w 1529464"/>
                  <a:gd name="connsiteY31" fmla="*/ 503939 h 1471946"/>
                  <a:gd name="connsiteX32" fmla="*/ 953954 w 1529464"/>
                  <a:gd name="connsiteY32" fmla="*/ 499691 h 1471946"/>
                  <a:gd name="connsiteX33" fmla="*/ 955915 w 1529464"/>
                  <a:gd name="connsiteY33" fmla="*/ 495769 h 1471946"/>
                  <a:gd name="connsiteX34" fmla="*/ 958856 w 1529464"/>
                  <a:gd name="connsiteY34" fmla="*/ 492174 h 1471946"/>
                  <a:gd name="connsiteX35" fmla="*/ 975197 w 1529464"/>
                  <a:gd name="connsiteY35" fmla="*/ 485638 h 1471946"/>
                  <a:gd name="connsiteX36" fmla="*/ 411125 w 1529464"/>
                  <a:gd name="connsiteY36" fmla="*/ 202948 h 1471946"/>
                  <a:gd name="connsiteX37" fmla="*/ 667996 w 1529464"/>
                  <a:gd name="connsiteY37" fmla="*/ 292821 h 1471946"/>
                  <a:gd name="connsiteX38" fmla="*/ 679108 w 1529464"/>
                  <a:gd name="connsiteY38" fmla="*/ 301971 h 1471946"/>
                  <a:gd name="connsiteX39" fmla="*/ 684664 w 1529464"/>
                  <a:gd name="connsiteY39" fmla="*/ 306873 h 1471946"/>
                  <a:gd name="connsiteX40" fmla="*/ 689239 w 1529464"/>
                  <a:gd name="connsiteY40" fmla="*/ 311122 h 1471946"/>
                  <a:gd name="connsiteX41" fmla="*/ 700350 w 1529464"/>
                  <a:gd name="connsiteY41" fmla="*/ 321580 h 1471946"/>
                  <a:gd name="connsiteX42" fmla="*/ 704926 w 1529464"/>
                  <a:gd name="connsiteY42" fmla="*/ 326155 h 1471946"/>
                  <a:gd name="connsiteX43" fmla="*/ 736953 w 1529464"/>
                  <a:gd name="connsiteY43" fmla="*/ 362758 h 1471946"/>
                  <a:gd name="connsiteX44" fmla="*/ 739894 w 1529464"/>
                  <a:gd name="connsiteY44" fmla="*/ 366353 h 1471946"/>
                  <a:gd name="connsiteX45" fmla="*/ 747084 w 1529464"/>
                  <a:gd name="connsiteY45" fmla="*/ 376157 h 1471946"/>
                  <a:gd name="connsiteX46" fmla="*/ 749698 w 1529464"/>
                  <a:gd name="connsiteY46" fmla="*/ 379752 h 1471946"/>
                  <a:gd name="connsiteX47" fmla="*/ 752313 w 1529464"/>
                  <a:gd name="connsiteY47" fmla="*/ 383347 h 1471946"/>
                  <a:gd name="connsiteX48" fmla="*/ 756235 w 1529464"/>
                  <a:gd name="connsiteY48" fmla="*/ 388902 h 1471946"/>
                  <a:gd name="connsiteX49" fmla="*/ 823557 w 1529464"/>
                  <a:gd name="connsiteY49" fmla="*/ 614400 h 1471946"/>
                  <a:gd name="connsiteX50" fmla="*/ 746757 w 1529464"/>
                  <a:gd name="connsiteY50" fmla="*/ 853951 h 1471946"/>
                  <a:gd name="connsiteX51" fmla="*/ 743816 w 1529464"/>
                  <a:gd name="connsiteY51" fmla="*/ 851990 h 1471946"/>
                  <a:gd name="connsiteX52" fmla="*/ 676493 w 1529464"/>
                  <a:gd name="connsiteY52" fmla="*/ 784667 h 1471946"/>
                  <a:gd name="connsiteX53" fmla="*/ 667670 w 1529464"/>
                  <a:gd name="connsiteY53" fmla="*/ 770615 h 1471946"/>
                  <a:gd name="connsiteX54" fmla="*/ 711462 w 1529464"/>
                  <a:gd name="connsiteY54" fmla="*/ 614400 h 1471946"/>
                  <a:gd name="connsiteX55" fmla="*/ 683356 w 1529464"/>
                  <a:gd name="connsiteY55" fmla="*/ 487272 h 1471946"/>
                  <a:gd name="connsiteX56" fmla="*/ 674206 w 1529464"/>
                  <a:gd name="connsiteY56" fmla="*/ 469297 h 1471946"/>
                  <a:gd name="connsiteX57" fmla="*/ 670611 w 1529464"/>
                  <a:gd name="connsiteY57" fmla="*/ 462761 h 1471946"/>
                  <a:gd name="connsiteX58" fmla="*/ 665709 w 1529464"/>
                  <a:gd name="connsiteY58" fmla="*/ 454591 h 1471946"/>
                  <a:gd name="connsiteX59" fmla="*/ 660153 w 1529464"/>
                  <a:gd name="connsiteY59" fmla="*/ 446094 h 1471946"/>
                  <a:gd name="connsiteX60" fmla="*/ 654924 w 1529464"/>
                  <a:gd name="connsiteY60" fmla="*/ 438904 h 1471946"/>
                  <a:gd name="connsiteX61" fmla="*/ 647407 w 1529464"/>
                  <a:gd name="connsiteY61" fmla="*/ 429100 h 1471946"/>
                  <a:gd name="connsiteX62" fmla="*/ 638584 w 1529464"/>
                  <a:gd name="connsiteY62" fmla="*/ 418315 h 1471946"/>
                  <a:gd name="connsiteX63" fmla="*/ 634008 w 1529464"/>
                  <a:gd name="connsiteY63" fmla="*/ 413086 h 1471946"/>
                  <a:gd name="connsiteX64" fmla="*/ 624204 w 1529464"/>
                  <a:gd name="connsiteY64" fmla="*/ 402955 h 1471946"/>
                  <a:gd name="connsiteX65" fmla="*/ 607537 w 1529464"/>
                  <a:gd name="connsiteY65" fmla="*/ 387268 h 1471946"/>
                  <a:gd name="connsiteX66" fmla="*/ 598386 w 1529464"/>
                  <a:gd name="connsiteY66" fmla="*/ 379752 h 1471946"/>
                  <a:gd name="connsiteX67" fmla="*/ 581392 w 1529464"/>
                  <a:gd name="connsiteY67" fmla="*/ 367333 h 1471946"/>
                  <a:gd name="connsiteX68" fmla="*/ 581065 w 1529464"/>
                  <a:gd name="connsiteY68" fmla="*/ 367006 h 1471946"/>
                  <a:gd name="connsiteX69" fmla="*/ 569627 w 1529464"/>
                  <a:gd name="connsiteY69" fmla="*/ 359490 h 1471946"/>
                  <a:gd name="connsiteX70" fmla="*/ 538907 w 1529464"/>
                  <a:gd name="connsiteY70" fmla="*/ 342822 h 1471946"/>
                  <a:gd name="connsiteX71" fmla="*/ 412105 w 1529464"/>
                  <a:gd name="connsiteY71" fmla="*/ 314717 h 1471946"/>
                  <a:gd name="connsiteX72" fmla="*/ 112095 w 1529464"/>
                  <a:gd name="connsiteY72" fmla="*/ 614727 h 1471946"/>
                  <a:gd name="connsiteX73" fmla="*/ 232361 w 1529464"/>
                  <a:gd name="connsiteY73" fmla="*/ 854931 h 1471946"/>
                  <a:gd name="connsiteX74" fmla="*/ 232361 w 1529464"/>
                  <a:gd name="connsiteY74" fmla="*/ 725842 h 1471946"/>
                  <a:gd name="connsiteX75" fmla="*/ 255237 w 1529464"/>
                  <a:gd name="connsiteY75" fmla="*/ 702965 h 1471946"/>
                  <a:gd name="connsiteX76" fmla="*/ 278114 w 1529464"/>
                  <a:gd name="connsiteY76" fmla="*/ 725842 h 1471946"/>
                  <a:gd name="connsiteX77" fmla="*/ 278114 w 1529464"/>
                  <a:gd name="connsiteY77" fmla="*/ 870618 h 1471946"/>
                  <a:gd name="connsiteX78" fmla="*/ 275173 w 1529464"/>
                  <a:gd name="connsiteY78" fmla="*/ 881730 h 1471946"/>
                  <a:gd name="connsiteX79" fmla="*/ 400013 w 1529464"/>
                  <a:gd name="connsiteY79" fmla="*/ 914410 h 1471946"/>
                  <a:gd name="connsiteX80" fmla="*/ 412105 w 1529464"/>
                  <a:gd name="connsiteY80" fmla="*/ 914737 h 1471946"/>
                  <a:gd name="connsiteX81" fmla="*/ 424197 w 1529464"/>
                  <a:gd name="connsiteY81" fmla="*/ 914410 h 1471946"/>
                  <a:gd name="connsiteX82" fmla="*/ 508514 w 1529464"/>
                  <a:gd name="connsiteY82" fmla="*/ 898723 h 1471946"/>
                  <a:gd name="connsiteX83" fmla="*/ 514070 w 1529464"/>
                  <a:gd name="connsiteY83" fmla="*/ 906894 h 1471946"/>
                  <a:gd name="connsiteX84" fmla="*/ 587275 w 1529464"/>
                  <a:gd name="connsiteY84" fmla="*/ 987615 h 1471946"/>
                  <a:gd name="connsiteX85" fmla="*/ 462761 w 1529464"/>
                  <a:gd name="connsiteY85" fmla="*/ 1023564 h 1471946"/>
                  <a:gd name="connsiteX86" fmla="*/ 462761 w 1529464"/>
                  <a:gd name="connsiteY86" fmla="*/ 1198080 h 1471946"/>
                  <a:gd name="connsiteX87" fmla="*/ 581392 w 1529464"/>
                  <a:gd name="connsiteY87" fmla="*/ 1198080 h 1471946"/>
                  <a:gd name="connsiteX88" fmla="*/ 581392 w 1529464"/>
                  <a:gd name="connsiteY88" fmla="*/ 1299391 h 1471946"/>
                  <a:gd name="connsiteX89" fmla="*/ 462761 w 1529464"/>
                  <a:gd name="connsiteY89" fmla="*/ 1299391 h 1471946"/>
                  <a:gd name="connsiteX90" fmla="*/ 462761 w 1529464"/>
                  <a:gd name="connsiteY90" fmla="*/ 1471946 h 1471946"/>
                  <a:gd name="connsiteX91" fmla="*/ 361450 w 1529464"/>
                  <a:gd name="connsiteY91" fmla="*/ 1471946 h 1471946"/>
                  <a:gd name="connsiteX92" fmla="*/ 361450 w 1529464"/>
                  <a:gd name="connsiteY92" fmla="*/ 1299391 h 1471946"/>
                  <a:gd name="connsiteX93" fmla="*/ 242819 w 1529464"/>
                  <a:gd name="connsiteY93" fmla="*/ 1299391 h 1471946"/>
                  <a:gd name="connsiteX94" fmla="*/ 242819 w 1529464"/>
                  <a:gd name="connsiteY94" fmla="*/ 1198080 h 1471946"/>
                  <a:gd name="connsiteX95" fmla="*/ 361123 w 1529464"/>
                  <a:gd name="connsiteY95" fmla="*/ 1198080 h 1471946"/>
                  <a:gd name="connsiteX96" fmla="*/ 361123 w 1529464"/>
                  <a:gd name="connsiteY96" fmla="*/ 1023564 h 1471946"/>
                  <a:gd name="connsiteX97" fmla="*/ 0 w 1529464"/>
                  <a:gd name="connsiteY97" fmla="*/ 614727 h 1471946"/>
                  <a:gd name="connsiteX98" fmla="*/ 411125 w 1529464"/>
                  <a:gd name="connsiteY98" fmla="*/ 202948 h 1471946"/>
                  <a:gd name="connsiteX99" fmla="*/ 1247428 w 1529464"/>
                  <a:gd name="connsiteY99" fmla="*/ 0 h 1471946"/>
                  <a:gd name="connsiteX100" fmla="*/ 1529464 w 1529464"/>
                  <a:gd name="connsiteY100" fmla="*/ 0 h 1471946"/>
                  <a:gd name="connsiteX101" fmla="*/ 1529464 w 1529464"/>
                  <a:gd name="connsiteY101" fmla="*/ 285957 h 1471946"/>
                  <a:gd name="connsiteX102" fmla="*/ 1428153 w 1529464"/>
                  <a:gd name="connsiteY102" fmla="*/ 285957 h 1471946"/>
                  <a:gd name="connsiteX103" fmla="*/ 1428153 w 1529464"/>
                  <a:gd name="connsiteY103" fmla="*/ 173208 h 1471946"/>
                  <a:gd name="connsiteX104" fmla="*/ 1212460 w 1529464"/>
                  <a:gd name="connsiteY104" fmla="*/ 388902 h 1471946"/>
                  <a:gd name="connsiteX105" fmla="*/ 1299391 w 1529464"/>
                  <a:gd name="connsiteY105" fmla="*/ 642179 h 1471946"/>
                  <a:gd name="connsiteX106" fmla="*/ 887285 w 1529464"/>
                  <a:gd name="connsiteY106" fmla="*/ 1054284 h 1471946"/>
                  <a:gd name="connsiteX107" fmla="*/ 670938 w 1529464"/>
                  <a:gd name="connsiteY107" fmla="*/ 992844 h 1471946"/>
                  <a:gd name="connsiteX108" fmla="*/ 630414 w 1529464"/>
                  <a:gd name="connsiteY108" fmla="*/ 964412 h 1471946"/>
                  <a:gd name="connsiteX109" fmla="*/ 551326 w 1529464"/>
                  <a:gd name="connsiteY109" fmla="*/ 880749 h 1471946"/>
                  <a:gd name="connsiteX110" fmla="*/ 526816 w 1529464"/>
                  <a:gd name="connsiteY110" fmla="*/ 841858 h 1471946"/>
                  <a:gd name="connsiteX111" fmla="*/ 475180 w 1529464"/>
                  <a:gd name="connsiteY111" fmla="*/ 642179 h 1471946"/>
                  <a:gd name="connsiteX112" fmla="*/ 551980 w 1529464"/>
                  <a:gd name="connsiteY112" fmla="*/ 402628 h 1471946"/>
                  <a:gd name="connsiteX113" fmla="*/ 554921 w 1529464"/>
                  <a:gd name="connsiteY113" fmla="*/ 404589 h 1471946"/>
                  <a:gd name="connsiteX114" fmla="*/ 622244 w 1529464"/>
                  <a:gd name="connsiteY114" fmla="*/ 471911 h 1471946"/>
                  <a:gd name="connsiteX115" fmla="*/ 631068 w 1529464"/>
                  <a:gd name="connsiteY115" fmla="*/ 485964 h 1471946"/>
                  <a:gd name="connsiteX116" fmla="*/ 587275 w 1529464"/>
                  <a:gd name="connsiteY116" fmla="*/ 642179 h 1471946"/>
                  <a:gd name="connsiteX117" fmla="*/ 614727 w 1529464"/>
                  <a:gd name="connsiteY117" fmla="*/ 768000 h 1471946"/>
                  <a:gd name="connsiteX118" fmla="*/ 638911 w 1529464"/>
                  <a:gd name="connsiteY118" fmla="*/ 810812 h 1471946"/>
                  <a:gd name="connsiteX119" fmla="*/ 718325 w 1529464"/>
                  <a:gd name="connsiteY119" fmla="*/ 890226 h 1471946"/>
                  <a:gd name="connsiteX120" fmla="*/ 758850 w 1529464"/>
                  <a:gd name="connsiteY120" fmla="*/ 913429 h 1471946"/>
                  <a:gd name="connsiteX121" fmla="*/ 887285 w 1529464"/>
                  <a:gd name="connsiteY121" fmla="*/ 942189 h 1471946"/>
                  <a:gd name="connsiteX122" fmla="*/ 1187296 w 1529464"/>
                  <a:gd name="connsiteY122" fmla="*/ 642179 h 1471946"/>
                  <a:gd name="connsiteX123" fmla="*/ 1165399 w 1529464"/>
                  <a:gd name="connsiteY123" fmla="*/ 529430 h 1471946"/>
                  <a:gd name="connsiteX124" fmla="*/ 1155922 w 1529464"/>
                  <a:gd name="connsiteY124" fmla="*/ 531390 h 1471946"/>
                  <a:gd name="connsiteX125" fmla="*/ 1034676 w 1529464"/>
                  <a:gd name="connsiteY125" fmla="*/ 531390 h 1471946"/>
                  <a:gd name="connsiteX126" fmla="*/ 1011799 w 1529464"/>
                  <a:gd name="connsiteY126" fmla="*/ 508514 h 1471946"/>
                  <a:gd name="connsiteX127" fmla="*/ 1034676 w 1529464"/>
                  <a:gd name="connsiteY127" fmla="*/ 485637 h 1471946"/>
                  <a:gd name="connsiteX128" fmla="*/ 1143176 w 1529464"/>
                  <a:gd name="connsiteY128" fmla="*/ 485637 h 1471946"/>
                  <a:gd name="connsiteX129" fmla="*/ 1107554 w 1529464"/>
                  <a:gd name="connsiteY129" fmla="*/ 438250 h 1471946"/>
                  <a:gd name="connsiteX130" fmla="*/ 1090887 w 1529464"/>
                  <a:gd name="connsiteY130" fmla="*/ 421583 h 1471946"/>
                  <a:gd name="connsiteX131" fmla="*/ 887285 w 1529464"/>
                  <a:gd name="connsiteY131" fmla="*/ 341842 h 1471946"/>
                  <a:gd name="connsiteX132" fmla="*/ 790877 w 1529464"/>
                  <a:gd name="connsiteY132" fmla="*/ 357855 h 1471946"/>
                  <a:gd name="connsiteX133" fmla="*/ 785321 w 1529464"/>
                  <a:gd name="connsiteY133" fmla="*/ 349685 h 1471946"/>
                  <a:gd name="connsiteX134" fmla="*/ 712116 w 1529464"/>
                  <a:gd name="connsiteY134" fmla="*/ 268963 h 1471946"/>
                  <a:gd name="connsiteX135" fmla="*/ 887285 w 1529464"/>
                  <a:gd name="connsiteY135" fmla="*/ 230073 h 1471946"/>
                  <a:gd name="connsiteX136" fmla="*/ 1140562 w 1529464"/>
                  <a:gd name="connsiteY136" fmla="*/ 317004 h 1471946"/>
                  <a:gd name="connsiteX137" fmla="*/ 1356255 w 1529464"/>
                  <a:gd name="connsiteY137" fmla="*/ 101311 h 1471946"/>
                  <a:gd name="connsiteX138" fmla="*/ 1247428 w 1529464"/>
                  <a:gd name="connsiteY138" fmla="*/ 101311 h 1471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1529464" h="1471946">
                    <a:moveTo>
                      <a:pt x="255238" y="621263"/>
                    </a:moveTo>
                    <a:cubicBezTo>
                      <a:pt x="261447" y="621263"/>
                      <a:pt x="267330" y="623877"/>
                      <a:pt x="271578" y="628126"/>
                    </a:cubicBezTo>
                    <a:cubicBezTo>
                      <a:pt x="275500" y="632375"/>
                      <a:pt x="278114" y="638257"/>
                      <a:pt x="278114" y="644140"/>
                    </a:cubicBezTo>
                    <a:cubicBezTo>
                      <a:pt x="278114" y="650349"/>
                      <a:pt x="275827" y="656232"/>
                      <a:pt x="271578" y="660480"/>
                    </a:cubicBezTo>
                    <a:cubicBezTo>
                      <a:pt x="270271" y="661787"/>
                      <a:pt x="269290" y="662441"/>
                      <a:pt x="267983" y="663421"/>
                    </a:cubicBezTo>
                    <a:cubicBezTo>
                      <a:pt x="266676" y="664075"/>
                      <a:pt x="265369" y="664729"/>
                      <a:pt x="264061" y="665382"/>
                    </a:cubicBezTo>
                    <a:cubicBezTo>
                      <a:pt x="262754" y="666036"/>
                      <a:pt x="261120" y="666363"/>
                      <a:pt x="259813" y="666689"/>
                    </a:cubicBezTo>
                    <a:cubicBezTo>
                      <a:pt x="258179" y="667016"/>
                      <a:pt x="256872" y="667016"/>
                      <a:pt x="255238" y="667016"/>
                    </a:cubicBezTo>
                    <a:cubicBezTo>
                      <a:pt x="249028" y="667016"/>
                      <a:pt x="243146" y="664402"/>
                      <a:pt x="238897" y="660153"/>
                    </a:cubicBezTo>
                    <a:cubicBezTo>
                      <a:pt x="234975" y="655905"/>
                      <a:pt x="232361" y="649695"/>
                      <a:pt x="232361" y="643813"/>
                    </a:cubicBezTo>
                    <a:cubicBezTo>
                      <a:pt x="232361" y="637930"/>
                      <a:pt x="234649" y="632048"/>
                      <a:pt x="238897" y="627799"/>
                    </a:cubicBezTo>
                    <a:cubicBezTo>
                      <a:pt x="243146" y="623551"/>
                      <a:pt x="249028" y="621263"/>
                      <a:pt x="255238" y="621263"/>
                    </a:cubicBezTo>
                    <a:close/>
                    <a:moveTo>
                      <a:pt x="975197" y="485638"/>
                    </a:moveTo>
                    <a:cubicBezTo>
                      <a:pt x="981406" y="485638"/>
                      <a:pt x="987289" y="487926"/>
                      <a:pt x="991537" y="492174"/>
                    </a:cubicBezTo>
                    <a:cubicBezTo>
                      <a:pt x="992844" y="493155"/>
                      <a:pt x="993498" y="494462"/>
                      <a:pt x="994478" y="495769"/>
                    </a:cubicBezTo>
                    <a:cubicBezTo>
                      <a:pt x="995132" y="497076"/>
                      <a:pt x="995786" y="498384"/>
                      <a:pt x="996439" y="499691"/>
                    </a:cubicBezTo>
                    <a:cubicBezTo>
                      <a:pt x="997093" y="500998"/>
                      <a:pt x="997420" y="502632"/>
                      <a:pt x="997746" y="503939"/>
                    </a:cubicBezTo>
                    <a:cubicBezTo>
                      <a:pt x="998073" y="505573"/>
                      <a:pt x="998073" y="506881"/>
                      <a:pt x="998073" y="508515"/>
                    </a:cubicBezTo>
                    <a:cubicBezTo>
                      <a:pt x="998073" y="510149"/>
                      <a:pt x="998073" y="511456"/>
                      <a:pt x="997746" y="513090"/>
                    </a:cubicBezTo>
                    <a:cubicBezTo>
                      <a:pt x="997420" y="514397"/>
                      <a:pt x="997093" y="516031"/>
                      <a:pt x="996439" y="517338"/>
                    </a:cubicBezTo>
                    <a:cubicBezTo>
                      <a:pt x="996112" y="518646"/>
                      <a:pt x="995459" y="519953"/>
                      <a:pt x="994478" y="521260"/>
                    </a:cubicBezTo>
                    <a:cubicBezTo>
                      <a:pt x="993498" y="522567"/>
                      <a:pt x="992517" y="523875"/>
                      <a:pt x="991537" y="524855"/>
                    </a:cubicBezTo>
                    <a:cubicBezTo>
                      <a:pt x="990557" y="525835"/>
                      <a:pt x="989249" y="526816"/>
                      <a:pt x="987942" y="527796"/>
                    </a:cubicBezTo>
                    <a:cubicBezTo>
                      <a:pt x="986635" y="528450"/>
                      <a:pt x="985328" y="529104"/>
                      <a:pt x="984020" y="529757"/>
                    </a:cubicBezTo>
                    <a:cubicBezTo>
                      <a:pt x="982713" y="530411"/>
                      <a:pt x="981079" y="530738"/>
                      <a:pt x="979772" y="531064"/>
                    </a:cubicBezTo>
                    <a:cubicBezTo>
                      <a:pt x="978138" y="531391"/>
                      <a:pt x="976831" y="531391"/>
                      <a:pt x="975197" y="531391"/>
                    </a:cubicBezTo>
                    <a:cubicBezTo>
                      <a:pt x="968987" y="531391"/>
                      <a:pt x="963105" y="529104"/>
                      <a:pt x="958856" y="524855"/>
                    </a:cubicBezTo>
                    <a:cubicBezTo>
                      <a:pt x="957549" y="523548"/>
                      <a:pt x="956895" y="522567"/>
                      <a:pt x="955915" y="521260"/>
                    </a:cubicBezTo>
                    <a:cubicBezTo>
                      <a:pt x="955261" y="519953"/>
                      <a:pt x="954281" y="518646"/>
                      <a:pt x="953954" y="517338"/>
                    </a:cubicBezTo>
                    <a:cubicBezTo>
                      <a:pt x="953300" y="516031"/>
                      <a:pt x="952974" y="514397"/>
                      <a:pt x="952647" y="513090"/>
                    </a:cubicBezTo>
                    <a:cubicBezTo>
                      <a:pt x="952320" y="511456"/>
                      <a:pt x="952320" y="510149"/>
                      <a:pt x="952320" y="508515"/>
                    </a:cubicBezTo>
                    <a:cubicBezTo>
                      <a:pt x="952320" y="506881"/>
                      <a:pt x="952320" y="505573"/>
                      <a:pt x="952647" y="503939"/>
                    </a:cubicBezTo>
                    <a:cubicBezTo>
                      <a:pt x="952974" y="502632"/>
                      <a:pt x="953300" y="500998"/>
                      <a:pt x="953954" y="499691"/>
                    </a:cubicBezTo>
                    <a:cubicBezTo>
                      <a:pt x="954281" y="498384"/>
                      <a:pt x="954935" y="497076"/>
                      <a:pt x="955915" y="495769"/>
                    </a:cubicBezTo>
                    <a:cubicBezTo>
                      <a:pt x="956895" y="494462"/>
                      <a:pt x="957876" y="493155"/>
                      <a:pt x="958856" y="492174"/>
                    </a:cubicBezTo>
                    <a:cubicBezTo>
                      <a:pt x="963431" y="488252"/>
                      <a:pt x="968987" y="485638"/>
                      <a:pt x="975197" y="485638"/>
                    </a:cubicBezTo>
                    <a:close/>
                    <a:moveTo>
                      <a:pt x="411125" y="202948"/>
                    </a:moveTo>
                    <a:cubicBezTo>
                      <a:pt x="508187" y="202948"/>
                      <a:pt x="597406" y="236610"/>
                      <a:pt x="667996" y="292821"/>
                    </a:cubicBezTo>
                    <a:cubicBezTo>
                      <a:pt x="671591" y="295762"/>
                      <a:pt x="675513" y="298703"/>
                      <a:pt x="679108" y="301971"/>
                    </a:cubicBezTo>
                    <a:cubicBezTo>
                      <a:pt x="681069" y="303605"/>
                      <a:pt x="682703" y="305239"/>
                      <a:pt x="684664" y="306873"/>
                    </a:cubicBezTo>
                    <a:cubicBezTo>
                      <a:pt x="686298" y="308181"/>
                      <a:pt x="687605" y="309815"/>
                      <a:pt x="689239" y="311122"/>
                    </a:cubicBezTo>
                    <a:cubicBezTo>
                      <a:pt x="692834" y="314390"/>
                      <a:pt x="696756" y="317985"/>
                      <a:pt x="700350" y="321580"/>
                    </a:cubicBezTo>
                    <a:cubicBezTo>
                      <a:pt x="701984" y="322887"/>
                      <a:pt x="703292" y="324521"/>
                      <a:pt x="704926" y="326155"/>
                    </a:cubicBezTo>
                    <a:cubicBezTo>
                      <a:pt x="716364" y="337920"/>
                      <a:pt x="727149" y="350012"/>
                      <a:pt x="736953" y="362758"/>
                    </a:cubicBezTo>
                    <a:cubicBezTo>
                      <a:pt x="737933" y="363738"/>
                      <a:pt x="738914" y="365045"/>
                      <a:pt x="739894" y="366353"/>
                    </a:cubicBezTo>
                    <a:cubicBezTo>
                      <a:pt x="742182" y="369621"/>
                      <a:pt x="744796" y="372889"/>
                      <a:pt x="747084" y="376157"/>
                    </a:cubicBezTo>
                    <a:cubicBezTo>
                      <a:pt x="748064" y="377464"/>
                      <a:pt x="748718" y="378445"/>
                      <a:pt x="749698" y="379752"/>
                    </a:cubicBezTo>
                    <a:cubicBezTo>
                      <a:pt x="750679" y="380732"/>
                      <a:pt x="751333" y="382039"/>
                      <a:pt x="752313" y="383347"/>
                    </a:cubicBezTo>
                    <a:lnTo>
                      <a:pt x="756235" y="388902"/>
                    </a:lnTo>
                    <a:cubicBezTo>
                      <a:pt x="799047" y="453610"/>
                      <a:pt x="823557" y="531064"/>
                      <a:pt x="823557" y="614400"/>
                    </a:cubicBezTo>
                    <a:cubicBezTo>
                      <a:pt x="823557" y="703946"/>
                      <a:pt x="795125" y="786628"/>
                      <a:pt x="746757" y="853951"/>
                    </a:cubicBezTo>
                    <a:cubicBezTo>
                      <a:pt x="745777" y="853297"/>
                      <a:pt x="744796" y="852644"/>
                      <a:pt x="743816" y="851990"/>
                    </a:cubicBezTo>
                    <a:cubicBezTo>
                      <a:pt x="717344" y="834015"/>
                      <a:pt x="694468" y="811139"/>
                      <a:pt x="676493" y="784667"/>
                    </a:cubicBezTo>
                    <a:cubicBezTo>
                      <a:pt x="673552" y="780092"/>
                      <a:pt x="670611" y="775517"/>
                      <a:pt x="667670" y="770615"/>
                    </a:cubicBezTo>
                    <a:cubicBezTo>
                      <a:pt x="695448" y="725188"/>
                      <a:pt x="711462" y="671592"/>
                      <a:pt x="711462" y="614400"/>
                    </a:cubicBezTo>
                    <a:cubicBezTo>
                      <a:pt x="711462" y="568974"/>
                      <a:pt x="701658" y="525835"/>
                      <a:pt x="683356" y="487272"/>
                    </a:cubicBezTo>
                    <a:cubicBezTo>
                      <a:pt x="680415" y="481062"/>
                      <a:pt x="677474" y="475180"/>
                      <a:pt x="674206" y="469297"/>
                    </a:cubicBezTo>
                    <a:cubicBezTo>
                      <a:pt x="673225" y="467010"/>
                      <a:pt x="671918" y="465049"/>
                      <a:pt x="670611" y="462761"/>
                    </a:cubicBezTo>
                    <a:cubicBezTo>
                      <a:pt x="669304" y="460147"/>
                      <a:pt x="667343" y="457532"/>
                      <a:pt x="665709" y="454591"/>
                    </a:cubicBezTo>
                    <a:cubicBezTo>
                      <a:pt x="663748" y="451650"/>
                      <a:pt x="662114" y="448708"/>
                      <a:pt x="660153" y="446094"/>
                    </a:cubicBezTo>
                    <a:cubicBezTo>
                      <a:pt x="658519" y="443806"/>
                      <a:pt x="656558" y="441192"/>
                      <a:pt x="654924" y="438904"/>
                    </a:cubicBezTo>
                    <a:cubicBezTo>
                      <a:pt x="652310" y="435636"/>
                      <a:pt x="650022" y="432368"/>
                      <a:pt x="647407" y="429100"/>
                    </a:cubicBezTo>
                    <a:cubicBezTo>
                      <a:pt x="644793" y="425505"/>
                      <a:pt x="641525" y="421910"/>
                      <a:pt x="638584" y="418315"/>
                    </a:cubicBezTo>
                    <a:cubicBezTo>
                      <a:pt x="637276" y="416681"/>
                      <a:pt x="635642" y="414720"/>
                      <a:pt x="634008" y="413086"/>
                    </a:cubicBezTo>
                    <a:cubicBezTo>
                      <a:pt x="630740" y="409818"/>
                      <a:pt x="627472" y="406223"/>
                      <a:pt x="624204" y="402955"/>
                    </a:cubicBezTo>
                    <a:cubicBezTo>
                      <a:pt x="618975" y="397399"/>
                      <a:pt x="613419" y="392171"/>
                      <a:pt x="607537" y="387268"/>
                    </a:cubicBezTo>
                    <a:cubicBezTo>
                      <a:pt x="604596" y="384654"/>
                      <a:pt x="601654" y="382366"/>
                      <a:pt x="598386" y="379752"/>
                    </a:cubicBezTo>
                    <a:cubicBezTo>
                      <a:pt x="592830" y="375503"/>
                      <a:pt x="587275" y="371255"/>
                      <a:pt x="581392" y="367333"/>
                    </a:cubicBezTo>
                    <a:cubicBezTo>
                      <a:pt x="581065" y="367006"/>
                      <a:pt x="581065" y="367006"/>
                      <a:pt x="581065" y="367006"/>
                    </a:cubicBezTo>
                    <a:cubicBezTo>
                      <a:pt x="577470" y="364392"/>
                      <a:pt x="573549" y="361777"/>
                      <a:pt x="569627" y="359490"/>
                    </a:cubicBezTo>
                    <a:cubicBezTo>
                      <a:pt x="559823" y="353280"/>
                      <a:pt x="549365" y="347725"/>
                      <a:pt x="538907" y="342822"/>
                    </a:cubicBezTo>
                    <a:cubicBezTo>
                      <a:pt x="500344" y="324848"/>
                      <a:pt x="457532" y="314717"/>
                      <a:pt x="412105" y="314717"/>
                    </a:cubicBezTo>
                    <a:cubicBezTo>
                      <a:pt x="246414" y="314717"/>
                      <a:pt x="112095" y="449035"/>
                      <a:pt x="112095" y="614727"/>
                    </a:cubicBezTo>
                    <a:cubicBezTo>
                      <a:pt x="112095" y="713096"/>
                      <a:pt x="159483" y="800354"/>
                      <a:pt x="232361" y="854931"/>
                    </a:cubicBezTo>
                    <a:lnTo>
                      <a:pt x="232361" y="725842"/>
                    </a:lnTo>
                    <a:cubicBezTo>
                      <a:pt x="232361" y="713096"/>
                      <a:pt x="242492" y="702965"/>
                      <a:pt x="255237" y="702965"/>
                    </a:cubicBezTo>
                    <a:cubicBezTo>
                      <a:pt x="267983" y="702965"/>
                      <a:pt x="278114" y="713096"/>
                      <a:pt x="278114" y="725842"/>
                    </a:cubicBezTo>
                    <a:lnTo>
                      <a:pt x="278114" y="870618"/>
                    </a:lnTo>
                    <a:cubicBezTo>
                      <a:pt x="278114" y="874540"/>
                      <a:pt x="277134" y="878461"/>
                      <a:pt x="275173" y="881730"/>
                    </a:cubicBezTo>
                    <a:cubicBezTo>
                      <a:pt x="312756" y="901011"/>
                      <a:pt x="355241" y="912776"/>
                      <a:pt x="400013" y="914410"/>
                    </a:cubicBezTo>
                    <a:cubicBezTo>
                      <a:pt x="403935" y="914737"/>
                      <a:pt x="408184" y="914737"/>
                      <a:pt x="412105" y="914737"/>
                    </a:cubicBezTo>
                    <a:cubicBezTo>
                      <a:pt x="416027" y="914737"/>
                      <a:pt x="420276" y="914410"/>
                      <a:pt x="424197" y="914410"/>
                    </a:cubicBezTo>
                    <a:cubicBezTo>
                      <a:pt x="453610" y="913103"/>
                      <a:pt x="482042" y="907874"/>
                      <a:pt x="508514" y="898723"/>
                    </a:cubicBezTo>
                    <a:cubicBezTo>
                      <a:pt x="510148" y="901665"/>
                      <a:pt x="512109" y="904279"/>
                      <a:pt x="514070" y="906894"/>
                    </a:cubicBezTo>
                    <a:cubicBezTo>
                      <a:pt x="535312" y="936633"/>
                      <a:pt x="559823" y="963758"/>
                      <a:pt x="587275" y="987615"/>
                    </a:cubicBezTo>
                    <a:cubicBezTo>
                      <a:pt x="548711" y="1005917"/>
                      <a:pt x="506880" y="1018009"/>
                      <a:pt x="462761" y="1023564"/>
                    </a:cubicBezTo>
                    <a:lnTo>
                      <a:pt x="462761" y="1198080"/>
                    </a:lnTo>
                    <a:lnTo>
                      <a:pt x="581392" y="1198080"/>
                    </a:lnTo>
                    <a:lnTo>
                      <a:pt x="581392" y="1299391"/>
                    </a:lnTo>
                    <a:lnTo>
                      <a:pt x="462761" y="1299391"/>
                    </a:lnTo>
                    <a:lnTo>
                      <a:pt x="462761" y="1471946"/>
                    </a:lnTo>
                    <a:lnTo>
                      <a:pt x="361450" y="1471946"/>
                    </a:lnTo>
                    <a:lnTo>
                      <a:pt x="361450" y="1299391"/>
                    </a:lnTo>
                    <a:lnTo>
                      <a:pt x="242819" y="1299391"/>
                    </a:lnTo>
                    <a:lnTo>
                      <a:pt x="242819" y="1198080"/>
                    </a:lnTo>
                    <a:lnTo>
                      <a:pt x="361123" y="1198080"/>
                    </a:lnTo>
                    <a:lnTo>
                      <a:pt x="361123" y="1023564"/>
                    </a:lnTo>
                    <a:cubicBezTo>
                      <a:pt x="157522" y="998727"/>
                      <a:pt x="0" y="825192"/>
                      <a:pt x="0" y="614727"/>
                    </a:cubicBezTo>
                    <a:cubicBezTo>
                      <a:pt x="0" y="387268"/>
                      <a:pt x="184320" y="202622"/>
                      <a:pt x="411125" y="202948"/>
                    </a:cubicBezTo>
                    <a:close/>
                    <a:moveTo>
                      <a:pt x="1247428" y="0"/>
                    </a:moveTo>
                    <a:lnTo>
                      <a:pt x="1529464" y="0"/>
                    </a:lnTo>
                    <a:lnTo>
                      <a:pt x="1529464" y="285957"/>
                    </a:lnTo>
                    <a:lnTo>
                      <a:pt x="1428153" y="285957"/>
                    </a:lnTo>
                    <a:lnTo>
                      <a:pt x="1428153" y="173208"/>
                    </a:lnTo>
                    <a:lnTo>
                      <a:pt x="1212460" y="388902"/>
                    </a:lnTo>
                    <a:cubicBezTo>
                      <a:pt x="1267037" y="458839"/>
                      <a:pt x="1299391" y="546751"/>
                      <a:pt x="1299391" y="642179"/>
                    </a:cubicBezTo>
                    <a:cubicBezTo>
                      <a:pt x="1299391" y="869964"/>
                      <a:pt x="1114744" y="1054284"/>
                      <a:pt x="887285" y="1054284"/>
                    </a:cubicBezTo>
                    <a:cubicBezTo>
                      <a:pt x="807871" y="1054284"/>
                      <a:pt x="734012" y="1031734"/>
                      <a:pt x="670938" y="992844"/>
                    </a:cubicBezTo>
                    <a:cubicBezTo>
                      <a:pt x="656885" y="984347"/>
                      <a:pt x="643486" y="974870"/>
                      <a:pt x="630414" y="964412"/>
                    </a:cubicBezTo>
                    <a:cubicBezTo>
                      <a:pt x="600348" y="940228"/>
                      <a:pt x="573549" y="912122"/>
                      <a:pt x="551326" y="880749"/>
                    </a:cubicBezTo>
                    <a:cubicBezTo>
                      <a:pt x="542503" y="868330"/>
                      <a:pt x="534332" y="855258"/>
                      <a:pt x="526816" y="841858"/>
                    </a:cubicBezTo>
                    <a:cubicBezTo>
                      <a:pt x="493808" y="782706"/>
                      <a:pt x="475180" y="714730"/>
                      <a:pt x="475180" y="642179"/>
                    </a:cubicBezTo>
                    <a:cubicBezTo>
                      <a:pt x="475180" y="552960"/>
                      <a:pt x="503612" y="470277"/>
                      <a:pt x="551980" y="402628"/>
                    </a:cubicBezTo>
                    <a:cubicBezTo>
                      <a:pt x="552960" y="403282"/>
                      <a:pt x="553941" y="403935"/>
                      <a:pt x="554921" y="404589"/>
                    </a:cubicBezTo>
                    <a:cubicBezTo>
                      <a:pt x="581720" y="422563"/>
                      <a:pt x="604269" y="445440"/>
                      <a:pt x="622244" y="471911"/>
                    </a:cubicBezTo>
                    <a:cubicBezTo>
                      <a:pt x="625185" y="476487"/>
                      <a:pt x="628453" y="481389"/>
                      <a:pt x="631068" y="485964"/>
                    </a:cubicBezTo>
                    <a:cubicBezTo>
                      <a:pt x="603289" y="531390"/>
                      <a:pt x="587275" y="584987"/>
                      <a:pt x="587275" y="642179"/>
                    </a:cubicBezTo>
                    <a:cubicBezTo>
                      <a:pt x="587275" y="686951"/>
                      <a:pt x="597080" y="729763"/>
                      <a:pt x="614727" y="768000"/>
                    </a:cubicBezTo>
                    <a:cubicBezTo>
                      <a:pt x="621590" y="783033"/>
                      <a:pt x="629760" y="797412"/>
                      <a:pt x="638911" y="810812"/>
                    </a:cubicBezTo>
                    <a:cubicBezTo>
                      <a:pt x="660154" y="842185"/>
                      <a:pt x="687279" y="868984"/>
                      <a:pt x="718325" y="890226"/>
                    </a:cubicBezTo>
                    <a:cubicBezTo>
                      <a:pt x="731071" y="899050"/>
                      <a:pt x="744797" y="906567"/>
                      <a:pt x="758850" y="913429"/>
                    </a:cubicBezTo>
                    <a:cubicBezTo>
                      <a:pt x="797740" y="931731"/>
                      <a:pt x="841205" y="942189"/>
                      <a:pt x="887285" y="942189"/>
                    </a:cubicBezTo>
                    <a:cubicBezTo>
                      <a:pt x="1052977" y="942189"/>
                      <a:pt x="1187296" y="807870"/>
                      <a:pt x="1187296" y="642179"/>
                    </a:cubicBezTo>
                    <a:cubicBezTo>
                      <a:pt x="1187296" y="602308"/>
                      <a:pt x="1179452" y="564398"/>
                      <a:pt x="1165399" y="529430"/>
                    </a:cubicBezTo>
                    <a:cubicBezTo>
                      <a:pt x="1162458" y="530737"/>
                      <a:pt x="1159190" y="531390"/>
                      <a:pt x="1155922" y="531390"/>
                    </a:cubicBezTo>
                    <a:lnTo>
                      <a:pt x="1034676" y="531390"/>
                    </a:lnTo>
                    <a:cubicBezTo>
                      <a:pt x="1021931" y="531390"/>
                      <a:pt x="1011799" y="521259"/>
                      <a:pt x="1011799" y="508514"/>
                    </a:cubicBezTo>
                    <a:cubicBezTo>
                      <a:pt x="1011799" y="495768"/>
                      <a:pt x="1021931" y="485637"/>
                      <a:pt x="1034676" y="485637"/>
                    </a:cubicBezTo>
                    <a:lnTo>
                      <a:pt x="1143176" y="485637"/>
                    </a:lnTo>
                    <a:cubicBezTo>
                      <a:pt x="1133045" y="468643"/>
                      <a:pt x="1120953" y="452630"/>
                      <a:pt x="1107554" y="438250"/>
                    </a:cubicBezTo>
                    <a:cubicBezTo>
                      <a:pt x="1102325" y="432368"/>
                      <a:pt x="1096770" y="426812"/>
                      <a:pt x="1090887" y="421583"/>
                    </a:cubicBezTo>
                    <a:cubicBezTo>
                      <a:pt x="1037617" y="372235"/>
                      <a:pt x="966046" y="341842"/>
                      <a:pt x="887285" y="341842"/>
                    </a:cubicBezTo>
                    <a:cubicBezTo>
                      <a:pt x="853624" y="341842"/>
                      <a:pt x="821270" y="347397"/>
                      <a:pt x="790877" y="357855"/>
                    </a:cubicBezTo>
                    <a:cubicBezTo>
                      <a:pt x="788916" y="354914"/>
                      <a:pt x="787282" y="352299"/>
                      <a:pt x="785321" y="349685"/>
                    </a:cubicBezTo>
                    <a:cubicBezTo>
                      <a:pt x="764079" y="319945"/>
                      <a:pt x="739568" y="292820"/>
                      <a:pt x="712116" y="268963"/>
                    </a:cubicBezTo>
                    <a:cubicBezTo>
                      <a:pt x="765386" y="244126"/>
                      <a:pt x="824538" y="230073"/>
                      <a:pt x="887285" y="230073"/>
                    </a:cubicBezTo>
                    <a:cubicBezTo>
                      <a:pt x="982714" y="230073"/>
                      <a:pt x="1070625" y="262427"/>
                      <a:pt x="1140562" y="317004"/>
                    </a:cubicBezTo>
                    <a:lnTo>
                      <a:pt x="1356255" y="101311"/>
                    </a:lnTo>
                    <a:lnTo>
                      <a:pt x="1247428" y="101311"/>
                    </a:lnTo>
                    <a:close/>
                  </a:path>
                </a:pathLst>
              </a:custGeom>
              <a:solidFill>
                <a:schemeClr val="accent3"/>
              </a:solidFill>
              <a:ln w="32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C7F09C-AE92-386A-B481-5F77887BD128}"/>
                </a:ext>
              </a:extLst>
            </p:cNvPr>
            <p:cNvGrpSpPr/>
            <p:nvPr/>
          </p:nvGrpSpPr>
          <p:grpSpPr>
            <a:xfrm>
              <a:off x="9766497" y="1119900"/>
              <a:ext cx="1056963" cy="1056963"/>
              <a:chOff x="3262026" y="4951289"/>
              <a:chExt cx="1056963" cy="105696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D724604-F4B9-AF85-9CAF-3A4A3538E471}"/>
                  </a:ext>
                </a:extLst>
              </p:cNvPr>
              <p:cNvGrpSpPr/>
              <p:nvPr/>
            </p:nvGrpSpPr>
            <p:grpSpPr>
              <a:xfrm flipH="1">
                <a:off x="3262026" y="4951289"/>
                <a:ext cx="1056963" cy="1056963"/>
                <a:chOff x="650832" y="905228"/>
                <a:chExt cx="1852949" cy="1852949"/>
              </a:xfrm>
            </p:grpSpPr>
            <p:sp>
              <p:nvSpPr>
                <p:cNvPr id="16" name="Google Shape;88;p16">
                  <a:extLst>
                    <a:ext uri="{FF2B5EF4-FFF2-40B4-BE49-F238E27FC236}">
                      <a16:creationId xmlns:a16="http://schemas.microsoft.com/office/drawing/2014/main" id="{C23DAD67-C7A9-6367-00DE-DCE9F03B2779}"/>
                    </a:ext>
                  </a:extLst>
                </p:cNvPr>
                <p:cNvSpPr/>
                <p:nvPr/>
              </p:nvSpPr>
              <p:spPr>
                <a:xfrm>
                  <a:off x="650832" y="905228"/>
                  <a:ext cx="1852949" cy="1852949"/>
                </a:xfrm>
                <a:prstGeom prst="ellipse">
                  <a:avLst/>
                </a:prstGeom>
                <a:solidFill>
                  <a:schemeClr val="accent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  <p:sp>
              <p:nvSpPr>
                <p:cNvPr id="17" name="Google Shape;88;p16">
                  <a:extLst>
                    <a:ext uri="{FF2B5EF4-FFF2-40B4-BE49-F238E27FC236}">
                      <a16:creationId xmlns:a16="http://schemas.microsoft.com/office/drawing/2014/main" id="{9B2BA47F-54B6-516E-2791-D895AC6E26EA}"/>
                    </a:ext>
                  </a:extLst>
                </p:cNvPr>
                <p:cNvSpPr/>
                <p:nvPr/>
              </p:nvSpPr>
              <p:spPr>
                <a:xfrm>
                  <a:off x="815507" y="1069903"/>
                  <a:ext cx="1523599" cy="1523599"/>
                </a:xfrm>
                <a:prstGeom prst="ellipse">
                  <a:avLst/>
                </a:prstGeom>
                <a:solidFill>
                  <a:schemeClr val="bg2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endParaRPr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9C57098-72CB-87A2-9D92-B5942BBD62B9}"/>
                  </a:ext>
                </a:extLst>
              </p:cNvPr>
              <p:cNvSpPr/>
              <p:nvPr/>
            </p:nvSpPr>
            <p:spPr>
              <a:xfrm>
                <a:off x="3497466" y="5229269"/>
                <a:ext cx="595188" cy="455293"/>
              </a:xfrm>
              <a:custGeom>
                <a:avLst/>
                <a:gdLst>
                  <a:gd name="connsiteX0" fmla="*/ 1188276 w 1529464"/>
                  <a:gd name="connsiteY0" fmla="*/ 970294 h 1169974"/>
                  <a:gd name="connsiteX1" fmla="*/ 1161477 w 1529464"/>
                  <a:gd name="connsiteY1" fmla="*/ 988269 h 1169974"/>
                  <a:gd name="connsiteX2" fmla="*/ 1115397 w 1529464"/>
                  <a:gd name="connsiteY2" fmla="*/ 1026178 h 1169974"/>
                  <a:gd name="connsiteX3" fmla="*/ 1109842 w 1529464"/>
                  <a:gd name="connsiteY3" fmla="*/ 1025852 h 1169974"/>
                  <a:gd name="connsiteX4" fmla="*/ 1084677 w 1529464"/>
                  <a:gd name="connsiteY4" fmla="*/ 1046114 h 1169974"/>
                  <a:gd name="connsiteX5" fmla="*/ 1104939 w 1529464"/>
                  <a:gd name="connsiteY5" fmla="*/ 1071278 h 1169974"/>
                  <a:gd name="connsiteX6" fmla="*/ 1115397 w 1529464"/>
                  <a:gd name="connsiteY6" fmla="*/ 1071932 h 1169974"/>
                  <a:gd name="connsiteX7" fmla="*/ 1206250 w 1529464"/>
                  <a:gd name="connsiteY7" fmla="*/ 997092 h 1169974"/>
                  <a:gd name="connsiteX8" fmla="*/ 1188276 w 1529464"/>
                  <a:gd name="connsiteY8" fmla="*/ 970294 h 1169974"/>
                  <a:gd name="connsiteX9" fmla="*/ 341188 w 1529464"/>
                  <a:gd name="connsiteY9" fmla="*/ 970294 h 1169974"/>
                  <a:gd name="connsiteX10" fmla="*/ 323214 w 1529464"/>
                  <a:gd name="connsiteY10" fmla="*/ 997092 h 1169974"/>
                  <a:gd name="connsiteX11" fmla="*/ 414066 w 1529464"/>
                  <a:gd name="connsiteY11" fmla="*/ 1071932 h 1169974"/>
                  <a:gd name="connsiteX12" fmla="*/ 424524 w 1529464"/>
                  <a:gd name="connsiteY12" fmla="*/ 1071278 h 1169974"/>
                  <a:gd name="connsiteX13" fmla="*/ 444786 w 1529464"/>
                  <a:gd name="connsiteY13" fmla="*/ 1046114 h 1169974"/>
                  <a:gd name="connsiteX14" fmla="*/ 419622 w 1529464"/>
                  <a:gd name="connsiteY14" fmla="*/ 1025852 h 1169974"/>
                  <a:gd name="connsiteX15" fmla="*/ 414066 w 1529464"/>
                  <a:gd name="connsiteY15" fmla="*/ 1026178 h 1169974"/>
                  <a:gd name="connsiteX16" fmla="*/ 367986 w 1529464"/>
                  <a:gd name="connsiteY16" fmla="*/ 988269 h 1169974"/>
                  <a:gd name="connsiteX17" fmla="*/ 341188 w 1529464"/>
                  <a:gd name="connsiteY17" fmla="*/ 970294 h 1169974"/>
                  <a:gd name="connsiteX18" fmla="*/ 598713 w 1529464"/>
                  <a:gd name="connsiteY18" fmla="*/ 874539 h 1169974"/>
                  <a:gd name="connsiteX19" fmla="*/ 594464 w 1529464"/>
                  <a:gd name="connsiteY19" fmla="*/ 875847 h 1169974"/>
                  <a:gd name="connsiteX20" fmla="*/ 590543 w 1529464"/>
                  <a:gd name="connsiteY20" fmla="*/ 877807 h 1169974"/>
                  <a:gd name="connsiteX21" fmla="*/ 586948 w 1529464"/>
                  <a:gd name="connsiteY21" fmla="*/ 880749 h 1169974"/>
                  <a:gd name="connsiteX22" fmla="*/ 584007 w 1529464"/>
                  <a:gd name="connsiteY22" fmla="*/ 884344 h 1169974"/>
                  <a:gd name="connsiteX23" fmla="*/ 581719 w 1529464"/>
                  <a:gd name="connsiteY23" fmla="*/ 888265 h 1169974"/>
                  <a:gd name="connsiteX24" fmla="*/ 580412 w 1529464"/>
                  <a:gd name="connsiteY24" fmla="*/ 892514 h 1169974"/>
                  <a:gd name="connsiteX25" fmla="*/ 580085 w 1529464"/>
                  <a:gd name="connsiteY25" fmla="*/ 897089 h 1169974"/>
                  <a:gd name="connsiteX26" fmla="*/ 580412 w 1529464"/>
                  <a:gd name="connsiteY26" fmla="*/ 901664 h 1169974"/>
                  <a:gd name="connsiteX27" fmla="*/ 581719 w 1529464"/>
                  <a:gd name="connsiteY27" fmla="*/ 905913 h 1169974"/>
                  <a:gd name="connsiteX28" fmla="*/ 584007 w 1529464"/>
                  <a:gd name="connsiteY28" fmla="*/ 909835 h 1169974"/>
                  <a:gd name="connsiteX29" fmla="*/ 586948 w 1529464"/>
                  <a:gd name="connsiteY29" fmla="*/ 913430 h 1169974"/>
                  <a:gd name="connsiteX30" fmla="*/ 590543 w 1529464"/>
                  <a:gd name="connsiteY30" fmla="*/ 916371 h 1169974"/>
                  <a:gd name="connsiteX31" fmla="*/ 594464 w 1529464"/>
                  <a:gd name="connsiteY31" fmla="*/ 918658 h 1169974"/>
                  <a:gd name="connsiteX32" fmla="*/ 598713 w 1529464"/>
                  <a:gd name="connsiteY32" fmla="*/ 919966 h 1169974"/>
                  <a:gd name="connsiteX33" fmla="*/ 603288 w 1529464"/>
                  <a:gd name="connsiteY33" fmla="*/ 920293 h 1169974"/>
                  <a:gd name="connsiteX34" fmla="*/ 607864 w 1529464"/>
                  <a:gd name="connsiteY34" fmla="*/ 919966 h 1169974"/>
                  <a:gd name="connsiteX35" fmla="*/ 612112 w 1529464"/>
                  <a:gd name="connsiteY35" fmla="*/ 918658 h 1169974"/>
                  <a:gd name="connsiteX36" fmla="*/ 616034 w 1529464"/>
                  <a:gd name="connsiteY36" fmla="*/ 916371 h 1169974"/>
                  <a:gd name="connsiteX37" fmla="*/ 619629 w 1529464"/>
                  <a:gd name="connsiteY37" fmla="*/ 913430 h 1169974"/>
                  <a:gd name="connsiteX38" fmla="*/ 625838 w 1529464"/>
                  <a:gd name="connsiteY38" fmla="*/ 897089 h 1169974"/>
                  <a:gd name="connsiteX39" fmla="*/ 625511 w 1529464"/>
                  <a:gd name="connsiteY39" fmla="*/ 892514 h 1169974"/>
                  <a:gd name="connsiteX40" fmla="*/ 624204 w 1529464"/>
                  <a:gd name="connsiteY40" fmla="*/ 888265 h 1169974"/>
                  <a:gd name="connsiteX41" fmla="*/ 622243 w 1529464"/>
                  <a:gd name="connsiteY41" fmla="*/ 884344 h 1169974"/>
                  <a:gd name="connsiteX42" fmla="*/ 619302 w 1529464"/>
                  <a:gd name="connsiteY42" fmla="*/ 880749 h 1169974"/>
                  <a:gd name="connsiteX43" fmla="*/ 615707 w 1529464"/>
                  <a:gd name="connsiteY43" fmla="*/ 877807 h 1169974"/>
                  <a:gd name="connsiteX44" fmla="*/ 611785 w 1529464"/>
                  <a:gd name="connsiteY44" fmla="*/ 875847 h 1169974"/>
                  <a:gd name="connsiteX45" fmla="*/ 607537 w 1529464"/>
                  <a:gd name="connsiteY45" fmla="*/ 874539 h 1169974"/>
                  <a:gd name="connsiteX46" fmla="*/ 598713 w 1529464"/>
                  <a:gd name="connsiteY46" fmla="*/ 874539 h 1169974"/>
                  <a:gd name="connsiteX47" fmla="*/ 205113 w 1529464"/>
                  <a:gd name="connsiteY47" fmla="*/ 747043 h 1169974"/>
                  <a:gd name="connsiteX48" fmla="*/ 189549 w 1529464"/>
                  <a:gd name="connsiteY48" fmla="*/ 755254 h 1169974"/>
                  <a:gd name="connsiteX49" fmla="*/ 166019 w 1529464"/>
                  <a:gd name="connsiteY49" fmla="*/ 820289 h 1169974"/>
                  <a:gd name="connsiteX50" fmla="*/ 246740 w 1529464"/>
                  <a:gd name="connsiteY50" fmla="*/ 919639 h 1169974"/>
                  <a:gd name="connsiteX51" fmla="*/ 251316 w 1529464"/>
                  <a:gd name="connsiteY51" fmla="*/ 919966 h 1169974"/>
                  <a:gd name="connsiteX52" fmla="*/ 273539 w 1529464"/>
                  <a:gd name="connsiteY52" fmla="*/ 901664 h 1169974"/>
                  <a:gd name="connsiteX53" fmla="*/ 256218 w 1529464"/>
                  <a:gd name="connsiteY53" fmla="*/ 874866 h 1169974"/>
                  <a:gd name="connsiteX54" fmla="*/ 212099 w 1529464"/>
                  <a:gd name="connsiteY54" fmla="*/ 820289 h 1169974"/>
                  <a:gd name="connsiteX55" fmla="*/ 224844 w 1529464"/>
                  <a:gd name="connsiteY55" fmla="*/ 784667 h 1169974"/>
                  <a:gd name="connsiteX56" fmla="*/ 221903 w 1529464"/>
                  <a:gd name="connsiteY56" fmla="*/ 752313 h 1169974"/>
                  <a:gd name="connsiteX57" fmla="*/ 205113 w 1529464"/>
                  <a:gd name="connsiteY57" fmla="*/ 747043 h 1169974"/>
                  <a:gd name="connsiteX58" fmla="*/ 1325331 w 1529464"/>
                  <a:gd name="connsiteY58" fmla="*/ 746716 h 1169974"/>
                  <a:gd name="connsiteX59" fmla="*/ 1308541 w 1529464"/>
                  <a:gd name="connsiteY59" fmla="*/ 751986 h 1169974"/>
                  <a:gd name="connsiteX60" fmla="*/ 1305600 w 1529464"/>
                  <a:gd name="connsiteY60" fmla="*/ 784340 h 1169974"/>
                  <a:gd name="connsiteX61" fmla="*/ 1318345 w 1529464"/>
                  <a:gd name="connsiteY61" fmla="*/ 819962 h 1169974"/>
                  <a:gd name="connsiteX62" fmla="*/ 1274226 w 1529464"/>
                  <a:gd name="connsiteY62" fmla="*/ 874539 h 1169974"/>
                  <a:gd name="connsiteX63" fmla="*/ 1256252 w 1529464"/>
                  <a:gd name="connsiteY63" fmla="*/ 901664 h 1169974"/>
                  <a:gd name="connsiteX64" fmla="*/ 1278475 w 1529464"/>
                  <a:gd name="connsiteY64" fmla="*/ 919966 h 1169974"/>
                  <a:gd name="connsiteX65" fmla="*/ 1283050 w 1529464"/>
                  <a:gd name="connsiteY65" fmla="*/ 919639 h 1169974"/>
                  <a:gd name="connsiteX66" fmla="*/ 1364425 w 1529464"/>
                  <a:gd name="connsiteY66" fmla="*/ 819962 h 1169974"/>
                  <a:gd name="connsiteX67" fmla="*/ 1340895 w 1529464"/>
                  <a:gd name="connsiteY67" fmla="*/ 754927 h 1169974"/>
                  <a:gd name="connsiteX68" fmla="*/ 1325331 w 1529464"/>
                  <a:gd name="connsiteY68" fmla="*/ 746716 h 1169974"/>
                  <a:gd name="connsiteX69" fmla="*/ 990230 w 1529464"/>
                  <a:gd name="connsiteY69" fmla="*/ 519625 h 1169974"/>
                  <a:gd name="connsiteX70" fmla="*/ 967353 w 1529464"/>
                  <a:gd name="connsiteY70" fmla="*/ 542502 h 1169974"/>
                  <a:gd name="connsiteX71" fmla="*/ 967353 w 1529464"/>
                  <a:gd name="connsiteY71" fmla="*/ 783360 h 1169974"/>
                  <a:gd name="connsiteX72" fmla="*/ 990230 w 1529464"/>
                  <a:gd name="connsiteY72" fmla="*/ 806236 h 1169974"/>
                  <a:gd name="connsiteX73" fmla="*/ 1013106 w 1529464"/>
                  <a:gd name="connsiteY73" fmla="*/ 783360 h 1169974"/>
                  <a:gd name="connsiteX74" fmla="*/ 1013106 w 1529464"/>
                  <a:gd name="connsiteY74" fmla="*/ 542502 h 1169974"/>
                  <a:gd name="connsiteX75" fmla="*/ 990230 w 1529464"/>
                  <a:gd name="connsiteY75" fmla="*/ 519625 h 1169974"/>
                  <a:gd name="connsiteX76" fmla="*/ 539234 w 1529464"/>
                  <a:gd name="connsiteY76" fmla="*/ 519625 h 1169974"/>
                  <a:gd name="connsiteX77" fmla="*/ 516357 w 1529464"/>
                  <a:gd name="connsiteY77" fmla="*/ 542502 h 1169974"/>
                  <a:gd name="connsiteX78" fmla="*/ 516357 w 1529464"/>
                  <a:gd name="connsiteY78" fmla="*/ 783360 h 1169974"/>
                  <a:gd name="connsiteX79" fmla="*/ 539234 w 1529464"/>
                  <a:gd name="connsiteY79" fmla="*/ 806236 h 1169974"/>
                  <a:gd name="connsiteX80" fmla="*/ 562110 w 1529464"/>
                  <a:gd name="connsiteY80" fmla="*/ 783360 h 1169974"/>
                  <a:gd name="connsiteX81" fmla="*/ 562110 w 1529464"/>
                  <a:gd name="connsiteY81" fmla="*/ 542502 h 1169974"/>
                  <a:gd name="connsiteX82" fmla="*/ 539234 w 1529464"/>
                  <a:gd name="connsiteY82" fmla="*/ 519625 h 1169974"/>
                  <a:gd name="connsiteX83" fmla="*/ 1306253 w 1529464"/>
                  <a:gd name="connsiteY83" fmla="*/ 372888 h 1169974"/>
                  <a:gd name="connsiteX84" fmla="*/ 1283377 w 1529464"/>
                  <a:gd name="connsiteY84" fmla="*/ 395765 h 1169974"/>
                  <a:gd name="connsiteX85" fmla="*/ 1306253 w 1529464"/>
                  <a:gd name="connsiteY85" fmla="*/ 418642 h 1169974"/>
                  <a:gd name="connsiteX86" fmla="*/ 1385668 w 1529464"/>
                  <a:gd name="connsiteY86" fmla="*/ 498056 h 1169974"/>
                  <a:gd name="connsiteX87" fmla="*/ 1345144 w 1529464"/>
                  <a:gd name="connsiteY87" fmla="*/ 567339 h 1169974"/>
                  <a:gd name="connsiteX88" fmla="*/ 1336320 w 1529464"/>
                  <a:gd name="connsiteY88" fmla="*/ 598386 h 1169974"/>
                  <a:gd name="connsiteX89" fmla="*/ 1356255 w 1529464"/>
                  <a:gd name="connsiteY89" fmla="*/ 610151 h 1169974"/>
                  <a:gd name="connsiteX90" fmla="*/ 1367367 w 1529464"/>
                  <a:gd name="connsiteY90" fmla="*/ 607210 h 1169974"/>
                  <a:gd name="connsiteX91" fmla="*/ 1431421 w 1529464"/>
                  <a:gd name="connsiteY91" fmla="*/ 498056 h 1169974"/>
                  <a:gd name="connsiteX92" fmla="*/ 1306253 w 1529464"/>
                  <a:gd name="connsiteY92" fmla="*/ 372888 h 1169974"/>
                  <a:gd name="connsiteX93" fmla="*/ 223210 w 1529464"/>
                  <a:gd name="connsiteY93" fmla="*/ 372562 h 1169974"/>
                  <a:gd name="connsiteX94" fmla="*/ 98043 w 1529464"/>
                  <a:gd name="connsiteY94" fmla="*/ 497729 h 1169974"/>
                  <a:gd name="connsiteX95" fmla="*/ 162097 w 1529464"/>
                  <a:gd name="connsiteY95" fmla="*/ 606883 h 1169974"/>
                  <a:gd name="connsiteX96" fmla="*/ 173208 w 1529464"/>
                  <a:gd name="connsiteY96" fmla="*/ 609825 h 1169974"/>
                  <a:gd name="connsiteX97" fmla="*/ 193144 w 1529464"/>
                  <a:gd name="connsiteY97" fmla="*/ 598059 h 1169974"/>
                  <a:gd name="connsiteX98" fmla="*/ 184320 w 1529464"/>
                  <a:gd name="connsiteY98" fmla="*/ 567013 h 1169974"/>
                  <a:gd name="connsiteX99" fmla="*/ 143796 w 1529464"/>
                  <a:gd name="connsiteY99" fmla="*/ 497729 h 1169974"/>
                  <a:gd name="connsiteX100" fmla="*/ 223210 w 1529464"/>
                  <a:gd name="connsiteY100" fmla="*/ 418315 h 1169974"/>
                  <a:gd name="connsiteX101" fmla="*/ 246087 w 1529464"/>
                  <a:gd name="connsiteY101" fmla="*/ 395438 h 1169974"/>
                  <a:gd name="connsiteX102" fmla="*/ 223210 w 1529464"/>
                  <a:gd name="connsiteY102" fmla="*/ 372562 h 1169974"/>
                  <a:gd name="connsiteX103" fmla="*/ 1055591 w 1529464"/>
                  <a:gd name="connsiteY103" fmla="*/ 98043 h 1169974"/>
                  <a:gd name="connsiteX104" fmla="*/ 1032715 w 1529464"/>
                  <a:gd name="connsiteY104" fmla="*/ 120919 h 1169974"/>
                  <a:gd name="connsiteX105" fmla="*/ 1055591 w 1529464"/>
                  <a:gd name="connsiteY105" fmla="*/ 143796 h 1169974"/>
                  <a:gd name="connsiteX106" fmla="*/ 1150366 w 1529464"/>
                  <a:gd name="connsiteY106" fmla="*/ 238570 h 1169974"/>
                  <a:gd name="connsiteX107" fmla="*/ 1173242 w 1529464"/>
                  <a:gd name="connsiteY107" fmla="*/ 261447 h 1169974"/>
                  <a:gd name="connsiteX108" fmla="*/ 1196119 w 1529464"/>
                  <a:gd name="connsiteY108" fmla="*/ 238570 h 1169974"/>
                  <a:gd name="connsiteX109" fmla="*/ 1055591 w 1529464"/>
                  <a:gd name="connsiteY109" fmla="*/ 98043 h 1169974"/>
                  <a:gd name="connsiteX110" fmla="*/ 473872 w 1529464"/>
                  <a:gd name="connsiteY110" fmla="*/ 98043 h 1169974"/>
                  <a:gd name="connsiteX111" fmla="*/ 333345 w 1529464"/>
                  <a:gd name="connsiteY111" fmla="*/ 238570 h 1169974"/>
                  <a:gd name="connsiteX112" fmla="*/ 356221 w 1529464"/>
                  <a:gd name="connsiteY112" fmla="*/ 261447 h 1169974"/>
                  <a:gd name="connsiteX113" fmla="*/ 379098 w 1529464"/>
                  <a:gd name="connsiteY113" fmla="*/ 238570 h 1169974"/>
                  <a:gd name="connsiteX114" fmla="*/ 473872 w 1529464"/>
                  <a:gd name="connsiteY114" fmla="*/ 143796 h 1169974"/>
                  <a:gd name="connsiteX115" fmla="*/ 496749 w 1529464"/>
                  <a:gd name="connsiteY115" fmla="*/ 120919 h 1169974"/>
                  <a:gd name="connsiteX116" fmla="*/ 473872 w 1529464"/>
                  <a:gd name="connsiteY116" fmla="*/ 98043 h 1169974"/>
                  <a:gd name="connsiteX117" fmla="*/ 1055918 w 1529464"/>
                  <a:gd name="connsiteY117" fmla="*/ 0 h 1169974"/>
                  <a:gd name="connsiteX118" fmla="*/ 1294488 w 1529464"/>
                  <a:gd name="connsiteY118" fmla="*/ 238570 h 1169974"/>
                  <a:gd name="connsiteX119" fmla="*/ 1291547 w 1529464"/>
                  <a:gd name="connsiteY119" fmla="*/ 275173 h 1169974"/>
                  <a:gd name="connsiteX120" fmla="*/ 1306253 w 1529464"/>
                  <a:gd name="connsiteY120" fmla="*/ 274519 h 1169974"/>
                  <a:gd name="connsiteX121" fmla="*/ 1529464 w 1529464"/>
                  <a:gd name="connsiteY121" fmla="*/ 497729 h 1169974"/>
                  <a:gd name="connsiteX122" fmla="*/ 1416061 w 1529464"/>
                  <a:gd name="connsiteY122" fmla="*/ 692507 h 1169974"/>
                  <a:gd name="connsiteX123" fmla="*/ 1462468 w 1529464"/>
                  <a:gd name="connsiteY123" fmla="*/ 820289 h 1169974"/>
                  <a:gd name="connsiteX124" fmla="*/ 1303312 w 1529464"/>
                  <a:gd name="connsiteY124" fmla="*/ 1015720 h 1169974"/>
                  <a:gd name="connsiteX125" fmla="*/ 1116051 w 1529464"/>
                  <a:gd name="connsiteY125" fmla="*/ 1169974 h 1169974"/>
                  <a:gd name="connsiteX126" fmla="*/ 1094481 w 1529464"/>
                  <a:gd name="connsiteY126" fmla="*/ 1168667 h 1169974"/>
                  <a:gd name="connsiteX127" fmla="*/ 1093828 w 1529464"/>
                  <a:gd name="connsiteY127" fmla="*/ 1169974 h 1169974"/>
                  <a:gd name="connsiteX128" fmla="*/ 817348 w 1529464"/>
                  <a:gd name="connsiteY128" fmla="*/ 1169974 h 1169974"/>
                  <a:gd name="connsiteX129" fmla="*/ 817348 w 1529464"/>
                  <a:gd name="connsiteY129" fmla="*/ 238570 h 1169974"/>
                  <a:gd name="connsiteX130" fmla="*/ 1055918 w 1529464"/>
                  <a:gd name="connsiteY130" fmla="*/ 0 h 1169974"/>
                  <a:gd name="connsiteX131" fmla="*/ 473872 w 1529464"/>
                  <a:gd name="connsiteY131" fmla="*/ 0 h 1169974"/>
                  <a:gd name="connsiteX132" fmla="*/ 712442 w 1529464"/>
                  <a:gd name="connsiteY132" fmla="*/ 238570 h 1169974"/>
                  <a:gd name="connsiteX133" fmla="*/ 712442 w 1529464"/>
                  <a:gd name="connsiteY133" fmla="*/ 1169974 h 1169974"/>
                  <a:gd name="connsiteX134" fmla="*/ 626819 w 1529464"/>
                  <a:gd name="connsiteY134" fmla="*/ 1169974 h 1169974"/>
                  <a:gd name="connsiteX135" fmla="*/ 626819 w 1529464"/>
                  <a:gd name="connsiteY135" fmla="*/ 1000034 h 1169974"/>
                  <a:gd name="connsiteX136" fmla="*/ 603942 w 1529464"/>
                  <a:gd name="connsiteY136" fmla="*/ 977157 h 1169974"/>
                  <a:gd name="connsiteX137" fmla="*/ 581065 w 1529464"/>
                  <a:gd name="connsiteY137" fmla="*/ 1000034 h 1169974"/>
                  <a:gd name="connsiteX138" fmla="*/ 581065 w 1529464"/>
                  <a:gd name="connsiteY138" fmla="*/ 1169974 h 1169974"/>
                  <a:gd name="connsiteX139" fmla="*/ 436289 w 1529464"/>
                  <a:gd name="connsiteY139" fmla="*/ 1169974 h 1169974"/>
                  <a:gd name="connsiteX140" fmla="*/ 435636 w 1529464"/>
                  <a:gd name="connsiteY140" fmla="*/ 1168667 h 1169974"/>
                  <a:gd name="connsiteX141" fmla="*/ 414066 w 1529464"/>
                  <a:gd name="connsiteY141" fmla="*/ 1169974 h 1169974"/>
                  <a:gd name="connsiteX142" fmla="*/ 226805 w 1529464"/>
                  <a:gd name="connsiteY142" fmla="*/ 1015720 h 1169974"/>
                  <a:gd name="connsiteX143" fmla="*/ 67649 w 1529464"/>
                  <a:gd name="connsiteY143" fmla="*/ 820289 h 1169974"/>
                  <a:gd name="connsiteX144" fmla="*/ 114056 w 1529464"/>
                  <a:gd name="connsiteY144" fmla="*/ 692507 h 1169974"/>
                  <a:gd name="connsiteX145" fmla="*/ 0 w 1529464"/>
                  <a:gd name="connsiteY145" fmla="*/ 497729 h 1169974"/>
                  <a:gd name="connsiteX146" fmla="*/ 223210 w 1529464"/>
                  <a:gd name="connsiteY146" fmla="*/ 274519 h 1169974"/>
                  <a:gd name="connsiteX147" fmla="*/ 237917 w 1529464"/>
                  <a:gd name="connsiteY147" fmla="*/ 275173 h 1169974"/>
                  <a:gd name="connsiteX148" fmla="*/ 235302 w 1529464"/>
                  <a:gd name="connsiteY148" fmla="*/ 238570 h 1169974"/>
                  <a:gd name="connsiteX149" fmla="*/ 473872 w 1529464"/>
                  <a:gd name="connsiteY149" fmla="*/ 0 h 1169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1529464" h="1169974">
                    <a:moveTo>
                      <a:pt x="1188276" y="970294"/>
                    </a:moveTo>
                    <a:cubicBezTo>
                      <a:pt x="1175857" y="967680"/>
                      <a:pt x="1163765" y="975850"/>
                      <a:pt x="1161477" y="988269"/>
                    </a:cubicBezTo>
                    <a:cubicBezTo>
                      <a:pt x="1157229" y="1010165"/>
                      <a:pt x="1137947" y="1026178"/>
                      <a:pt x="1115397" y="1026178"/>
                    </a:cubicBezTo>
                    <a:cubicBezTo>
                      <a:pt x="1113763" y="1026178"/>
                      <a:pt x="1111802" y="1026178"/>
                      <a:pt x="1109842" y="1025852"/>
                    </a:cubicBezTo>
                    <a:cubicBezTo>
                      <a:pt x="1097423" y="1024544"/>
                      <a:pt x="1085984" y="1033695"/>
                      <a:pt x="1084677" y="1046114"/>
                    </a:cubicBezTo>
                    <a:cubicBezTo>
                      <a:pt x="1083370" y="1058532"/>
                      <a:pt x="1092521" y="1069971"/>
                      <a:pt x="1104939" y="1071278"/>
                    </a:cubicBezTo>
                    <a:cubicBezTo>
                      <a:pt x="1108534" y="1071605"/>
                      <a:pt x="1112129" y="1071932"/>
                      <a:pt x="1115397" y="1071932"/>
                    </a:cubicBezTo>
                    <a:cubicBezTo>
                      <a:pt x="1159516" y="1071932"/>
                      <a:pt x="1197753" y="1040558"/>
                      <a:pt x="1206250" y="997092"/>
                    </a:cubicBezTo>
                    <a:cubicBezTo>
                      <a:pt x="1208864" y="984674"/>
                      <a:pt x="1200694" y="972582"/>
                      <a:pt x="1188276" y="970294"/>
                    </a:cubicBezTo>
                    <a:close/>
                    <a:moveTo>
                      <a:pt x="341188" y="970294"/>
                    </a:moveTo>
                    <a:cubicBezTo>
                      <a:pt x="329096" y="972582"/>
                      <a:pt x="320926" y="984674"/>
                      <a:pt x="323214" y="997092"/>
                    </a:cubicBezTo>
                    <a:cubicBezTo>
                      <a:pt x="331384" y="1040558"/>
                      <a:pt x="369620" y="1071932"/>
                      <a:pt x="414066" y="1071932"/>
                    </a:cubicBezTo>
                    <a:cubicBezTo>
                      <a:pt x="417334" y="1071932"/>
                      <a:pt x="420929" y="1071605"/>
                      <a:pt x="424524" y="1071278"/>
                    </a:cubicBezTo>
                    <a:cubicBezTo>
                      <a:pt x="436943" y="1069971"/>
                      <a:pt x="446093" y="1058532"/>
                      <a:pt x="444786" y="1046114"/>
                    </a:cubicBezTo>
                    <a:cubicBezTo>
                      <a:pt x="443479" y="1033368"/>
                      <a:pt x="432041" y="1024544"/>
                      <a:pt x="419622" y="1025852"/>
                    </a:cubicBezTo>
                    <a:cubicBezTo>
                      <a:pt x="417661" y="1026178"/>
                      <a:pt x="415700" y="1026178"/>
                      <a:pt x="414066" y="1026178"/>
                    </a:cubicBezTo>
                    <a:cubicBezTo>
                      <a:pt x="391516" y="1026178"/>
                      <a:pt x="372235" y="1010165"/>
                      <a:pt x="367986" y="988269"/>
                    </a:cubicBezTo>
                    <a:cubicBezTo>
                      <a:pt x="365699" y="976177"/>
                      <a:pt x="353607" y="968007"/>
                      <a:pt x="341188" y="970294"/>
                    </a:cubicBezTo>
                    <a:close/>
                    <a:moveTo>
                      <a:pt x="598713" y="874539"/>
                    </a:moveTo>
                    <a:cubicBezTo>
                      <a:pt x="597406" y="874866"/>
                      <a:pt x="595772" y="875193"/>
                      <a:pt x="594464" y="875847"/>
                    </a:cubicBezTo>
                    <a:cubicBezTo>
                      <a:pt x="593157" y="876173"/>
                      <a:pt x="591850" y="876827"/>
                      <a:pt x="590543" y="877807"/>
                    </a:cubicBezTo>
                    <a:cubicBezTo>
                      <a:pt x="589236" y="878788"/>
                      <a:pt x="587928" y="879768"/>
                      <a:pt x="586948" y="880749"/>
                    </a:cubicBezTo>
                    <a:cubicBezTo>
                      <a:pt x="585641" y="882056"/>
                      <a:pt x="584987" y="883036"/>
                      <a:pt x="584007" y="884344"/>
                    </a:cubicBezTo>
                    <a:cubicBezTo>
                      <a:pt x="583026" y="885651"/>
                      <a:pt x="582373" y="886958"/>
                      <a:pt x="581719" y="888265"/>
                    </a:cubicBezTo>
                    <a:cubicBezTo>
                      <a:pt x="581065" y="889573"/>
                      <a:pt x="580739" y="891207"/>
                      <a:pt x="580412" y="892514"/>
                    </a:cubicBezTo>
                    <a:cubicBezTo>
                      <a:pt x="580085" y="894148"/>
                      <a:pt x="580085" y="895782"/>
                      <a:pt x="580085" y="897089"/>
                    </a:cubicBezTo>
                    <a:cubicBezTo>
                      <a:pt x="580085" y="898723"/>
                      <a:pt x="580085" y="900030"/>
                      <a:pt x="580412" y="901664"/>
                    </a:cubicBezTo>
                    <a:cubicBezTo>
                      <a:pt x="580739" y="902972"/>
                      <a:pt x="581065" y="904606"/>
                      <a:pt x="581719" y="905913"/>
                    </a:cubicBezTo>
                    <a:cubicBezTo>
                      <a:pt x="582373" y="907220"/>
                      <a:pt x="583026" y="908527"/>
                      <a:pt x="584007" y="909835"/>
                    </a:cubicBezTo>
                    <a:cubicBezTo>
                      <a:pt x="584987" y="911142"/>
                      <a:pt x="585967" y="912449"/>
                      <a:pt x="586948" y="913430"/>
                    </a:cubicBezTo>
                    <a:cubicBezTo>
                      <a:pt x="588255" y="914737"/>
                      <a:pt x="589236" y="915390"/>
                      <a:pt x="590543" y="916371"/>
                    </a:cubicBezTo>
                    <a:cubicBezTo>
                      <a:pt x="591850" y="917351"/>
                      <a:pt x="593157" y="918005"/>
                      <a:pt x="594464" y="918658"/>
                    </a:cubicBezTo>
                    <a:cubicBezTo>
                      <a:pt x="595772" y="919312"/>
                      <a:pt x="597079" y="919639"/>
                      <a:pt x="598713" y="919966"/>
                    </a:cubicBezTo>
                    <a:cubicBezTo>
                      <a:pt x="600347" y="920293"/>
                      <a:pt x="601654" y="920293"/>
                      <a:pt x="603288" y="920293"/>
                    </a:cubicBezTo>
                    <a:cubicBezTo>
                      <a:pt x="604922" y="920293"/>
                      <a:pt x="606556" y="920293"/>
                      <a:pt x="607864" y="919966"/>
                    </a:cubicBezTo>
                    <a:cubicBezTo>
                      <a:pt x="609171" y="919639"/>
                      <a:pt x="610805" y="919312"/>
                      <a:pt x="612112" y="918658"/>
                    </a:cubicBezTo>
                    <a:cubicBezTo>
                      <a:pt x="613419" y="918005"/>
                      <a:pt x="614727" y="917351"/>
                      <a:pt x="616034" y="916371"/>
                    </a:cubicBezTo>
                    <a:cubicBezTo>
                      <a:pt x="617341" y="915390"/>
                      <a:pt x="618648" y="914410"/>
                      <a:pt x="619629" y="913430"/>
                    </a:cubicBezTo>
                    <a:cubicBezTo>
                      <a:pt x="623877" y="909181"/>
                      <a:pt x="626492" y="903298"/>
                      <a:pt x="625838" y="897089"/>
                    </a:cubicBezTo>
                    <a:cubicBezTo>
                      <a:pt x="625838" y="895455"/>
                      <a:pt x="625838" y="894148"/>
                      <a:pt x="625511" y="892514"/>
                    </a:cubicBezTo>
                    <a:cubicBezTo>
                      <a:pt x="625185" y="891207"/>
                      <a:pt x="624858" y="889573"/>
                      <a:pt x="624204" y="888265"/>
                    </a:cubicBezTo>
                    <a:cubicBezTo>
                      <a:pt x="623877" y="886958"/>
                      <a:pt x="623224" y="885651"/>
                      <a:pt x="622243" y="884344"/>
                    </a:cubicBezTo>
                    <a:cubicBezTo>
                      <a:pt x="621263" y="883036"/>
                      <a:pt x="620282" y="881729"/>
                      <a:pt x="619302" y="880749"/>
                    </a:cubicBezTo>
                    <a:cubicBezTo>
                      <a:pt x="617995" y="879768"/>
                      <a:pt x="617014" y="878788"/>
                      <a:pt x="615707" y="877807"/>
                    </a:cubicBezTo>
                    <a:cubicBezTo>
                      <a:pt x="614400" y="877154"/>
                      <a:pt x="613093" y="876500"/>
                      <a:pt x="611785" y="875847"/>
                    </a:cubicBezTo>
                    <a:cubicBezTo>
                      <a:pt x="610478" y="875193"/>
                      <a:pt x="608844" y="874866"/>
                      <a:pt x="607537" y="874539"/>
                    </a:cubicBezTo>
                    <a:cubicBezTo>
                      <a:pt x="604596" y="873886"/>
                      <a:pt x="601654" y="873886"/>
                      <a:pt x="598713" y="874539"/>
                    </a:cubicBezTo>
                    <a:close/>
                    <a:moveTo>
                      <a:pt x="205113" y="747043"/>
                    </a:moveTo>
                    <a:cubicBezTo>
                      <a:pt x="199272" y="747574"/>
                      <a:pt x="193634" y="750352"/>
                      <a:pt x="189549" y="755254"/>
                    </a:cubicBezTo>
                    <a:cubicBezTo>
                      <a:pt x="178764" y="768327"/>
                      <a:pt x="166019" y="789896"/>
                      <a:pt x="166019" y="820289"/>
                    </a:cubicBezTo>
                    <a:cubicBezTo>
                      <a:pt x="166019" y="868330"/>
                      <a:pt x="200007" y="910161"/>
                      <a:pt x="246740" y="919639"/>
                    </a:cubicBezTo>
                    <a:cubicBezTo>
                      <a:pt x="248374" y="919966"/>
                      <a:pt x="249682" y="919966"/>
                      <a:pt x="251316" y="919966"/>
                    </a:cubicBezTo>
                    <a:cubicBezTo>
                      <a:pt x="261774" y="919966"/>
                      <a:pt x="271251" y="912449"/>
                      <a:pt x="273539" y="901664"/>
                    </a:cubicBezTo>
                    <a:cubicBezTo>
                      <a:pt x="275826" y="889246"/>
                      <a:pt x="267983" y="877154"/>
                      <a:pt x="256218" y="874866"/>
                    </a:cubicBezTo>
                    <a:cubicBezTo>
                      <a:pt x="230727" y="869637"/>
                      <a:pt x="212099" y="846761"/>
                      <a:pt x="212099" y="820289"/>
                    </a:cubicBezTo>
                    <a:cubicBezTo>
                      <a:pt x="212099" y="803622"/>
                      <a:pt x="218962" y="791857"/>
                      <a:pt x="224844" y="784667"/>
                    </a:cubicBezTo>
                    <a:cubicBezTo>
                      <a:pt x="233014" y="774863"/>
                      <a:pt x="231707" y="760483"/>
                      <a:pt x="221903" y="752313"/>
                    </a:cubicBezTo>
                    <a:cubicBezTo>
                      <a:pt x="217001" y="748228"/>
                      <a:pt x="210955" y="746512"/>
                      <a:pt x="205113" y="747043"/>
                    </a:cubicBezTo>
                    <a:close/>
                    <a:moveTo>
                      <a:pt x="1325331" y="746716"/>
                    </a:moveTo>
                    <a:cubicBezTo>
                      <a:pt x="1319489" y="746185"/>
                      <a:pt x="1313443" y="747901"/>
                      <a:pt x="1308541" y="751986"/>
                    </a:cubicBezTo>
                    <a:cubicBezTo>
                      <a:pt x="1298737" y="760156"/>
                      <a:pt x="1297430" y="774536"/>
                      <a:pt x="1305600" y="784340"/>
                    </a:cubicBezTo>
                    <a:cubicBezTo>
                      <a:pt x="1311482" y="791530"/>
                      <a:pt x="1318345" y="803295"/>
                      <a:pt x="1318345" y="819962"/>
                    </a:cubicBezTo>
                    <a:cubicBezTo>
                      <a:pt x="1318345" y="846434"/>
                      <a:pt x="1299717" y="869310"/>
                      <a:pt x="1274226" y="874539"/>
                    </a:cubicBezTo>
                    <a:cubicBezTo>
                      <a:pt x="1261807" y="877154"/>
                      <a:pt x="1253637" y="889246"/>
                      <a:pt x="1256252" y="901664"/>
                    </a:cubicBezTo>
                    <a:cubicBezTo>
                      <a:pt x="1258213" y="912449"/>
                      <a:pt x="1267690" y="919966"/>
                      <a:pt x="1278475" y="919966"/>
                    </a:cubicBezTo>
                    <a:cubicBezTo>
                      <a:pt x="1280109" y="919966"/>
                      <a:pt x="1281416" y="919966"/>
                      <a:pt x="1283050" y="919639"/>
                    </a:cubicBezTo>
                    <a:cubicBezTo>
                      <a:pt x="1329784" y="909835"/>
                      <a:pt x="1363772" y="868330"/>
                      <a:pt x="1364425" y="819962"/>
                    </a:cubicBezTo>
                    <a:cubicBezTo>
                      <a:pt x="1364425" y="789569"/>
                      <a:pt x="1351680" y="767673"/>
                      <a:pt x="1340895" y="754927"/>
                    </a:cubicBezTo>
                    <a:cubicBezTo>
                      <a:pt x="1336810" y="750025"/>
                      <a:pt x="1331172" y="747247"/>
                      <a:pt x="1325331" y="746716"/>
                    </a:cubicBezTo>
                    <a:close/>
                    <a:moveTo>
                      <a:pt x="990230" y="519625"/>
                    </a:moveTo>
                    <a:cubicBezTo>
                      <a:pt x="977484" y="519625"/>
                      <a:pt x="967353" y="529756"/>
                      <a:pt x="967353" y="542502"/>
                    </a:cubicBezTo>
                    <a:lnTo>
                      <a:pt x="967353" y="783360"/>
                    </a:lnTo>
                    <a:cubicBezTo>
                      <a:pt x="967353" y="796105"/>
                      <a:pt x="977484" y="806236"/>
                      <a:pt x="990230" y="806236"/>
                    </a:cubicBezTo>
                    <a:cubicBezTo>
                      <a:pt x="1002975" y="806236"/>
                      <a:pt x="1013106" y="796105"/>
                      <a:pt x="1013106" y="783360"/>
                    </a:cubicBezTo>
                    <a:lnTo>
                      <a:pt x="1013106" y="542502"/>
                    </a:lnTo>
                    <a:cubicBezTo>
                      <a:pt x="1013106" y="529756"/>
                      <a:pt x="1002975" y="519625"/>
                      <a:pt x="990230" y="519625"/>
                    </a:cubicBezTo>
                    <a:close/>
                    <a:moveTo>
                      <a:pt x="539234" y="519625"/>
                    </a:moveTo>
                    <a:cubicBezTo>
                      <a:pt x="526488" y="519625"/>
                      <a:pt x="516357" y="529756"/>
                      <a:pt x="516357" y="542502"/>
                    </a:cubicBezTo>
                    <a:lnTo>
                      <a:pt x="516357" y="783360"/>
                    </a:lnTo>
                    <a:cubicBezTo>
                      <a:pt x="516357" y="796105"/>
                      <a:pt x="526488" y="806236"/>
                      <a:pt x="539234" y="806236"/>
                    </a:cubicBezTo>
                    <a:cubicBezTo>
                      <a:pt x="551979" y="806236"/>
                      <a:pt x="562110" y="796105"/>
                      <a:pt x="562110" y="783360"/>
                    </a:cubicBezTo>
                    <a:lnTo>
                      <a:pt x="562110" y="542502"/>
                    </a:lnTo>
                    <a:cubicBezTo>
                      <a:pt x="562110" y="529756"/>
                      <a:pt x="551979" y="519625"/>
                      <a:pt x="539234" y="519625"/>
                    </a:cubicBezTo>
                    <a:close/>
                    <a:moveTo>
                      <a:pt x="1306253" y="372888"/>
                    </a:moveTo>
                    <a:cubicBezTo>
                      <a:pt x="1293508" y="372888"/>
                      <a:pt x="1283377" y="383019"/>
                      <a:pt x="1283377" y="395765"/>
                    </a:cubicBezTo>
                    <a:cubicBezTo>
                      <a:pt x="1283377" y="408511"/>
                      <a:pt x="1293508" y="418642"/>
                      <a:pt x="1306253" y="418642"/>
                    </a:cubicBezTo>
                    <a:cubicBezTo>
                      <a:pt x="1350046" y="418642"/>
                      <a:pt x="1385668" y="454264"/>
                      <a:pt x="1385668" y="498056"/>
                    </a:cubicBezTo>
                    <a:cubicBezTo>
                      <a:pt x="1385668" y="526488"/>
                      <a:pt x="1370308" y="553287"/>
                      <a:pt x="1345144" y="567339"/>
                    </a:cubicBezTo>
                    <a:cubicBezTo>
                      <a:pt x="1334032" y="573549"/>
                      <a:pt x="1330110" y="587275"/>
                      <a:pt x="1336320" y="598386"/>
                    </a:cubicBezTo>
                    <a:cubicBezTo>
                      <a:pt x="1340568" y="605903"/>
                      <a:pt x="1348412" y="610151"/>
                      <a:pt x="1356255" y="610151"/>
                    </a:cubicBezTo>
                    <a:cubicBezTo>
                      <a:pt x="1359850" y="610151"/>
                      <a:pt x="1363772" y="609171"/>
                      <a:pt x="1367367" y="607210"/>
                    </a:cubicBezTo>
                    <a:cubicBezTo>
                      <a:pt x="1406910" y="584987"/>
                      <a:pt x="1431421" y="542829"/>
                      <a:pt x="1431421" y="498056"/>
                    </a:cubicBezTo>
                    <a:cubicBezTo>
                      <a:pt x="1431421" y="429099"/>
                      <a:pt x="1375210" y="372888"/>
                      <a:pt x="1306253" y="372888"/>
                    </a:cubicBezTo>
                    <a:close/>
                    <a:moveTo>
                      <a:pt x="223210" y="372562"/>
                    </a:moveTo>
                    <a:cubicBezTo>
                      <a:pt x="154254" y="372562"/>
                      <a:pt x="98043" y="428773"/>
                      <a:pt x="98043" y="497729"/>
                    </a:cubicBezTo>
                    <a:cubicBezTo>
                      <a:pt x="98043" y="542829"/>
                      <a:pt x="122553" y="584987"/>
                      <a:pt x="162097" y="606883"/>
                    </a:cubicBezTo>
                    <a:cubicBezTo>
                      <a:pt x="165692" y="608844"/>
                      <a:pt x="169287" y="609825"/>
                      <a:pt x="173208" y="609825"/>
                    </a:cubicBezTo>
                    <a:cubicBezTo>
                      <a:pt x="181052" y="609825"/>
                      <a:pt x="188895" y="605576"/>
                      <a:pt x="193144" y="598059"/>
                    </a:cubicBezTo>
                    <a:cubicBezTo>
                      <a:pt x="199353" y="587275"/>
                      <a:pt x="195431" y="573222"/>
                      <a:pt x="184320" y="567013"/>
                    </a:cubicBezTo>
                    <a:cubicBezTo>
                      <a:pt x="159483" y="552960"/>
                      <a:pt x="143796" y="526488"/>
                      <a:pt x="143796" y="497729"/>
                    </a:cubicBezTo>
                    <a:cubicBezTo>
                      <a:pt x="143796" y="453937"/>
                      <a:pt x="179418" y="418315"/>
                      <a:pt x="223210" y="418315"/>
                    </a:cubicBezTo>
                    <a:cubicBezTo>
                      <a:pt x="235956" y="418315"/>
                      <a:pt x="246087" y="408184"/>
                      <a:pt x="246087" y="395438"/>
                    </a:cubicBezTo>
                    <a:cubicBezTo>
                      <a:pt x="246087" y="382693"/>
                      <a:pt x="235956" y="372562"/>
                      <a:pt x="223210" y="372562"/>
                    </a:cubicBezTo>
                    <a:close/>
                    <a:moveTo>
                      <a:pt x="1055591" y="98043"/>
                    </a:moveTo>
                    <a:cubicBezTo>
                      <a:pt x="1042846" y="98043"/>
                      <a:pt x="1032715" y="108174"/>
                      <a:pt x="1032715" y="120919"/>
                    </a:cubicBezTo>
                    <a:cubicBezTo>
                      <a:pt x="1032715" y="133665"/>
                      <a:pt x="1042846" y="143796"/>
                      <a:pt x="1055591" y="143796"/>
                    </a:cubicBezTo>
                    <a:cubicBezTo>
                      <a:pt x="1107881" y="143796"/>
                      <a:pt x="1150366" y="186281"/>
                      <a:pt x="1150366" y="238570"/>
                    </a:cubicBezTo>
                    <a:cubicBezTo>
                      <a:pt x="1150366" y="251316"/>
                      <a:pt x="1160497" y="261447"/>
                      <a:pt x="1173242" y="261447"/>
                    </a:cubicBezTo>
                    <a:cubicBezTo>
                      <a:pt x="1185988" y="261447"/>
                      <a:pt x="1196119" y="251316"/>
                      <a:pt x="1196119" y="238570"/>
                    </a:cubicBezTo>
                    <a:cubicBezTo>
                      <a:pt x="1196119" y="161117"/>
                      <a:pt x="1133045" y="98043"/>
                      <a:pt x="1055591" y="98043"/>
                    </a:cubicBezTo>
                    <a:close/>
                    <a:moveTo>
                      <a:pt x="473872" y="98043"/>
                    </a:moveTo>
                    <a:cubicBezTo>
                      <a:pt x="396419" y="98043"/>
                      <a:pt x="333345" y="161117"/>
                      <a:pt x="333345" y="238570"/>
                    </a:cubicBezTo>
                    <a:cubicBezTo>
                      <a:pt x="333345" y="251316"/>
                      <a:pt x="343476" y="261447"/>
                      <a:pt x="356221" y="261447"/>
                    </a:cubicBezTo>
                    <a:cubicBezTo>
                      <a:pt x="368967" y="261447"/>
                      <a:pt x="379098" y="251316"/>
                      <a:pt x="379098" y="238570"/>
                    </a:cubicBezTo>
                    <a:cubicBezTo>
                      <a:pt x="379098" y="186281"/>
                      <a:pt x="421583" y="143796"/>
                      <a:pt x="473872" y="143796"/>
                    </a:cubicBezTo>
                    <a:cubicBezTo>
                      <a:pt x="486618" y="143796"/>
                      <a:pt x="496749" y="133665"/>
                      <a:pt x="496749" y="120919"/>
                    </a:cubicBezTo>
                    <a:cubicBezTo>
                      <a:pt x="496749" y="108174"/>
                      <a:pt x="486618" y="98043"/>
                      <a:pt x="473872" y="98043"/>
                    </a:cubicBezTo>
                    <a:close/>
                    <a:moveTo>
                      <a:pt x="1055918" y="0"/>
                    </a:moveTo>
                    <a:cubicBezTo>
                      <a:pt x="1187622" y="0"/>
                      <a:pt x="1294488" y="106866"/>
                      <a:pt x="1294488" y="238570"/>
                    </a:cubicBezTo>
                    <a:cubicBezTo>
                      <a:pt x="1294488" y="250989"/>
                      <a:pt x="1293508" y="263408"/>
                      <a:pt x="1291547" y="275173"/>
                    </a:cubicBezTo>
                    <a:cubicBezTo>
                      <a:pt x="1296449" y="274846"/>
                      <a:pt x="1301351" y="274519"/>
                      <a:pt x="1306253" y="274519"/>
                    </a:cubicBezTo>
                    <a:cubicBezTo>
                      <a:pt x="1429460" y="274519"/>
                      <a:pt x="1529464" y="374522"/>
                      <a:pt x="1529464" y="497729"/>
                    </a:cubicBezTo>
                    <a:cubicBezTo>
                      <a:pt x="1529464" y="581392"/>
                      <a:pt x="1483384" y="654270"/>
                      <a:pt x="1416061" y="692507"/>
                    </a:cubicBezTo>
                    <a:cubicBezTo>
                      <a:pt x="1445147" y="727149"/>
                      <a:pt x="1462468" y="771595"/>
                      <a:pt x="1462468" y="820289"/>
                    </a:cubicBezTo>
                    <a:cubicBezTo>
                      <a:pt x="1462468" y="916698"/>
                      <a:pt x="1394165" y="997092"/>
                      <a:pt x="1303312" y="1015720"/>
                    </a:cubicBezTo>
                    <a:cubicBezTo>
                      <a:pt x="1286318" y="1103632"/>
                      <a:pt x="1208864" y="1169974"/>
                      <a:pt x="1116051" y="1169974"/>
                    </a:cubicBezTo>
                    <a:cubicBezTo>
                      <a:pt x="1108534" y="1169974"/>
                      <a:pt x="1101344" y="1169320"/>
                      <a:pt x="1094481" y="1168667"/>
                    </a:cubicBezTo>
                    <a:lnTo>
                      <a:pt x="1093828" y="1169974"/>
                    </a:lnTo>
                    <a:lnTo>
                      <a:pt x="817348" y="1169974"/>
                    </a:lnTo>
                    <a:lnTo>
                      <a:pt x="817348" y="238570"/>
                    </a:lnTo>
                    <a:cubicBezTo>
                      <a:pt x="817348" y="106866"/>
                      <a:pt x="924214" y="0"/>
                      <a:pt x="1055918" y="0"/>
                    </a:cubicBezTo>
                    <a:close/>
                    <a:moveTo>
                      <a:pt x="473872" y="0"/>
                    </a:moveTo>
                    <a:cubicBezTo>
                      <a:pt x="605576" y="0"/>
                      <a:pt x="712442" y="106866"/>
                      <a:pt x="712442" y="238570"/>
                    </a:cubicBezTo>
                    <a:lnTo>
                      <a:pt x="712442" y="1169974"/>
                    </a:lnTo>
                    <a:lnTo>
                      <a:pt x="626819" y="1169974"/>
                    </a:lnTo>
                    <a:lnTo>
                      <a:pt x="626819" y="1000034"/>
                    </a:lnTo>
                    <a:cubicBezTo>
                      <a:pt x="626819" y="987288"/>
                      <a:pt x="616687" y="977157"/>
                      <a:pt x="603942" y="977157"/>
                    </a:cubicBezTo>
                    <a:cubicBezTo>
                      <a:pt x="591196" y="977157"/>
                      <a:pt x="581065" y="987288"/>
                      <a:pt x="581065" y="1000034"/>
                    </a:cubicBezTo>
                    <a:lnTo>
                      <a:pt x="581065" y="1169974"/>
                    </a:lnTo>
                    <a:lnTo>
                      <a:pt x="436289" y="1169974"/>
                    </a:lnTo>
                    <a:lnTo>
                      <a:pt x="435636" y="1168667"/>
                    </a:lnTo>
                    <a:cubicBezTo>
                      <a:pt x="428446" y="1169647"/>
                      <a:pt x="421256" y="1169974"/>
                      <a:pt x="414066" y="1169974"/>
                    </a:cubicBezTo>
                    <a:cubicBezTo>
                      <a:pt x="320926" y="1169974"/>
                      <a:pt x="243799" y="1103632"/>
                      <a:pt x="226805" y="1015720"/>
                    </a:cubicBezTo>
                    <a:cubicBezTo>
                      <a:pt x="135952" y="997092"/>
                      <a:pt x="67649" y="916698"/>
                      <a:pt x="67649" y="820289"/>
                    </a:cubicBezTo>
                    <a:cubicBezTo>
                      <a:pt x="67649" y="771595"/>
                      <a:pt x="84970" y="727149"/>
                      <a:pt x="114056" y="692507"/>
                    </a:cubicBezTo>
                    <a:cubicBezTo>
                      <a:pt x="46080" y="653944"/>
                      <a:pt x="0" y="581392"/>
                      <a:pt x="0" y="497729"/>
                    </a:cubicBezTo>
                    <a:cubicBezTo>
                      <a:pt x="0" y="374522"/>
                      <a:pt x="100003" y="274519"/>
                      <a:pt x="223210" y="274519"/>
                    </a:cubicBezTo>
                    <a:cubicBezTo>
                      <a:pt x="228112" y="274519"/>
                      <a:pt x="233014" y="274846"/>
                      <a:pt x="237917" y="275173"/>
                    </a:cubicBezTo>
                    <a:cubicBezTo>
                      <a:pt x="236282" y="263081"/>
                      <a:pt x="235302" y="250989"/>
                      <a:pt x="235302" y="238570"/>
                    </a:cubicBezTo>
                    <a:cubicBezTo>
                      <a:pt x="235302" y="106866"/>
                      <a:pt x="342168" y="0"/>
                      <a:pt x="4738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2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9F85-C223-11A2-F67E-7D9E1DE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Challenges and Limitations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FB1E0-99DA-44AB-9C3A-AEB9EC54F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76AF7-3B24-A636-A772-33A17DBA1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8" name="Picture Placeholder 7" descr="A doctor using a computer&#10;&#10;Description automatically generated">
            <a:extLst>
              <a:ext uri="{FF2B5EF4-FFF2-40B4-BE49-F238E27FC236}">
                <a16:creationId xmlns:a16="http://schemas.microsoft.com/office/drawing/2014/main" id="{6B8E6483-131D-A2F1-024A-B7D456DBFB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38"/>
          <a:stretch/>
        </p:blipFill>
        <p:spPr>
          <a:xfrm>
            <a:off x="0" y="3429000"/>
            <a:ext cx="12192001" cy="2934478"/>
          </a:xfr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186B2C1-18D8-3CB2-0F7F-B2ABC6CB0AC4}"/>
              </a:ext>
            </a:extLst>
          </p:cNvPr>
          <p:cNvGrpSpPr/>
          <p:nvPr/>
        </p:nvGrpSpPr>
        <p:grpSpPr>
          <a:xfrm>
            <a:off x="300043" y="1307949"/>
            <a:ext cx="5596582" cy="1720833"/>
            <a:chOff x="6165634" y="1860566"/>
            <a:chExt cx="5596582" cy="1720833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9C8F92-2F5C-6E02-5117-7CEB634EF0FD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6DDA475-BB0D-4CF0-5E29-9A01B106E6C8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99FF568-CAA7-DA9B-8566-D1B020D102C7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C705200C-2F19-8D34-1A65-B962EE19C630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FB83B1C9-087D-4986-0E75-6F002309EC12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25B3F694-BF30-6DDD-5F69-4D1E9EFB472B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886C5D5E-C1ED-0157-5E1B-527E851F9326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70381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EAFAD98-487D-15D9-ADD8-DAF852C2690B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686F11-6A32-3603-40AB-D3531671CF44}"/>
              </a:ext>
            </a:extLst>
          </p:cNvPr>
          <p:cNvGrpSpPr/>
          <p:nvPr/>
        </p:nvGrpSpPr>
        <p:grpSpPr>
          <a:xfrm>
            <a:off x="6295375" y="1307949"/>
            <a:ext cx="5596582" cy="1720833"/>
            <a:chOff x="6165634" y="1860566"/>
            <a:chExt cx="5596582" cy="172083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05C1CF-42E6-2FC7-7AB9-EA4731068631}"/>
                </a:ext>
              </a:extLst>
            </p:cNvPr>
            <p:cNvGrpSpPr/>
            <p:nvPr/>
          </p:nvGrpSpPr>
          <p:grpSpPr>
            <a:xfrm>
              <a:off x="6165634" y="1860566"/>
              <a:ext cx="5596582" cy="1720833"/>
              <a:chOff x="6165634" y="1860566"/>
              <a:chExt cx="5596582" cy="1720833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C4A01F9-5934-38B1-688D-AF3AC7D83F63}"/>
                  </a:ext>
                </a:extLst>
              </p:cNvPr>
              <p:cNvSpPr/>
              <p:nvPr/>
            </p:nvSpPr>
            <p:spPr>
              <a:xfrm>
                <a:off x="6165634" y="1861977"/>
                <a:ext cx="832472" cy="1718011"/>
              </a:xfrm>
              <a:custGeom>
                <a:avLst/>
                <a:gdLst>
                  <a:gd name="connsiteX0" fmla="*/ 0 w 832472"/>
                  <a:gd name="connsiteY0" fmla="*/ 859005 h 1718011"/>
                  <a:gd name="connsiteX1" fmla="*/ 0 w 832472"/>
                  <a:gd name="connsiteY1" fmla="*/ 859006 h 1718011"/>
                  <a:gd name="connsiteX2" fmla="*/ 0 w 832472"/>
                  <a:gd name="connsiteY2" fmla="*/ 859006 h 1718011"/>
                  <a:gd name="connsiteX3" fmla="*/ 832472 w 832472"/>
                  <a:gd name="connsiteY3" fmla="*/ 0 h 1718011"/>
                  <a:gd name="connsiteX4" fmla="*/ 832472 w 832472"/>
                  <a:gd name="connsiteY4" fmla="*/ 1718011 h 1718011"/>
                  <a:gd name="connsiteX5" fmla="*/ 772445 w 832472"/>
                  <a:gd name="connsiteY5" fmla="*/ 1714980 h 1718011"/>
                  <a:gd name="connsiteX6" fmla="*/ 17481 w 832472"/>
                  <a:gd name="connsiteY6" fmla="*/ 1032409 h 1718011"/>
                  <a:gd name="connsiteX7" fmla="*/ 0 w 832472"/>
                  <a:gd name="connsiteY7" fmla="*/ 859006 h 1718011"/>
                  <a:gd name="connsiteX8" fmla="*/ 17481 w 832472"/>
                  <a:gd name="connsiteY8" fmla="*/ 685602 h 1718011"/>
                  <a:gd name="connsiteX9" fmla="*/ 772445 w 832472"/>
                  <a:gd name="connsiteY9" fmla="*/ 3031 h 17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472" h="1718011">
                    <a:moveTo>
                      <a:pt x="0" y="859005"/>
                    </a:moveTo>
                    <a:lnTo>
                      <a:pt x="0" y="859006"/>
                    </a:lnTo>
                    <a:lnTo>
                      <a:pt x="0" y="859006"/>
                    </a:lnTo>
                    <a:close/>
                    <a:moveTo>
                      <a:pt x="832472" y="0"/>
                    </a:moveTo>
                    <a:lnTo>
                      <a:pt x="832472" y="1718011"/>
                    </a:lnTo>
                    <a:lnTo>
                      <a:pt x="772445" y="1714980"/>
                    </a:lnTo>
                    <a:cubicBezTo>
                      <a:pt x="396424" y="1676793"/>
                      <a:pt x="91981" y="1396481"/>
                      <a:pt x="17481" y="1032409"/>
                    </a:cubicBezTo>
                    <a:lnTo>
                      <a:pt x="0" y="859006"/>
                    </a:lnTo>
                    <a:lnTo>
                      <a:pt x="17481" y="685602"/>
                    </a:lnTo>
                    <a:cubicBezTo>
                      <a:pt x="91981" y="321530"/>
                      <a:pt x="396424" y="41218"/>
                      <a:pt x="772445" y="30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>
                  <a:solidFill>
                    <a:schemeClr val="tx2"/>
                  </a:solidFill>
                  <a:latin typeface="+mj-lt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3365F99-DAFD-DE29-A820-0E21227E1D03}"/>
                  </a:ext>
                </a:extLst>
              </p:cNvPr>
              <p:cNvGrpSpPr/>
              <p:nvPr/>
            </p:nvGrpSpPr>
            <p:grpSpPr>
              <a:xfrm>
                <a:off x="7069178" y="1860566"/>
                <a:ext cx="4693038" cy="1720833"/>
                <a:chOff x="8407573" y="2510323"/>
                <a:chExt cx="4693038" cy="1720833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4E19DE87-5EA5-CC4E-393D-BF5E8C07C24B}"/>
                    </a:ext>
                  </a:extLst>
                </p:cNvPr>
                <p:cNvGrpSpPr/>
                <p:nvPr/>
              </p:nvGrpSpPr>
              <p:grpSpPr>
                <a:xfrm>
                  <a:off x="8407573" y="2510323"/>
                  <a:ext cx="4693038" cy="1720833"/>
                  <a:chOff x="6445516" y="3144377"/>
                  <a:chExt cx="4693038" cy="1720833"/>
                </a:xfrm>
              </p:grpSpPr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AD087054-AF83-3B38-AE59-6FE27E4BC69C}"/>
                      </a:ext>
                    </a:extLst>
                  </p:cNvPr>
                  <p:cNvSpPr/>
                  <p:nvPr/>
                </p:nvSpPr>
                <p:spPr>
                  <a:xfrm>
                    <a:off x="6445516" y="3144377"/>
                    <a:ext cx="4693038" cy="1720833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139FB45D-5E90-DDD8-0CC2-137277EBA943}"/>
                      </a:ext>
                    </a:extLst>
                  </p:cNvPr>
                  <p:cNvSpPr txBox="1"/>
                  <p:nvPr/>
                </p:nvSpPr>
                <p:spPr>
                  <a:xfrm>
                    <a:off x="6561073" y="3406581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tx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B8B5B67-A320-1621-2F3C-74AA0D59B531}"/>
                    </a:ext>
                  </a:extLst>
                </p:cNvPr>
                <p:cNvSpPr txBox="1"/>
                <p:nvPr/>
              </p:nvSpPr>
              <p:spPr>
                <a:xfrm>
                  <a:off x="8523130" y="3113479"/>
                  <a:ext cx="4418649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/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4DBB88-6FD0-2343-7266-AF3A55A99397}"/>
                </a:ext>
              </a:extLst>
            </p:cNvPr>
            <p:cNvSpPr txBox="1"/>
            <p:nvPr/>
          </p:nvSpPr>
          <p:spPr>
            <a:xfrm>
              <a:off x="6166675" y="2357330"/>
              <a:ext cx="973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600" b="1" u="sng" dirty="0">
                  <a:solidFill>
                    <a:schemeClr val="tx2"/>
                  </a:solidFill>
                  <a:latin typeface="+mj-lt"/>
                  <a:cs typeface="Aharoni" panose="02010803020104030203" pitchFamily="2" charset="-79"/>
                </a:rPr>
                <a:t>02.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954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dirty="0">
                <a:solidFill>
                  <a:schemeClr val="accent2"/>
                </a:solidFill>
                <a:latin typeface="+mj-lt"/>
              </a:rPr>
              <a:t>Role of Healthcare Professionals</a:t>
            </a:r>
            <a:endParaRPr lang="en-CA" sz="3200" b="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pic>
        <p:nvPicPr>
          <p:cNvPr id="17" name="Picture Placeholder 16" descr="A person in a white coat&#10;&#10;Description automatically generated">
            <a:extLst>
              <a:ext uri="{FF2B5EF4-FFF2-40B4-BE49-F238E27FC236}">
                <a16:creationId xmlns:a16="http://schemas.microsoft.com/office/drawing/2014/main" id="{F0DE75E6-44BB-AE75-8059-0FE1ABE1D9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Picture Placeholder 23" descr="A person in a white coat&#10;&#10;Description automatically generated">
            <a:extLst>
              <a:ext uri="{FF2B5EF4-FFF2-40B4-BE49-F238E27FC236}">
                <a16:creationId xmlns:a16="http://schemas.microsoft.com/office/drawing/2014/main" id="{B3B7FF1B-1FAF-C63F-A757-3ABF91E74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Picture Placeholder 25" descr="A person in a lab coat holding a syringe&#10;&#10;Description automatically generated">
            <a:extLst>
              <a:ext uri="{FF2B5EF4-FFF2-40B4-BE49-F238E27FC236}">
                <a16:creationId xmlns:a16="http://schemas.microsoft.com/office/drawing/2014/main" id="{4C73FA27-AB01-A577-53DC-FFDE9323B8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Picture Placeholder 42" descr="A person in a lab coat looking at a cellphone&#10;&#10;Description automatically generated">
            <a:extLst>
              <a:ext uri="{FF2B5EF4-FFF2-40B4-BE49-F238E27FC236}">
                <a16:creationId xmlns:a16="http://schemas.microsoft.com/office/drawing/2014/main" id="{CF60BBED-E61A-A780-701E-6DC8D2148D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279CA13-707E-37EF-05C6-CF26B86C79A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60" name="Google Shape;12;p2">
              <a:extLst>
                <a:ext uri="{FF2B5EF4-FFF2-40B4-BE49-F238E27FC236}">
                  <a16:creationId xmlns:a16="http://schemas.microsoft.com/office/drawing/2014/main" id="{B55BDB8A-542A-47B7-CFAE-ABBD0019E03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3;p2">
              <a:extLst>
                <a:ext uri="{FF2B5EF4-FFF2-40B4-BE49-F238E27FC236}">
                  <a16:creationId xmlns:a16="http://schemas.microsoft.com/office/drawing/2014/main" id="{B69C1D50-9F69-4B76-290B-BE4CF7603326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4;p2">
              <a:extLst>
                <a:ext uri="{FF2B5EF4-FFF2-40B4-BE49-F238E27FC236}">
                  <a16:creationId xmlns:a16="http://schemas.microsoft.com/office/drawing/2014/main" id="{D0FA6089-EF57-1EA6-C07E-5DCB984F2E74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;p2">
              <a:extLst>
                <a:ext uri="{FF2B5EF4-FFF2-40B4-BE49-F238E27FC236}">
                  <a16:creationId xmlns:a16="http://schemas.microsoft.com/office/drawing/2014/main" id="{3084C9AF-D009-5E60-368F-051187A1DDC1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6;p2">
              <a:extLst>
                <a:ext uri="{FF2B5EF4-FFF2-40B4-BE49-F238E27FC236}">
                  <a16:creationId xmlns:a16="http://schemas.microsoft.com/office/drawing/2014/main" id="{49C0FF78-52A3-77AF-5F23-0BEB7425DF41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7;p2">
              <a:extLst>
                <a:ext uri="{FF2B5EF4-FFF2-40B4-BE49-F238E27FC236}">
                  <a16:creationId xmlns:a16="http://schemas.microsoft.com/office/drawing/2014/main" id="{58A21421-9255-51E0-C34C-7D114869223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;p2">
              <a:extLst>
                <a:ext uri="{FF2B5EF4-FFF2-40B4-BE49-F238E27FC236}">
                  <a16:creationId xmlns:a16="http://schemas.microsoft.com/office/drawing/2014/main" id="{311C32A5-6026-1327-DC7F-53B94903AC7C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9;p2">
              <a:extLst>
                <a:ext uri="{FF2B5EF4-FFF2-40B4-BE49-F238E27FC236}">
                  <a16:creationId xmlns:a16="http://schemas.microsoft.com/office/drawing/2014/main" id="{22495F59-2005-2961-36B4-D3315FC5CEDA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;p2">
              <a:extLst>
                <a:ext uri="{FF2B5EF4-FFF2-40B4-BE49-F238E27FC236}">
                  <a16:creationId xmlns:a16="http://schemas.microsoft.com/office/drawing/2014/main" id="{2F4B7907-2C79-C6DE-3379-97295546251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;p2">
              <a:extLst>
                <a:ext uri="{FF2B5EF4-FFF2-40B4-BE49-F238E27FC236}">
                  <a16:creationId xmlns:a16="http://schemas.microsoft.com/office/drawing/2014/main" id="{C434AFF2-9286-7574-6365-74B0A8BA994D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;p2">
              <a:extLst>
                <a:ext uri="{FF2B5EF4-FFF2-40B4-BE49-F238E27FC236}">
                  <a16:creationId xmlns:a16="http://schemas.microsoft.com/office/drawing/2014/main" id="{C77FDE5C-FD39-7F94-E875-BCD31C024BB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;p2">
              <a:extLst>
                <a:ext uri="{FF2B5EF4-FFF2-40B4-BE49-F238E27FC236}">
                  <a16:creationId xmlns:a16="http://schemas.microsoft.com/office/drawing/2014/main" id="{D5392087-D103-31B1-940B-DE4D8F5E9FBC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6;p2">
              <a:extLst>
                <a:ext uri="{FF2B5EF4-FFF2-40B4-BE49-F238E27FC236}">
                  <a16:creationId xmlns:a16="http://schemas.microsoft.com/office/drawing/2014/main" id="{8D9846A3-65D2-FC54-C749-DB9FD3DA6FE2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7;p2">
              <a:extLst>
                <a:ext uri="{FF2B5EF4-FFF2-40B4-BE49-F238E27FC236}">
                  <a16:creationId xmlns:a16="http://schemas.microsoft.com/office/drawing/2014/main" id="{00EACDDC-A00E-0AFC-7758-FE4E2D1ABC82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;p2">
              <a:extLst>
                <a:ext uri="{FF2B5EF4-FFF2-40B4-BE49-F238E27FC236}">
                  <a16:creationId xmlns:a16="http://schemas.microsoft.com/office/drawing/2014/main" id="{AC611255-5756-96B1-F910-B3AF21D18E3B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9;p2">
              <a:extLst>
                <a:ext uri="{FF2B5EF4-FFF2-40B4-BE49-F238E27FC236}">
                  <a16:creationId xmlns:a16="http://schemas.microsoft.com/office/drawing/2014/main" id="{C863612C-BC31-D20F-B23A-5F5877C1DB05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176F-ED8E-8136-726E-28BA5657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Patient Education</a:t>
            </a:r>
            <a:endParaRPr lang="en-CA" sz="3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B01DC-5446-D0D7-886A-A8BFA2787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B6DEC-B990-5178-5837-2D1BC1CB4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pic>
        <p:nvPicPr>
          <p:cNvPr id="7" name="Picture Placeholder 6" descr="A doctor holding a patient's hand&#10;&#10;Description automatically generated">
            <a:extLst>
              <a:ext uri="{FF2B5EF4-FFF2-40B4-BE49-F238E27FC236}">
                <a16:creationId xmlns:a16="http://schemas.microsoft.com/office/drawing/2014/main" id="{7B760DE6-1FA6-3030-2261-55E52E002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0"/>
          <a:stretch/>
        </p:blipFill>
        <p:spPr>
          <a:xfrm flipH="1">
            <a:off x="6852352" y="897136"/>
            <a:ext cx="5280074" cy="5280074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68729AE-ABEA-7D0C-B4D8-19AD46EDF5DF}"/>
                  </a:ext>
                </a:extLst>
              </p:cNvPr>
              <p:cNvGrpSpPr/>
              <p:nvPr/>
            </p:nvGrpSpPr>
            <p:grpSpPr>
              <a:xfrm>
                <a:off x="1666357" y="1718893"/>
                <a:ext cx="1852949" cy="1852949"/>
                <a:chOff x="6383368" y="385765"/>
                <a:chExt cx="1852949" cy="1852949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BDE7D69-91E4-A988-C200-A4EA1E9C8435}"/>
                    </a:ext>
                  </a:extLst>
                </p:cNvPr>
                <p:cNvGrpSpPr/>
                <p:nvPr/>
              </p:nvGrpSpPr>
              <p:grpSpPr>
                <a:xfrm>
                  <a:off x="6383368" y="385765"/>
                  <a:ext cx="1852949" cy="1852949"/>
                  <a:chOff x="650832" y="905228"/>
                  <a:chExt cx="1852949" cy="1852949"/>
                </a:xfrm>
              </p:grpSpPr>
              <p:sp>
                <p:nvSpPr>
                  <p:cNvPr id="28" name="Google Shape;88;p16">
                    <a:extLst>
                      <a:ext uri="{FF2B5EF4-FFF2-40B4-BE49-F238E27FC236}">
                        <a16:creationId xmlns:a16="http://schemas.microsoft.com/office/drawing/2014/main" id="{7BA2E3D5-36A4-6D69-D291-484DDE4B1295}"/>
                      </a:ext>
                    </a:extLst>
                  </p:cNvPr>
                  <p:cNvSpPr/>
                  <p:nvPr/>
                </p:nvSpPr>
                <p:spPr>
                  <a:xfrm>
                    <a:off x="650832" y="905228"/>
                    <a:ext cx="1852949" cy="1852949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FFFFFF"/>
                      </a:solidFill>
                      <a:latin typeface="Montserrat Medium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29" name="Google Shape;88;p16">
                    <a:extLst>
                      <a:ext uri="{FF2B5EF4-FFF2-40B4-BE49-F238E27FC236}">
                        <a16:creationId xmlns:a16="http://schemas.microsoft.com/office/drawing/2014/main" id="{8673552E-3AC3-B5B8-9DAD-19FFF97FB723}"/>
                      </a:ext>
                    </a:extLst>
                  </p:cNvPr>
                  <p:cNvSpPr/>
                  <p:nvPr/>
                </p:nvSpPr>
                <p:spPr>
                  <a:xfrm>
                    <a:off x="815507" y="1069903"/>
                    <a:ext cx="1523599" cy="1523599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FFFFFF"/>
                      </a:solidFill>
                      <a:latin typeface="Montserrat Medium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0646EF3-6F97-5CF7-A134-C021BAE0E5E8}"/>
                    </a:ext>
                  </a:extLst>
                </p:cNvPr>
                <p:cNvSpPr/>
                <p:nvPr/>
              </p:nvSpPr>
              <p:spPr>
                <a:xfrm>
                  <a:off x="7059436" y="883600"/>
                  <a:ext cx="561032" cy="747330"/>
                </a:xfrm>
                <a:custGeom>
                  <a:avLst/>
                  <a:gdLst>
                    <a:gd name="connsiteX0" fmla="*/ 198700 w 1201675"/>
                    <a:gd name="connsiteY0" fmla="*/ 1318018 h 1600707"/>
                    <a:gd name="connsiteX1" fmla="*/ 306546 w 1201675"/>
                    <a:gd name="connsiteY1" fmla="*/ 1318018 h 1600707"/>
                    <a:gd name="connsiteX2" fmla="*/ 306546 w 1201675"/>
                    <a:gd name="connsiteY2" fmla="*/ 1554954 h 1600707"/>
                    <a:gd name="connsiteX3" fmla="*/ 482696 w 1201675"/>
                    <a:gd name="connsiteY3" fmla="*/ 1554954 h 1600707"/>
                    <a:gd name="connsiteX4" fmla="*/ 505573 w 1201675"/>
                    <a:gd name="connsiteY4" fmla="*/ 1577831 h 1600707"/>
                    <a:gd name="connsiteX5" fmla="*/ 482696 w 1201675"/>
                    <a:gd name="connsiteY5" fmla="*/ 1600707 h 1600707"/>
                    <a:gd name="connsiteX6" fmla="*/ 22877 w 1201675"/>
                    <a:gd name="connsiteY6" fmla="*/ 1600707 h 1600707"/>
                    <a:gd name="connsiteX7" fmla="*/ 0 w 1201675"/>
                    <a:gd name="connsiteY7" fmla="*/ 1577831 h 1600707"/>
                    <a:gd name="connsiteX8" fmla="*/ 22877 w 1201675"/>
                    <a:gd name="connsiteY8" fmla="*/ 1554954 h 1600707"/>
                    <a:gd name="connsiteX9" fmla="*/ 198700 w 1201675"/>
                    <a:gd name="connsiteY9" fmla="*/ 1554954 h 1600707"/>
                    <a:gd name="connsiteX10" fmla="*/ 1016701 w 1201675"/>
                    <a:gd name="connsiteY10" fmla="*/ 1102652 h 1600707"/>
                    <a:gd name="connsiteX11" fmla="*/ 996112 w 1201675"/>
                    <a:gd name="connsiteY11" fmla="*/ 1108861 h 1600707"/>
                    <a:gd name="connsiteX12" fmla="*/ 993171 w 1201675"/>
                    <a:gd name="connsiteY12" fmla="*/ 1112456 h 1600707"/>
                    <a:gd name="connsiteX13" fmla="*/ 991210 w 1201675"/>
                    <a:gd name="connsiteY13" fmla="*/ 1116378 h 1600707"/>
                    <a:gd name="connsiteX14" fmla="*/ 989903 w 1201675"/>
                    <a:gd name="connsiteY14" fmla="*/ 1120626 h 1600707"/>
                    <a:gd name="connsiteX15" fmla="*/ 989576 w 1201675"/>
                    <a:gd name="connsiteY15" fmla="*/ 1125202 h 1600707"/>
                    <a:gd name="connsiteX16" fmla="*/ 989903 w 1201675"/>
                    <a:gd name="connsiteY16" fmla="*/ 1129777 h 1600707"/>
                    <a:gd name="connsiteX17" fmla="*/ 991210 w 1201675"/>
                    <a:gd name="connsiteY17" fmla="*/ 1134026 h 1600707"/>
                    <a:gd name="connsiteX18" fmla="*/ 993171 w 1201675"/>
                    <a:gd name="connsiteY18" fmla="*/ 1137947 h 1600707"/>
                    <a:gd name="connsiteX19" fmla="*/ 996112 w 1201675"/>
                    <a:gd name="connsiteY19" fmla="*/ 1141542 h 1600707"/>
                    <a:gd name="connsiteX20" fmla="*/ 999707 w 1201675"/>
                    <a:gd name="connsiteY20" fmla="*/ 1144483 h 1600707"/>
                    <a:gd name="connsiteX21" fmla="*/ 1003629 w 1201675"/>
                    <a:gd name="connsiteY21" fmla="*/ 1146444 h 1600707"/>
                    <a:gd name="connsiteX22" fmla="*/ 1007877 w 1201675"/>
                    <a:gd name="connsiteY22" fmla="*/ 1147751 h 1600707"/>
                    <a:gd name="connsiteX23" fmla="*/ 1012452 w 1201675"/>
                    <a:gd name="connsiteY23" fmla="*/ 1148078 h 1600707"/>
                    <a:gd name="connsiteX24" fmla="*/ 1017028 w 1201675"/>
                    <a:gd name="connsiteY24" fmla="*/ 1147751 h 1600707"/>
                    <a:gd name="connsiteX25" fmla="*/ 1021276 w 1201675"/>
                    <a:gd name="connsiteY25" fmla="*/ 1146444 h 1600707"/>
                    <a:gd name="connsiteX26" fmla="*/ 1025198 w 1201675"/>
                    <a:gd name="connsiteY26" fmla="*/ 1144483 h 1600707"/>
                    <a:gd name="connsiteX27" fmla="*/ 1028793 w 1201675"/>
                    <a:gd name="connsiteY27" fmla="*/ 1141542 h 1600707"/>
                    <a:gd name="connsiteX28" fmla="*/ 1031734 w 1201675"/>
                    <a:gd name="connsiteY28" fmla="*/ 1137947 h 1600707"/>
                    <a:gd name="connsiteX29" fmla="*/ 1033695 w 1201675"/>
                    <a:gd name="connsiteY29" fmla="*/ 1134026 h 1600707"/>
                    <a:gd name="connsiteX30" fmla="*/ 1035002 w 1201675"/>
                    <a:gd name="connsiteY30" fmla="*/ 1129777 h 1600707"/>
                    <a:gd name="connsiteX31" fmla="*/ 1035002 w 1201675"/>
                    <a:gd name="connsiteY31" fmla="*/ 1125202 h 1600707"/>
                    <a:gd name="connsiteX32" fmla="*/ 1028466 w 1201675"/>
                    <a:gd name="connsiteY32" fmla="*/ 1108861 h 1600707"/>
                    <a:gd name="connsiteX33" fmla="*/ 1024871 w 1201675"/>
                    <a:gd name="connsiteY33" fmla="*/ 1105920 h 1600707"/>
                    <a:gd name="connsiteX34" fmla="*/ 1020949 w 1201675"/>
                    <a:gd name="connsiteY34" fmla="*/ 1103959 h 1600707"/>
                    <a:gd name="connsiteX35" fmla="*/ 1016701 w 1201675"/>
                    <a:gd name="connsiteY35" fmla="*/ 1102652 h 1600707"/>
                    <a:gd name="connsiteX36" fmla="*/ 12092 w 1201675"/>
                    <a:gd name="connsiteY36" fmla="*/ 1062781 h 1600707"/>
                    <a:gd name="connsiteX37" fmla="*/ 493154 w 1201675"/>
                    <a:gd name="connsiteY37" fmla="*/ 1062781 h 1600707"/>
                    <a:gd name="connsiteX38" fmla="*/ 493154 w 1201675"/>
                    <a:gd name="connsiteY38" fmla="*/ 1167360 h 1600707"/>
                    <a:gd name="connsiteX39" fmla="*/ 388248 w 1201675"/>
                    <a:gd name="connsiteY39" fmla="*/ 1167360 h 1600707"/>
                    <a:gd name="connsiteX40" fmla="*/ 388248 w 1201675"/>
                    <a:gd name="connsiteY40" fmla="*/ 1272265 h 1600707"/>
                    <a:gd name="connsiteX41" fmla="*/ 306546 w 1201675"/>
                    <a:gd name="connsiteY41" fmla="*/ 1272265 h 1600707"/>
                    <a:gd name="connsiteX42" fmla="*/ 198700 w 1201675"/>
                    <a:gd name="connsiteY42" fmla="*/ 1272265 h 1600707"/>
                    <a:gd name="connsiteX43" fmla="*/ 116997 w 1201675"/>
                    <a:gd name="connsiteY43" fmla="*/ 1272265 h 1600707"/>
                    <a:gd name="connsiteX44" fmla="*/ 116997 w 1201675"/>
                    <a:gd name="connsiteY44" fmla="*/ 1167360 h 1600707"/>
                    <a:gd name="connsiteX45" fmla="*/ 12092 w 1201675"/>
                    <a:gd name="connsiteY45" fmla="*/ 1167360 h 1600707"/>
                    <a:gd name="connsiteX46" fmla="*/ 827152 w 1201675"/>
                    <a:gd name="connsiteY46" fmla="*/ 1025852 h 1600707"/>
                    <a:gd name="connsiteX47" fmla="*/ 1201348 w 1201675"/>
                    <a:gd name="connsiteY47" fmla="*/ 1025852 h 1600707"/>
                    <a:gd name="connsiteX48" fmla="*/ 1201348 w 1201675"/>
                    <a:gd name="connsiteY48" fmla="*/ 1102325 h 1600707"/>
                    <a:gd name="connsiteX49" fmla="*/ 1200040 w 1201675"/>
                    <a:gd name="connsiteY49" fmla="*/ 1102325 h 1600707"/>
                    <a:gd name="connsiteX50" fmla="*/ 1087618 w 1201675"/>
                    <a:gd name="connsiteY50" fmla="*/ 1102325 h 1600707"/>
                    <a:gd name="connsiteX51" fmla="*/ 1064742 w 1201675"/>
                    <a:gd name="connsiteY51" fmla="*/ 1124875 h 1600707"/>
                    <a:gd name="connsiteX52" fmla="*/ 1087618 w 1201675"/>
                    <a:gd name="connsiteY52" fmla="*/ 1147751 h 1600707"/>
                    <a:gd name="connsiteX53" fmla="*/ 1200040 w 1201675"/>
                    <a:gd name="connsiteY53" fmla="*/ 1147751 h 1600707"/>
                    <a:gd name="connsiteX54" fmla="*/ 1201348 w 1201675"/>
                    <a:gd name="connsiteY54" fmla="*/ 1147751 h 1600707"/>
                    <a:gd name="connsiteX55" fmla="*/ 1201348 w 1201675"/>
                    <a:gd name="connsiteY55" fmla="*/ 1413120 h 1600707"/>
                    <a:gd name="connsiteX56" fmla="*/ 827152 w 1201675"/>
                    <a:gd name="connsiteY56" fmla="*/ 1413120 h 1600707"/>
                    <a:gd name="connsiteX57" fmla="*/ 262754 w 1201675"/>
                    <a:gd name="connsiteY57" fmla="*/ 868984 h 1600707"/>
                    <a:gd name="connsiteX58" fmla="*/ 246740 w 1201675"/>
                    <a:gd name="connsiteY58" fmla="*/ 875847 h 1600707"/>
                    <a:gd name="connsiteX59" fmla="*/ 239877 w 1201675"/>
                    <a:gd name="connsiteY59" fmla="*/ 891860 h 1600707"/>
                    <a:gd name="connsiteX60" fmla="*/ 246740 w 1201675"/>
                    <a:gd name="connsiteY60" fmla="*/ 908201 h 1600707"/>
                    <a:gd name="connsiteX61" fmla="*/ 262754 w 1201675"/>
                    <a:gd name="connsiteY61" fmla="*/ 914737 h 1600707"/>
                    <a:gd name="connsiteX62" fmla="*/ 279094 w 1201675"/>
                    <a:gd name="connsiteY62" fmla="*/ 908201 h 1600707"/>
                    <a:gd name="connsiteX63" fmla="*/ 285631 w 1201675"/>
                    <a:gd name="connsiteY63" fmla="*/ 891860 h 1600707"/>
                    <a:gd name="connsiteX64" fmla="*/ 279094 w 1201675"/>
                    <a:gd name="connsiteY64" fmla="*/ 875847 h 1600707"/>
                    <a:gd name="connsiteX65" fmla="*/ 262754 w 1201675"/>
                    <a:gd name="connsiteY65" fmla="*/ 868984 h 1600707"/>
                    <a:gd name="connsiteX66" fmla="*/ 823231 w 1201675"/>
                    <a:gd name="connsiteY66" fmla="*/ 748718 h 1600707"/>
                    <a:gd name="connsiteX67" fmla="*/ 998073 w 1201675"/>
                    <a:gd name="connsiteY67" fmla="*/ 748718 h 1600707"/>
                    <a:gd name="connsiteX68" fmla="*/ 998073 w 1201675"/>
                    <a:gd name="connsiteY68" fmla="*/ 830747 h 1600707"/>
                    <a:gd name="connsiteX69" fmla="*/ 1008204 w 1201675"/>
                    <a:gd name="connsiteY69" fmla="*/ 830747 h 1600707"/>
                    <a:gd name="connsiteX70" fmla="*/ 1196446 w 1201675"/>
                    <a:gd name="connsiteY70" fmla="*/ 980425 h 1600707"/>
                    <a:gd name="connsiteX71" fmla="*/ 781399 w 1201675"/>
                    <a:gd name="connsiteY71" fmla="*/ 980425 h 1600707"/>
                    <a:gd name="connsiteX72" fmla="*/ 781399 w 1201675"/>
                    <a:gd name="connsiteY72" fmla="*/ 1458873 h 1600707"/>
                    <a:gd name="connsiteX73" fmla="*/ 1201675 w 1201675"/>
                    <a:gd name="connsiteY73" fmla="*/ 1458873 h 1600707"/>
                    <a:gd name="connsiteX74" fmla="*/ 1201675 w 1201675"/>
                    <a:gd name="connsiteY74" fmla="*/ 1513450 h 1600707"/>
                    <a:gd name="connsiteX75" fmla="*/ 1137620 w 1201675"/>
                    <a:gd name="connsiteY75" fmla="*/ 1577504 h 1600707"/>
                    <a:gd name="connsiteX76" fmla="*/ 684010 w 1201675"/>
                    <a:gd name="connsiteY76" fmla="*/ 1577504 h 1600707"/>
                    <a:gd name="connsiteX77" fmla="*/ 619956 w 1201675"/>
                    <a:gd name="connsiteY77" fmla="*/ 1513450 h 1600707"/>
                    <a:gd name="connsiteX78" fmla="*/ 619956 w 1201675"/>
                    <a:gd name="connsiteY78" fmla="*/ 1023891 h 1600707"/>
                    <a:gd name="connsiteX79" fmla="*/ 813100 w 1201675"/>
                    <a:gd name="connsiteY79" fmla="*/ 830747 h 1600707"/>
                    <a:gd name="connsiteX80" fmla="*/ 823231 w 1201675"/>
                    <a:gd name="connsiteY80" fmla="*/ 830747 h 1600707"/>
                    <a:gd name="connsiteX81" fmla="*/ 258179 w 1201675"/>
                    <a:gd name="connsiteY81" fmla="*/ 728129 h 1600707"/>
                    <a:gd name="connsiteX82" fmla="*/ 253930 w 1201675"/>
                    <a:gd name="connsiteY82" fmla="*/ 729436 h 1600707"/>
                    <a:gd name="connsiteX83" fmla="*/ 250009 w 1201675"/>
                    <a:gd name="connsiteY83" fmla="*/ 731397 h 1600707"/>
                    <a:gd name="connsiteX84" fmla="*/ 246414 w 1201675"/>
                    <a:gd name="connsiteY84" fmla="*/ 734339 h 1600707"/>
                    <a:gd name="connsiteX85" fmla="*/ 243472 w 1201675"/>
                    <a:gd name="connsiteY85" fmla="*/ 737933 h 1600707"/>
                    <a:gd name="connsiteX86" fmla="*/ 241512 w 1201675"/>
                    <a:gd name="connsiteY86" fmla="*/ 741855 h 1600707"/>
                    <a:gd name="connsiteX87" fmla="*/ 240204 w 1201675"/>
                    <a:gd name="connsiteY87" fmla="*/ 746104 h 1600707"/>
                    <a:gd name="connsiteX88" fmla="*/ 239877 w 1201675"/>
                    <a:gd name="connsiteY88" fmla="*/ 750679 h 1600707"/>
                    <a:gd name="connsiteX89" fmla="*/ 246740 w 1201675"/>
                    <a:gd name="connsiteY89" fmla="*/ 767019 h 1600707"/>
                    <a:gd name="connsiteX90" fmla="*/ 262754 w 1201675"/>
                    <a:gd name="connsiteY90" fmla="*/ 773556 h 1600707"/>
                    <a:gd name="connsiteX91" fmla="*/ 279094 w 1201675"/>
                    <a:gd name="connsiteY91" fmla="*/ 767019 h 1600707"/>
                    <a:gd name="connsiteX92" fmla="*/ 285304 w 1201675"/>
                    <a:gd name="connsiteY92" fmla="*/ 750679 h 1600707"/>
                    <a:gd name="connsiteX93" fmla="*/ 284977 w 1201675"/>
                    <a:gd name="connsiteY93" fmla="*/ 746104 h 1600707"/>
                    <a:gd name="connsiteX94" fmla="*/ 283670 w 1201675"/>
                    <a:gd name="connsiteY94" fmla="*/ 741855 h 1600707"/>
                    <a:gd name="connsiteX95" fmla="*/ 281709 w 1201675"/>
                    <a:gd name="connsiteY95" fmla="*/ 737933 h 1600707"/>
                    <a:gd name="connsiteX96" fmla="*/ 278768 w 1201675"/>
                    <a:gd name="connsiteY96" fmla="*/ 734339 h 1600707"/>
                    <a:gd name="connsiteX97" fmla="*/ 275173 w 1201675"/>
                    <a:gd name="connsiteY97" fmla="*/ 731397 h 1600707"/>
                    <a:gd name="connsiteX98" fmla="*/ 271251 w 1201675"/>
                    <a:gd name="connsiteY98" fmla="*/ 729436 h 1600707"/>
                    <a:gd name="connsiteX99" fmla="*/ 267003 w 1201675"/>
                    <a:gd name="connsiteY99" fmla="*/ 728129 h 1600707"/>
                    <a:gd name="connsiteX100" fmla="*/ 258179 w 1201675"/>
                    <a:gd name="connsiteY100" fmla="*/ 728129 h 1600707"/>
                    <a:gd name="connsiteX101" fmla="*/ 258506 w 1201675"/>
                    <a:gd name="connsiteY101" fmla="*/ 586621 h 1600707"/>
                    <a:gd name="connsiteX102" fmla="*/ 254257 w 1201675"/>
                    <a:gd name="connsiteY102" fmla="*/ 587928 h 1600707"/>
                    <a:gd name="connsiteX103" fmla="*/ 250335 w 1201675"/>
                    <a:gd name="connsiteY103" fmla="*/ 589889 h 1600707"/>
                    <a:gd name="connsiteX104" fmla="*/ 246740 w 1201675"/>
                    <a:gd name="connsiteY104" fmla="*/ 592830 h 1600707"/>
                    <a:gd name="connsiteX105" fmla="*/ 239877 w 1201675"/>
                    <a:gd name="connsiteY105" fmla="*/ 608844 h 1600707"/>
                    <a:gd name="connsiteX106" fmla="*/ 240204 w 1201675"/>
                    <a:gd name="connsiteY106" fmla="*/ 613419 h 1600707"/>
                    <a:gd name="connsiteX107" fmla="*/ 241512 w 1201675"/>
                    <a:gd name="connsiteY107" fmla="*/ 617668 h 1600707"/>
                    <a:gd name="connsiteX108" fmla="*/ 243472 w 1201675"/>
                    <a:gd name="connsiteY108" fmla="*/ 621590 h 1600707"/>
                    <a:gd name="connsiteX109" fmla="*/ 246414 w 1201675"/>
                    <a:gd name="connsiteY109" fmla="*/ 625184 h 1600707"/>
                    <a:gd name="connsiteX110" fmla="*/ 250009 w 1201675"/>
                    <a:gd name="connsiteY110" fmla="*/ 628126 h 1600707"/>
                    <a:gd name="connsiteX111" fmla="*/ 253930 w 1201675"/>
                    <a:gd name="connsiteY111" fmla="*/ 630413 h 1600707"/>
                    <a:gd name="connsiteX112" fmla="*/ 258179 w 1201675"/>
                    <a:gd name="connsiteY112" fmla="*/ 631721 h 1600707"/>
                    <a:gd name="connsiteX113" fmla="*/ 262754 w 1201675"/>
                    <a:gd name="connsiteY113" fmla="*/ 632047 h 1600707"/>
                    <a:gd name="connsiteX114" fmla="*/ 279094 w 1201675"/>
                    <a:gd name="connsiteY114" fmla="*/ 625511 h 1600707"/>
                    <a:gd name="connsiteX115" fmla="*/ 285631 w 1201675"/>
                    <a:gd name="connsiteY115" fmla="*/ 608844 h 1600707"/>
                    <a:gd name="connsiteX116" fmla="*/ 279094 w 1201675"/>
                    <a:gd name="connsiteY116" fmla="*/ 592830 h 1600707"/>
                    <a:gd name="connsiteX117" fmla="*/ 258506 w 1201675"/>
                    <a:gd name="connsiteY117" fmla="*/ 586621 h 1600707"/>
                    <a:gd name="connsiteX118" fmla="*/ 986308 w 1201675"/>
                    <a:gd name="connsiteY118" fmla="*/ 553940 h 1600707"/>
                    <a:gd name="connsiteX119" fmla="*/ 1058533 w 1201675"/>
                    <a:gd name="connsiteY119" fmla="*/ 553940 h 1600707"/>
                    <a:gd name="connsiteX120" fmla="*/ 1085985 w 1201675"/>
                    <a:gd name="connsiteY120" fmla="*/ 581392 h 1600707"/>
                    <a:gd name="connsiteX121" fmla="*/ 1085985 w 1201675"/>
                    <a:gd name="connsiteY121" fmla="*/ 675513 h 1600707"/>
                    <a:gd name="connsiteX122" fmla="*/ 1058533 w 1201675"/>
                    <a:gd name="connsiteY122" fmla="*/ 703291 h 1600707"/>
                    <a:gd name="connsiteX123" fmla="*/ 986308 w 1201675"/>
                    <a:gd name="connsiteY123" fmla="*/ 703291 h 1600707"/>
                    <a:gd name="connsiteX124" fmla="*/ 880422 w 1201675"/>
                    <a:gd name="connsiteY124" fmla="*/ 553940 h 1600707"/>
                    <a:gd name="connsiteX125" fmla="*/ 940555 w 1201675"/>
                    <a:gd name="connsiteY125" fmla="*/ 553940 h 1600707"/>
                    <a:gd name="connsiteX126" fmla="*/ 940555 w 1201675"/>
                    <a:gd name="connsiteY126" fmla="*/ 703291 h 1600707"/>
                    <a:gd name="connsiteX127" fmla="*/ 880422 w 1201675"/>
                    <a:gd name="connsiteY127" fmla="*/ 703291 h 1600707"/>
                    <a:gd name="connsiteX128" fmla="*/ 762771 w 1201675"/>
                    <a:gd name="connsiteY128" fmla="*/ 553940 h 1600707"/>
                    <a:gd name="connsiteX129" fmla="*/ 834996 w 1201675"/>
                    <a:gd name="connsiteY129" fmla="*/ 553940 h 1600707"/>
                    <a:gd name="connsiteX130" fmla="*/ 834996 w 1201675"/>
                    <a:gd name="connsiteY130" fmla="*/ 703291 h 1600707"/>
                    <a:gd name="connsiteX131" fmla="*/ 762771 w 1201675"/>
                    <a:gd name="connsiteY131" fmla="*/ 703291 h 1600707"/>
                    <a:gd name="connsiteX132" fmla="*/ 735319 w 1201675"/>
                    <a:gd name="connsiteY132" fmla="*/ 675513 h 1600707"/>
                    <a:gd name="connsiteX133" fmla="*/ 735319 w 1201675"/>
                    <a:gd name="connsiteY133" fmla="*/ 581392 h 1600707"/>
                    <a:gd name="connsiteX134" fmla="*/ 762771 w 1201675"/>
                    <a:gd name="connsiteY134" fmla="*/ 553940 h 1600707"/>
                    <a:gd name="connsiteX135" fmla="*/ 252623 w 1201675"/>
                    <a:gd name="connsiteY135" fmla="*/ 0 h 1600707"/>
                    <a:gd name="connsiteX136" fmla="*/ 275500 w 1201675"/>
                    <a:gd name="connsiteY136" fmla="*/ 22877 h 1600707"/>
                    <a:gd name="connsiteX137" fmla="*/ 275500 w 1201675"/>
                    <a:gd name="connsiteY137" fmla="*/ 273539 h 1600707"/>
                    <a:gd name="connsiteX138" fmla="*/ 337920 w 1201675"/>
                    <a:gd name="connsiteY138" fmla="*/ 273539 h 1600707"/>
                    <a:gd name="connsiteX139" fmla="*/ 354260 w 1201675"/>
                    <a:gd name="connsiteY139" fmla="*/ 393804 h 1600707"/>
                    <a:gd name="connsiteX140" fmla="*/ 430080 w 1201675"/>
                    <a:gd name="connsiteY140" fmla="*/ 393804 h 1600707"/>
                    <a:gd name="connsiteX141" fmla="*/ 430080 w 1201675"/>
                    <a:gd name="connsiteY141" fmla="*/ 1017355 h 1600707"/>
                    <a:gd name="connsiteX142" fmla="*/ 75166 w 1201675"/>
                    <a:gd name="connsiteY142" fmla="*/ 1017355 h 1600707"/>
                    <a:gd name="connsiteX143" fmla="*/ 75166 w 1201675"/>
                    <a:gd name="connsiteY143" fmla="*/ 915390 h 1600707"/>
                    <a:gd name="connsiteX144" fmla="*/ 187588 w 1201675"/>
                    <a:gd name="connsiteY144" fmla="*/ 915390 h 1600707"/>
                    <a:gd name="connsiteX145" fmla="*/ 210465 w 1201675"/>
                    <a:gd name="connsiteY145" fmla="*/ 892514 h 1600707"/>
                    <a:gd name="connsiteX146" fmla="*/ 187588 w 1201675"/>
                    <a:gd name="connsiteY146" fmla="*/ 869637 h 1600707"/>
                    <a:gd name="connsiteX147" fmla="*/ 75166 w 1201675"/>
                    <a:gd name="connsiteY147" fmla="*/ 869637 h 1600707"/>
                    <a:gd name="connsiteX148" fmla="*/ 75166 w 1201675"/>
                    <a:gd name="connsiteY148" fmla="*/ 773882 h 1600707"/>
                    <a:gd name="connsiteX149" fmla="*/ 187588 w 1201675"/>
                    <a:gd name="connsiteY149" fmla="*/ 773882 h 1600707"/>
                    <a:gd name="connsiteX150" fmla="*/ 210465 w 1201675"/>
                    <a:gd name="connsiteY150" fmla="*/ 751006 h 1600707"/>
                    <a:gd name="connsiteX151" fmla="*/ 187588 w 1201675"/>
                    <a:gd name="connsiteY151" fmla="*/ 728129 h 1600707"/>
                    <a:gd name="connsiteX152" fmla="*/ 75166 w 1201675"/>
                    <a:gd name="connsiteY152" fmla="*/ 728129 h 1600707"/>
                    <a:gd name="connsiteX153" fmla="*/ 75166 w 1201675"/>
                    <a:gd name="connsiteY153" fmla="*/ 632374 h 1600707"/>
                    <a:gd name="connsiteX154" fmla="*/ 187588 w 1201675"/>
                    <a:gd name="connsiteY154" fmla="*/ 632374 h 1600707"/>
                    <a:gd name="connsiteX155" fmla="*/ 210465 w 1201675"/>
                    <a:gd name="connsiteY155" fmla="*/ 609498 h 1600707"/>
                    <a:gd name="connsiteX156" fmla="*/ 187588 w 1201675"/>
                    <a:gd name="connsiteY156" fmla="*/ 586621 h 1600707"/>
                    <a:gd name="connsiteX157" fmla="*/ 75166 w 1201675"/>
                    <a:gd name="connsiteY157" fmla="*/ 586621 h 1600707"/>
                    <a:gd name="connsiteX158" fmla="*/ 75166 w 1201675"/>
                    <a:gd name="connsiteY158" fmla="*/ 393804 h 1600707"/>
                    <a:gd name="connsiteX159" fmla="*/ 150986 w 1201675"/>
                    <a:gd name="connsiteY159" fmla="*/ 393804 h 1600707"/>
                    <a:gd name="connsiteX160" fmla="*/ 167326 w 1201675"/>
                    <a:gd name="connsiteY160" fmla="*/ 273539 h 1600707"/>
                    <a:gd name="connsiteX161" fmla="*/ 229746 w 1201675"/>
                    <a:gd name="connsiteY161" fmla="*/ 273539 h 1600707"/>
                    <a:gd name="connsiteX162" fmla="*/ 229746 w 1201675"/>
                    <a:gd name="connsiteY162" fmla="*/ 22877 h 1600707"/>
                    <a:gd name="connsiteX163" fmla="*/ 252623 w 1201675"/>
                    <a:gd name="connsiteY163" fmla="*/ 0 h 1600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</a:cxnLst>
                  <a:rect l="l" t="t" r="r" b="b"/>
                  <a:pathLst>
                    <a:path w="1201675" h="1600707">
                      <a:moveTo>
                        <a:pt x="198700" y="1318018"/>
                      </a:moveTo>
                      <a:lnTo>
                        <a:pt x="306546" y="1318018"/>
                      </a:lnTo>
                      <a:lnTo>
                        <a:pt x="306546" y="1554954"/>
                      </a:lnTo>
                      <a:lnTo>
                        <a:pt x="482696" y="1554954"/>
                      </a:lnTo>
                      <a:cubicBezTo>
                        <a:pt x="495115" y="1554954"/>
                        <a:pt x="505573" y="1565412"/>
                        <a:pt x="505573" y="1577831"/>
                      </a:cubicBezTo>
                      <a:cubicBezTo>
                        <a:pt x="505573" y="1590576"/>
                        <a:pt x="495442" y="1600707"/>
                        <a:pt x="482696" y="1600707"/>
                      </a:cubicBezTo>
                      <a:lnTo>
                        <a:pt x="22877" y="1600707"/>
                      </a:lnTo>
                      <a:cubicBezTo>
                        <a:pt x="10131" y="1600707"/>
                        <a:pt x="0" y="1590576"/>
                        <a:pt x="0" y="1577831"/>
                      </a:cubicBezTo>
                      <a:cubicBezTo>
                        <a:pt x="0" y="1565085"/>
                        <a:pt x="10131" y="1554954"/>
                        <a:pt x="22877" y="1554954"/>
                      </a:cubicBezTo>
                      <a:lnTo>
                        <a:pt x="198700" y="1554954"/>
                      </a:lnTo>
                      <a:close/>
                      <a:moveTo>
                        <a:pt x="1016701" y="1102652"/>
                      </a:moveTo>
                      <a:cubicBezTo>
                        <a:pt x="1009184" y="1101018"/>
                        <a:pt x="1001341" y="1103632"/>
                        <a:pt x="996112" y="1108861"/>
                      </a:cubicBezTo>
                      <a:cubicBezTo>
                        <a:pt x="994805" y="1110169"/>
                        <a:pt x="994151" y="1111149"/>
                        <a:pt x="993171" y="1112456"/>
                      </a:cubicBezTo>
                      <a:cubicBezTo>
                        <a:pt x="992517" y="1113763"/>
                        <a:pt x="991864" y="1115071"/>
                        <a:pt x="991210" y="1116378"/>
                      </a:cubicBezTo>
                      <a:cubicBezTo>
                        <a:pt x="990556" y="1117685"/>
                        <a:pt x="989903" y="1118992"/>
                        <a:pt x="989903" y="1120626"/>
                      </a:cubicBezTo>
                      <a:cubicBezTo>
                        <a:pt x="989903" y="1122260"/>
                        <a:pt x="989576" y="1123568"/>
                        <a:pt x="989576" y="1125202"/>
                      </a:cubicBezTo>
                      <a:cubicBezTo>
                        <a:pt x="989576" y="1126836"/>
                        <a:pt x="989576" y="1128470"/>
                        <a:pt x="989903" y="1129777"/>
                      </a:cubicBezTo>
                      <a:cubicBezTo>
                        <a:pt x="990229" y="1131084"/>
                        <a:pt x="990556" y="1132718"/>
                        <a:pt x="991210" y="1134026"/>
                      </a:cubicBezTo>
                      <a:cubicBezTo>
                        <a:pt x="991537" y="1135333"/>
                        <a:pt x="992190" y="1136640"/>
                        <a:pt x="993171" y="1137947"/>
                      </a:cubicBezTo>
                      <a:cubicBezTo>
                        <a:pt x="994151" y="1139255"/>
                        <a:pt x="995132" y="1140562"/>
                        <a:pt x="996112" y="1141542"/>
                      </a:cubicBezTo>
                      <a:cubicBezTo>
                        <a:pt x="997419" y="1142849"/>
                        <a:pt x="998400" y="1143503"/>
                        <a:pt x="999707" y="1144483"/>
                      </a:cubicBezTo>
                      <a:cubicBezTo>
                        <a:pt x="1001014" y="1145137"/>
                        <a:pt x="1002321" y="1145791"/>
                        <a:pt x="1003629" y="1146444"/>
                      </a:cubicBezTo>
                      <a:cubicBezTo>
                        <a:pt x="1004936" y="1147098"/>
                        <a:pt x="1006570" y="1147425"/>
                        <a:pt x="1007877" y="1147751"/>
                      </a:cubicBezTo>
                      <a:cubicBezTo>
                        <a:pt x="1009511" y="1147751"/>
                        <a:pt x="1011145" y="1148078"/>
                        <a:pt x="1012452" y="1148078"/>
                      </a:cubicBezTo>
                      <a:cubicBezTo>
                        <a:pt x="1014086" y="1148078"/>
                        <a:pt x="1015720" y="1148078"/>
                        <a:pt x="1017028" y="1147751"/>
                      </a:cubicBezTo>
                      <a:cubicBezTo>
                        <a:pt x="1018335" y="1147425"/>
                        <a:pt x="1019969" y="1147098"/>
                        <a:pt x="1021276" y="1146444"/>
                      </a:cubicBezTo>
                      <a:cubicBezTo>
                        <a:pt x="1022583" y="1146117"/>
                        <a:pt x="1023891" y="1145464"/>
                        <a:pt x="1025198" y="1144483"/>
                      </a:cubicBezTo>
                      <a:cubicBezTo>
                        <a:pt x="1026505" y="1143503"/>
                        <a:pt x="1027812" y="1142523"/>
                        <a:pt x="1028793" y="1141542"/>
                      </a:cubicBezTo>
                      <a:cubicBezTo>
                        <a:pt x="1030100" y="1140235"/>
                        <a:pt x="1030754" y="1139255"/>
                        <a:pt x="1031734" y="1137947"/>
                      </a:cubicBezTo>
                      <a:cubicBezTo>
                        <a:pt x="1032388" y="1136640"/>
                        <a:pt x="1033041" y="1135333"/>
                        <a:pt x="1033695" y="1134026"/>
                      </a:cubicBezTo>
                      <a:cubicBezTo>
                        <a:pt x="1034349" y="1132718"/>
                        <a:pt x="1034675" y="1131411"/>
                        <a:pt x="1035002" y="1129777"/>
                      </a:cubicBezTo>
                      <a:cubicBezTo>
                        <a:pt x="1035329" y="1128143"/>
                        <a:pt x="1035329" y="1126836"/>
                        <a:pt x="1035002" y="1125202"/>
                      </a:cubicBezTo>
                      <a:cubicBezTo>
                        <a:pt x="1035002" y="1118992"/>
                        <a:pt x="1032715" y="1113110"/>
                        <a:pt x="1028466" y="1108861"/>
                      </a:cubicBezTo>
                      <a:cubicBezTo>
                        <a:pt x="1027159" y="1107554"/>
                        <a:pt x="1026178" y="1106900"/>
                        <a:pt x="1024871" y="1105920"/>
                      </a:cubicBezTo>
                      <a:cubicBezTo>
                        <a:pt x="1023564" y="1105266"/>
                        <a:pt x="1022257" y="1104613"/>
                        <a:pt x="1020949" y="1103959"/>
                      </a:cubicBezTo>
                      <a:cubicBezTo>
                        <a:pt x="1019642" y="1103306"/>
                        <a:pt x="1018335" y="1102979"/>
                        <a:pt x="1016701" y="1102652"/>
                      </a:cubicBezTo>
                      <a:close/>
                      <a:moveTo>
                        <a:pt x="12092" y="1062781"/>
                      </a:moveTo>
                      <a:lnTo>
                        <a:pt x="493154" y="1062781"/>
                      </a:lnTo>
                      <a:lnTo>
                        <a:pt x="493154" y="1167360"/>
                      </a:lnTo>
                      <a:lnTo>
                        <a:pt x="388248" y="1167360"/>
                      </a:lnTo>
                      <a:lnTo>
                        <a:pt x="388248" y="1272265"/>
                      </a:lnTo>
                      <a:lnTo>
                        <a:pt x="306546" y="1272265"/>
                      </a:lnTo>
                      <a:lnTo>
                        <a:pt x="198700" y="1272265"/>
                      </a:lnTo>
                      <a:lnTo>
                        <a:pt x="116997" y="1272265"/>
                      </a:lnTo>
                      <a:lnTo>
                        <a:pt x="116997" y="1167360"/>
                      </a:lnTo>
                      <a:lnTo>
                        <a:pt x="12092" y="1167360"/>
                      </a:lnTo>
                      <a:close/>
                      <a:moveTo>
                        <a:pt x="827152" y="1025852"/>
                      </a:moveTo>
                      <a:lnTo>
                        <a:pt x="1201348" y="1025852"/>
                      </a:lnTo>
                      <a:lnTo>
                        <a:pt x="1201348" y="1102325"/>
                      </a:lnTo>
                      <a:cubicBezTo>
                        <a:pt x="1201021" y="1102325"/>
                        <a:pt x="1200367" y="1102325"/>
                        <a:pt x="1200040" y="1102325"/>
                      </a:cubicBezTo>
                      <a:lnTo>
                        <a:pt x="1087618" y="1102325"/>
                      </a:lnTo>
                      <a:cubicBezTo>
                        <a:pt x="1075200" y="1102325"/>
                        <a:pt x="1064742" y="1112129"/>
                        <a:pt x="1064742" y="1124875"/>
                      </a:cubicBezTo>
                      <a:cubicBezTo>
                        <a:pt x="1064742" y="1137621"/>
                        <a:pt x="1074873" y="1147751"/>
                        <a:pt x="1087618" y="1147751"/>
                      </a:cubicBezTo>
                      <a:lnTo>
                        <a:pt x="1200040" y="1147751"/>
                      </a:lnTo>
                      <a:cubicBezTo>
                        <a:pt x="1200367" y="1147751"/>
                        <a:pt x="1201021" y="1147751"/>
                        <a:pt x="1201348" y="1147751"/>
                      </a:cubicBezTo>
                      <a:lnTo>
                        <a:pt x="1201348" y="1413120"/>
                      </a:lnTo>
                      <a:lnTo>
                        <a:pt x="827152" y="1413120"/>
                      </a:lnTo>
                      <a:close/>
                      <a:moveTo>
                        <a:pt x="262754" y="868984"/>
                      </a:moveTo>
                      <a:cubicBezTo>
                        <a:pt x="256871" y="868984"/>
                        <a:pt x="250989" y="871598"/>
                        <a:pt x="246740" y="875847"/>
                      </a:cubicBezTo>
                      <a:cubicBezTo>
                        <a:pt x="242165" y="880095"/>
                        <a:pt x="239877" y="885978"/>
                        <a:pt x="239877" y="891860"/>
                      </a:cubicBezTo>
                      <a:cubicBezTo>
                        <a:pt x="239877" y="898069"/>
                        <a:pt x="242492" y="903952"/>
                        <a:pt x="246740" y="908201"/>
                      </a:cubicBezTo>
                      <a:cubicBezTo>
                        <a:pt x="250989" y="912449"/>
                        <a:pt x="256871" y="914737"/>
                        <a:pt x="262754" y="914737"/>
                      </a:cubicBezTo>
                      <a:cubicBezTo>
                        <a:pt x="268963" y="914737"/>
                        <a:pt x="274846" y="912449"/>
                        <a:pt x="279094" y="908201"/>
                      </a:cubicBezTo>
                      <a:cubicBezTo>
                        <a:pt x="283343" y="903952"/>
                        <a:pt x="285631" y="898069"/>
                        <a:pt x="285631" y="891860"/>
                      </a:cubicBezTo>
                      <a:cubicBezTo>
                        <a:pt x="285631" y="885978"/>
                        <a:pt x="283343" y="880095"/>
                        <a:pt x="279094" y="875847"/>
                      </a:cubicBezTo>
                      <a:cubicBezTo>
                        <a:pt x="274519" y="871598"/>
                        <a:pt x="268637" y="868984"/>
                        <a:pt x="262754" y="868984"/>
                      </a:cubicBezTo>
                      <a:close/>
                      <a:moveTo>
                        <a:pt x="823231" y="748718"/>
                      </a:moveTo>
                      <a:lnTo>
                        <a:pt x="998073" y="748718"/>
                      </a:lnTo>
                      <a:lnTo>
                        <a:pt x="998073" y="830747"/>
                      </a:lnTo>
                      <a:lnTo>
                        <a:pt x="1008204" y="830747"/>
                      </a:lnTo>
                      <a:cubicBezTo>
                        <a:pt x="1100038" y="830747"/>
                        <a:pt x="1176511" y="894801"/>
                        <a:pt x="1196446" y="980425"/>
                      </a:cubicBezTo>
                      <a:lnTo>
                        <a:pt x="781399" y="980425"/>
                      </a:lnTo>
                      <a:lnTo>
                        <a:pt x="781399" y="1458873"/>
                      </a:lnTo>
                      <a:lnTo>
                        <a:pt x="1201675" y="1458873"/>
                      </a:lnTo>
                      <a:lnTo>
                        <a:pt x="1201675" y="1513450"/>
                      </a:lnTo>
                      <a:cubicBezTo>
                        <a:pt x="1201675" y="1548745"/>
                        <a:pt x="1172916" y="1577504"/>
                        <a:pt x="1137620" y="1577504"/>
                      </a:cubicBezTo>
                      <a:lnTo>
                        <a:pt x="684010" y="1577504"/>
                      </a:lnTo>
                      <a:cubicBezTo>
                        <a:pt x="648715" y="1577504"/>
                        <a:pt x="619956" y="1548745"/>
                        <a:pt x="619956" y="1513450"/>
                      </a:cubicBezTo>
                      <a:lnTo>
                        <a:pt x="619956" y="1023891"/>
                      </a:lnTo>
                      <a:cubicBezTo>
                        <a:pt x="619956" y="917351"/>
                        <a:pt x="706233" y="830747"/>
                        <a:pt x="813100" y="830747"/>
                      </a:cubicBezTo>
                      <a:lnTo>
                        <a:pt x="823231" y="830747"/>
                      </a:lnTo>
                      <a:close/>
                      <a:moveTo>
                        <a:pt x="258179" y="728129"/>
                      </a:moveTo>
                      <a:cubicBezTo>
                        <a:pt x="256871" y="728456"/>
                        <a:pt x="255237" y="728783"/>
                        <a:pt x="253930" y="729436"/>
                      </a:cubicBezTo>
                      <a:cubicBezTo>
                        <a:pt x="252623" y="729763"/>
                        <a:pt x="251316" y="730417"/>
                        <a:pt x="250009" y="731397"/>
                      </a:cubicBezTo>
                      <a:cubicBezTo>
                        <a:pt x="248701" y="732378"/>
                        <a:pt x="247394" y="733358"/>
                        <a:pt x="246414" y="734339"/>
                      </a:cubicBezTo>
                      <a:cubicBezTo>
                        <a:pt x="245106" y="735646"/>
                        <a:pt x="244453" y="736626"/>
                        <a:pt x="243472" y="737933"/>
                      </a:cubicBezTo>
                      <a:cubicBezTo>
                        <a:pt x="242819" y="739241"/>
                        <a:pt x="242165" y="740548"/>
                        <a:pt x="241512" y="741855"/>
                      </a:cubicBezTo>
                      <a:cubicBezTo>
                        <a:pt x="240858" y="743162"/>
                        <a:pt x="240531" y="744470"/>
                        <a:pt x="240204" y="746104"/>
                      </a:cubicBezTo>
                      <a:cubicBezTo>
                        <a:pt x="239877" y="747738"/>
                        <a:pt x="239877" y="749372"/>
                        <a:pt x="239877" y="750679"/>
                      </a:cubicBezTo>
                      <a:cubicBezTo>
                        <a:pt x="239877" y="756888"/>
                        <a:pt x="242492" y="762771"/>
                        <a:pt x="246740" y="767019"/>
                      </a:cubicBezTo>
                      <a:cubicBezTo>
                        <a:pt x="250989" y="771268"/>
                        <a:pt x="256871" y="773556"/>
                        <a:pt x="262754" y="773556"/>
                      </a:cubicBezTo>
                      <a:cubicBezTo>
                        <a:pt x="268963" y="773556"/>
                        <a:pt x="274846" y="771268"/>
                        <a:pt x="279094" y="767019"/>
                      </a:cubicBezTo>
                      <a:cubicBezTo>
                        <a:pt x="283343" y="762771"/>
                        <a:pt x="285631" y="756888"/>
                        <a:pt x="285304" y="750679"/>
                      </a:cubicBezTo>
                      <a:cubicBezTo>
                        <a:pt x="285304" y="749045"/>
                        <a:pt x="285304" y="747738"/>
                        <a:pt x="284977" y="746104"/>
                      </a:cubicBezTo>
                      <a:cubicBezTo>
                        <a:pt x="284650" y="744796"/>
                        <a:pt x="284323" y="743162"/>
                        <a:pt x="283670" y="741855"/>
                      </a:cubicBezTo>
                      <a:cubicBezTo>
                        <a:pt x="283343" y="740548"/>
                        <a:pt x="282689" y="739241"/>
                        <a:pt x="281709" y="737933"/>
                      </a:cubicBezTo>
                      <a:cubicBezTo>
                        <a:pt x="280729" y="736626"/>
                        <a:pt x="279748" y="735319"/>
                        <a:pt x="278768" y="734339"/>
                      </a:cubicBezTo>
                      <a:cubicBezTo>
                        <a:pt x="277460" y="733031"/>
                        <a:pt x="276480" y="732378"/>
                        <a:pt x="275173" y="731397"/>
                      </a:cubicBezTo>
                      <a:cubicBezTo>
                        <a:pt x="273866" y="730744"/>
                        <a:pt x="272558" y="730090"/>
                        <a:pt x="271251" y="729436"/>
                      </a:cubicBezTo>
                      <a:cubicBezTo>
                        <a:pt x="269944" y="728783"/>
                        <a:pt x="268310" y="728456"/>
                        <a:pt x="267003" y="728129"/>
                      </a:cubicBezTo>
                      <a:cubicBezTo>
                        <a:pt x="264061" y="727476"/>
                        <a:pt x="261120" y="727476"/>
                        <a:pt x="258179" y="728129"/>
                      </a:cubicBezTo>
                      <a:close/>
                      <a:moveTo>
                        <a:pt x="258506" y="586621"/>
                      </a:moveTo>
                      <a:cubicBezTo>
                        <a:pt x="257198" y="586948"/>
                        <a:pt x="255564" y="587275"/>
                        <a:pt x="254257" y="587928"/>
                      </a:cubicBezTo>
                      <a:cubicBezTo>
                        <a:pt x="252950" y="588255"/>
                        <a:pt x="251643" y="588909"/>
                        <a:pt x="250335" y="589889"/>
                      </a:cubicBezTo>
                      <a:cubicBezTo>
                        <a:pt x="249028" y="590870"/>
                        <a:pt x="247721" y="591850"/>
                        <a:pt x="246740" y="592830"/>
                      </a:cubicBezTo>
                      <a:cubicBezTo>
                        <a:pt x="242165" y="597079"/>
                        <a:pt x="239877" y="602962"/>
                        <a:pt x="239877" y="608844"/>
                      </a:cubicBezTo>
                      <a:cubicBezTo>
                        <a:pt x="239877" y="610478"/>
                        <a:pt x="239877" y="611785"/>
                        <a:pt x="240204" y="613419"/>
                      </a:cubicBezTo>
                      <a:cubicBezTo>
                        <a:pt x="240531" y="614727"/>
                        <a:pt x="240858" y="616361"/>
                        <a:pt x="241512" y="617668"/>
                      </a:cubicBezTo>
                      <a:cubicBezTo>
                        <a:pt x="241838" y="618975"/>
                        <a:pt x="242492" y="620282"/>
                        <a:pt x="243472" y="621590"/>
                      </a:cubicBezTo>
                      <a:cubicBezTo>
                        <a:pt x="244453" y="622897"/>
                        <a:pt x="245433" y="624204"/>
                        <a:pt x="246414" y="625184"/>
                      </a:cubicBezTo>
                      <a:cubicBezTo>
                        <a:pt x="247721" y="626492"/>
                        <a:pt x="248701" y="627145"/>
                        <a:pt x="250009" y="628126"/>
                      </a:cubicBezTo>
                      <a:cubicBezTo>
                        <a:pt x="251316" y="629106"/>
                        <a:pt x="252623" y="629760"/>
                        <a:pt x="253930" y="630413"/>
                      </a:cubicBezTo>
                      <a:cubicBezTo>
                        <a:pt x="255237" y="631067"/>
                        <a:pt x="256545" y="631394"/>
                        <a:pt x="258179" y="631721"/>
                      </a:cubicBezTo>
                      <a:cubicBezTo>
                        <a:pt x="259813" y="632047"/>
                        <a:pt x="261120" y="632047"/>
                        <a:pt x="262754" y="632047"/>
                      </a:cubicBezTo>
                      <a:cubicBezTo>
                        <a:pt x="268963" y="632047"/>
                        <a:pt x="274846" y="629760"/>
                        <a:pt x="279094" y="625511"/>
                      </a:cubicBezTo>
                      <a:cubicBezTo>
                        <a:pt x="283343" y="621263"/>
                        <a:pt x="285631" y="615380"/>
                        <a:pt x="285631" y="608844"/>
                      </a:cubicBezTo>
                      <a:cubicBezTo>
                        <a:pt x="285631" y="602962"/>
                        <a:pt x="283343" y="597079"/>
                        <a:pt x="279094" y="592830"/>
                      </a:cubicBezTo>
                      <a:cubicBezTo>
                        <a:pt x="273866" y="587602"/>
                        <a:pt x="266022" y="584987"/>
                        <a:pt x="258506" y="586621"/>
                      </a:cubicBezTo>
                      <a:close/>
                      <a:moveTo>
                        <a:pt x="986308" y="553940"/>
                      </a:moveTo>
                      <a:lnTo>
                        <a:pt x="1058533" y="553940"/>
                      </a:lnTo>
                      <a:cubicBezTo>
                        <a:pt x="1073566" y="553940"/>
                        <a:pt x="1085985" y="566032"/>
                        <a:pt x="1085985" y="581392"/>
                      </a:cubicBezTo>
                      <a:lnTo>
                        <a:pt x="1085985" y="675513"/>
                      </a:lnTo>
                      <a:cubicBezTo>
                        <a:pt x="1085985" y="690873"/>
                        <a:pt x="1073566" y="703291"/>
                        <a:pt x="1058533" y="703291"/>
                      </a:cubicBezTo>
                      <a:lnTo>
                        <a:pt x="986308" y="703291"/>
                      </a:lnTo>
                      <a:close/>
                      <a:moveTo>
                        <a:pt x="880422" y="553940"/>
                      </a:moveTo>
                      <a:lnTo>
                        <a:pt x="940555" y="553940"/>
                      </a:lnTo>
                      <a:lnTo>
                        <a:pt x="940555" y="703291"/>
                      </a:lnTo>
                      <a:lnTo>
                        <a:pt x="880422" y="703291"/>
                      </a:lnTo>
                      <a:close/>
                      <a:moveTo>
                        <a:pt x="762771" y="553940"/>
                      </a:moveTo>
                      <a:lnTo>
                        <a:pt x="834996" y="553940"/>
                      </a:lnTo>
                      <a:lnTo>
                        <a:pt x="834996" y="703291"/>
                      </a:lnTo>
                      <a:lnTo>
                        <a:pt x="762771" y="703291"/>
                      </a:lnTo>
                      <a:cubicBezTo>
                        <a:pt x="747411" y="703291"/>
                        <a:pt x="734992" y="690873"/>
                        <a:pt x="735319" y="675513"/>
                      </a:cubicBezTo>
                      <a:lnTo>
                        <a:pt x="735319" y="581392"/>
                      </a:lnTo>
                      <a:cubicBezTo>
                        <a:pt x="735319" y="566359"/>
                        <a:pt x="747411" y="553940"/>
                        <a:pt x="762771" y="553940"/>
                      </a:cubicBezTo>
                      <a:close/>
                      <a:moveTo>
                        <a:pt x="252623" y="0"/>
                      </a:moveTo>
                      <a:cubicBezTo>
                        <a:pt x="265368" y="0"/>
                        <a:pt x="275500" y="10131"/>
                        <a:pt x="275500" y="22877"/>
                      </a:cubicBezTo>
                      <a:lnTo>
                        <a:pt x="275500" y="273539"/>
                      </a:lnTo>
                      <a:lnTo>
                        <a:pt x="337920" y="273539"/>
                      </a:lnTo>
                      <a:lnTo>
                        <a:pt x="354260" y="393804"/>
                      </a:lnTo>
                      <a:lnTo>
                        <a:pt x="430080" y="393804"/>
                      </a:lnTo>
                      <a:lnTo>
                        <a:pt x="430080" y="1017355"/>
                      </a:lnTo>
                      <a:lnTo>
                        <a:pt x="75166" y="1017355"/>
                      </a:lnTo>
                      <a:lnTo>
                        <a:pt x="75166" y="915390"/>
                      </a:lnTo>
                      <a:lnTo>
                        <a:pt x="187588" y="915390"/>
                      </a:lnTo>
                      <a:cubicBezTo>
                        <a:pt x="200334" y="915390"/>
                        <a:pt x="210465" y="905259"/>
                        <a:pt x="210465" y="892514"/>
                      </a:cubicBezTo>
                      <a:cubicBezTo>
                        <a:pt x="210465" y="879768"/>
                        <a:pt x="200334" y="869637"/>
                        <a:pt x="187588" y="869637"/>
                      </a:cubicBezTo>
                      <a:lnTo>
                        <a:pt x="75166" y="869637"/>
                      </a:lnTo>
                      <a:lnTo>
                        <a:pt x="75166" y="773882"/>
                      </a:lnTo>
                      <a:lnTo>
                        <a:pt x="187588" y="773882"/>
                      </a:lnTo>
                      <a:cubicBezTo>
                        <a:pt x="200334" y="773882"/>
                        <a:pt x="210465" y="763751"/>
                        <a:pt x="210465" y="751006"/>
                      </a:cubicBezTo>
                      <a:cubicBezTo>
                        <a:pt x="210465" y="738260"/>
                        <a:pt x="200334" y="728129"/>
                        <a:pt x="187588" y="728129"/>
                      </a:cubicBezTo>
                      <a:lnTo>
                        <a:pt x="75166" y="728129"/>
                      </a:lnTo>
                      <a:lnTo>
                        <a:pt x="75166" y="632374"/>
                      </a:lnTo>
                      <a:lnTo>
                        <a:pt x="187588" y="632374"/>
                      </a:lnTo>
                      <a:cubicBezTo>
                        <a:pt x="200334" y="632374"/>
                        <a:pt x="210465" y="622243"/>
                        <a:pt x="210465" y="609498"/>
                      </a:cubicBezTo>
                      <a:cubicBezTo>
                        <a:pt x="210465" y="596752"/>
                        <a:pt x="200334" y="586621"/>
                        <a:pt x="187588" y="586621"/>
                      </a:cubicBezTo>
                      <a:lnTo>
                        <a:pt x="75166" y="586621"/>
                      </a:lnTo>
                      <a:lnTo>
                        <a:pt x="75166" y="393804"/>
                      </a:lnTo>
                      <a:lnTo>
                        <a:pt x="150986" y="393804"/>
                      </a:lnTo>
                      <a:lnTo>
                        <a:pt x="167326" y="273539"/>
                      </a:lnTo>
                      <a:lnTo>
                        <a:pt x="229746" y="273539"/>
                      </a:lnTo>
                      <a:lnTo>
                        <a:pt x="229746" y="22877"/>
                      </a:lnTo>
                      <a:cubicBezTo>
                        <a:pt x="229746" y="10131"/>
                        <a:pt x="239877" y="0"/>
                        <a:pt x="2526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41D26E-2FD1-CBA5-0E46-D4E2A9BD3CC9}"/>
                  </a:ext>
                </a:extLst>
              </p:cNvPr>
              <p:cNvGrpSpPr/>
              <p:nvPr/>
            </p:nvGrpSpPr>
            <p:grpSpPr>
              <a:xfrm>
                <a:off x="1659526" y="4238526"/>
                <a:ext cx="1852949" cy="1852949"/>
                <a:chOff x="2587639" y="2616645"/>
                <a:chExt cx="1852949" cy="185294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425DF54-05A5-A55E-B29D-F6BBF34D7A15}"/>
                    </a:ext>
                  </a:extLst>
                </p:cNvPr>
                <p:cNvGrpSpPr/>
                <p:nvPr/>
              </p:nvGrpSpPr>
              <p:grpSpPr>
                <a:xfrm>
                  <a:off x="2587639" y="2616645"/>
                  <a:ext cx="1852949" cy="1852949"/>
                  <a:chOff x="650832" y="905228"/>
                  <a:chExt cx="1852949" cy="1852949"/>
                </a:xfrm>
              </p:grpSpPr>
              <p:sp>
                <p:nvSpPr>
                  <p:cNvPr id="18" name="Google Shape;88;p16">
                    <a:extLst>
                      <a:ext uri="{FF2B5EF4-FFF2-40B4-BE49-F238E27FC236}">
                        <a16:creationId xmlns:a16="http://schemas.microsoft.com/office/drawing/2014/main" id="{E5221853-E083-D1A5-7DC6-BF46D5E610F7}"/>
                      </a:ext>
                    </a:extLst>
                  </p:cNvPr>
                  <p:cNvSpPr/>
                  <p:nvPr/>
                </p:nvSpPr>
                <p:spPr>
                  <a:xfrm>
                    <a:off x="650832" y="905228"/>
                    <a:ext cx="1852949" cy="185294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FFFFFF"/>
                      </a:solidFill>
                      <a:latin typeface="Montserrat Medium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  <p:sp>
                <p:nvSpPr>
                  <p:cNvPr id="19" name="Google Shape;88;p16">
                    <a:extLst>
                      <a:ext uri="{FF2B5EF4-FFF2-40B4-BE49-F238E27FC236}">
                        <a16:creationId xmlns:a16="http://schemas.microsoft.com/office/drawing/2014/main" id="{DF9EC956-DA82-BA21-6C11-CF7AA48AB0EC}"/>
                      </a:ext>
                    </a:extLst>
                  </p:cNvPr>
                  <p:cNvSpPr/>
                  <p:nvPr/>
                </p:nvSpPr>
                <p:spPr>
                  <a:xfrm>
                    <a:off x="815507" y="1069903"/>
                    <a:ext cx="1523599" cy="1523599"/>
                  </a:xfrm>
                  <a:prstGeom prst="ellipse">
                    <a:avLst/>
                  </a:prstGeom>
                  <a:solidFill>
                    <a:schemeClr val="bg2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1867" kern="0">
                      <a:solidFill>
                        <a:srgbClr val="FFFFFF"/>
                      </a:solidFill>
                      <a:latin typeface="Montserrat Medium"/>
                      <a:ea typeface="Montserrat Medium"/>
                      <a:cs typeface="Montserrat Medium"/>
                      <a:sym typeface="Montserrat Medium"/>
                    </a:endParaRPr>
                  </a:p>
                </p:txBody>
              </p:sp>
            </p:grp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B63FF241-796A-C2AE-AB94-AD18404B7268}"/>
                    </a:ext>
                  </a:extLst>
                </p:cNvPr>
                <p:cNvSpPr/>
                <p:nvPr/>
              </p:nvSpPr>
              <p:spPr>
                <a:xfrm>
                  <a:off x="3173389" y="3298461"/>
                  <a:ext cx="695114" cy="668972"/>
                </a:xfrm>
                <a:custGeom>
                  <a:avLst/>
                  <a:gdLst>
                    <a:gd name="connsiteX0" fmla="*/ 255238 w 1529464"/>
                    <a:gd name="connsiteY0" fmla="*/ 621263 h 1471946"/>
                    <a:gd name="connsiteX1" fmla="*/ 271578 w 1529464"/>
                    <a:gd name="connsiteY1" fmla="*/ 628126 h 1471946"/>
                    <a:gd name="connsiteX2" fmla="*/ 278114 w 1529464"/>
                    <a:gd name="connsiteY2" fmla="*/ 644140 h 1471946"/>
                    <a:gd name="connsiteX3" fmla="*/ 271578 w 1529464"/>
                    <a:gd name="connsiteY3" fmla="*/ 660480 h 1471946"/>
                    <a:gd name="connsiteX4" fmla="*/ 267983 w 1529464"/>
                    <a:gd name="connsiteY4" fmla="*/ 663421 h 1471946"/>
                    <a:gd name="connsiteX5" fmla="*/ 264061 w 1529464"/>
                    <a:gd name="connsiteY5" fmla="*/ 665382 h 1471946"/>
                    <a:gd name="connsiteX6" fmla="*/ 259813 w 1529464"/>
                    <a:gd name="connsiteY6" fmla="*/ 666689 h 1471946"/>
                    <a:gd name="connsiteX7" fmla="*/ 255238 w 1529464"/>
                    <a:gd name="connsiteY7" fmla="*/ 667016 h 1471946"/>
                    <a:gd name="connsiteX8" fmla="*/ 238897 w 1529464"/>
                    <a:gd name="connsiteY8" fmla="*/ 660153 h 1471946"/>
                    <a:gd name="connsiteX9" fmla="*/ 232361 w 1529464"/>
                    <a:gd name="connsiteY9" fmla="*/ 643813 h 1471946"/>
                    <a:gd name="connsiteX10" fmla="*/ 238897 w 1529464"/>
                    <a:gd name="connsiteY10" fmla="*/ 627799 h 1471946"/>
                    <a:gd name="connsiteX11" fmla="*/ 255238 w 1529464"/>
                    <a:gd name="connsiteY11" fmla="*/ 621263 h 1471946"/>
                    <a:gd name="connsiteX12" fmla="*/ 975197 w 1529464"/>
                    <a:gd name="connsiteY12" fmla="*/ 485638 h 1471946"/>
                    <a:gd name="connsiteX13" fmla="*/ 991537 w 1529464"/>
                    <a:gd name="connsiteY13" fmla="*/ 492174 h 1471946"/>
                    <a:gd name="connsiteX14" fmla="*/ 994478 w 1529464"/>
                    <a:gd name="connsiteY14" fmla="*/ 495769 h 1471946"/>
                    <a:gd name="connsiteX15" fmla="*/ 996439 w 1529464"/>
                    <a:gd name="connsiteY15" fmla="*/ 499691 h 1471946"/>
                    <a:gd name="connsiteX16" fmla="*/ 997746 w 1529464"/>
                    <a:gd name="connsiteY16" fmla="*/ 503939 h 1471946"/>
                    <a:gd name="connsiteX17" fmla="*/ 998073 w 1529464"/>
                    <a:gd name="connsiteY17" fmla="*/ 508515 h 1471946"/>
                    <a:gd name="connsiteX18" fmla="*/ 997746 w 1529464"/>
                    <a:gd name="connsiteY18" fmla="*/ 513090 h 1471946"/>
                    <a:gd name="connsiteX19" fmla="*/ 996439 w 1529464"/>
                    <a:gd name="connsiteY19" fmla="*/ 517338 h 1471946"/>
                    <a:gd name="connsiteX20" fmla="*/ 994478 w 1529464"/>
                    <a:gd name="connsiteY20" fmla="*/ 521260 h 1471946"/>
                    <a:gd name="connsiteX21" fmla="*/ 991537 w 1529464"/>
                    <a:gd name="connsiteY21" fmla="*/ 524855 h 1471946"/>
                    <a:gd name="connsiteX22" fmla="*/ 987942 w 1529464"/>
                    <a:gd name="connsiteY22" fmla="*/ 527796 h 1471946"/>
                    <a:gd name="connsiteX23" fmla="*/ 984020 w 1529464"/>
                    <a:gd name="connsiteY23" fmla="*/ 529757 h 1471946"/>
                    <a:gd name="connsiteX24" fmla="*/ 979772 w 1529464"/>
                    <a:gd name="connsiteY24" fmla="*/ 531064 h 1471946"/>
                    <a:gd name="connsiteX25" fmla="*/ 975197 w 1529464"/>
                    <a:gd name="connsiteY25" fmla="*/ 531391 h 1471946"/>
                    <a:gd name="connsiteX26" fmla="*/ 958856 w 1529464"/>
                    <a:gd name="connsiteY26" fmla="*/ 524855 h 1471946"/>
                    <a:gd name="connsiteX27" fmla="*/ 955915 w 1529464"/>
                    <a:gd name="connsiteY27" fmla="*/ 521260 h 1471946"/>
                    <a:gd name="connsiteX28" fmla="*/ 953954 w 1529464"/>
                    <a:gd name="connsiteY28" fmla="*/ 517338 h 1471946"/>
                    <a:gd name="connsiteX29" fmla="*/ 952647 w 1529464"/>
                    <a:gd name="connsiteY29" fmla="*/ 513090 h 1471946"/>
                    <a:gd name="connsiteX30" fmla="*/ 952320 w 1529464"/>
                    <a:gd name="connsiteY30" fmla="*/ 508515 h 1471946"/>
                    <a:gd name="connsiteX31" fmla="*/ 952647 w 1529464"/>
                    <a:gd name="connsiteY31" fmla="*/ 503939 h 1471946"/>
                    <a:gd name="connsiteX32" fmla="*/ 953954 w 1529464"/>
                    <a:gd name="connsiteY32" fmla="*/ 499691 h 1471946"/>
                    <a:gd name="connsiteX33" fmla="*/ 955915 w 1529464"/>
                    <a:gd name="connsiteY33" fmla="*/ 495769 h 1471946"/>
                    <a:gd name="connsiteX34" fmla="*/ 958856 w 1529464"/>
                    <a:gd name="connsiteY34" fmla="*/ 492174 h 1471946"/>
                    <a:gd name="connsiteX35" fmla="*/ 975197 w 1529464"/>
                    <a:gd name="connsiteY35" fmla="*/ 485638 h 1471946"/>
                    <a:gd name="connsiteX36" fmla="*/ 411125 w 1529464"/>
                    <a:gd name="connsiteY36" fmla="*/ 202948 h 1471946"/>
                    <a:gd name="connsiteX37" fmla="*/ 667996 w 1529464"/>
                    <a:gd name="connsiteY37" fmla="*/ 292821 h 1471946"/>
                    <a:gd name="connsiteX38" fmla="*/ 679108 w 1529464"/>
                    <a:gd name="connsiteY38" fmla="*/ 301971 h 1471946"/>
                    <a:gd name="connsiteX39" fmla="*/ 684664 w 1529464"/>
                    <a:gd name="connsiteY39" fmla="*/ 306873 h 1471946"/>
                    <a:gd name="connsiteX40" fmla="*/ 689239 w 1529464"/>
                    <a:gd name="connsiteY40" fmla="*/ 311122 h 1471946"/>
                    <a:gd name="connsiteX41" fmla="*/ 700350 w 1529464"/>
                    <a:gd name="connsiteY41" fmla="*/ 321580 h 1471946"/>
                    <a:gd name="connsiteX42" fmla="*/ 704926 w 1529464"/>
                    <a:gd name="connsiteY42" fmla="*/ 326155 h 1471946"/>
                    <a:gd name="connsiteX43" fmla="*/ 736953 w 1529464"/>
                    <a:gd name="connsiteY43" fmla="*/ 362758 h 1471946"/>
                    <a:gd name="connsiteX44" fmla="*/ 739894 w 1529464"/>
                    <a:gd name="connsiteY44" fmla="*/ 366353 h 1471946"/>
                    <a:gd name="connsiteX45" fmla="*/ 747084 w 1529464"/>
                    <a:gd name="connsiteY45" fmla="*/ 376157 h 1471946"/>
                    <a:gd name="connsiteX46" fmla="*/ 749698 w 1529464"/>
                    <a:gd name="connsiteY46" fmla="*/ 379752 h 1471946"/>
                    <a:gd name="connsiteX47" fmla="*/ 752313 w 1529464"/>
                    <a:gd name="connsiteY47" fmla="*/ 383347 h 1471946"/>
                    <a:gd name="connsiteX48" fmla="*/ 756235 w 1529464"/>
                    <a:gd name="connsiteY48" fmla="*/ 388902 h 1471946"/>
                    <a:gd name="connsiteX49" fmla="*/ 823557 w 1529464"/>
                    <a:gd name="connsiteY49" fmla="*/ 614400 h 1471946"/>
                    <a:gd name="connsiteX50" fmla="*/ 746757 w 1529464"/>
                    <a:gd name="connsiteY50" fmla="*/ 853951 h 1471946"/>
                    <a:gd name="connsiteX51" fmla="*/ 743816 w 1529464"/>
                    <a:gd name="connsiteY51" fmla="*/ 851990 h 1471946"/>
                    <a:gd name="connsiteX52" fmla="*/ 676493 w 1529464"/>
                    <a:gd name="connsiteY52" fmla="*/ 784667 h 1471946"/>
                    <a:gd name="connsiteX53" fmla="*/ 667670 w 1529464"/>
                    <a:gd name="connsiteY53" fmla="*/ 770615 h 1471946"/>
                    <a:gd name="connsiteX54" fmla="*/ 711462 w 1529464"/>
                    <a:gd name="connsiteY54" fmla="*/ 614400 h 1471946"/>
                    <a:gd name="connsiteX55" fmla="*/ 683356 w 1529464"/>
                    <a:gd name="connsiteY55" fmla="*/ 487272 h 1471946"/>
                    <a:gd name="connsiteX56" fmla="*/ 674206 w 1529464"/>
                    <a:gd name="connsiteY56" fmla="*/ 469297 h 1471946"/>
                    <a:gd name="connsiteX57" fmla="*/ 670611 w 1529464"/>
                    <a:gd name="connsiteY57" fmla="*/ 462761 h 1471946"/>
                    <a:gd name="connsiteX58" fmla="*/ 665709 w 1529464"/>
                    <a:gd name="connsiteY58" fmla="*/ 454591 h 1471946"/>
                    <a:gd name="connsiteX59" fmla="*/ 660153 w 1529464"/>
                    <a:gd name="connsiteY59" fmla="*/ 446094 h 1471946"/>
                    <a:gd name="connsiteX60" fmla="*/ 654924 w 1529464"/>
                    <a:gd name="connsiteY60" fmla="*/ 438904 h 1471946"/>
                    <a:gd name="connsiteX61" fmla="*/ 647407 w 1529464"/>
                    <a:gd name="connsiteY61" fmla="*/ 429100 h 1471946"/>
                    <a:gd name="connsiteX62" fmla="*/ 638584 w 1529464"/>
                    <a:gd name="connsiteY62" fmla="*/ 418315 h 1471946"/>
                    <a:gd name="connsiteX63" fmla="*/ 634008 w 1529464"/>
                    <a:gd name="connsiteY63" fmla="*/ 413086 h 1471946"/>
                    <a:gd name="connsiteX64" fmla="*/ 624204 w 1529464"/>
                    <a:gd name="connsiteY64" fmla="*/ 402955 h 1471946"/>
                    <a:gd name="connsiteX65" fmla="*/ 607537 w 1529464"/>
                    <a:gd name="connsiteY65" fmla="*/ 387268 h 1471946"/>
                    <a:gd name="connsiteX66" fmla="*/ 598386 w 1529464"/>
                    <a:gd name="connsiteY66" fmla="*/ 379752 h 1471946"/>
                    <a:gd name="connsiteX67" fmla="*/ 581392 w 1529464"/>
                    <a:gd name="connsiteY67" fmla="*/ 367333 h 1471946"/>
                    <a:gd name="connsiteX68" fmla="*/ 581065 w 1529464"/>
                    <a:gd name="connsiteY68" fmla="*/ 367006 h 1471946"/>
                    <a:gd name="connsiteX69" fmla="*/ 569627 w 1529464"/>
                    <a:gd name="connsiteY69" fmla="*/ 359490 h 1471946"/>
                    <a:gd name="connsiteX70" fmla="*/ 538907 w 1529464"/>
                    <a:gd name="connsiteY70" fmla="*/ 342822 h 1471946"/>
                    <a:gd name="connsiteX71" fmla="*/ 412105 w 1529464"/>
                    <a:gd name="connsiteY71" fmla="*/ 314717 h 1471946"/>
                    <a:gd name="connsiteX72" fmla="*/ 112095 w 1529464"/>
                    <a:gd name="connsiteY72" fmla="*/ 614727 h 1471946"/>
                    <a:gd name="connsiteX73" fmla="*/ 232361 w 1529464"/>
                    <a:gd name="connsiteY73" fmla="*/ 854931 h 1471946"/>
                    <a:gd name="connsiteX74" fmla="*/ 232361 w 1529464"/>
                    <a:gd name="connsiteY74" fmla="*/ 725842 h 1471946"/>
                    <a:gd name="connsiteX75" fmla="*/ 255237 w 1529464"/>
                    <a:gd name="connsiteY75" fmla="*/ 702965 h 1471946"/>
                    <a:gd name="connsiteX76" fmla="*/ 278114 w 1529464"/>
                    <a:gd name="connsiteY76" fmla="*/ 725842 h 1471946"/>
                    <a:gd name="connsiteX77" fmla="*/ 278114 w 1529464"/>
                    <a:gd name="connsiteY77" fmla="*/ 870618 h 1471946"/>
                    <a:gd name="connsiteX78" fmla="*/ 275173 w 1529464"/>
                    <a:gd name="connsiteY78" fmla="*/ 881730 h 1471946"/>
                    <a:gd name="connsiteX79" fmla="*/ 400013 w 1529464"/>
                    <a:gd name="connsiteY79" fmla="*/ 914410 h 1471946"/>
                    <a:gd name="connsiteX80" fmla="*/ 412105 w 1529464"/>
                    <a:gd name="connsiteY80" fmla="*/ 914737 h 1471946"/>
                    <a:gd name="connsiteX81" fmla="*/ 424197 w 1529464"/>
                    <a:gd name="connsiteY81" fmla="*/ 914410 h 1471946"/>
                    <a:gd name="connsiteX82" fmla="*/ 508514 w 1529464"/>
                    <a:gd name="connsiteY82" fmla="*/ 898723 h 1471946"/>
                    <a:gd name="connsiteX83" fmla="*/ 514070 w 1529464"/>
                    <a:gd name="connsiteY83" fmla="*/ 906894 h 1471946"/>
                    <a:gd name="connsiteX84" fmla="*/ 587275 w 1529464"/>
                    <a:gd name="connsiteY84" fmla="*/ 987615 h 1471946"/>
                    <a:gd name="connsiteX85" fmla="*/ 462761 w 1529464"/>
                    <a:gd name="connsiteY85" fmla="*/ 1023564 h 1471946"/>
                    <a:gd name="connsiteX86" fmla="*/ 462761 w 1529464"/>
                    <a:gd name="connsiteY86" fmla="*/ 1198080 h 1471946"/>
                    <a:gd name="connsiteX87" fmla="*/ 581392 w 1529464"/>
                    <a:gd name="connsiteY87" fmla="*/ 1198080 h 1471946"/>
                    <a:gd name="connsiteX88" fmla="*/ 581392 w 1529464"/>
                    <a:gd name="connsiteY88" fmla="*/ 1299391 h 1471946"/>
                    <a:gd name="connsiteX89" fmla="*/ 462761 w 1529464"/>
                    <a:gd name="connsiteY89" fmla="*/ 1299391 h 1471946"/>
                    <a:gd name="connsiteX90" fmla="*/ 462761 w 1529464"/>
                    <a:gd name="connsiteY90" fmla="*/ 1471946 h 1471946"/>
                    <a:gd name="connsiteX91" fmla="*/ 361450 w 1529464"/>
                    <a:gd name="connsiteY91" fmla="*/ 1471946 h 1471946"/>
                    <a:gd name="connsiteX92" fmla="*/ 361450 w 1529464"/>
                    <a:gd name="connsiteY92" fmla="*/ 1299391 h 1471946"/>
                    <a:gd name="connsiteX93" fmla="*/ 242819 w 1529464"/>
                    <a:gd name="connsiteY93" fmla="*/ 1299391 h 1471946"/>
                    <a:gd name="connsiteX94" fmla="*/ 242819 w 1529464"/>
                    <a:gd name="connsiteY94" fmla="*/ 1198080 h 1471946"/>
                    <a:gd name="connsiteX95" fmla="*/ 361123 w 1529464"/>
                    <a:gd name="connsiteY95" fmla="*/ 1198080 h 1471946"/>
                    <a:gd name="connsiteX96" fmla="*/ 361123 w 1529464"/>
                    <a:gd name="connsiteY96" fmla="*/ 1023564 h 1471946"/>
                    <a:gd name="connsiteX97" fmla="*/ 0 w 1529464"/>
                    <a:gd name="connsiteY97" fmla="*/ 614727 h 1471946"/>
                    <a:gd name="connsiteX98" fmla="*/ 411125 w 1529464"/>
                    <a:gd name="connsiteY98" fmla="*/ 202948 h 1471946"/>
                    <a:gd name="connsiteX99" fmla="*/ 1247428 w 1529464"/>
                    <a:gd name="connsiteY99" fmla="*/ 0 h 1471946"/>
                    <a:gd name="connsiteX100" fmla="*/ 1529464 w 1529464"/>
                    <a:gd name="connsiteY100" fmla="*/ 0 h 1471946"/>
                    <a:gd name="connsiteX101" fmla="*/ 1529464 w 1529464"/>
                    <a:gd name="connsiteY101" fmla="*/ 285957 h 1471946"/>
                    <a:gd name="connsiteX102" fmla="*/ 1428153 w 1529464"/>
                    <a:gd name="connsiteY102" fmla="*/ 285957 h 1471946"/>
                    <a:gd name="connsiteX103" fmla="*/ 1428153 w 1529464"/>
                    <a:gd name="connsiteY103" fmla="*/ 173208 h 1471946"/>
                    <a:gd name="connsiteX104" fmla="*/ 1212460 w 1529464"/>
                    <a:gd name="connsiteY104" fmla="*/ 388902 h 1471946"/>
                    <a:gd name="connsiteX105" fmla="*/ 1299391 w 1529464"/>
                    <a:gd name="connsiteY105" fmla="*/ 642179 h 1471946"/>
                    <a:gd name="connsiteX106" fmla="*/ 887285 w 1529464"/>
                    <a:gd name="connsiteY106" fmla="*/ 1054284 h 1471946"/>
                    <a:gd name="connsiteX107" fmla="*/ 670938 w 1529464"/>
                    <a:gd name="connsiteY107" fmla="*/ 992844 h 1471946"/>
                    <a:gd name="connsiteX108" fmla="*/ 630414 w 1529464"/>
                    <a:gd name="connsiteY108" fmla="*/ 964412 h 1471946"/>
                    <a:gd name="connsiteX109" fmla="*/ 551326 w 1529464"/>
                    <a:gd name="connsiteY109" fmla="*/ 880749 h 1471946"/>
                    <a:gd name="connsiteX110" fmla="*/ 526816 w 1529464"/>
                    <a:gd name="connsiteY110" fmla="*/ 841858 h 1471946"/>
                    <a:gd name="connsiteX111" fmla="*/ 475180 w 1529464"/>
                    <a:gd name="connsiteY111" fmla="*/ 642179 h 1471946"/>
                    <a:gd name="connsiteX112" fmla="*/ 551980 w 1529464"/>
                    <a:gd name="connsiteY112" fmla="*/ 402628 h 1471946"/>
                    <a:gd name="connsiteX113" fmla="*/ 554921 w 1529464"/>
                    <a:gd name="connsiteY113" fmla="*/ 404589 h 1471946"/>
                    <a:gd name="connsiteX114" fmla="*/ 622244 w 1529464"/>
                    <a:gd name="connsiteY114" fmla="*/ 471911 h 1471946"/>
                    <a:gd name="connsiteX115" fmla="*/ 631068 w 1529464"/>
                    <a:gd name="connsiteY115" fmla="*/ 485964 h 1471946"/>
                    <a:gd name="connsiteX116" fmla="*/ 587275 w 1529464"/>
                    <a:gd name="connsiteY116" fmla="*/ 642179 h 1471946"/>
                    <a:gd name="connsiteX117" fmla="*/ 614727 w 1529464"/>
                    <a:gd name="connsiteY117" fmla="*/ 768000 h 1471946"/>
                    <a:gd name="connsiteX118" fmla="*/ 638911 w 1529464"/>
                    <a:gd name="connsiteY118" fmla="*/ 810812 h 1471946"/>
                    <a:gd name="connsiteX119" fmla="*/ 718325 w 1529464"/>
                    <a:gd name="connsiteY119" fmla="*/ 890226 h 1471946"/>
                    <a:gd name="connsiteX120" fmla="*/ 758850 w 1529464"/>
                    <a:gd name="connsiteY120" fmla="*/ 913429 h 1471946"/>
                    <a:gd name="connsiteX121" fmla="*/ 887285 w 1529464"/>
                    <a:gd name="connsiteY121" fmla="*/ 942189 h 1471946"/>
                    <a:gd name="connsiteX122" fmla="*/ 1187296 w 1529464"/>
                    <a:gd name="connsiteY122" fmla="*/ 642179 h 1471946"/>
                    <a:gd name="connsiteX123" fmla="*/ 1165399 w 1529464"/>
                    <a:gd name="connsiteY123" fmla="*/ 529430 h 1471946"/>
                    <a:gd name="connsiteX124" fmla="*/ 1155922 w 1529464"/>
                    <a:gd name="connsiteY124" fmla="*/ 531390 h 1471946"/>
                    <a:gd name="connsiteX125" fmla="*/ 1034676 w 1529464"/>
                    <a:gd name="connsiteY125" fmla="*/ 531390 h 1471946"/>
                    <a:gd name="connsiteX126" fmla="*/ 1011799 w 1529464"/>
                    <a:gd name="connsiteY126" fmla="*/ 508514 h 1471946"/>
                    <a:gd name="connsiteX127" fmla="*/ 1034676 w 1529464"/>
                    <a:gd name="connsiteY127" fmla="*/ 485637 h 1471946"/>
                    <a:gd name="connsiteX128" fmla="*/ 1143176 w 1529464"/>
                    <a:gd name="connsiteY128" fmla="*/ 485637 h 1471946"/>
                    <a:gd name="connsiteX129" fmla="*/ 1107554 w 1529464"/>
                    <a:gd name="connsiteY129" fmla="*/ 438250 h 1471946"/>
                    <a:gd name="connsiteX130" fmla="*/ 1090887 w 1529464"/>
                    <a:gd name="connsiteY130" fmla="*/ 421583 h 1471946"/>
                    <a:gd name="connsiteX131" fmla="*/ 887285 w 1529464"/>
                    <a:gd name="connsiteY131" fmla="*/ 341842 h 1471946"/>
                    <a:gd name="connsiteX132" fmla="*/ 790877 w 1529464"/>
                    <a:gd name="connsiteY132" fmla="*/ 357855 h 1471946"/>
                    <a:gd name="connsiteX133" fmla="*/ 785321 w 1529464"/>
                    <a:gd name="connsiteY133" fmla="*/ 349685 h 1471946"/>
                    <a:gd name="connsiteX134" fmla="*/ 712116 w 1529464"/>
                    <a:gd name="connsiteY134" fmla="*/ 268963 h 1471946"/>
                    <a:gd name="connsiteX135" fmla="*/ 887285 w 1529464"/>
                    <a:gd name="connsiteY135" fmla="*/ 230073 h 1471946"/>
                    <a:gd name="connsiteX136" fmla="*/ 1140562 w 1529464"/>
                    <a:gd name="connsiteY136" fmla="*/ 317004 h 1471946"/>
                    <a:gd name="connsiteX137" fmla="*/ 1356255 w 1529464"/>
                    <a:gd name="connsiteY137" fmla="*/ 101311 h 1471946"/>
                    <a:gd name="connsiteX138" fmla="*/ 1247428 w 1529464"/>
                    <a:gd name="connsiteY138" fmla="*/ 101311 h 147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1529464" h="1471946">
                      <a:moveTo>
                        <a:pt x="255238" y="621263"/>
                      </a:moveTo>
                      <a:cubicBezTo>
                        <a:pt x="261447" y="621263"/>
                        <a:pt x="267330" y="623877"/>
                        <a:pt x="271578" y="628126"/>
                      </a:cubicBezTo>
                      <a:cubicBezTo>
                        <a:pt x="275500" y="632375"/>
                        <a:pt x="278114" y="638257"/>
                        <a:pt x="278114" y="644140"/>
                      </a:cubicBezTo>
                      <a:cubicBezTo>
                        <a:pt x="278114" y="650349"/>
                        <a:pt x="275827" y="656232"/>
                        <a:pt x="271578" y="660480"/>
                      </a:cubicBezTo>
                      <a:cubicBezTo>
                        <a:pt x="270271" y="661787"/>
                        <a:pt x="269290" y="662441"/>
                        <a:pt x="267983" y="663421"/>
                      </a:cubicBezTo>
                      <a:cubicBezTo>
                        <a:pt x="266676" y="664075"/>
                        <a:pt x="265369" y="664729"/>
                        <a:pt x="264061" y="665382"/>
                      </a:cubicBezTo>
                      <a:cubicBezTo>
                        <a:pt x="262754" y="666036"/>
                        <a:pt x="261120" y="666363"/>
                        <a:pt x="259813" y="666689"/>
                      </a:cubicBezTo>
                      <a:cubicBezTo>
                        <a:pt x="258179" y="667016"/>
                        <a:pt x="256872" y="667016"/>
                        <a:pt x="255238" y="667016"/>
                      </a:cubicBezTo>
                      <a:cubicBezTo>
                        <a:pt x="249028" y="667016"/>
                        <a:pt x="243146" y="664402"/>
                        <a:pt x="238897" y="660153"/>
                      </a:cubicBezTo>
                      <a:cubicBezTo>
                        <a:pt x="234975" y="655905"/>
                        <a:pt x="232361" y="649695"/>
                        <a:pt x="232361" y="643813"/>
                      </a:cubicBezTo>
                      <a:cubicBezTo>
                        <a:pt x="232361" y="637930"/>
                        <a:pt x="234649" y="632048"/>
                        <a:pt x="238897" y="627799"/>
                      </a:cubicBezTo>
                      <a:cubicBezTo>
                        <a:pt x="243146" y="623551"/>
                        <a:pt x="249028" y="621263"/>
                        <a:pt x="255238" y="621263"/>
                      </a:cubicBezTo>
                      <a:close/>
                      <a:moveTo>
                        <a:pt x="975197" y="485638"/>
                      </a:moveTo>
                      <a:cubicBezTo>
                        <a:pt x="981406" y="485638"/>
                        <a:pt x="987289" y="487926"/>
                        <a:pt x="991537" y="492174"/>
                      </a:cubicBezTo>
                      <a:cubicBezTo>
                        <a:pt x="992844" y="493155"/>
                        <a:pt x="993498" y="494462"/>
                        <a:pt x="994478" y="495769"/>
                      </a:cubicBezTo>
                      <a:cubicBezTo>
                        <a:pt x="995132" y="497076"/>
                        <a:pt x="995786" y="498384"/>
                        <a:pt x="996439" y="499691"/>
                      </a:cubicBezTo>
                      <a:cubicBezTo>
                        <a:pt x="997093" y="500998"/>
                        <a:pt x="997420" y="502632"/>
                        <a:pt x="997746" y="503939"/>
                      </a:cubicBezTo>
                      <a:cubicBezTo>
                        <a:pt x="998073" y="505573"/>
                        <a:pt x="998073" y="506881"/>
                        <a:pt x="998073" y="508515"/>
                      </a:cubicBezTo>
                      <a:cubicBezTo>
                        <a:pt x="998073" y="510149"/>
                        <a:pt x="998073" y="511456"/>
                        <a:pt x="997746" y="513090"/>
                      </a:cubicBezTo>
                      <a:cubicBezTo>
                        <a:pt x="997420" y="514397"/>
                        <a:pt x="997093" y="516031"/>
                        <a:pt x="996439" y="517338"/>
                      </a:cubicBezTo>
                      <a:cubicBezTo>
                        <a:pt x="996112" y="518646"/>
                        <a:pt x="995459" y="519953"/>
                        <a:pt x="994478" y="521260"/>
                      </a:cubicBezTo>
                      <a:cubicBezTo>
                        <a:pt x="993498" y="522567"/>
                        <a:pt x="992517" y="523875"/>
                        <a:pt x="991537" y="524855"/>
                      </a:cubicBezTo>
                      <a:cubicBezTo>
                        <a:pt x="990557" y="525835"/>
                        <a:pt x="989249" y="526816"/>
                        <a:pt x="987942" y="527796"/>
                      </a:cubicBezTo>
                      <a:cubicBezTo>
                        <a:pt x="986635" y="528450"/>
                        <a:pt x="985328" y="529104"/>
                        <a:pt x="984020" y="529757"/>
                      </a:cubicBezTo>
                      <a:cubicBezTo>
                        <a:pt x="982713" y="530411"/>
                        <a:pt x="981079" y="530738"/>
                        <a:pt x="979772" y="531064"/>
                      </a:cubicBezTo>
                      <a:cubicBezTo>
                        <a:pt x="978138" y="531391"/>
                        <a:pt x="976831" y="531391"/>
                        <a:pt x="975197" y="531391"/>
                      </a:cubicBezTo>
                      <a:cubicBezTo>
                        <a:pt x="968987" y="531391"/>
                        <a:pt x="963105" y="529104"/>
                        <a:pt x="958856" y="524855"/>
                      </a:cubicBezTo>
                      <a:cubicBezTo>
                        <a:pt x="957549" y="523548"/>
                        <a:pt x="956895" y="522567"/>
                        <a:pt x="955915" y="521260"/>
                      </a:cubicBezTo>
                      <a:cubicBezTo>
                        <a:pt x="955261" y="519953"/>
                        <a:pt x="954281" y="518646"/>
                        <a:pt x="953954" y="517338"/>
                      </a:cubicBezTo>
                      <a:cubicBezTo>
                        <a:pt x="953300" y="516031"/>
                        <a:pt x="952974" y="514397"/>
                        <a:pt x="952647" y="513090"/>
                      </a:cubicBezTo>
                      <a:cubicBezTo>
                        <a:pt x="952320" y="511456"/>
                        <a:pt x="952320" y="510149"/>
                        <a:pt x="952320" y="508515"/>
                      </a:cubicBezTo>
                      <a:cubicBezTo>
                        <a:pt x="952320" y="506881"/>
                        <a:pt x="952320" y="505573"/>
                        <a:pt x="952647" y="503939"/>
                      </a:cubicBezTo>
                      <a:cubicBezTo>
                        <a:pt x="952974" y="502632"/>
                        <a:pt x="953300" y="500998"/>
                        <a:pt x="953954" y="499691"/>
                      </a:cubicBezTo>
                      <a:cubicBezTo>
                        <a:pt x="954281" y="498384"/>
                        <a:pt x="954935" y="497076"/>
                        <a:pt x="955915" y="495769"/>
                      </a:cubicBezTo>
                      <a:cubicBezTo>
                        <a:pt x="956895" y="494462"/>
                        <a:pt x="957876" y="493155"/>
                        <a:pt x="958856" y="492174"/>
                      </a:cubicBezTo>
                      <a:cubicBezTo>
                        <a:pt x="963431" y="488252"/>
                        <a:pt x="968987" y="485638"/>
                        <a:pt x="975197" y="485638"/>
                      </a:cubicBezTo>
                      <a:close/>
                      <a:moveTo>
                        <a:pt x="411125" y="202948"/>
                      </a:moveTo>
                      <a:cubicBezTo>
                        <a:pt x="508187" y="202948"/>
                        <a:pt x="597406" y="236610"/>
                        <a:pt x="667996" y="292821"/>
                      </a:cubicBezTo>
                      <a:cubicBezTo>
                        <a:pt x="671591" y="295762"/>
                        <a:pt x="675513" y="298703"/>
                        <a:pt x="679108" y="301971"/>
                      </a:cubicBezTo>
                      <a:cubicBezTo>
                        <a:pt x="681069" y="303605"/>
                        <a:pt x="682703" y="305239"/>
                        <a:pt x="684664" y="306873"/>
                      </a:cubicBezTo>
                      <a:cubicBezTo>
                        <a:pt x="686298" y="308181"/>
                        <a:pt x="687605" y="309815"/>
                        <a:pt x="689239" y="311122"/>
                      </a:cubicBezTo>
                      <a:cubicBezTo>
                        <a:pt x="692834" y="314390"/>
                        <a:pt x="696756" y="317985"/>
                        <a:pt x="700350" y="321580"/>
                      </a:cubicBezTo>
                      <a:cubicBezTo>
                        <a:pt x="701984" y="322887"/>
                        <a:pt x="703292" y="324521"/>
                        <a:pt x="704926" y="326155"/>
                      </a:cubicBezTo>
                      <a:cubicBezTo>
                        <a:pt x="716364" y="337920"/>
                        <a:pt x="727149" y="350012"/>
                        <a:pt x="736953" y="362758"/>
                      </a:cubicBezTo>
                      <a:cubicBezTo>
                        <a:pt x="737933" y="363738"/>
                        <a:pt x="738914" y="365045"/>
                        <a:pt x="739894" y="366353"/>
                      </a:cubicBezTo>
                      <a:cubicBezTo>
                        <a:pt x="742182" y="369621"/>
                        <a:pt x="744796" y="372889"/>
                        <a:pt x="747084" y="376157"/>
                      </a:cubicBezTo>
                      <a:cubicBezTo>
                        <a:pt x="748064" y="377464"/>
                        <a:pt x="748718" y="378445"/>
                        <a:pt x="749698" y="379752"/>
                      </a:cubicBezTo>
                      <a:cubicBezTo>
                        <a:pt x="750679" y="380732"/>
                        <a:pt x="751333" y="382039"/>
                        <a:pt x="752313" y="383347"/>
                      </a:cubicBezTo>
                      <a:lnTo>
                        <a:pt x="756235" y="388902"/>
                      </a:lnTo>
                      <a:cubicBezTo>
                        <a:pt x="799047" y="453610"/>
                        <a:pt x="823557" y="531064"/>
                        <a:pt x="823557" y="614400"/>
                      </a:cubicBezTo>
                      <a:cubicBezTo>
                        <a:pt x="823557" y="703946"/>
                        <a:pt x="795125" y="786628"/>
                        <a:pt x="746757" y="853951"/>
                      </a:cubicBezTo>
                      <a:cubicBezTo>
                        <a:pt x="745777" y="853297"/>
                        <a:pt x="744796" y="852644"/>
                        <a:pt x="743816" y="851990"/>
                      </a:cubicBezTo>
                      <a:cubicBezTo>
                        <a:pt x="717344" y="834015"/>
                        <a:pt x="694468" y="811139"/>
                        <a:pt x="676493" y="784667"/>
                      </a:cubicBezTo>
                      <a:cubicBezTo>
                        <a:pt x="673552" y="780092"/>
                        <a:pt x="670611" y="775517"/>
                        <a:pt x="667670" y="770615"/>
                      </a:cubicBezTo>
                      <a:cubicBezTo>
                        <a:pt x="695448" y="725188"/>
                        <a:pt x="711462" y="671592"/>
                        <a:pt x="711462" y="614400"/>
                      </a:cubicBezTo>
                      <a:cubicBezTo>
                        <a:pt x="711462" y="568974"/>
                        <a:pt x="701658" y="525835"/>
                        <a:pt x="683356" y="487272"/>
                      </a:cubicBezTo>
                      <a:cubicBezTo>
                        <a:pt x="680415" y="481062"/>
                        <a:pt x="677474" y="475180"/>
                        <a:pt x="674206" y="469297"/>
                      </a:cubicBezTo>
                      <a:cubicBezTo>
                        <a:pt x="673225" y="467010"/>
                        <a:pt x="671918" y="465049"/>
                        <a:pt x="670611" y="462761"/>
                      </a:cubicBezTo>
                      <a:cubicBezTo>
                        <a:pt x="669304" y="460147"/>
                        <a:pt x="667343" y="457532"/>
                        <a:pt x="665709" y="454591"/>
                      </a:cubicBezTo>
                      <a:cubicBezTo>
                        <a:pt x="663748" y="451650"/>
                        <a:pt x="662114" y="448708"/>
                        <a:pt x="660153" y="446094"/>
                      </a:cubicBezTo>
                      <a:cubicBezTo>
                        <a:pt x="658519" y="443806"/>
                        <a:pt x="656558" y="441192"/>
                        <a:pt x="654924" y="438904"/>
                      </a:cubicBezTo>
                      <a:cubicBezTo>
                        <a:pt x="652310" y="435636"/>
                        <a:pt x="650022" y="432368"/>
                        <a:pt x="647407" y="429100"/>
                      </a:cubicBezTo>
                      <a:cubicBezTo>
                        <a:pt x="644793" y="425505"/>
                        <a:pt x="641525" y="421910"/>
                        <a:pt x="638584" y="418315"/>
                      </a:cubicBezTo>
                      <a:cubicBezTo>
                        <a:pt x="637276" y="416681"/>
                        <a:pt x="635642" y="414720"/>
                        <a:pt x="634008" y="413086"/>
                      </a:cubicBezTo>
                      <a:cubicBezTo>
                        <a:pt x="630740" y="409818"/>
                        <a:pt x="627472" y="406223"/>
                        <a:pt x="624204" y="402955"/>
                      </a:cubicBezTo>
                      <a:cubicBezTo>
                        <a:pt x="618975" y="397399"/>
                        <a:pt x="613419" y="392171"/>
                        <a:pt x="607537" y="387268"/>
                      </a:cubicBezTo>
                      <a:cubicBezTo>
                        <a:pt x="604596" y="384654"/>
                        <a:pt x="601654" y="382366"/>
                        <a:pt x="598386" y="379752"/>
                      </a:cubicBezTo>
                      <a:cubicBezTo>
                        <a:pt x="592830" y="375503"/>
                        <a:pt x="587275" y="371255"/>
                        <a:pt x="581392" y="367333"/>
                      </a:cubicBezTo>
                      <a:cubicBezTo>
                        <a:pt x="581065" y="367006"/>
                        <a:pt x="581065" y="367006"/>
                        <a:pt x="581065" y="367006"/>
                      </a:cubicBezTo>
                      <a:cubicBezTo>
                        <a:pt x="577470" y="364392"/>
                        <a:pt x="573549" y="361777"/>
                        <a:pt x="569627" y="359490"/>
                      </a:cubicBezTo>
                      <a:cubicBezTo>
                        <a:pt x="559823" y="353280"/>
                        <a:pt x="549365" y="347725"/>
                        <a:pt x="538907" y="342822"/>
                      </a:cubicBezTo>
                      <a:cubicBezTo>
                        <a:pt x="500344" y="324848"/>
                        <a:pt x="457532" y="314717"/>
                        <a:pt x="412105" y="314717"/>
                      </a:cubicBezTo>
                      <a:cubicBezTo>
                        <a:pt x="246414" y="314717"/>
                        <a:pt x="112095" y="449035"/>
                        <a:pt x="112095" y="614727"/>
                      </a:cubicBezTo>
                      <a:cubicBezTo>
                        <a:pt x="112095" y="713096"/>
                        <a:pt x="159483" y="800354"/>
                        <a:pt x="232361" y="854931"/>
                      </a:cubicBezTo>
                      <a:lnTo>
                        <a:pt x="232361" y="725842"/>
                      </a:lnTo>
                      <a:cubicBezTo>
                        <a:pt x="232361" y="713096"/>
                        <a:pt x="242492" y="702965"/>
                        <a:pt x="255237" y="702965"/>
                      </a:cubicBezTo>
                      <a:cubicBezTo>
                        <a:pt x="267983" y="702965"/>
                        <a:pt x="278114" y="713096"/>
                        <a:pt x="278114" y="725842"/>
                      </a:cubicBezTo>
                      <a:lnTo>
                        <a:pt x="278114" y="870618"/>
                      </a:lnTo>
                      <a:cubicBezTo>
                        <a:pt x="278114" y="874540"/>
                        <a:pt x="277134" y="878461"/>
                        <a:pt x="275173" y="881730"/>
                      </a:cubicBezTo>
                      <a:cubicBezTo>
                        <a:pt x="312756" y="901011"/>
                        <a:pt x="355241" y="912776"/>
                        <a:pt x="400013" y="914410"/>
                      </a:cubicBezTo>
                      <a:cubicBezTo>
                        <a:pt x="403935" y="914737"/>
                        <a:pt x="408184" y="914737"/>
                        <a:pt x="412105" y="914737"/>
                      </a:cubicBezTo>
                      <a:cubicBezTo>
                        <a:pt x="416027" y="914737"/>
                        <a:pt x="420276" y="914410"/>
                        <a:pt x="424197" y="914410"/>
                      </a:cubicBezTo>
                      <a:cubicBezTo>
                        <a:pt x="453610" y="913103"/>
                        <a:pt x="482042" y="907874"/>
                        <a:pt x="508514" y="898723"/>
                      </a:cubicBezTo>
                      <a:cubicBezTo>
                        <a:pt x="510148" y="901665"/>
                        <a:pt x="512109" y="904279"/>
                        <a:pt x="514070" y="906894"/>
                      </a:cubicBezTo>
                      <a:cubicBezTo>
                        <a:pt x="535312" y="936633"/>
                        <a:pt x="559823" y="963758"/>
                        <a:pt x="587275" y="987615"/>
                      </a:cubicBezTo>
                      <a:cubicBezTo>
                        <a:pt x="548711" y="1005917"/>
                        <a:pt x="506880" y="1018009"/>
                        <a:pt x="462761" y="1023564"/>
                      </a:cubicBezTo>
                      <a:lnTo>
                        <a:pt x="462761" y="1198080"/>
                      </a:lnTo>
                      <a:lnTo>
                        <a:pt x="581392" y="1198080"/>
                      </a:lnTo>
                      <a:lnTo>
                        <a:pt x="581392" y="1299391"/>
                      </a:lnTo>
                      <a:lnTo>
                        <a:pt x="462761" y="1299391"/>
                      </a:lnTo>
                      <a:lnTo>
                        <a:pt x="462761" y="1471946"/>
                      </a:lnTo>
                      <a:lnTo>
                        <a:pt x="361450" y="1471946"/>
                      </a:lnTo>
                      <a:lnTo>
                        <a:pt x="361450" y="1299391"/>
                      </a:lnTo>
                      <a:lnTo>
                        <a:pt x="242819" y="1299391"/>
                      </a:lnTo>
                      <a:lnTo>
                        <a:pt x="242819" y="1198080"/>
                      </a:lnTo>
                      <a:lnTo>
                        <a:pt x="361123" y="1198080"/>
                      </a:lnTo>
                      <a:lnTo>
                        <a:pt x="361123" y="1023564"/>
                      </a:lnTo>
                      <a:cubicBezTo>
                        <a:pt x="157522" y="998727"/>
                        <a:pt x="0" y="825192"/>
                        <a:pt x="0" y="614727"/>
                      </a:cubicBezTo>
                      <a:cubicBezTo>
                        <a:pt x="0" y="387268"/>
                        <a:pt x="184320" y="202622"/>
                        <a:pt x="411125" y="202948"/>
                      </a:cubicBezTo>
                      <a:close/>
                      <a:moveTo>
                        <a:pt x="1247428" y="0"/>
                      </a:moveTo>
                      <a:lnTo>
                        <a:pt x="1529464" y="0"/>
                      </a:lnTo>
                      <a:lnTo>
                        <a:pt x="1529464" y="285957"/>
                      </a:lnTo>
                      <a:lnTo>
                        <a:pt x="1428153" y="285957"/>
                      </a:lnTo>
                      <a:lnTo>
                        <a:pt x="1428153" y="173208"/>
                      </a:lnTo>
                      <a:lnTo>
                        <a:pt x="1212460" y="388902"/>
                      </a:lnTo>
                      <a:cubicBezTo>
                        <a:pt x="1267037" y="458839"/>
                        <a:pt x="1299391" y="546751"/>
                        <a:pt x="1299391" y="642179"/>
                      </a:cubicBezTo>
                      <a:cubicBezTo>
                        <a:pt x="1299391" y="869964"/>
                        <a:pt x="1114744" y="1054284"/>
                        <a:pt x="887285" y="1054284"/>
                      </a:cubicBezTo>
                      <a:cubicBezTo>
                        <a:pt x="807871" y="1054284"/>
                        <a:pt x="734012" y="1031734"/>
                        <a:pt x="670938" y="992844"/>
                      </a:cubicBezTo>
                      <a:cubicBezTo>
                        <a:pt x="656885" y="984347"/>
                        <a:pt x="643486" y="974870"/>
                        <a:pt x="630414" y="964412"/>
                      </a:cubicBezTo>
                      <a:cubicBezTo>
                        <a:pt x="600348" y="940228"/>
                        <a:pt x="573549" y="912122"/>
                        <a:pt x="551326" y="880749"/>
                      </a:cubicBezTo>
                      <a:cubicBezTo>
                        <a:pt x="542503" y="868330"/>
                        <a:pt x="534332" y="855258"/>
                        <a:pt x="526816" y="841858"/>
                      </a:cubicBezTo>
                      <a:cubicBezTo>
                        <a:pt x="493808" y="782706"/>
                        <a:pt x="475180" y="714730"/>
                        <a:pt x="475180" y="642179"/>
                      </a:cubicBezTo>
                      <a:cubicBezTo>
                        <a:pt x="475180" y="552960"/>
                        <a:pt x="503612" y="470277"/>
                        <a:pt x="551980" y="402628"/>
                      </a:cubicBezTo>
                      <a:cubicBezTo>
                        <a:pt x="552960" y="403282"/>
                        <a:pt x="553941" y="403935"/>
                        <a:pt x="554921" y="404589"/>
                      </a:cubicBezTo>
                      <a:cubicBezTo>
                        <a:pt x="581720" y="422563"/>
                        <a:pt x="604269" y="445440"/>
                        <a:pt x="622244" y="471911"/>
                      </a:cubicBezTo>
                      <a:cubicBezTo>
                        <a:pt x="625185" y="476487"/>
                        <a:pt x="628453" y="481389"/>
                        <a:pt x="631068" y="485964"/>
                      </a:cubicBezTo>
                      <a:cubicBezTo>
                        <a:pt x="603289" y="531390"/>
                        <a:pt x="587275" y="584987"/>
                        <a:pt x="587275" y="642179"/>
                      </a:cubicBezTo>
                      <a:cubicBezTo>
                        <a:pt x="587275" y="686951"/>
                        <a:pt x="597080" y="729763"/>
                        <a:pt x="614727" y="768000"/>
                      </a:cubicBezTo>
                      <a:cubicBezTo>
                        <a:pt x="621590" y="783033"/>
                        <a:pt x="629760" y="797412"/>
                        <a:pt x="638911" y="810812"/>
                      </a:cubicBezTo>
                      <a:cubicBezTo>
                        <a:pt x="660154" y="842185"/>
                        <a:pt x="687279" y="868984"/>
                        <a:pt x="718325" y="890226"/>
                      </a:cubicBezTo>
                      <a:cubicBezTo>
                        <a:pt x="731071" y="899050"/>
                        <a:pt x="744797" y="906567"/>
                        <a:pt x="758850" y="913429"/>
                      </a:cubicBezTo>
                      <a:cubicBezTo>
                        <a:pt x="797740" y="931731"/>
                        <a:pt x="841205" y="942189"/>
                        <a:pt x="887285" y="942189"/>
                      </a:cubicBezTo>
                      <a:cubicBezTo>
                        <a:pt x="1052977" y="942189"/>
                        <a:pt x="1187296" y="807870"/>
                        <a:pt x="1187296" y="642179"/>
                      </a:cubicBezTo>
                      <a:cubicBezTo>
                        <a:pt x="1187296" y="602308"/>
                        <a:pt x="1179452" y="564398"/>
                        <a:pt x="1165399" y="529430"/>
                      </a:cubicBezTo>
                      <a:cubicBezTo>
                        <a:pt x="1162458" y="530737"/>
                        <a:pt x="1159190" y="531390"/>
                        <a:pt x="1155922" y="531390"/>
                      </a:cubicBezTo>
                      <a:lnTo>
                        <a:pt x="1034676" y="531390"/>
                      </a:lnTo>
                      <a:cubicBezTo>
                        <a:pt x="1021931" y="531390"/>
                        <a:pt x="1011799" y="521259"/>
                        <a:pt x="1011799" y="508514"/>
                      </a:cubicBezTo>
                      <a:cubicBezTo>
                        <a:pt x="1011799" y="495768"/>
                        <a:pt x="1021931" y="485637"/>
                        <a:pt x="1034676" y="485637"/>
                      </a:cubicBezTo>
                      <a:lnTo>
                        <a:pt x="1143176" y="485637"/>
                      </a:lnTo>
                      <a:cubicBezTo>
                        <a:pt x="1133045" y="468643"/>
                        <a:pt x="1120953" y="452630"/>
                        <a:pt x="1107554" y="438250"/>
                      </a:cubicBezTo>
                      <a:cubicBezTo>
                        <a:pt x="1102325" y="432368"/>
                        <a:pt x="1096770" y="426812"/>
                        <a:pt x="1090887" y="421583"/>
                      </a:cubicBezTo>
                      <a:cubicBezTo>
                        <a:pt x="1037617" y="372235"/>
                        <a:pt x="966046" y="341842"/>
                        <a:pt x="887285" y="341842"/>
                      </a:cubicBezTo>
                      <a:cubicBezTo>
                        <a:pt x="853624" y="341842"/>
                        <a:pt x="821270" y="347397"/>
                        <a:pt x="790877" y="357855"/>
                      </a:cubicBezTo>
                      <a:cubicBezTo>
                        <a:pt x="788916" y="354914"/>
                        <a:pt x="787282" y="352299"/>
                        <a:pt x="785321" y="349685"/>
                      </a:cubicBezTo>
                      <a:cubicBezTo>
                        <a:pt x="764079" y="319945"/>
                        <a:pt x="739568" y="292820"/>
                        <a:pt x="712116" y="268963"/>
                      </a:cubicBezTo>
                      <a:cubicBezTo>
                        <a:pt x="765386" y="244126"/>
                        <a:pt x="824538" y="230073"/>
                        <a:pt x="887285" y="230073"/>
                      </a:cubicBezTo>
                      <a:cubicBezTo>
                        <a:pt x="982714" y="230073"/>
                        <a:pt x="1070625" y="262427"/>
                        <a:pt x="1140562" y="317004"/>
                      </a:cubicBezTo>
                      <a:lnTo>
                        <a:pt x="1356255" y="101311"/>
                      </a:lnTo>
                      <a:lnTo>
                        <a:pt x="1247428" y="10131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32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F9203B-0572-7ACD-B8E7-15C3D24997BD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32" name="Google Shape;12;p2">
              <a:extLst>
                <a:ext uri="{FF2B5EF4-FFF2-40B4-BE49-F238E27FC236}">
                  <a16:creationId xmlns:a16="http://schemas.microsoft.com/office/drawing/2014/main" id="{C849ACCD-C06C-9E6E-19D4-05846B7A6CB4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3;p2">
              <a:extLst>
                <a:ext uri="{FF2B5EF4-FFF2-40B4-BE49-F238E27FC236}">
                  <a16:creationId xmlns:a16="http://schemas.microsoft.com/office/drawing/2014/main" id="{91F253FA-CED0-DB56-7087-92E5CFCC302C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4;p2">
              <a:extLst>
                <a:ext uri="{FF2B5EF4-FFF2-40B4-BE49-F238E27FC236}">
                  <a16:creationId xmlns:a16="http://schemas.microsoft.com/office/drawing/2014/main" id="{C702DA49-7C9F-7A19-209E-BA29AFD145FD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5;p2">
              <a:extLst>
                <a:ext uri="{FF2B5EF4-FFF2-40B4-BE49-F238E27FC236}">
                  <a16:creationId xmlns:a16="http://schemas.microsoft.com/office/drawing/2014/main" id="{5C117E8E-853B-C309-EC5D-2864F3526A90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;p2">
              <a:extLst>
                <a:ext uri="{FF2B5EF4-FFF2-40B4-BE49-F238E27FC236}">
                  <a16:creationId xmlns:a16="http://schemas.microsoft.com/office/drawing/2014/main" id="{33698942-AA70-110E-96DD-122ADF4DE9BB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7;p2">
              <a:extLst>
                <a:ext uri="{FF2B5EF4-FFF2-40B4-BE49-F238E27FC236}">
                  <a16:creationId xmlns:a16="http://schemas.microsoft.com/office/drawing/2014/main" id="{70E42A8B-3097-05D7-B4DE-2BBA847F542D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8;p2">
              <a:extLst>
                <a:ext uri="{FF2B5EF4-FFF2-40B4-BE49-F238E27FC236}">
                  <a16:creationId xmlns:a16="http://schemas.microsoft.com/office/drawing/2014/main" id="{49D87A01-DA0D-8AB6-6330-0E9C0A878D66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9;p2">
              <a:extLst>
                <a:ext uri="{FF2B5EF4-FFF2-40B4-BE49-F238E27FC236}">
                  <a16:creationId xmlns:a16="http://schemas.microsoft.com/office/drawing/2014/main" id="{75FC628C-BDB1-66F2-0CB4-365B2C0A78C7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2;p2">
              <a:extLst>
                <a:ext uri="{FF2B5EF4-FFF2-40B4-BE49-F238E27FC236}">
                  <a16:creationId xmlns:a16="http://schemas.microsoft.com/office/drawing/2014/main" id="{38A0FC8C-30BC-A250-2F3A-75BDC9BF5FF6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3;p2">
              <a:extLst>
                <a:ext uri="{FF2B5EF4-FFF2-40B4-BE49-F238E27FC236}">
                  <a16:creationId xmlns:a16="http://schemas.microsoft.com/office/drawing/2014/main" id="{D908D2C2-84DF-515F-7A12-2567EB71696B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4;p2">
              <a:extLst>
                <a:ext uri="{FF2B5EF4-FFF2-40B4-BE49-F238E27FC236}">
                  <a16:creationId xmlns:a16="http://schemas.microsoft.com/office/drawing/2014/main" id="{998CE8D6-3CBA-AB67-C2D9-44F6E2F00808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5;p2">
              <a:extLst>
                <a:ext uri="{FF2B5EF4-FFF2-40B4-BE49-F238E27FC236}">
                  <a16:creationId xmlns:a16="http://schemas.microsoft.com/office/drawing/2014/main" id="{F6EFFAE3-F71F-4337-C1F4-0DAD41EE4125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6;p2">
              <a:extLst>
                <a:ext uri="{FF2B5EF4-FFF2-40B4-BE49-F238E27FC236}">
                  <a16:creationId xmlns:a16="http://schemas.microsoft.com/office/drawing/2014/main" id="{E7D52521-561E-1836-F465-ADDF844F94E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7;p2">
              <a:extLst>
                <a:ext uri="{FF2B5EF4-FFF2-40B4-BE49-F238E27FC236}">
                  <a16:creationId xmlns:a16="http://schemas.microsoft.com/office/drawing/2014/main" id="{2766D6AC-8A29-7C4B-8301-19D759C77E0F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8;p2">
              <a:extLst>
                <a:ext uri="{FF2B5EF4-FFF2-40B4-BE49-F238E27FC236}">
                  <a16:creationId xmlns:a16="http://schemas.microsoft.com/office/drawing/2014/main" id="{0DA919AB-8AB1-F81C-9FD8-11475AB82BC5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9;p2">
              <a:extLst>
                <a:ext uri="{FF2B5EF4-FFF2-40B4-BE49-F238E27FC236}">
                  <a16:creationId xmlns:a16="http://schemas.microsoft.com/office/drawing/2014/main" id="{CA4F4445-829D-B43B-5E6F-BCBBE579274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78A3F18-1F3E-EACB-1BF0-179339123FE1}"/>
              </a:ext>
            </a:extLst>
          </p:cNvPr>
          <p:cNvGrpSpPr/>
          <p:nvPr/>
        </p:nvGrpSpPr>
        <p:grpSpPr>
          <a:xfrm>
            <a:off x="8599965" y="2644750"/>
            <a:ext cx="1784848" cy="1784846"/>
            <a:chOff x="6670695" y="4211041"/>
            <a:chExt cx="1784848" cy="17848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4972B6F-3567-4560-9D9E-4EB560BD3CA5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8D6648D-870C-C327-E930-E96BAA64B886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5" name="Google Shape;520;p30">
            <a:extLst>
              <a:ext uri="{FF2B5EF4-FFF2-40B4-BE49-F238E27FC236}">
                <a16:creationId xmlns:a16="http://schemas.microsoft.com/office/drawing/2014/main" id="{37664D44-CCC4-B4DC-2FC0-DC188E71C227}"/>
              </a:ext>
            </a:extLst>
          </p:cNvPr>
          <p:cNvGrpSpPr/>
          <p:nvPr/>
        </p:nvGrpSpPr>
        <p:grpSpPr>
          <a:xfrm>
            <a:off x="6745044" y="643111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56" name="Google Shape;521;p30">
              <a:extLst>
                <a:ext uri="{FF2B5EF4-FFF2-40B4-BE49-F238E27FC236}">
                  <a16:creationId xmlns:a16="http://schemas.microsoft.com/office/drawing/2014/main" id="{D0008775-B9C2-E24E-D4E6-93FFA2FAA36E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22;p30">
              <a:extLst>
                <a:ext uri="{FF2B5EF4-FFF2-40B4-BE49-F238E27FC236}">
                  <a16:creationId xmlns:a16="http://schemas.microsoft.com/office/drawing/2014/main" id="{30AE9C62-D02F-03D8-2460-D0F31DCD4110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7026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accent2"/>
                </a:solidFill>
                <a:latin typeface="+mj-lt"/>
              </a:rPr>
              <a:t>Medical Timeline</a:t>
            </a:r>
            <a:endParaRPr lang="en-IN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13A84FB-FA55-19B7-4345-0425878B8976}"/>
              </a:ext>
            </a:extLst>
          </p:cNvPr>
          <p:cNvGrpSpPr/>
          <p:nvPr/>
        </p:nvGrpSpPr>
        <p:grpSpPr>
          <a:xfrm>
            <a:off x="5" y="2997943"/>
            <a:ext cx="12191995" cy="1386070"/>
            <a:chOff x="5" y="2997943"/>
            <a:chExt cx="12191995" cy="1386070"/>
          </a:xfrm>
        </p:grpSpPr>
        <p:sp>
          <p:nvSpPr>
            <p:cNvPr id="155" name="Google Shape;472;p27">
              <a:extLst>
                <a:ext uri="{FF2B5EF4-FFF2-40B4-BE49-F238E27FC236}">
                  <a16:creationId xmlns:a16="http://schemas.microsoft.com/office/drawing/2014/main" id="{FBED3607-D153-C7CC-013E-67AD78E8C195}"/>
                </a:ext>
              </a:extLst>
            </p:cNvPr>
            <p:cNvSpPr/>
            <p:nvPr/>
          </p:nvSpPr>
          <p:spPr>
            <a:xfrm>
              <a:off x="5" y="3659213"/>
              <a:ext cx="12191995" cy="724800"/>
            </a:xfrm>
            <a:prstGeom prst="rightArrow">
              <a:avLst>
                <a:gd name="adj1" fmla="val 100000"/>
                <a:gd name="adj2" fmla="val 71524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45733" tIns="22867" rIns="45733" bIns="22867" anchor="ctr" anchorCtr="0">
              <a:noAutofit/>
            </a:bodyPr>
            <a:lstStyle/>
            <a:p>
              <a:pPr algn="ctr"/>
              <a:endParaRPr dirty="0">
                <a:solidFill>
                  <a:srgbClr val="FFFFFF"/>
                </a:solidFill>
                <a:ea typeface="Lato Light"/>
                <a:cs typeface="Lato Light"/>
                <a:sym typeface="Lato Light"/>
              </a:endParaRPr>
            </a:p>
          </p:txBody>
        </p:sp>
        <p:cxnSp>
          <p:nvCxnSpPr>
            <p:cNvPr id="156" name="Google Shape;473;p27">
              <a:extLst>
                <a:ext uri="{FF2B5EF4-FFF2-40B4-BE49-F238E27FC236}">
                  <a16:creationId xmlns:a16="http://schemas.microsoft.com/office/drawing/2014/main" id="{95C953DB-F494-B9E9-012A-5081FD06A236}"/>
                </a:ext>
              </a:extLst>
            </p:cNvPr>
            <p:cNvCxnSpPr>
              <a:cxnSpLocks/>
              <a:stCxn id="155" idx="1"/>
              <a:endCxn id="155" idx="3"/>
            </p:cNvCxnSpPr>
            <p:nvPr/>
          </p:nvCxnSpPr>
          <p:spPr>
            <a:xfrm>
              <a:off x="5" y="4021613"/>
              <a:ext cx="12191995" cy="0"/>
            </a:xfrm>
            <a:prstGeom prst="straightConnector1">
              <a:avLst/>
            </a:prstGeom>
            <a:noFill/>
            <a:ln w="1270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8C74CA6-8356-5B14-BD93-CB7A72A9DD0F}"/>
                </a:ext>
              </a:extLst>
            </p:cNvPr>
            <p:cNvGrpSpPr/>
            <p:nvPr/>
          </p:nvGrpSpPr>
          <p:grpSpPr>
            <a:xfrm>
              <a:off x="5864177" y="2997943"/>
              <a:ext cx="594026" cy="1035874"/>
              <a:chOff x="1232238" y="3009323"/>
              <a:chExt cx="594026" cy="1035874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B49F1026-4FE7-E375-8697-E474E78B735E}"/>
                  </a:ext>
                </a:extLst>
              </p:cNvPr>
              <p:cNvGrpSpPr/>
              <p:nvPr/>
            </p:nvGrpSpPr>
            <p:grpSpPr>
              <a:xfrm>
                <a:off x="1232238" y="3702717"/>
                <a:ext cx="188348" cy="342480"/>
                <a:chOff x="8103174" y="2357693"/>
                <a:chExt cx="254203" cy="462226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19FD3E78-38D5-86B1-85F6-7472DB9AD39A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00D73BC-0307-899F-20C1-160312139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294E3224-5120-326C-5045-1271075E2B27}"/>
                  </a:ext>
                </a:extLst>
              </p:cNvPr>
              <p:cNvGrpSpPr/>
              <p:nvPr/>
            </p:nvGrpSpPr>
            <p:grpSpPr>
              <a:xfrm>
                <a:off x="1302438" y="3009323"/>
                <a:ext cx="523826" cy="805283"/>
                <a:chOff x="1304819" y="3009323"/>
                <a:chExt cx="523826" cy="805283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4C387D5D-711E-1E5D-8678-7B4292CD2DB2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805283"/>
                  <a:chOff x="8211709" y="1421859"/>
                  <a:chExt cx="667322" cy="1086845"/>
                </a:xfrm>
              </p:grpSpPr>
              <p:sp>
                <p:nvSpPr>
                  <p:cNvPr id="149" name="Rectangle 18">
                    <a:extLst>
                      <a:ext uri="{FF2B5EF4-FFF2-40B4-BE49-F238E27FC236}">
                        <a16:creationId xmlns:a16="http://schemas.microsoft.com/office/drawing/2014/main" id="{75B5E050-7D10-A9E2-FDC6-2D1D427CA2A1}"/>
                      </a:ext>
                    </a:extLst>
                  </p:cNvPr>
                  <p:cNvSpPr/>
                  <p:nvPr/>
                </p:nvSpPr>
                <p:spPr>
                  <a:xfrm>
                    <a:off x="8219490" y="1823134"/>
                    <a:ext cx="431290" cy="685570"/>
                  </a:xfrm>
                  <a:custGeom>
                    <a:avLst/>
                    <a:gdLst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397953 w 397953"/>
                      <a:gd name="connsiteY2" fmla="*/ 685570 h 685570"/>
                      <a:gd name="connsiteX3" fmla="*/ 0 w 397953"/>
                      <a:gd name="connsiteY3" fmla="*/ 685570 h 685570"/>
                      <a:gd name="connsiteX4" fmla="*/ 0 w 397953"/>
                      <a:gd name="connsiteY4" fmla="*/ 0 h 685570"/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0 w 397953"/>
                      <a:gd name="connsiteY2" fmla="*/ 685570 h 685570"/>
                      <a:gd name="connsiteX3" fmla="*/ 0 w 397953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1290" h="685570">
                        <a:moveTo>
                          <a:pt x="0" y="0"/>
                        </a:moveTo>
                        <a:lnTo>
                          <a:pt x="431290" y="233362"/>
                        </a:lnTo>
                        <a:cubicBezTo>
                          <a:pt x="335812" y="290546"/>
                          <a:pt x="27082" y="418152"/>
                          <a:pt x="0" y="68557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grpSp>
                <p:nvGrpSpPr>
                  <p:cNvPr id="150" name="Group 149">
                    <a:extLst>
                      <a:ext uri="{FF2B5EF4-FFF2-40B4-BE49-F238E27FC236}">
                        <a16:creationId xmlns:a16="http://schemas.microsoft.com/office/drawing/2014/main" id="{8918523B-5362-EB0A-3028-DE7271D2E9CA}"/>
                      </a:ext>
                    </a:extLst>
                  </p:cNvPr>
                  <p:cNvGrpSpPr/>
                  <p:nvPr/>
                </p:nvGrpSpPr>
                <p:grpSpPr>
                  <a:xfrm>
                    <a:off x="8211709" y="1421859"/>
                    <a:ext cx="667322" cy="667322"/>
                    <a:chOff x="8211709" y="1421859"/>
                    <a:chExt cx="667322" cy="667322"/>
                  </a:xfrm>
                </p:grpSpPr>
                <p:sp>
                  <p:nvSpPr>
                    <p:cNvPr id="151" name="Oval 150">
                      <a:extLst>
                        <a:ext uri="{FF2B5EF4-FFF2-40B4-BE49-F238E27FC236}">
                          <a16:creationId xmlns:a16="http://schemas.microsoft.com/office/drawing/2014/main" id="{5C1EE5F5-C909-4628-CB9C-225FDCA31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1709" y="1421859"/>
                      <a:ext cx="667322" cy="667322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  <p:sp>
                  <p:nvSpPr>
                    <p:cNvPr id="152" name="Oval 151">
                      <a:extLst>
                        <a:ext uri="{FF2B5EF4-FFF2-40B4-BE49-F238E27FC236}">
                          <a16:creationId xmlns:a16="http://schemas.microsoft.com/office/drawing/2014/main" id="{9C38304A-2DA0-5107-9ED1-AD81078490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598" y="1483748"/>
                      <a:ext cx="543544" cy="543544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</p:grp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70CDC338-AF07-013A-CA52-2E073290CABA}"/>
                    </a:ext>
                  </a:extLst>
                </p:cNvPr>
                <p:cNvSpPr txBox="1"/>
                <p:nvPr/>
              </p:nvSpPr>
              <p:spPr>
                <a:xfrm>
                  <a:off x="1304819" y="3057200"/>
                  <a:ext cx="5238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dirty="0">
                      <a:solidFill>
                        <a:schemeClr val="accent3"/>
                      </a:solidFill>
                    </a:rPr>
                    <a:t>03</a:t>
                  </a:r>
                </a:p>
              </p:txBody>
            </p:sp>
          </p:grp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578B26C-28EB-D69A-C9C4-EB64CD4FED0C}"/>
                </a:ext>
              </a:extLst>
            </p:cNvPr>
            <p:cNvGrpSpPr/>
            <p:nvPr/>
          </p:nvGrpSpPr>
          <p:grpSpPr>
            <a:xfrm>
              <a:off x="8176055" y="2997943"/>
              <a:ext cx="594026" cy="1035874"/>
              <a:chOff x="1232238" y="3009323"/>
              <a:chExt cx="594026" cy="1035874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7ED2D9B-00BB-9324-B91E-34AB7C9E3051}"/>
                  </a:ext>
                </a:extLst>
              </p:cNvPr>
              <p:cNvGrpSpPr/>
              <p:nvPr/>
            </p:nvGrpSpPr>
            <p:grpSpPr>
              <a:xfrm>
                <a:off x="1232238" y="3702717"/>
                <a:ext cx="188348" cy="342480"/>
                <a:chOff x="8103174" y="2357693"/>
                <a:chExt cx="254203" cy="462226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6333AF57-4EAF-00DA-8A65-233000963FCE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DE9B178-A9DD-7B67-905C-6D7A6FDE5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6B9F8597-6AD7-4E77-B13A-B6725CA76EC1}"/>
                  </a:ext>
                </a:extLst>
              </p:cNvPr>
              <p:cNvGrpSpPr/>
              <p:nvPr/>
            </p:nvGrpSpPr>
            <p:grpSpPr>
              <a:xfrm>
                <a:off x="1302438" y="3009323"/>
                <a:ext cx="523826" cy="805283"/>
                <a:chOff x="1304819" y="3009323"/>
                <a:chExt cx="523826" cy="805283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DAD0E4DD-6C60-F28F-956F-8BF2908AED13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805283"/>
                  <a:chOff x="8211709" y="1421859"/>
                  <a:chExt cx="667322" cy="1086845"/>
                </a:xfrm>
              </p:grpSpPr>
              <p:sp>
                <p:nvSpPr>
                  <p:cNvPr id="129" name="Rectangle 18">
                    <a:extLst>
                      <a:ext uri="{FF2B5EF4-FFF2-40B4-BE49-F238E27FC236}">
                        <a16:creationId xmlns:a16="http://schemas.microsoft.com/office/drawing/2014/main" id="{1BC229C4-FCB9-0151-2416-5FDCE96D43E8}"/>
                      </a:ext>
                    </a:extLst>
                  </p:cNvPr>
                  <p:cNvSpPr/>
                  <p:nvPr/>
                </p:nvSpPr>
                <p:spPr>
                  <a:xfrm>
                    <a:off x="8219490" y="1823134"/>
                    <a:ext cx="431290" cy="685570"/>
                  </a:xfrm>
                  <a:custGeom>
                    <a:avLst/>
                    <a:gdLst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397953 w 397953"/>
                      <a:gd name="connsiteY2" fmla="*/ 685570 h 685570"/>
                      <a:gd name="connsiteX3" fmla="*/ 0 w 397953"/>
                      <a:gd name="connsiteY3" fmla="*/ 685570 h 685570"/>
                      <a:gd name="connsiteX4" fmla="*/ 0 w 397953"/>
                      <a:gd name="connsiteY4" fmla="*/ 0 h 685570"/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0 w 397953"/>
                      <a:gd name="connsiteY2" fmla="*/ 685570 h 685570"/>
                      <a:gd name="connsiteX3" fmla="*/ 0 w 397953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1290" h="685570">
                        <a:moveTo>
                          <a:pt x="0" y="0"/>
                        </a:moveTo>
                        <a:lnTo>
                          <a:pt x="431290" y="233362"/>
                        </a:lnTo>
                        <a:cubicBezTo>
                          <a:pt x="335812" y="290546"/>
                          <a:pt x="27082" y="418152"/>
                          <a:pt x="0" y="68557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grpSp>
                <p:nvGrpSpPr>
                  <p:cNvPr id="130" name="Group 129">
                    <a:extLst>
                      <a:ext uri="{FF2B5EF4-FFF2-40B4-BE49-F238E27FC236}">
                        <a16:creationId xmlns:a16="http://schemas.microsoft.com/office/drawing/2014/main" id="{D69577B6-424C-22DE-4AAA-A130A584CB38}"/>
                      </a:ext>
                    </a:extLst>
                  </p:cNvPr>
                  <p:cNvGrpSpPr/>
                  <p:nvPr/>
                </p:nvGrpSpPr>
                <p:grpSpPr>
                  <a:xfrm>
                    <a:off x="8211709" y="1421859"/>
                    <a:ext cx="667322" cy="667322"/>
                    <a:chOff x="8211709" y="1421859"/>
                    <a:chExt cx="667322" cy="667322"/>
                  </a:xfrm>
                </p:grpSpPr>
                <p:sp>
                  <p:nvSpPr>
                    <p:cNvPr id="131" name="Oval 130">
                      <a:extLst>
                        <a:ext uri="{FF2B5EF4-FFF2-40B4-BE49-F238E27FC236}">
                          <a16:creationId xmlns:a16="http://schemas.microsoft.com/office/drawing/2014/main" id="{848A5EDB-87BD-A656-6C92-1857D21894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1709" y="1421859"/>
                      <a:ext cx="667322" cy="667322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  <p:sp>
                  <p:nvSpPr>
                    <p:cNvPr id="132" name="Oval 131">
                      <a:extLst>
                        <a:ext uri="{FF2B5EF4-FFF2-40B4-BE49-F238E27FC236}">
                          <a16:creationId xmlns:a16="http://schemas.microsoft.com/office/drawing/2014/main" id="{25429DA4-7F08-FBE0-F39D-0E26C18915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598" y="1483748"/>
                      <a:ext cx="543544" cy="543544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</p:grp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CCD4E11-F623-82C9-EC60-E761BEF1CDB2}"/>
                    </a:ext>
                  </a:extLst>
                </p:cNvPr>
                <p:cNvSpPr txBox="1"/>
                <p:nvPr/>
              </p:nvSpPr>
              <p:spPr>
                <a:xfrm>
                  <a:off x="1304819" y="3057200"/>
                  <a:ext cx="5238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dirty="0">
                      <a:solidFill>
                        <a:schemeClr val="accent1"/>
                      </a:solidFill>
                    </a:rPr>
                    <a:t>04</a:t>
                  </a:r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0EB7475-BA05-9CE4-860E-4957C731CB2A}"/>
                </a:ext>
              </a:extLst>
            </p:cNvPr>
            <p:cNvGrpSpPr/>
            <p:nvPr/>
          </p:nvGrpSpPr>
          <p:grpSpPr>
            <a:xfrm>
              <a:off x="3552299" y="2997943"/>
              <a:ext cx="594026" cy="1035874"/>
              <a:chOff x="1232238" y="3009323"/>
              <a:chExt cx="594026" cy="1035874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CE12521-3680-1220-6360-907D0AFF1618}"/>
                  </a:ext>
                </a:extLst>
              </p:cNvPr>
              <p:cNvGrpSpPr/>
              <p:nvPr/>
            </p:nvGrpSpPr>
            <p:grpSpPr>
              <a:xfrm>
                <a:off x="1232238" y="3702717"/>
                <a:ext cx="188348" cy="342480"/>
                <a:chOff x="8103174" y="2357693"/>
                <a:chExt cx="254203" cy="462226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F6D97FC-2CA6-7DCB-BA37-11FBDAB9A667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7E36109-5054-B367-0E3C-F0F0E8723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1F3C14E-9DEA-CC66-874F-D258FBEA63FE}"/>
                  </a:ext>
                </a:extLst>
              </p:cNvPr>
              <p:cNvGrpSpPr/>
              <p:nvPr/>
            </p:nvGrpSpPr>
            <p:grpSpPr>
              <a:xfrm>
                <a:off x="1302438" y="3009323"/>
                <a:ext cx="523826" cy="805283"/>
                <a:chOff x="1304819" y="3009323"/>
                <a:chExt cx="523826" cy="805283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8E69A732-470B-95C6-1C18-2BCCA3CE5B01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805283"/>
                  <a:chOff x="8211709" y="1421859"/>
                  <a:chExt cx="667322" cy="1086845"/>
                </a:xfrm>
              </p:grpSpPr>
              <p:sp>
                <p:nvSpPr>
                  <p:cNvPr id="109" name="Rectangle 18">
                    <a:extLst>
                      <a:ext uri="{FF2B5EF4-FFF2-40B4-BE49-F238E27FC236}">
                        <a16:creationId xmlns:a16="http://schemas.microsoft.com/office/drawing/2014/main" id="{41FA2383-9C7B-43AA-159C-D5A41E248AF7}"/>
                      </a:ext>
                    </a:extLst>
                  </p:cNvPr>
                  <p:cNvSpPr/>
                  <p:nvPr/>
                </p:nvSpPr>
                <p:spPr>
                  <a:xfrm>
                    <a:off x="8219490" y="1823134"/>
                    <a:ext cx="431290" cy="685570"/>
                  </a:xfrm>
                  <a:custGeom>
                    <a:avLst/>
                    <a:gdLst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397953 w 397953"/>
                      <a:gd name="connsiteY2" fmla="*/ 685570 h 685570"/>
                      <a:gd name="connsiteX3" fmla="*/ 0 w 397953"/>
                      <a:gd name="connsiteY3" fmla="*/ 685570 h 685570"/>
                      <a:gd name="connsiteX4" fmla="*/ 0 w 397953"/>
                      <a:gd name="connsiteY4" fmla="*/ 0 h 685570"/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0 w 397953"/>
                      <a:gd name="connsiteY2" fmla="*/ 685570 h 685570"/>
                      <a:gd name="connsiteX3" fmla="*/ 0 w 397953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1290" h="685570">
                        <a:moveTo>
                          <a:pt x="0" y="0"/>
                        </a:moveTo>
                        <a:lnTo>
                          <a:pt x="431290" y="233362"/>
                        </a:lnTo>
                        <a:cubicBezTo>
                          <a:pt x="335812" y="290546"/>
                          <a:pt x="27082" y="418152"/>
                          <a:pt x="0" y="68557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084E0849-944A-DE2F-8337-1011A7A865FB}"/>
                      </a:ext>
                    </a:extLst>
                  </p:cNvPr>
                  <p:cNvGrpSpPr/>
                  <p:nvPr/>
                </p:nvGrpSpPr>
                <p:grpSpPr>
                  <a:xfrm>
                    <a:off x="8211709" y="1421859"/>
                    <a:ext cx="667322" cy="667322"/>
                    <a:chOff x="8211709" y="1421859"/>
                    <a:chExt cx="667322" cy="667322"/>
                  </a:xfrm>
                </p:grpSpPr>
                <p:sp>
                  <p:nvSpPr>
                    <p:cNvPr id="111" name="Oval 110">
                      <a:extLst>
                        <a:ext uri="{FF2B5EF4-FFF2-40B4-BE49-F238E27FC236}">
                          <a16:creationId xmlns:a16="http://schemas.microsoft.com/office/drawing/2014/main" id="{870A9869-260A-5144-C00D-F0A4D6C6F6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1709" y="1421859"/>
                      <a:ext cx="667322" cy="66732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  <p:sp>
                  <p:nvSpPr>
                    <p:cNvPr id="112" name="Oval 111">
                      <a:extLst>
                        <a:ext uri="{FF2B5EF4-FFF2-40B4-BE49-F238E27FC236}">
                          <a16:creationId xmlns:a16="http://schemas.microsoft.com/office/drawing/2014/main" id="{EEB06C5D-D86C-0D77-4D97-CAF3C92063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598" y="1483748"/>
                      <a:ext cx="543544" cy="543544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</p:grp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10A2A1C-232C-8CD5-8E41-B5921330E8D7}"/>
                    </a:ext>
                  </a:extLst>
                </p:cNvPr>
                <p:cNvSpPr txBox="1"/>
                <p:nvPr/>
              </p:nvSpPr>
              <p:spPr>
                <a:xfrm>
                  <a:off x="1304819" y="3057200"/>
                  <a:ext cx="5238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dirty="0">
                      <a:solidFill>
                        <a:schemeClr val="accent2"/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6E99983-81E4-B453-5D7A-ACFB459F588B}"/>
                </a:ext>
              </a:extLst>
            </p:cNvPr>
            <p:cNvGrpSpPr/>
            <p:nvPr/>
          </p:nvGrpSpPr>
          <p:grpSpPr>
            <a:xfrm>
              <a:off x="1240421" y="2997943"/>
              <a:ext cx="594026" cy="1035874"/>
              <a:chOff x="1232238" y="3009323"/>
              <a:chExt cx="594026" cy="1035874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EFD8110-E2F8-61C3-43A5-D80C763A1F94}"/>
                  </a:ext>
                </a:extLst>
              </p:cNvPr>
              <p:cNvGrpSpPr/>
              <p:nvPr/>
            </p:nvGrpSpPr>
            <p:grpSpPr>
              <a:xfrm>
                <a:off x="1232238" y="3702717"/>
                <a:ext cx="188348" cy="342480"/>
                <a:chOff x="8103174" y="2357693"/>
                <a:chExt cx="254203" cy="462226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A81913C-1026-9DC5-49ED-C42122DD96DC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B24E5BEA-C719-8B23-F418-D37A8D14C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3EACA67-B810-68B9-AF4A-40792CB45404}"/>
                  </a:ext>
                </a:extLst>
              </p:cNvPr>
              <p:cNvGrpSpPr/>
              <p:nvPr/>
            </p:nvGrpSpPr>
            <p:grpSpPr>
              <a:xfrm>
                <a:off x="1302438" y="3009323"/>
                <a:ext cx="523826" cy="805283"/>
                <a:chOff x="1304819" y="3009323"/>
                <a:chExt cx="523826" cy="805283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B19C03E6-27E3-C6DD-736A-671212CEEDFA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805283"/>
                  <a:chOff x="8211709" y="1421859"/>
                  <a:chExt cx="667322" cy="1086845"/>
                </a:xfrm>
              </p:grpSpPr>
              <p:sp>
                <p:nvSpPr>
                  <p:cNvPr id="89" name="Rectangle 18">
                    <a:extLst>
                      <a:ext uri="{FF2B5EF4-FFF2-40B4-BE49-F238E27FC236}">
                        <a16:creationId xmlns:a16="http://schemas.microsoft.com/office/drawing/2014/main" id="{39E86D70-91E4-77CF-EDC2-029026B74427}"/>
                      </a:ext>
                    </a:extLst>
                  </p:cNvPr>
                  <p:cNvSpPr/>
                  <p:nvPr/>
                </p:nvSpPr>
                <p:spPr>
                  <a:xfrm>
                    <a:off x="8219490" y="1823134"/>
                    <a:ext cx="431290" cy="685570"/>
                  </a:xfrm>
                  <a:custGeom>
                    <a:avLst/>
                    <a:gdLst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397953 w 397953"/>
                      <a:gd name="connsiteY2" fmla="*/ 685570 h 685570"/>
                      <a:gd name="connsiteX3" fmla="*/ 0 w 397953"/>
                      <a:gd name="connsiteY3" fmla="*/ 685570 h 685570"/>
                      <a:gd name="connsiteX4" fmla="*/ 0 w 397953"/>
                      <a:gd name="connsiteY4" fmla="*/ 0 h 685570"/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0 w 397953"/>
                      <a:gd name="connsiteY2" fmla="*/ 685570 h 685570"/>
                      <a:gd name="connsiteX3" fmla="*/ 0 w 397953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1290" h="685570">
                        <a:moveTo>
                          <a:pt x="0" y="0"/>
                        </a:moveTo>
                        <a:lnTo>
                          <a:pt x="431290" y="233362"/>
                        </a:lnTo>
                        <a:cubicBezTo>
                          <a:pt x="335812" y="290546"/>
                          <a:pt x="27082" y="418152"/>
                          <a:pt x="0" y="68557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FBAA020D-F53A-45D0-4698-0BE27DF4C9C5}"/>
                      </a:ext>
                    </a:extLst>
                  </p:cNvPr>
                  <p:cNvGrpSpPr/>
                  <p:nvPr/>
                </p:nvGrpSpPr>
                <p:grpSpPr>
                  <a:xfrm>
                    <a:off x="8211709" y="1421859"/>
                    <a:ext cx="667322" cy="667322"/>
                    <a:chOff x="8211709" y="1421859"/>
                    <a:chExt cx="667322" cy="667322"/>
                  </a:xfrm>
                </p:grpSpPr>
                <p:sp>
                  <p:nvSpPr>
                    <p:cNvPr id="91" name="Oval 90">
                      <a:extLst>
                        <a:ext uri="{FF2B5EF4-FFF2-40B4-BE49-F238E27FC236}">
                          <a16:creationId xmlns:a16="http://schemas.microsoft.com/office/drawing/2014/main" id="{975C67CC-0A1C-DA49-1ACD-6D2F163247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1709" y="1421859"/>
                      <a:ext cx="667322" cy="667322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E5DB953E-6550-0591-484B-118D57B1E6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598" y="1483748"/>
                      <a:ext cx="543544" cy="543544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</p:grp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15A7C58-0B27-1464-C83C-7EC6F43DC9DC}"/>
                    </a:ext>
                  </a:extLst>
                </p:cNvPr>
                <p:cNvSpPr txBox="1"/>
                <p:nvPr/>
              </p:nvSpPr>
              <p:spPr>
                <a:xfrm>
                  <a:off x="1304819" y="3057200"/>
                  <a:ext cx="5238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dirty="0">
                      <a:solidFill>
                        <a:schemeClr val="accent1"/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9C75EE0-702F-405A-987A-61F9DB7BA491}"/>
                </a:ext>
              </a:extLst>
            </p:cNvPr>
            <p:cNvGrpSpPr/>
            <p:nvPr/>
          </p:nvGrpSpPr>
          <p:grpSpPr>
            <a:xfrm>
              <a:off x="10487932" y="2997943"/>
              <a:ext cx="594026" cy="1035874"/>
              <a:chOff x="1232238" y="3009323"/>
              <a:chExt cx="594026" cy="1035874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B4039FF-89FA-C25B-F073-50467B434EEC}"/>
                  </a:ext>
                </a:extLst>
              </p:cNvPr>
              <p:cNvGrpSpPr/>
              <p:nvPr/>
            </p:nvGrpSpPr>
            <p:grpSpPr>
              <a:xfrm>
                <a:off x="1232238" y="3702717"/>
                <a:ext cx="188348" cy="342480"/>
                <a:chOff x="8103174" y="2357693"/>
                <a:chExt cx="254203" cy="462226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483BDAC-0B44-EB65-BFB1-108B0CA2B82D}"/>
                    </a:ext>
                  </a:extLst>
                </p:cNvPr>
                <p:cNvSpPr/>
                <p:nvPr/>
              </p:nvSpPr>
              <p:spPr>
                <a:xfrm rot="10800000" flipV="1">
                  <a:off x="8103174" y="2764598"/>
                  <a:ext cx="254203" cy="553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5C7560C-88E0-BF20-C7F6-507249E03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275" y="2357693"/>
                  <a:ext cx="1" cy="434566"/>
                </a:xfrm>
                <a:prstGeom prst="line">
                  <a:avLst/>
                </a:prstGeom>
                <a:ln w="6350">
                  <a:solidFill>
                    <a:schemeClr val="bg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C70C5F8-6F68-EC02-AB61-B0249D23218C}"/>
                  </a:ext>
                </a:extLst>
              </p:cNvPr>
              <p:cNvGrpSpPr/>
              <p:nvPr/>
            </p:nvGrpSpPr>
            <p:grpSpPr>
              <a:xfrm>
                <a:off x="1302438" y="3009323"/>
                <a:ext cx="523826" cy="805283"/>
                <a:chOff x="1304819" y="3009323"/>
                <a:chExt cx="523826" cy="805283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A24BF902-1B26-795D-8060-A48C312F9331}"/>
                    </a:ext>
                  </a:extLst>
                </p:cNvPr>
                <p:cNvGrpSpPr/>
                <p:nvPr/>
              </p:nvGrpSpPr>
              <p:grpSpPr>
                <a:xfrm>
                  <a:off x="1319712" y="3009323"/>
                  <a:ext cx="494444" cy="805283"/>
                  <a:chOff x="8211709" y="1421859"/>
                  <a:chExt cx="667322" cy="1086845"/>
                </a:xfrm>
              </p:grpSpPr>
              <p:sp>
                <p:nvSpPr>
                  <p:cNvPr id="58" name="Rectangle 18">
                    <a:extLst>
                      <a:ext uri="{FF2B5EF4-FFF2-40B4-BE49-F238E27FC236}">
                        <a16:creationId xmlns:a16="http://schemas.microsoft.com/office/drawing/2014/main" id="{F62571E5-AE28-4E6D-C22D-A9B9C0739977}"/>
                      </a:ext>
                    </a:extLst>
                  </p:cNvPr>
                  <p:cNvSpPr/>
                  <p:nvPr/>
                </p:nvSpPr>
                <p:spPr>
                  <a:xfrm>
                    <a:off x="8219490" y="1823134"/>
                    <a:ext cx="431290" cy="685570"/>
                  </a:xfrm>
                  <a:custGeom>
                    <a:avLst/>
                    <a:gdLst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397953 w 397953"/>
                      <a:gd name="connsiteY2" fmla="*/ 685570 h 685570"/>
                      <a:gd name="connsiteX3" fmla="*/ 0 w 397953"/>
                      <a:gd name="connsiteY3" fmla="*/ 685570 h 685570"/>
                      <a:gd name="connsiteX4" fmla="*/ 0 w 397953"/>
                      <a:gd name="connsiteY4" fmla="*/ 0 h 685570"/>
                      <a:gd name="connsiteX0" fmla="*/ 0 w 397953"/>
                      <a:gd name="connsiteY0" fmla="*/ 0 h 685570"/>
                      <a:gd name="connsiteX1" fmla="*/ 397953 w 397953"/>
                      <a:gd name="connsiteY1" fmla="*/ 0 h 685570"/>
                      <a:gd name="connsiteX2" fmla="*/ 0 w 397953"/>
                      <a:gd name="connsiteY2" fmla="*/ 685570 h 685570"/>
                      <a:gd name="connsiteX3" fmla="*/ 0 w 397953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  <a:gd name="connsiteX0" fmla="*/ 0 w 431290"/>
                      <a:gd name="connsiteY0" fmla="*/ 0 h 685570"/>
                      <a:gd name="connsiteX1" fmla="*/ 431290 w 431290"/>
                      <a:gd name="connsiteY1" fmla="*/ 233362 h 685570"/>
                      <a:gd name="connsiteX2" fmla="*/ 0 w 431290"/>
                      <a:gd name="connsiteY2" fmla="*/ 685570 h 685570"/>
                      <a:gd name="connsiteX3" fmla="*/ 0 w 431290"/>
                      <a:gd name="connsiteY3" fmla="*/ 0 h 685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1290" h="685570">
                        <a:moveTo>
                          <a:pt x="0" y="0"/>
                        </a:moveTo>
                        <a:lnTo>
                          <a:pt x="431290" y="233362"/>
                        </a:lnTo>
                        <a:cubicBezTo>
                          <a:pt x="335812" y="290546"/>
                          <a:pt x="27082" y="418152"/>
                          <a:pt x="0" y="68557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BAFBC089-286D-E250-F88A-A5B78037ED34}"/>
                      </a:ext>
                    </a:extLst>
                  </p:cNvPr>
                  <p:cNvGrpSpPr/>
                  <p:nvPr/>
                </p:nvGrpSpPr>
                <p:grpSpPr>
                  <a:xfrm>
                    <a:off x="8211709" y="1421859"/>
                    <a:ext cx="667322" cy="667322"/>
                    <a:chOff x="8211709" y="1421859"/>
                    <a:chExt cx="667322" cy="667322"/>
                  </a:xfrm>
                </p:grpSpPr>
                <p:sp>
                  <p:nvSpPr>
                    <p:cNvPr id="60" name="Oval 59">
                      <a:extLst>
                        <a:ext uri="{FF2B5EF4-FFF2-40B4-BE49-F238E27FC236}">
                          <a16:creationId xmlns:a16="http://schemas.microsoft.com/office/drawing/2014/main" id="{2E47695D-A232-BA0B-A15D-F2FB681747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1709" y="1421859"/>
                      <a:ext cx="667322" cy="66732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61" name="Oval 60">
                      <a:extLst>
                        <a:ext uri="{FF2B5EF4-FFF2-40B4-BE49-F238E27FC236}">
                          <a16:creationId xmlns:a16="http://schemas.microsoft.com/office/drawing/2014/main" id="{608B7BF4-379B-9EFB-8D9E-6147682CFA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598" y="1483748"/>
                      <a:ext cx="543544" cy="543544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/>
                    </a:p>
                  </p:txBody>
                </p:sp>
              </p:grp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93C07D0A-1D9F-A067-C14A-96B7A1ADBDF8}"/>
                    </a:ext>
                  </a:extLst>
                </p:cNvPr>
                <p:cNvSpPr txBox="1"/>
                <p:nvPr/>
              </p:nvSpPr>
              <p:spPr>
                <a:xfrm>
                  <a:off x="1304819" y="3057200"/>
                  <a:ext cx="5238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b="1" dirty="0">
                      <a:solidFill>
                        <a:schemeClr val="accent2">
                          <a:lumMod val="75000"/>
                        </a:schemeClr>
                      </a:solidFill>
                    </a:rPr>
                    <a:t>05</a:t>
                  </a:r>
                </a:p>
              </p:txBody>
            </p:sp>
          </p:grp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957B1B6-F9A6-2779-AEBB-AD7866A68371}"/>
              </a:ext>
            </a:extLst>
          </p:cNvPr>
          <p:cNvGrpSpPr/>
          <p:nvPr/>
        </p:nvGrpSpPr>
        <p:grpSpPr>
          <a:xfrm>
            <a:off x="183488" y="1512124"/>
            <a:ext cx="11825024" cy="4459957"/>
            <a:chOff x="183488" y="1512124"/>
            <a:chExt cx="11825024" cy="445995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B35FA17-6AC0-EFA4-A292-40EE990DAE85}"/>
                </a:ext>
              </a:extLst>
            </p:cNvPr>
            <p:cNvGrpSpPr/>
            <p:nvPr/>
          </p:nvGrpSpPr>
          <p:grpSpPr>
            <a:xfrm>
              <a:off x="2495366" y="4550840"/>
              <a:ext cx="7201269" cy="1421241"/>
              <a:chOff x="2514179" y="4550840"/>
              <a:chExt cx="7201269" cy="142124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37935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514179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9B0F736-E733-BC7F-2130-624376EDA682}"/>
                </a:ext>
              </a:extLst>
            </p:cNvPr>
            <p:cNvGrpSpPr/>
            <p:nvPr/>
          </p:nvGrpSpPr>
          <p:grpSpPr>
            <a:xfrm>
              <a:off x="183488" y="1512124"/>
              <a:ext cx="11825024" cy="1421241"/>
              <a:chOff x="248678" y="1512124"/>
              <a:chExt cx="11825024" cy="1421241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7243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24867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1FDD3B7-A60E-F8D1-0F2C-93BE474606DD}"/>
                  </a:ext>
                </a:extLst>
              </p:cNvPr>
              <p:cNvGrpSpPr/>
              <p:nvPr/>
            </p:nvGrpSpPr>
            <p:grpSpPr>
              <a:xfrm>
                <a:off x="9496189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82F5E31A-4757-A168-89D6-0FA283FECC37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9B1F51C-EBDE-57FA-502E-7D0C38E73AF7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21BF57-DD44-A8DD-551F-D8825266BC0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BE13116-1E8B-9F80-F09B-74DB070F420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CAE8EC0-8D10-D6AE-7E6B-E39255E4D779}"/>
              </a:ext>
            </a:extLst>
          </p:cNvPr>
          <p:cNvGrpSpPr/>
          <p:nvPr/>
        </p:nvGrpSpPr>
        <p:grpSpPr>
          <a:xfrm>
            <a:off x="8431697" y="-152976"/>
            <a:ext cx="1184914" cy="1184912"/>
            <a:chOff x="6670695" y="4211041"/>
            <a:chExt cx="1784848" cy="178484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83D0A0D-3911-8523-AAE7-324B16B09E9F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F19687F-5A4F-A2F1-01C5-4B7B38D8DE62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65" name="Google Shape;520;p30">
            <a:extLst>
              <a:ext uri="{FF2B5EF4-FFF2-40B4-BE49-F238E27FC236}">
                <a16:creationId xmlns:a16="http://schemas.microsoft.com/office/drawing/2014/main" id="{37EC7F95-E578-E8EC-FEAB-CFFE32DE8975}"/>
              </a:ext>
            </a:extLst>
          </p:cNvPr>
          <p:cNvGrpSpPr/>
          <p:nvPr/>
        </p:nvGrpSpPr>
        <p:grpSpPr>
          <a:xfrm>
            <a:off x="10098830" y="380269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166" name="Google Shape;521;p30">
              <a:extLst>
                <a:ext uri="{FF2B5EF4-FFF2-40B4-BE49-F238E27FC236}">
                  <a16:creationId xmlns:a16="http://schemas.microsoft.com/office/drawing/2014/main" id="{6BDC621A-D0E3-EE9B-946E-59418427EBD1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522;p30">
              <a:extLst>
                <a:ext uri="{FF2B5EF4-FFF2-40B4-BE49-F238E27FC236}">
                  <a16:creationId xmlns:a16="http://schemas.microsoft.com/office/drawing/2014/main" id="{ED3CE6B0-DCB3-341E-3B3E-4333FE59C8F3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Medical innovations in the world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3A4898-1A3E-E9DC-D939-61C8A865C41A}"/>
              </a:ext>
            </a:extLst>
          </p:cNvPr>
          <p:cNvGrpSpPr/>
          <p:nvPr/>
        </p:nvGrpSpPr>
        <p:grpSpPr>
          <a:xfrm>
            <a:off x="8750391" y="1785123"/>
            <a:ext cx="2739743" cy="4185020"/>
            <a:chOff x="5783366" y="1712664"/>
            <a:chExt cx="3063442" cy="467947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2751438-51DB-CA8E-CF32-A1C9B014CFC5}"/>
                </a:ext>
              </a:extLst>
            </p:cNvPr>
            <p:cNvGrpSpPr/>
            <p:nvPr/>
          </p:nvGrpSpPr>
          <p:grpSpPr>
            <a:xfrm>
              <a:off x="5783366" y="1712664"/>
              <a:ext cx="3063440" cy="732353"/>
              <a:chOff x="3756988" y="2019813"/>
              <a:chExt cx="4201666" cy="100446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CA72CE8-3A09-46AD-26B3-F3FAC8CB5335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lang="en-CA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5D0832-E25E-05E3-F806-EFB46F186B7B}"/>
                  </a:ext>
                </a:extLst>
              </p:cNvPr>
              <p:cNvSpPr txBox="1"/>
              <p:nvPr/>
            </p:nvSpPr>
            <p:spPr>
              <a:xfrm>
                <a:off x="5179564" y="2337377"/>
                <a:ext cx="2779090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F8A2D72-3E77-06AC-6359-E183D49AE23B}"/>
                </a:ext>
              </a:extLst>
            </p:cNvPr>
            <p:cNvGrpSpPr/>
            <p:nvPr/>
          </p:nvGrpSpPr>
          <p:grpSpPr>
            <a:xfrm>
              <a:off x="5783366" y="2502089"/>
              <a:ext cx="3063442" cy="732353"/>
              <a:chOff x="3756988" y="2019813"/>
              <a:chExt cx="4201669" cy="1004460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63AD9BD-6C4A-C9E6-AC00-A0FD37D96D61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F42300-14DC-C48D-7E89-4316960FA56A}"/>
                  </a:ext>
                </a:extLst>
              </p:cNvPr>
              <p:cNvSpPr txBox="1"/>
              <p:nvPr/>
            </p:nvSpPr>
            <p:spPr>
              <a:xfrm>
                <a:off x="5179566" y="2337377"/>
                <a:ext cx="2779091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0364D2F-09D4-961E-63D2-1761DDF2CD4A}"/>
                </a:ext>
              </a:extLst>
            </p:cNvPr>
            <p:cNvGrpSpPr/>
            <p:nvPr/>
          </p:nvGrpSpPr>
          <p:grpSpPr>
            <a:xfrm>
              <a:off x="5783366" y="3291514"/>
              <a:ext cx="3063442" cy="732353"/>
              <a:chOff x="3756988" y="2019813"/>
              <a:chExt cx="4201669" cy="100446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2D869EB-03B8-2189-7855-19F369F5F3ED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C06179-C1B5-F7A5-9CCE-8A5637F22431}"/>
                  </a:ext>
                </a:extLst>
              </p:cNvPr>
              <p:cNvSpPr txBox="1"/>
              <p:nvPr/>
            </p:nvSpPr>
            <p:spPr>
              <a:xfrm>
                <a:off x="5179566" y="2337377"/>
                <a:ext cx="2779091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9902D33-33B0-7A1F-FB25-A99264022030}"/>
                </a:ext>
              </a:extLst>
            </p:cNvPr>
            <p:cNvGrpSpPr/>
            <p:nvPr/>
          </p:nvGrpSpPr>
          <p:grpSpPr>
            <a:xfrm>
              <a:off x="5783366" y="4080939"/>
              <a:ext cx="3063442" cy="732353"/>
              <a:chOff x="3756988" y="2019813"/>
              <a:chExt cx="4201669" cy="100446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43FB45A-30EF-7347-EFAA-E6F5EC17BB27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  <a:endParaRPr lang="en-CA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64B7E1-A92C-BEBB-D2B7-E7ECAFC6D2AD}"/>
                  </a:ext>
                </a:extLst>
              </p:cNvPr>
              <p:cNvSpPr txBox="1"/>
              <p:nvPr/>
            </p:nvSpPr>
            <p:spPr>
              <a:xfrm>
                <a:off x="5179566" y="2337377"/>
                <a:ext cx="2779091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6F80ECE-B948-1C36-FA84-36FAC9FF6D7B}"/>
                </a:ext>
              </a:extLst>
            </p:cNvPr>
            <p:cNvGrpSpPr/>
            <p:nvPr/>
          </p:nvGrpSpPr>
          <p:grpSpPr>
            <a:xfrm>
              <a:off x="5783366" y="4870364"/>
              <a:ext cx="3063442" cy="732353"/>
              <a:chOff x="3756988" y="2019813"/>
              <a:chExt cx="4201669" cy="100446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1B391C5-3BC7-5D57-059F-F480F3C6A6E2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05</a:t>
                </a:r>
                <a:endParaRPr lang="en-CA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E3CEE7-2D3A-0849-5827-49B1291F9D29}"/>
                  </a:ext>
                </a:extLst>
              </p:cNvPr>
              <p:cNvSpPr txBox="1"/>
              <p:nvPr/>
            </p:nvSpPr>
            <p:spPr>
              <a:xfrm>
                <a:off x="5179566" y="2337377"/>
                <a:ext cx="2779091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2CD869-B0F1-A34B-6232-1CF8C9F4872F}"/>
                </a:ext>
              </a:extLst>
            </p:cNvPr>
            <p:cNvGrpSpPr/>
            <p:nvPr/>
          </p:nvGrpSpPr>
          <p:grpSpPr>
            <a:xfrm>
              <a:off x="5783366" y="5659787"/>
              <a:ext cx="3063442" cy="732353"/>
              <a:chOff x="3756988" y="2019813"/>
              <a:chExt cx="4201669" cy="100446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88EA082-3456-D3B4-EF82-2467E6288CBC}"/>
                  </a:ext>
                </a:extLst>
              </p:cNvPr>
              <p:cNvSpPr/>
              <p:nvPr/>
            </p:nvSpPr>
            <p:spPr>
              <a:xfrm>
                <a:off x="3756988" y="2019813"/>
                <a:ext cx="1004460" cy="1004460"/>
              </a:xfrm>
              <a:prstGeom prst="ellipse">
                <a:avLst/>
              </a:prstGeom>
              <a:solidFill>
                <a:schemeClr val="accent5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06</a:t>
                </a:r>
                <a:endParaRPr lang="en-CA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5852A6-7E08-35F4-59BA-526DCD81516D}"/>
                  </a:ext>
                </a:extLst>
              </p:cNvPr>
              <p:cNvSpPr txBox="1"/>
              <p:nvPr/>
            </p:nvSpPr>
            <p:spPr>
              <a:xfrm>
                <a:off x="5179566" y="2337377"/>
                <a:ext cx="2779091" cy="424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</a:t>
                </a:r>
              </a:p>
            </p:txBody>
          </p:sp>
        </p:grp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F8B7AFAF-387E-8002-C8E9-66D1664E0EAF}"/>
              </a:ext>
            </a:extLst>
          </p:cNvPr>
          <p:cNvGrpSpPr/>
          <p:nvPr/>
        </p:nvGrpSpPr>
        <p:grpSpPr>
          <a:xfrm>
            <a:off x="147144" y="1533144"/>
            <a:ext cx="8292662" cy="4688979"/>
            <a:chOff x="0" y="1512124"/>
            <a:chExt cx="8292662" cy="4688979"/>
          </a:xfrm>
        </p:grpSpPr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F5614831-1A10-4D96-F902-DB2EC8A74F2B}"/>
                </a:ext>
              </a:extLst>
            </p:cNvPr>
            <p:cNvSpPr/>
            <p:nvPr/>
          </p:nvSpPr>
          <p:spPr>
            <a:xfrm>
              <a:off x="183488" y="1512124"/>
              <a:ext cx="8109174" cy="4688979"/>
            </a:xfrm>
            <a:prstGeom prst="roundRect">
              <a:avLst>
                <a:gd name="adj" fmla="val 4979"/>
              </a:avLst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EA06D299-CB98-9C5F-ACD6-DD8C91DE2E63}"/>
                </a:ext>
              </a:extLst>
            </p:cNvPr>
            <p:cNvGrpSpPr/>
            <p:nvPr/>
          </p:nvGrpSpPr>
          <p:grpSpPr>
            <a:xfrm>
              <a:off x="0" y="2228415"/>
              <a:ext cx="7989878" cy="3591560"/>
              <a:chOff x="424311" y="2160202"/>
              <a:chExt cx="7171107" cy="3088959"/>
            </a:xfrm>
            <a:solidFill>
              <a:schemeClr val="accent1"/>
            </a:solidFill>
          </p:grpSpPr>
          <p:grpSp>
            <p:nvGrpSpPr>
              <p:cNvPr id="194" name="Oceania">
                <a:extLst>
                  <a:ext uri="{FF2B5EF4-FFF2-40B4-BE49-F238E27FC236}">
                    <a16:creationId xmlns:a16="http://schemas.microsoft.com/office/drawing/2014/main" id="{33F4B71C-19D8-CD92-E637-FBF1599A7E79}"/>
                  </a:ext>
                </a:extLst>
              </p:cNvPr>
              <p:cNvGrpSpPr/>
              <p:nvPr/>
            </p:nvGrpSpPr>
            <p:grpSpPr>
              <a:xfrm>
                <a:off x="424311" y="3981546"/>
                <a:ext cx="7171107" cy="1068391"/>
                <a:chOff x="273050" y="4502151"/>
                <a:chExt cx="11657012" cy="1736725"/>
              </a:xfrm>
              <a:grpFill/>
            </p:grpSpPr>
            <p:sp>
              <p:nvSpPr>
  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55EB38-1D2F-4D0B-BE99-739FCA1D7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562" y="5400676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1 w 2"/>
                    <a:gd name="T5" fmla="*/ 0 h 2"/>
                    <a:gd name="T6" fmla="*/ 1 w 2"/>
                    <a:gd name="T7" fmla="*/ 0 h 2"/>
                    <a:gd name="T8" fmla="*/ 0 w 2"/>
                    <a:gd name="T9" fmla="*/ 0 h 2"/>
                    <a:gd name="T10" fmla="*/ 1 w 2"/>
                    <a:gd name="T11" fmla="*/ 1 h 2"/>
                    <a:gd name="T12" fmla="*/ 1 w 2"/>
                    <a:gd name="T13" fmla="*/ 2 h 2"/>
                    <a:gd name="T14" fmla="*/ 2 w 2"/>
                    <a:gd name="T15" fmla="*/ 2 h 2"/>
                    <a:gd name="T16" fmla="*/ 2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080F90-AF80-F4BF-1B6B-3AEDE59F5B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25012" y="4884738"/>
                  <a:ext cx="1328737" cy="1243013"/>
                </a:xfrm>
                <a:custGeom>
                  <a:avLst/>
                  <a:gdLst>
                    <a:gd name="T0" fmla="*/ 498 w 837"/>
                    <a:gd name="T1" fmla="*/ 746 h 783"/>
                    <a:gd name="T2" fmla="*/ 503 w 837"/>
                    <a:gd name="T3" fmla="*/ 783 h 783"/>
                    <a:gd name="T4" fmla="*/ 556 w 837"/>
                    <a:gd name="T5" fmla="*/ 747 h 783"/>
                    <a:gd name="T6" fmla="*/ 531 w 837"/>
                    <a:gd name="T7" fmla="*/ 726 h 783"/>
                    <a:gd name="T8" fmla="*/ 707 w 837"/>
                    <a:gd name="T9" fmla="*/ 66 h 783"/>
                    <a:gd name="T10" fmla="*/ 697 w 837"/>
                    <a:gd name="T11" fmla="*/ 26 h 783"/>
                    <a:gd name="T12" fmla="*/ 683 w 837"/>
                    <a:gd name="T13" fmla="*/ 16 h 783"/>
                    <a:gd name="T14" fmla="*/ 669 w 837"/>
                    <a:gd name="T15" fmla="*/ 54 h 783"/>
                    <a:gd name="T16" fmla="*/ 661 w 837"/>
                    <a:gd name="T17" fmla="*/ 105 h 783"/>
                    <a:gd name="T18" fmla="*/ 634 w 837"/>
                    <a:gd name="T19" fmla="*/ 160 h 783"/>
                    <a:gd name="T20" fmla="*/ 589 w 837"/>
                    <a:gd name="T21" fmla="*/ 146 h 783"/>
                    <a:gd name="T22" fmla="*/ 547 w 837"/>
                    <a:gd name="T23" fmla="*/ 116 h 783"/>
                    <a:gd name="T24" fmla="*/ 549 w 837"/>
                    <a:gd name="T25" fmla="*/ 73 h 783"/>
                    <a:gd name="T26" fmla="*/ 573 w 837"/>
                    <a:gd name="T27" fmla="*/ 40 h 783"/>
                    <a:gd name="T28" fmla="*/ 538 w 837"/>
                    <a:gd name="T29" fmla="*/ 38 h 783"/>
                    <a:gd name="T30" fmla="*/ 493 w 837"/>
                    <a:gd name="T31" fmla="*/ 17 h 783"/>
                    <a:gd name="T32" fmla="*/ 482 w 837"/>
                    <a:gd name="T33" fmla="*/ 35 h 783"/>
                    <a:gd name="T34" fmla="*/ 429 w 837"/>
                    <a:gd name="T35" fmla="*/ 58 h 783"/>
                    <a:gd name="T36" fmla="*/ 411 w 837"/>
                    <a:gd name="T37" fmla="*/ 103 h 783"/>
                    <a:gd name="T38" fmla="*/ 362 w 837"/>
                    <a:gd name="T39" fmla="*/ 75 h 783"/>
                    <a:gd name="T40" fmla="*/ 332 w 837"/>
                    <a:gd name="T41" fmla="*/ 85 h 783"/>
                    <a:gd name="T42" fmla="*/ 300 w 837"/>
                    <a:gd name="T43" fmla="*/ 117 h 783"/>
                    <a:gd name="T44" fmla="*/ 283 w 837"/>
                    <a:gd name="T45" fmla="*/ 153 h 783"/>
                    <a:gd name="T46" fmla="*/ 248 w 837"/>
                    <a:gd name="T47" fmla="*/ 170 h 783"/>
                    <a:gd name="T48" fmla="*/ 210 w 837"/>
                    <a:gd name="T49" fmla="*/ 215 h 783"/>
                    <a:gd name="T50" fmla="*/ 166 w 837"/>
                    <a:gd name="T51" fmla="*/ 228 h 783"/>
                    <a:gd name="T52" fmla="*/ 121 w 837"/>
                    <a:gd name="T53" fmla="*/ 239 h 783"/>
                    <a:gd name="T54" fmla="*/ 62 w 837"/>
                    <a:gd name="T55" fmla="*/ 282 h 783"/>
                    <a:gd name="T56" fmla="*/ 47 w 837"/>
                    <a:gd name="T57" fmla="*/ 307 h 783"/>
                    <a:gd name="T58" fmla="*/ 39 w 837"/>
                    <a:gd name="T59" fmla="*/ 341 h 783"/>
                    <a:gd name="T60" fmla="*/ 31 w 837"/>
                    <a:gd name="T61" fmla="*/ 356 h 783"/>
                    <a:gd name="T62" fmla="*/ 33 w 837"/>
                    <a:gd name="T63" fmla="*/ 396 h 783"/>
                    <a:gd name="T64" fmla="*/ 39 w 837"/>
                    <a:gd name="T65" fmla="*/ 447 h 783"/>
                    <a:gd name="T66" fmla="*/ 33 w 837"/>
                    <a:gd name="T67" fmla="*/ 512 h 783"/>
                    <a:gd name="T68" fmla="*/ 6 w 837"/>
                    <a:gd name="T69" fmla="*/ 546 h 783"/>
                    <a:gd name="T70" fmla="*/ 38 w 837"/>
                    <a:gd name="T71" fmla="*/ 579 h 783"/>
                    <a:gd name="T72" fmla="*/ 82 w 837"/>
                    <a:gd name="T73" fmla="*/ 567 h 783"/>
                    <a:gd name="T74" fmla="*/ 144 w 837"/>
                    <a:gd name="T75" fmla="*/ 555 h 783"/>
                    <a:gd name="T76" fmla="*/ 194 w 837"/>
                    <a:gd name="T77" fmla="*/ 530 h 783"/>
                    <a:gd name="T78" fmla="*/ 284 w 837"/>
                    <a:gd name="T79" fmla="*/ 506 h 783"/>
                    <a:gd name="T80" fmla="*/ 379 w 837"/>
                    <a:gd name="T81" fmla="*/ 507 h 783"/>
                    <a:gd name="T82" fmla="*/ 405 w 837"/>
                    <a:gd name="T83" fmla="*/ 553 h 783"/>
                    <a:gd name="T84" fmla="*/ 441 w 837"/>
                    <a:gd name="T85" fmla="*/ 549 h 783"/>
                    <a:gd name="T86" fmla="*/ 438 w 837"/>
                    <a:gd name="T87" fmla="*/ 572 h 783"/>
                    <a:gd name="T88" fmla="*/ 456 w 837"/>
                    <a:gd name="T89" fmla="*/ 582 h 783"/>
                    <a:gd name="T90" fmla="*/ 464 w 837"/>
                    <a:gd name="T91" fmla="*/ 618 h 783"/>
                    <a:gd name="T92" fmla="*/ 489 w 837"/>
                    <a:gd name="T93" fmla="*/ 660 h 783"/>
                    <a:gd name="T94" fmla="*/ 551 w 837"/>
                    <a:gd name="T95" fmla="*/ 648 h 783"/>
                    <a:gd name="T96" fmla="*/ 579 w 837"/>
                    <a:gd name="T97" fmla="*/ 666 h 783"/>
                    <a:gd name="T98" fmla="*/ 655 w 837"/>
                    <a:gd name="T99" fmla="*/ 637 h 783"/>
                    <a:gd name="T100" fmla="*/ 697 w 837"/>
                    <a:gd name="T101" fmla="*/ 583 h 783"/>
                    <a:gd name="T102" fmla="*/ 762 w 837"/>
                    <a:gd name="T103" fmla="*/ 520 h 783"/>
                    <a:gd name="T104" fmla="*/ 813 w 837"/>
                    <a:gd name="T105" fmla="*/ 447 h 783"/>
                    <a:gd name="T106" fmla="*/ 833 w 837"/>
                    <a:gd name="T107" fmla="*/ 380 h 783"/>
                    <a:gd name="T108" fmla="*/ 820 w 837"/>
                    <a:gd name="T109" fmla="*/ 319 h 783"/>
                    <a:gd name="T110" fmla="*/ 799 w 837"/>
                    <a:gd name="T111" fmla="*/ 273 h 783"/>
                    <a:gd name="T112" fmla="*/ 784 w 837"/>
                    <a:gd name="T113" fmla="*/ 232 h 783"/>
                    <a:gd name="T114" fmla="*/ 737 w 837"/>
                    <a:gd name="T115" fmla="*/ 181 h 783"/>
                    <a:gd name="T116" fmla="*/ 735 w 837"/>
                    <a:gd name="T117" fmla="*/ 134 h 783"/>
                    <a:gd name="T118" fmla="*/ 725 w 837"/>
                    <a:gd name="T119" fmla="*/ 83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37" h="783">
                      <a:moveTo>
                        <a:pt x="518" y="717"/>
                      </a:moveTo>
                      <a:lnTo>
                        <a:pt x="507" y="716"/>
                      </a:lnTo>
                      <a:lnTo>
                        <a:pt x="500" y="727"/>
                      </a:lnTo>
                      <a:lnTo>
                        <a:pt x="498" y="746"/>
                      </a:lnTo>
                      <a:lnTo>
                        <a:pt x="489" y="761"/>
                      </a:lnTo>
                      <a:lnTo>
                        <a:pt x="488" y="781"/>
                      </a:lnTo>
                      <a:lnTo>
                        <a:pt x="499" y="782"/>
                      </a:lnTo>
                      <a:lnTo>
                        <a:pt x="503" y="783"/>
                      </a:lnTo>
                      <a:lnTo>
                        <a:pt x="527" y="767"/>
                      </a:lnTo>
                      <a:lnTo>
                        <a:pt x="529" y="773"/>
                      </a:lnTo>
                      <a:lnTo>
                        <a:pt x="544" y="755"/>
                      </a:lnTo>
                      <a:lnTo>
                        <a:pt x="556" y="747"/>
                      </a:lnTo>
                      <a:lnTo>
                        <a:pt x="573" y="719"/>
                      </a:lnTo>
                      <a:lnTo>
                        <a:pt x="562" y="717"/>
                      </a:lnTo>
                      <a:lnTo>
                        <a:pt x="545" y="722"/>
                      </a:lnTo>
                      <a:lnTo>
                        <a:pt x="531" y="726"/>
                      </a:lnTo>
                      <a:lnTo>
                        <a:pt x="518" y="717"/>
                      </a:lnTo>
                      <a:lnTo>
                        <a:pt x="518" y="717"/>
                      </a:lnTo>
                      <a:close/>
                      <a:moveTo>
                        <a:pt x="705" y="74"/>
                      </a:moveTo>
                      <a:lnTo>
                        <a:pt x="707" y="66"/>
                      </a:lnTo>
                      <a:lnTo>
                        <a:pt x="708" y="52"/>
                      </a:lnTo>
                      <a:lnTo>
                        <a:pt x="701" y="40"/>
                      </a:lnTo>
                      <a:lnTo>
                        <a:pt x="702" y="30"/>
                      </a:lnTo>
                      <a:lnTo>
                        <a:pt x="697" y="26"/>
                      </a:lnTo>
                      <a:lnTo>
                        <a:pt x="698" y="12"/>
                      </a:lnTo>
                      <a:lnTo>
                        <a:pt x="693" y="0"/>
                      </a:lnTo>
                      <a:lnTo>
                        <a:pt x="685" y="10"/>
                      </a:lnTo>
                      <a:lnTo>
                        <a:pt x="683" y="16"/>
                      </a:lnTo>
                      <a:lnTo>
                        <a:pt x="677" y="29"/>
                      </a:lnTo>
                      <a:lnTo>
                        <a:pt x="671" y="41"/>
                      </a:lnTo>
                      <a:lnTo>
                        <a:pt x="672" y="50"/>
                      </a:lnTo>
                      <a:lnTo>
                        <a:pt x="669" y="54"/>
                      </a:lnTo>
                      <a:lnTo>
                        <a:pt x="663" y="72"/>
                      </a:lnTo>
                      <a:lnTo>
                        <a:pt x="663" y="86"/>
                      </a:lnTo>
                      <a:lnTo>
                        <a:pt x="660" y="93"/>
                      </a:lnTo>
                      <a:lnTo>
                        <a:pt x="661" y="105"/>
                      </a:lnTo>
                      <a:lnTo>
                        <a:pt x="652" y="124"/>
                      </a:lnTo>
                      <a:lnTo>
                        <a:pt x="647" y="137"/>
                      </a:lnTo>
                      <a:lnTo>
                        <a:pt x="641" y="147"/>
                      </a:lnTo>
                      <a:lnTo>
                        <a:pt x="634" y="160"/>
                      </a:lnTo>
                      <a:lnTo>
                        <a:pt x="619" y="167"/>
                      </a:lnTo>
                      <a:lnTo>
                        <a:pt x="601" y="160"/>
                      </a:lnTo>
                      <a:lnTo>
                        <a:pt x="599" y="153"/>
                      </a:lnTo>
                      <a:lnTo>
                        <a:pt x="589" y="146"/>
                      </a:lnTo>
                      <a:lnTo>
                        <a:pt x="584" y="146"/>
                      </a:lnTo>
                      <a:lnTo>
                        <a:pt x="572" y="132"/>
                      </a:lnTo>
                      <a:lnTo>
                        <a:pt x="562" y="124"/>
                      </a:lnTo>
                      <a:lnTo>
                        <a:pt x="547" y="116"/>
                      </a:lnTo>
                      <a:lnTo>
                        <a:pt x="532" y="103"/>
                      </a:lnTo>
                      <a:lnTo>
                        <a:pt x="532" y="96"/>
                      </a:lnTo>
                      <a:lnTo>
                        <a:pt x="542" y="85"/>
                      </a:lnTo>
                      <a:lnTo>
                        <a:pt x="549" y="73"/>
                      </a:lnTo>
                      <a:lnTo>
                        <a:pt x="548" y="64"/>
                      </a:lnTo>
                      <a:lnTo>
                        <a:pt x="556" y="63"/>
                      </a:lnTo>
                      <a:lnTo>
                        <a:pt x="565" y="54"/>
                      </a:lnTo>
                      <a:lnTo>
                        <a:pt x="573" y="40"/>
                      </a:lnTo>
                      <a:lnTo>
                        <a:pt x="564" y="28"/>
                      </a:lnTo>
                      <a:lnTo>
                        <a:pt x="559" y="33"/>
                      </a:lnTo>
                      <a:lnTo>
                        <a:pt x="551" y="31"/>
                      </a:lnTo>
                      <a:lnTo>
                        <a:pt x="538" y="38"/>
                      </a:lnTo>
                      <a:lnTo>
                        <a:pt x="526" y="30"/>
                      </a:lnTo>
                      <a:lnTo>
                        <a:pt x="519" y="33"/>
                      </a:lnTo>
                      <a:lnTo>
                        <a:pt x="503" y="27"/>
                      </a:lnTo>
                      <a:lnTo>
                        <a:pt x="493" y="17"/>
                      </a:lnTo>
                      <a:lnTo>
                        <a:pt x="480" y="12"/>
                      </a:lnTo>
                      <a:lnTo>
                        <a:pt x="468" y="15"/>
                      </a:lnTo>
                      <a:lnTo>
                        <a:pt x="483" y="23"/>
                      </a:lnTo>
                      <a:lnTo>
                        <a:pt x="482" y="35"/>
                      </a:lnTo>
                      <a:lnTo>
                        <a:pt x="463" y="40"/>
                      </a:lnTo>
                      <a:lnTo>
                        <a:pt x="453" y="37"/>
                      </a:lnTo>
                      <a:lnTo>
                        <a:pt x="440" y="45"/>
                      </a:lnTo>
                      <a:lnTo>
                        <a:pt x="429" y="58"/>
                      </a:lnTo>
                      <a:lnTo>
                        <a:pt x="432" y="64"/>
                      </a:lnTo>
                      <a:lnTo>
                        <a:pt x="421" y="70"/>
                      </a:lnTo>
                      <a:lnTo>
                        <a:pt x="408" y="90"/>
                      </a:lnTo>
                      <a:lnTo>
                        <a:pt x="411" y="103"/>
                      </a:lnTo>
                      <a:lnTo>
                        <a:pt x="398" y="100"/>
                      </a:lnTo>
                      <a:lnTo>
                        <a:pt x="385" y="100"/>
                      </a:lnTo>
                      <a:lnTo>
                        <a:pt x="376" y="86"/>
                      </a:lnTo>
                      <a:lnTo>
                        <a:pt x="362" y="75"/>
                      </a:lnTo>
                      <a:lnTo>
                        <a:pt x="351" y="79"/>
                      </a:lnTo>
                      <a:lnTo>
                        <a:pt x="342" y="82"/>
                      </a:lnTo>
                      <a:lnTo>
                        <a:pt x="340" y="88"/>
                      </a:lnTo>
                      <a:lnTo>
                        <a:pt x="332" y="85"/>
                      </a:lnTo>
                      <a:lnTo>
                        <a:pt x="331" y="92"/>
                      </a:lnTo>
                      <a:lnTo>
                        <a:pt x="320" y="96"/>
                      </a:lnTo>
                      <a:lnTo>
                        <a:pt x="313" y="105"/>
                      </a:lnTo>
                      <a:lnTo>
                        <a:pt x="300" y="117"/>
                      </a:lnTo>
                      <a:lnTo>
                        <a:pt x="294" y="135"/>
                      </a:lnTo>
                      <a:lnTo>
                        <a:pt x="286" y="130"/>
                      </a:lnTo>
                      <a:lnTo>
                        <a:pt x="278" y="141"/>
                      </a:lnTo>
                      <a:lnTo>
                        <a:pt x="283" y="153"/>
                      </a:lnTo>
                      <a:lnTo>
                        <a:pt x="274" y="157"/>
                      </a:lnTo>
                      <a:lnTo>
                        <a:pt x="268" y="137"/>
                      </a:lnTo>
                      <a:lnTo>
                        <a:pt x="250" y="157"/>
                      </a:lnTo>
                      <a:lnTo>
                        <a:pt x="248" y="170"/>
                      </a:lnTo>
                      <a:lnTo>
                        <a:pt x="245" y="180"/>
                      </a:lnTo>
                      <a:lnTo>
                        <a:pt x="231" y="192"/>
                      </a:lnTo>
                      <a:lnTo>
                        <a:pt x="223" y="204"/>
                      </a:lnTo>
                      <a:lnTo>
                        <a:pt x="210" y="215"/>
                      </a:lnTo>
                      <a:lnTo>
                        <a:pt x="187" y="222"/>
                      </a:lnTo>
                      <a:lnTo>
                        <a:pt x="176" y="221"/>
                      </a:lnTo>
                      <a:lnTo>
                        <a:pt x="170" y="223"/>
                      </a:lnTo>
                      <a:lnTo>
                        <a:pt x="166" y="228"/>
                      </a:lnTo>
                      <a:lnTo>
                        <a:pt x="153" y="231"/>
                      </a:lnTo>
                      <a:lnTo>
                        <a:pt x="136" y="240"/>
                      </a:lnTo>
                      <a:lnTo>
                        <a:pt x="130" y="237"/>
                      </a:lnTo>
                      <a:lnTo>
                        <a:pt x="121" y="239"/>
                      </a:lnTo>
                      <a:lnTo>
                        <a:pt x="103" y="248"/>
                      </a:lnTo>
                      <a:lnTo>
                        <a:pt x="92" y="258"/>
                      </a:lnTo>
                      <a:lnTo>
                        <a:pt x="73" y="265"/>
                      </a:lnTo>
                      <a:lnTo>
                        <a:pt x="62" y="282"/>
                      </a:lnTo>
                      <a:lnTo>
                        <a:pt x="64" y="264"/>
                      </a:lnTo>
                      <a:lnTo>
                        <a:pt x="52" y="281"/>
                      </a:lnTo>
                      <a:lnTo>
                        <a:pt x="52" y="295"/>
                      </a:lnTo>
                      <a:lnTo>
                        <a:pt x="47" y="307"/>
                      </a:lnTo>
                      <a:lnTo>
                        <a:pt x="41" y="312"/>
                      </a:lnTo>
                      <a:lnTo>
                        <a:pt x="36" y="326"/>
                      </a:lnTo>
                      <a:lnTo>
                        <a:pt x="39" y="334"/>
                      </a:lnTo>
                      <a:lnTo>
                        <a:pt x="39" y="341"/>
                      </a:lnTo>
                      <a:lnTo>
                        <a:pt x="46" y="360"/>
                      </a:lnTo>
                      <a:lnTo>
                        <a:pt x="43" y="372"/>
                      </a:lnTo>
                      <a:lnTo>
                        <a:pt x="39" y="363"/>
                      </a:lnTo>
                      <a:lnTo>
                        <a:pt x="31" y="356"/>
                      </a:lnTo>
                      <a:lnTo>
                        <a:pt x="32" y="378"/>
                      </a:lnTo>
                      <a:lnTo>
                        <a:pt x="26" y="367"/>
                      </a:lnTo>
                      <a:lnTo>
                        <a:pt x="26" y="378"/>
                      </a:lnTo>
                      <a:lnTo>
                        <a:pt x="33" y="396"/>
                      </a:lnTo>
                      <a:lnTo>
                        <a:pt x="31" y="415"/>
                      </a:lnTo>
                      <a:lnTo>
                        <a:pt x="38" y="424"/>
                      </a:lnTo>
                      <a:lnTo>
                        <a:pt x="36" y="432"/>
                      </a:lnTo>
                      <a:lnTo>
                        <a:pt x="39" y="447"/>
                      </a:lnTo>
                      <a:lnTo>
                        <a:pt x="34" y="461"/>
                      </a:lnTo>
                      <a:lnTo>
                        <a:pt x="33" y="474"/>
                      </a:lnTo>
                      <a:lnTo>
                        <a:pt x="36" y="498"/>
                      </a:lnTo>
                      <a:lnTo>
                        <a:pt x="33" y="512"/>
                      </a:lnTo>
                      <a:lnTo>
                        <a:pt x="25" y="529"/>
                      </a:lnTo>
                      <a:lnTo>
                        <a:pt x="23" y="537"/>
                      </a:lnTo>
                      <a:lnTo>
                        <a:pt x="17" y="543"/>
                      </a:lnTo>
                      <a:lnTo>
                        <a:pt x="6" y="546"/>
                      </a:lnTo>
                      <a:lnTo>
                        <a:pt x="0" y="560"/>
                      </a:lnTo>
                      <a:lnTo>
                        <a:pt x="10" y="564"/>
                      </a:lnTo>
                      <a:lnTo>
                        <a:pt x="25" y="579"/>
                      </a:lnTo>
                      <a:lnTo>
                        <a:pt x="38" y="579"/>
                      </a:lnTo>
                      <a:lnTo>
                        <a:pt x="53" y="580"/>
                      </a:lnTo>
                      <a:lnTo>
                        <a:pt x="65" y="573"/>
                      </a:lnTo>
                      <a:lnTo>
                        <a:pt x="77" y="566"/>
                      </a:lnTo>
                      <a:lnTo>
                        <a:pt x="82" y="567"/>
                      </a:lnTo>
                      <a:lnTo>
                        <a:pt x="99" y="554"/>
                      </a:lnTo>
                      <a:lnTo>
                        <a:pt x="113" y="553"/>
                      </a:lnTo>
                      <a:lnTo>
                        <a:pt x="129" y="550"/>
                      </a:lnTo>
                      <a:lnTo>
                        <a:pt x="144" y="555"/>
                      </a:lnTo>
                      <a:lnTo>
                        <a:pt x="158" y="553"/>
                      </a:lnTo>
                      <a:lnTo>
                        <a:pt x="175" y="552"/>
                      </a:lnTo>
                      <a:lnTo>
                        <a:pt x="186" y="542"/>
                      </a:lnTo>
                      <a:lnTo>
                        <a:pt x="194" y="530"/>
                      </a:lnTo>
                      <a:lnTo>
                        <a:pt x="214" y="524"/>
                      </a:lnTo>
                      <a:lnTo>
                        <a:pt x="240" y="512"/>
                      </a:lnTo>
                      <a:lnTo>
                        <a:pt x="259" y="514"/>
                      </a:lnTo>
                      <a:lnTo>
                        <a:pt x="284" y="506"/>
                      </a:lnTo>
                      <a:lnTo>
                        <a:pt x="314" y="497"/>
                      </a:lnTo>
                      <a:lnTo>
                        <a:pt x="350" y="495"/>
                      </a:lnTo>
                      <a:lnTo>
                        <a:pt x="365" y="506"/>
                      </a:lnTo>
                      <a:lnTo>
                        <a:pt x="379" y="507"/>
                      </a:lnTo>
                      <a:lnTo>
                        <a:pt x="399" y="521"/>
                      </a:lnTo>
                      <a:lnTo>
                        <a:pt x="392" y="527"/>
                      </a:lnTo>
                      <a:lnTo>
                        <a:pt x="400" y="536"/>
                      </a:lnTo>
                      <a:lnTo>
                        <a:pt x="405" y="553"/>
                      </a:lnTo>
                      <a:lnTo>
                        <a:pt x="398" y="566"/>
                      </a:lnTo>
                      <a:lnTo>
                        <a:pt x="409" y="575"/>
                      </a:lnTo>
                      <a:lnTo>
                        <a:pt x="425" y="557"/>
                      </a:lnTo>
                      <a:lnTo>
                        <a:pt x="441" y="549"/>
                      </a:lnTo>
                      <a:lnTo>
                        <a:pt x="466" y="529"/>
                      </a:lnTo>
                      <a:lnTo>
                        <a:pt x="461" y="546"/>
                      </a:lnTo>
                      <a:lnTo>
                        <a:pt x="447" y="558"/>
                      </a:lnTo>
                      <a:lnTo>
                        <a:pt x="438" y="572"/>
                      </a:lnTo>
                      <a:lnTo>
                        <a:pt x="422" y="585"/>
                      </a:lnTo>
                      <a:lnTo>
                        <a:pt x="441" y="580"/>
                      </a:lnTo>
                      <a:lnTo>
                        <a:pt x="459" y="564"/>
                      </a:lnTo>
                      <a:lnTo>
                        <a:pt x="456" y="582"/>
                      </a:lnTo>
                      <a:lnTo>
                        <a:pt x="444" y="593"/>
                      </a:lnTo>
                      <a:lnTo>
                        <a:pt x="461" y="596"/>
                      </a:lnTo>
                      <a:lnTo>
                        <a:pt x="466" y="606"/>
                      </a:lnTo>
                      <a:lnTo>
                        <a:pt x="464" y="618"/>
                      </a:lnTo>
                      <a:lnTo>
                        <a:pt x="459" y="637"/>
                      </a:lnTo>
                      <a:lnTo>
                        <a:pt x="464" y="652"/>
                      </a:lnTo>
                      <a:lnTo>
                        <a:pt x="479" y="659"/>
                      </a:lnTo>
                      <a:lnTo>
                        <a:pt x="489" y="660"/>
                      </a:lnTo>
                      <a:lnTo>
                        <a:pt x="499" y="664"/>
                      </a:lnTo>
                      <a:lnTo>
                        <a:pt x="512" y="671"/>
                      </a:lnTo>
                      <a:lnTo>
                        <a:pt x="538" y="653"/>
                      </a:lnTo>
                      <a:lnTo>
                        <a:pt x="551" y="648"/>
                      </a:lnTo>
                      <a:lnTo>
                        <a:pt x="542" y="661"/>
                      </a:lnTo>
                      <a:lnTo>
                        <a:pt x="551" y="665"/>
                      </a:lnTo>
                      <a:lnTo>
                        <a:pt x="561" y="676"/>
                      </a:lnTo>
                      <a:lnTo>
                        <a:pt x="579" y="666"/>
                      </a:lnTo>
                      <a:lnTo>
                        <a:pt x="593" y="657"/>
                      </a:lnTo>
                      <a:lnTo>
                        <a:pt x="616" y="646"/>
                      </a:lnTo>
                      <a:lnTo>
                        <a:pt x="639" y="646"/>
                      </a:lnTo>
                      <a:lnTo>
                        <a:pt x="655" y="637"/>
                      </a:lnTo>
                      <a:lnTo>
                        <a:pt x="658" y="630"/>
                      </a:lnTo>
                      <a:lnTo>
                        <a:pt x="669" y="613"/>
                      </a:lnTo>
                      <a:lnTo>
                        <a:pt x="684" y="595"/>
                      </a:lnTo>
                      <a:lnTo>
                        <a:pt x="697" y="583"/>
                      </a:lnTo>
                      <a:lnTo>
                        <a:pt x="714" y="562"/>
                      </a:lnTo>
                      <a:lnTo>
                        <a:pt x="726" y="550"/>
                      </a:lnTo>
                      <a:lnTo>
                        <a:pt x="742" y="532"/>
                      </a:lnTo>
                      <a:lnTo>
                        <a:pt x="762" y="520"/>
                      </a:lnTo>
                      <a:lnTo>
                        <a:pt x="781" y="499"/>
                      </a:lnTo>
                      <a:lnTo>
                        <a:pt x="793" y="482"/>
                      </a:lnTo>
                      <a:lnTo>
                        <a:pt x="798" y="468"/>
                      </a:lnTo>
                      <a:lnTo>
                        <a:pt x="813" y="447"/>
                      </a:lnTo>
                      <a:lnTo>
                        <a:pt x="820" y="436"/>
                      </a:lnTo>
                      <a:lnTo>
                        <a:pt x="829" y="415"/>
                      </a:lnTo>
                      <a:lnTo>
                        <a:pt x="827" y="394"/>
                      </a:lnTo>
                      <a:lnTo>
                        <a:pt x="833" y="380"/>
                      </a:lnTo>
                      <a:lnTo>
                        <a:pt x="837" y="366"/>
                      </a:lnTo>
                      <a:lnTo>
                        <a:pt x="837" y="348"/>
                      </a:lnTo>
                      <a:lnTo>
                        <a:pt x="827" y="328"/>
                      </a:lnTo>
                      <a:lnTo>
                        <a:pt x="820" y="319"/>
                      </a:lnTo>
                      <a:lnTo>
                        <a:pt x="809" y="305"/>
                      </a:lnTo>
                      <a:lnTo>
                        <a:pt x="812" y="279"/>
                      </a:lnTo>
                      <a:lnTo>
                        <a:pt x="806" y="283"/>
                      </a:lnTo>
                      <a:lnTo>
                        <a:pt x="799" y="273"/>
                      </a:lnTo>
                      <a:lnTo>
                        <a:pt x="790" y="278"/>
                      </a:lnTo>
                      <a:lnTo>
                        <a:pt x="788" y="252"/>
                      </a:lnTo>
                      <a:lnTo>
                        <a:pt x="780" y="237"/>
                      </a:lnTo>
                      <a:lnTo>
                        <a:pt x="784" y="232"/>
                      </a:lnTo>
                      <a:lnTo>
                        <a:pt x="772" y="221"/>
                      </a:lnTo>
                      <a:lnTo>
                        <a:pt x="760" y="209"/>
                      </a:lnTo>
                      <a:lnTo>
                        <a:pt x="741" y="197"/>
                      </a:lnTo>
                      <a:lnTo>
                        <a:pt x="737" y="181"/>
                      </a:lnTo>
                      <a:lnTo>
                        <a:pt x="742" y="169"/>
                      </a:lnTo>
                      <a:lnTo>
                        <a:pt x="741" y="149"/>
                      </a:lnTo>
                      <a:lnTo>
                        <a:pt x="736" y="146"/>
                      </a:lnTo>
                      <a:lnTo>
                        <a:pt x="735" y="134"/>
                      </a:lnTo>
                      <a:lnTo>
                        <a:pt x="734" y="113"/>
                      </a:lnTo>
                      <a:lnTo>
                        <a:pt x="738" y="103"/>
                      </a:lnTo>
                      <a:lnTo>
                        <a:pt x="729" y="94"/>
                      </a:lnTo>
                      <a:lnTo>
                        <a:pt x="725" y="83"/>
                      </a:lnTo>
                      <a:lnTo>
                        <a:pt x="710" y="93"/>
                      </a:lnTo>
                      <a:lnTo>
                        <a:pt x="705" y="74"/>
                      </a:lnTo>
                      <a:lnTo>
                        <a:pt x="705" y="7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02A8943-5256-2770-63F7-B1FE2C4F8E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25287" y="5089526"/>
                  <a:ext cx="104775" cy="82550"/>
                </a:xfrm>
                <a:custGeom>
                  <a:avLst/>
                  <a:gdLst>
                    <a:gd name="T0" fmla="*/ 66 w 66"/>
                    <a:gd name="T1" fmla="*/ 0 h 52"/>
                    <a:gd name="T2" fmla="*/ 52 w 66"/>
                    <a:gd name="T3" fmla="*/ 8 h 52"/>
                    <a:gd name="T4" fmla="*/ 45 w 66"/>
                    <a:gd name="T5" fmla="*/ 9 h 52"/>
                    <a:gd name="T6" fmla="*/ 33 w 66"/>
                    <a:gd name="T7" fmla="*/ 13 h 52"/>
                    <a:gd name="T8" fmla="*/ 34 w 66"/>
                    <a:gd name="T9" fmla="*/ 23 h 52"/>
                    <a:gd name="T10" fmla="*/ 48 w 66"/>
                    <a:gd name="T11" fmla="*/ 17 h 52"/>
                    <a:gd name="T12" fmla="*/ 63 w 66"/>
                    <a:gd name="T13" fmla="*/ 11 h 52"/>
                    <a:gd name="T14" fmla="*/ 66 w 66"/>
                    <a:gd name="T15" fmla="*/ 0 h 52"/>
                    <a:gd name="T16" fmla="*/ 66 w 66"/>
                    <a:gd name="T17" fmla="*/ 0 h 52"/>
                    <a:gd name="T18" fmla="*/ 25 w 66"/>
                    <a:gd name="T19" fmla="*/ 30 h 52"/>
                    <a:gd name="T20" fmla="*/ 18 w 66"/>
                    <a:gd name="T21" fmla="*/ 34 h 52"/>
                    <a:gd name="T22" fmla="*/ 10 w 66"/>
                    <a:gd name="T23" fmla="*/ 31 h 52"/>
                    <a:gd name="T24" fmla="*/ 0 w 66"/>
                    <a:gd name="T25" fmla="*/ 39 h 52"/>
                    <a:gd name="T26" fmla="*/ 0 w 66"/>
                    <a:gd name="T27" fmla="*/ 50 h 52"/>
                    <a:gd name="T28" fmla="*/ 10 w 66"/>
                    <a:gd name="T29" fmla="*/ 52 h 52"/>
                    <a:gd name="T30" fmla="*/ 24 w 66"/>
                    <a:gd name="T31" fmla="*/ 49 h 52"/>
                    <a:gd name="T32" fmla="*/ 31 w 66"/>
                    <a:gd name="T33" fmla="*/ 37 h 52"/>
                    <a:gd name="T34" fmla="*/ 25 w 66"/>
                    <a:gd name="T35" fmla="*/ 30 h 52"/>
                    <a:gd name="T36" fmla="*/ 25 w 66"/>
                    <a:gd name="T37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52">
                      <a:moveTo>
                        <a:pt x="66" y="0"/>
                      </a:moveTo>
                      <a:lnTo>
                        <a:pt x="52" y="8"/>
                      </a:lnTo>
                      <a:lnTo>
                        <a:pt x="45" y="9"/>
                      </a:lnTo>
                      <a:lnTo>
                        <a:pt x="33" y="13"/>
                      </a:lnTo>
                      <a:lnTo>
                        <a:pt x="34" y="23"/>
                      </a:lnTo>
                      <a:lnTo>
                        <a:pt x="48" y="17"/>
                      </a:lnTo>
                      <a:lnTo>
                        <a:pt x="63" y="11"/>
                      </a:lnTo>
                      <a:lnTo>
                        <a:pt x="66" y="0"/>
                      </a:lnTo>
                      <a:lnTo>
                        <a:pt x="66" y="0"/>
                      </a:lnTo>
                      <a:close/>
                      <a:moveTo>
                        <a:pt x="25" y="30"/>
                      </a:moveTo>
                      <a:lnTo>
                        <a:pt x="18" y="34"/>
                      </a:lnTo>
                      <a:lnTo>
                        <a:pt x="10" y="31"/>
                      </a:lnTo>
                      <a:lnTo>
                        <a:pt x="0" y="39"/>
                      </a:lnTo>
                      <a:lnTo>
                        <a:pt x="0" y="50"/>
                      </a:lnTo>
                      <a:lnTo>
                        <a:pt x="10" y="52"/>
                      </a:lnTo>
                      <a:lnTo>
                        <a:pt x="24" y="49"/>
                      </a:lnTo>
                      <a:lnTo>
                        <a:pt x="31" y="37"/>
                      </a:lnTo>
                      <a:lnTo>
                        <a:pt x="25" y="30"/>
                      </a:lnTo>
                      <a:lnTo>
                        <a:pt x="25" y="3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A3F093-CF5B-242D-375B-63F2D5923D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41050" y="5781676"/>
                  <a:ext cx="601662" cy="457200"/>
                </a:xfrm>
                <a:custGeom>
                  <a:avLst/>
                  <a:gdLst>
                    <a:gd name="T0" fmla="*/ 223 w 379"/>
                    <a:gd name="T1" fmla="*/ 146 h 288"/>
                    <a:gd name="T2" fmla="*/ 188 w 379"/>
                    <a:gd name="T3" fmla="*/ 169 h 288"/>
                    <a:gd name="T4" fmla="*/ 154 w 379"/>
                    <a:gd name="T5" fmla="*/ 193 h 288"/>
                    <a:gd name="T6" fmla="*/ 107 w 379"/>
                    <a:gd name="T7" fmla="*/ 216 h 288"/>
                    <a:gd name="T8" fmla="*/ 70 w 379"/>
                    <a:gd name="T9" fmla="*/ 229 h 288"/>
                    <a:gd name="T10" fmla="*/ 4 w 379"/>
                    <a:gd name="T11" fmla="*/ 269 h 288"/>
                    <a:gd name="T12" fmla="*/ 19 w 379"/>
                    <a:gd name="T13" fmla="*/ 279 h 288"/>
                    <a:gd name="T14" fmla="*/ 41 w 379"/>
                    <a:gd name="T15" fmla="*/ 288 h 288"/>
                    <a:gd name="T16" fmla="*/ 81 w 379"/>
                    <a:gd name="T17" fmla="*/ 270 h 288"/>
                    <a:gd name="T18" fmla="*/ 128 w 379"/>
                    <a:gd name="T19" fmla="*/ 232 h 288"/>
                    <a:gd name="T20" fmla="*/ 167 w 379"/>
                    <a:gd name="T21" fmla="*/ 223 h 288"/>
                    <a:gd name="T22" fmla="*/ 185 w 379"/>
                    <a:gd name="T23" fmla="*/ 203 h 288"/>
                    <a:gd name="T24" fmla="*/ 227 w 379"/>
                    <a:gd name="T25" fmla="*/ 175 h 288"/>
                    <a:gd name="T26" fmla="*/ 237 w 379"/>
                    <a:gd name="T27" fmla="*/ 156 h 288"/>
                    <a:gd name="T28" fmla="*/ 219 w 379"/>
                    <a:gd name="T29" fmla="*/ 155 h 288"/>
                    <a:gd name="T30" fmla="*/ 327 w 379"/>
                    <a:gd name="T31" fmla="*/ 41 h 288"/>
                    <a:gd name="T32" fmla="*/ 322 w 379"/>
                    <a:gd name="T33" fmla="*/ 14 h 288"/>
                    <a:gd name="T34" fmla="*/ 310 w 379"/>
                    <a:gd name="T35" fmla="*/ 2 h 288"/>
                    <a:gd name="T36" fmla="*/ 312 w 379"/>
                    <a:gd name="T37" fmla="*/ 40 h 288"/>
                    <a:gd name="T38" fmla="*/ 312 w 379"/>
                    <a:gd name="T39" fmla="*/ 55 h 288"/>
                    <a:gd name="T40" fmla="*/ 301 w 379"/>
                    <a:gd name="T41" fmla="*/ 87 h 288"/>
                    <a:gd name="T42" fmla="*/ 265 w 379"/>
                    <a:gd name="T43" fmla="*/ 113 h 288"/>
                    <a:gd name="T44" fmla="*/ 273 w 379"/>
                    <a:gd name="T45" fmla="*/ 132 h 288"/>
                    <a:gd name="T46" fmla="*/ 244 w 379"/>
                    <a:gd name="T47" fmla="*/ 164 h 288"/>
                    <a:gd name="T48" fmla="*/ 248 w 379"/>
                    <a:gd name="T49" fmla="*/ 173 h 288"/>
                    <a:gd name="T50" fmla="*/ 292 w 379"/>
                    <a:gd name="T51" fmla="*/ 149 h 288"/>
                    <a:gd name="T52" fmla="*/ 315 w 379"/>
                    <a:gd name="T53" fmla="*/ 131 h 288"/>
                    <a:gd name="T54" fmla="*/ 331 w 379"/>
                    <a:gd name="T55" fmla="*/ 113 h 288"/>
                    <a:gd name="T56" fmla="*/ 361 w 379"/>
                    <a:gd name="T57" fmla="*/ 100 h 288"/>
                    <a:gd name="T58" fmla="*/ 372 w 379"/>
                    <a:gd name="T59" fmla="*/ 76 h 288"/>
                    <a:gd name="T60" fmla="*/ 343 w 379"/>
                    <a:gd name="T61" fmla="*/ 83 h 288"/>
                    <a:gd name="T62" fmla="*/ 340 w 379"/>
                    <a:gd name="T63" fmla="*/ 57 h 288"/>
                    <a:gd name="T64" fmla="*/ 325 w 379"/>
                    <a:gd name="T65" fmla="*/ 66 h 288"/>
                    <a:gd name="T66" fmla="*/ 327 w 379"/>
                    <a:gd name="T67" fmla="*/ 41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9" h="288">
                      <a:moveTo>
                        <a:pt x="219" y="155"/>
                      </a:moveTo>
                      <a:lnTo>
                        <a:pt x="223" y="146"/>
                      </a:lnTo>
                      <a:lnTo>
                        <a:pt x="201" y="156"/>
                      </a:lnTo>
                      <a:lnTo>
                        <a:pt x="188" y="169"/>
                      </a:lnTo>
                      <a:lnTo>
                        <a:pt x="176" y="175"/>
                      </a:lnTo>
                      <a:lnTo>
                        <a:pt x="154" y="193"/>
                      </a:lnTo>
                      <a:lnTo>
                        <a:pt x="133" y="205"/>
                      </a:lnTo>
                      <a:lnTo>
                        <a:pt x="107" y="216"/>
                      </a:lnTo>
                      <a:lnTo>
                        <a:pt x="86" y="225"/>
                      </a:lnTo>
                      <a:lnTo>
                        <a:pt x="70" y="229"/>
                      </a:lnTo>
                      <a:lnTo>
                        <a:pt x="28" y="252"/>
                      </a:lnTo>
                      <a:lnTo>
                        <a:pt x="4" y="269"/>
                      </a:lnTo>
                      <a:lnTo>
                        <a:pt x="0" y="278"/>
                      </a:lnTo>
                      <a:lnTo>
                        <a:pt x="19" y="279"/>
                      </a:lnTo>
                      <a:lnTo>
                        <a:pt x="25" y="287"/>
                      </a:lnTo>
                      <a:lnTo>
                        <a:pt x="41" y="288"/>
                      </a:lnTo>
                      <a:lnTo>
                        <a:pt x="56" y="281"/>
                      </a:lnTo>
                      <a:lnTo>
                        <a:pt x="81" y="270"/>
                      </a:lnTo>
                      <a:lnTo>
                        <a:pt x="111" y="248"/>
                      </a:lnTo>
                      <a:lnTo>
                        <a:pt x="128" y="232"/>
                      </a:lnTo>
                      <a:lnTo>
                        <a:pt x="152" y="223"/>
                      </a:lnTo>
                      <a:lnTo>
                        <a:pt x="167" y="223"/>
                      </a:lnTo>
                      <a:lnTo>
                        <a:pt x="168" y="212"/>
                      </a:lnTo>
                      <a:lnTo>
                        <a:pt x="185" y="203"/>
                      </a:lnTo>
                      <a:lnTo>
                        <a:pt x="211" y="186"/>
                      </a:lnTo>
                      <a:lnTo>
                        <a:pt x="227" y="175"/>
                      </a:lnTo>
                      <a:lnTo>
                        <a:pt x="236" y="165"/>
                      </a:lnTo>
                      <a:lnTo>
                        <a:pt x="237" y="156"/>
                      </a:lnTo>
                      <a:lnTo>
                        <a:pt x="216" y="165"/>
                      </a:lnTo>
                      <a:lnTo>
                        <a:pt x="219" y="155"/>
                      </a:lnTo>
                      <a:lnTo>
                        <a:pt x="219" y="155"/>
                      </a:lnTo>
                      <a:close/>
                      <a:moveTo>
                        <a:pt x="327" y="41"/>
                      </a:moveTo>
                      <a:lnTo>
                        <a:pt x="334" y="20"/>
                      </a:lnTo>
                      <a:lnTo>
                        <a:pt x="322" y="14"/>
                      </a:lnTo>
                      <a:lnTo>
                        <a:pt x="320" y="0"/>
                      </a:lnTo>
                      <a:lnTo>
                        <a:pt x="310" y="2"/>
                      </a:lnTo>
                      <a:lnTo>
                        <a:pt x="309" y="20"/>
                      </a:lnTo>
                      <a:lnTo>
                        <a:pt x="312" y="40"/>
                      </a:lnTo>
                      <a:lnTo>
                        <a:pt x="316" y="51"/>
                      </a:lnTo>
                      <a:lnTo>
                        <a:pt x="312" y="55"/>
                      </a:lnTo>
                      <a:lnTo>
                        <a:pt x="310" y="71"/>
                      </a:lnTo>
                      <a:lnTo>
                        <a:pt x="301" y="87"/>
                      </a:lnTo>
                      <a:lnTo>
                        <a:pt x="285" y="106"/>
                      </a:lnTo>
                      <a:lnTo>
                        <a:pt x="265" y="113"/>
                      </a:lnTo>
                      <a:lnTo>
                        <a:pt x="259" y="123"/>
                      </a:lnTo>
                      <a:lnTo>
                        <a:pt x="273" y="132"/>
                      </a:lnTo>
                      <a:lnTo>
                        <a:pt x="270" y="145"/>
                      </a:lnTo>
                      <a:lnTo>
                        <a:pt x="244" y="164"/>
                      </a:lnTo>
                      <a:lnTo>
                        <a:pt x="250" y="167"/>
                      </a:lnTo>
                      <a:lnTo>
                        <a:pt x="248" y="173"/>
                      </a:lnTo>
                      <a:lnTo>
                        <a:pt x="270" y="164"/>
                      </a:lnTo>
                      <a:lnTo>
                        <a:pt x="292" y="149"/>
                      </a:lnTo>
                      <a:lnTo>
                        <a:pt x="308" y="136"/>
                      </a:lnTo>
                      <a:lnTo>
                        <a:pt x="315" y="131"/>
                      </a:lnTo>
                      <a:lnTo>
                        <a:pt x="321" y="121"/>
                      </a:lnTo>
                      <a:lnTo>
                        <a:pt x="331" y="113"/>
                      </a:lnTo>
                      <a:lnTo>
                        <a:pt x="345" y="114"/>
                      </a:lnTo>
                      <a:lnTo>
                        <a:pt x="361" y="100"/>
                      </a:lnTo>
                      <a:lnTo>
                        <a:pt x="379" y="79"/>
                      </a:lnTo>
                      <a:lnTo>
                        <a:pt x="372" y="76"/>
                      </a:lnTo>
                      <a:lnTo>
                        <a:pt x="355" y="85"/>
                      </a:lnTo>
                      <a:lnTo>
                        <a:pt x="343" y="83"/>
                      </a:lnTo>
                      <a:lnTo>
                        <a:pt x="332" y="76"/>
                      </a:lnTo>
                      <a:lnTo>
                        <a:pt x="340" y="57"/>
                      </a:lnTo>
                      <a:lnTo>
                        <a:pt x="336" y="51"/>
                      </a:lnTo>
                      <a:lnTo>
                        <a:pt x="325" y="66"/>
                      </a:lnTo>
                      <a:lnTo>
                        <a:pt x="327" y="41"/>
                      </a:lnTo>
                      <a:lnTo>
                        <a:pt x="327" y="4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CF5C37-AF54-C05B-6FCF-A0103F3A44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82287" y="4576763"/>
                  <a:ext cx="504825" cy="307975"/>
                </a:xfrm>
                <a:custGeom>
                  <a:avLst/>
                  <a:gdLst>
                    <a:gd name="T0" fmla="*/ 318 w 318"/>
                    <a:gd name="T1" fmla="*/ 96 h 194"/>
                    <a:gd name="T2" fmla="*/ 301 w 318"/>
                    <a:gd name="T3" fmla="*/ 73 h 194"/>
                    <a:gd name="T4" fmla="*/ 292 w 318"/>
                    <a:gd name="T5" fmla="*/ 61 h 194"/>
                    <a:gd name="T6" fmla="*/ 293 w 318"/>
                    <a:gd name="T7" fmla="*/ 81 h 194"/>
                    <a:gd name="T8" fmla="*/ 309 w 318"/>
                    <a:gd name="T9" fmla="*/ 106 h 194"/>
                    <a:gd name="T10" fmla="*/ 316 w 318"/>
                    <a:gd name="T11" fmla="*/ 103 h 194"/>
                    <a:gd name="T12" fmla="*/ 244 w 318"/>
                    <a:gd name="T13" fmla="*/ 56 h 194"/>
                    <a:gd name="T14" fmla="*/ 242 w 318"/>
                    <a:gd name="T15" fmla="*/ 39 h 194"/>
                    <a:gd name="T16" fmla="*/ 231 w 318"/>
                    <a:gd name="T17" fmla="*/ 54 h 194"/>
                    <a:gd name="T18" fmla="*/ 212 w 318"/>
                    <a:gd name="T19" fmla="*/ 71 h 194"/>
                    <a:gd name="T20" fmla="*/ 198 w 318"/>
                    <a:gd name="T21" fmla="*/ 60 h 194"/>
                    <a:gd name="T22" fmla="*/ 191 w 318"/>
                    <a:gd name="T23" fmla="*/ 72 h 194"/>
                    <a:gd name="T24" fmla="*/ 161 w 318"/>
                    <a:gd name="T25" fmla="*/ 70 h 194"/>
                    <a:gd name="T26" fmla="*/ 171 w 318"/>
                    <a:gd name="T27" fmla="*/ 84 h 194"/>
                    <a:gd name="T28" fmla="*/ 198 w 318"/>
                    <a:gd name="T29" fmla="*/ 92 h 194"/>
                    <a:gd name="T30" fmla="*/ 221 w 318"/>
                    <a:gd name="T31" fmla="*/ 79 h 194"/>
                    <a:gd name="T32" fmla="*/ 236 w 318"/>
                    <a:gd name="T33" fmla="*/ 71 h 194"/>
                    <a:gd name="T34" fmla="*/ 133 w 318"/>
                    <a:gd name="T35" fmla="*/ 117 h 194"/>
                    <a:gd name="T36" fmla="*/ 148 w 318"/>
                    <a:gd name="T37" fmla="*/ 98 h 194"/>
                    <a:gd name="T38" fmla="*/ 110 w 318"/>
                    <a:gd name="T39" fmla="*/ 71 h 194"/>
                    <a:gd name="T40" fmla="*/ 97 w 318"/>
                    <a:gd name="T41" fmla="*/ 45 h 194"/>
                    <a:gd name="T42" fmla="*/ 46 w 318"/>
                    <a:gd name="T43" fmla="*/ 19 h 194"/>
                    <a:gd name="T44" fmla="*/ 6 w 318"/>
                    <a:gd name="T45" fmla="*/ 80 h 194"/>
                    <a:gd name="T46" fmla="*/ 21 w 318"/>
                    <a:gd name="T47" fmla="*/ 159 h 194"/>
                    <a:gd name="T48" fmla="*/ 50 w 318"/>
                    <a:gd name="T49" fmla="*/ 154 h 194"/>
                    <a:gd name="T50" fmla="*/ 62 w 318"/>
                    <a:gd name="T51" fmla="*/ 129 h 194"/>
                    <a:gd name="T52" fmla="*/ 107 w 318"/>
                    <a:gd name="T53" fmla="*/ 133 h 194"/>
                    <a:gd name="T54" fmla="*/ 127 w 318"/>
                    <a:gd name="T55" fmla="*/ 166 h 194"/>
                    <a:gd name="T56" fmla="*/ 161 w 318"/>
                    <a:gd name="T57" fmla="*/ 185 h 194"/>
                    <a:gd name="T58" fmla="*/ 184 w 318"/>
                    <a:gd name="T59" fmla="*/ 194 h 194"/>
                    <a:gd name="T60" fmla="*/ 201 w 318"/>
                    <a:gd name="T61" fmla="*/ 186 h 194"/>
                    <a:gd name="T62" fmla="*/ 187 w 318"/>
                    <a:gd name="T63" fmla="*/ 171 h 194"/>
                    <a:gd name="T64" fmla="*/ 173 w 318"/>
                    <a:gd name="T65" fmla="*/ 157 h 194"/>
                    <a:gd name="T66" fmla="*/ 150 w 318"/>
                    <a:gd name="T67" fmla="*/ 132 h 194"/>
                    <a:gd name="T68" fmla="*/ 133 w 318"/>
                    <a:gd name="T69" fmla="*/ 117 h 194"/>
                    <a:gd name="T70" fmla="*/ 260 w 318"/>
                    <a:gd name="T71" fmla="*/ 36 h 194"/>
                    <a:gd name="T72" fmla="*/ 245 w 318"/>
                    <a:gd name="T73" fmla="*/ 18 h 194"/>
                    <a:gd name="T74" fmla="*/ 229 w 318"/>
                    <a:gd name="T75" fmla="*/ 8 h 194"/>
                    <a:gd name="T76" fmla="*/ 212 w 318"/>
                    <a:gd name="T77" fmla="*/ 6 h 194"/>
                    <a:gd name="T78" fmla="*/ 238 w 318"/>
                    <a:gd name="T79" fmla="*/ 23 h 194"/>
                    <a:gd name="T80" fmla="*/ 252 w 318"/>
                    <a:gd name="T81" fmla="*/ 40 h 194"/>
                    <a:gd name="T82" fmla="*/ 262 w 318"/>
                    <a:gd name="T83" fmla="*/ 4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8" h="194">
                      <a:moveTo>
                        <a:pt x="316" y="103"/>
                      </a:moveTo>
                      <a:lnTo>
                        <a:pt x="318" y="96"/>
                      </a:lnTo>
                      <a:lnTo>
                        <a:pt x="310" y="88"/>
                      </a:lnTo>
                      <a:lnTo>
                        <a:pt x="301" y="73"/>
                      </a:lnTo>
                      <a:lnTo>
                        <a:pt x="294" y="67"/>
                      </a:lnTo>
                      <a:lnTo>
                        <a:pt x="292" y="61"/>
                      </a:lnTo>
                      <a:lnTo>
                        <a:pt x="289" y="64"/>
                      </a:lnTo>
                      <a:lnTo>
                        <a:pt x="293" y="81"/>
                      </a:lnTo>
                      <a:lnTo>
                        <a:pt x="302" y="96"/>
                      </a:lnTo>
                      <a:lnTo>
                        <a:pt x="309" y="106"/>
                      </a:lnTo>
                      <a:lnTo>
                        <a:pt x="316" y="103"/>
                      </a:lnTo>
                      <a:lnTo>
                        <a:pt x="316" y="103"/>
                      </a:lnTo>
                      <a:close/>
                      <a:moveTo>
                        <a:pt x="236" y="71"/>
                      </a:moveTo>
                      <a:lnTo>
                        <a:pt x="244" y="56"/>
                      </a:lnTo>
                      <a:lnTo>
                        <a:pt x="245" y="43"/>
                      </a:lnTo>
                      <a:lnTo>
                        <a:pt x="242" y="39"/>
                      </a:lnTo>
                      <a:lnTo>
                        <a:pt x="229" y="40"/>
                      </a:lnTo>
                      <a:lnTo>
                        <a:pt x="231" y="54"/>
                      </a:lnTo>
                      <a:lnTo>
                        <a:pt x="217" y="63"/>
                      </a:lnTo>
                      <a:lnTo>
                        <a:pt x="212" y="71"/>
                      </a:lnTo>
                      <a:lnTo>
                        <a:pt x="200" y="73"/>
                      </a:lnTo>
                      <a:lnTo>
                        <a:pt x="198" y="60"/>
                      </a:lnTo>
                      <a:lnTo>
                        <a:pt x="195" y="60"/>
                      </a:lnTo>
                      <a:lnTo>
                        <a:pt x="191" y="72"/>
                      </a:lnTo>
                      <a:lnTo>
                        <a:pt x="180" y="74"/>
                      </a:lnTo>
                      <a:lnTo>
                        <a:pt x="161" y="70"/>
                      </a:lnTo>
                      <a:lnTo>
                        <a:pt x="159" y="78"/>
                      </a:lnTo>
                      <a:lnTo>
                        <a:pt x="171" y="84"/>
                      </a:lnTo>
                      <a:lnTo>
                        <a:pt x="188" y="92"/>
                      </a:lnTo>
                      <a:lnTo>
                        <a:pt x="198" y="92"/>
                      </a:lnTo>
                      <a:lnTo>
                        <a:pt x="209" y="86"/>
                      </a:lnTo>
                      <a:lnTo>
                        <a:pt x="221" y="79"/>
                      </a:lnTo>
                      <a:lnTo>
                        <a:pt x="225" y="73"/>
                      </a:lnTo>
                      <a:lnTo>
                        <a:pt x="236" y="71"/>
                      </a:lnTo>
                      <a:lnTo>
                        <a:pt x="236" y="71"/>
                      </a:lnTo>
                      <a:close/>
                      <a:moveTo>
                        <a:pt x="133" y="117"/>
                      </a:moveTo>
                      <a:lnTo>
                        <a:pt x="129" y="101"/>
                      </a:lnTo>
                      <a:lnTo>
                        <a:pt x="148" y="98"/>
                      </a:lnTo>
                      <a:lnTo>
                        <a:pt x="145" y="86"/>
                      </a:lnTo>
                      <a:lnTo>
                        <a:pt x="110" y="71"/>
                      </a:lnTo>
                      <a:lnTo>
                        <a:pt x="108" y="57"/>
                      </a:lnTo>
                      <a:lnTo>
                        <a:pt x="97" y="45"/>
                      </a:lnTo>
                      <a:lnTo>
                        <a:pt x="83" y="33"/>
                      </a:lnTo>
                      <a:lnTo>
                        <a:pt x="46" y="19"/>
                      </a:lnTo>
                      <a:lnTo>
                        <a:pt x="9" y="3"/>
                      </a:lnTo>
                      <a:lnTo>
                        <a:pt x="6" y="80"/>
                      </a:lnTo>
                      <a:lnTo>
                        <a:pt x="0" y="158"/>
                      </a:lnTo>
                      <a:lnTo>
                        <a:pt x="21" y="159"/>
                      </a:lnTo>
                      <a:lnTo>
                        <a:pt x="33" y="163"/>
                      </a:lnTo>
                      <a:lnTo>
                        <a:pt x="50" y="154"/>
                      </a:lnTo>
                      <a:lnTo>
                        <a:pt x="49" y="136"/>
                      </a:lnTo>
                      <a:lnTo>
                        <a:pt x="62" y="129"/>
                      </a:lnTo>
                      <a:lnTo>
                        <a:pt x="81" y="122"/>
                      </a:lnTo>
                      <a:lnTo>
                        <a:pt x="107" y="133"/>
                      </a:lnTo>
                      <a:lnTo>
                        <a:pt x="116" y="153"/>
                      </a:lnTo>
                      <a:lnTo>
                        <a:pt x="127" y="166"/>
                      </a:lnTo>
                      <a:lnTo>
                        <a:pt x="141" y="181"/>
                      </a:lnTo>
                      <a:lnTo>
                        <a:pt x="161" y="185"/>
                      </a:lnTo>
                      <a:lnTo>
                        <a:pt x="180" y="188"/>
                      </a:lnTo>
                      <a:lnTo>
                        <a:pt x="184" y="194"/>
                      </a:lnTo>
                      <a:lnTo>
                        <a:pt x="198" y="192"/>
                      </a:lnTo>
                      <a:lnTo>
                        <a:pt x="201" y="186"/>
                      </a:lnTo>
                      <a:lnTo>
                        <a:pt x="180" y="176"/>
                      </a:lnTo>
                      <a:lnTo>
                        <a:pt x="187" y="171"/>
                      </a:lnTo>
                      <a:lnTo>
                        <a:pt x="171" y="167"/>
                      </a:lnTo>
                      <a:lnTo>
                        <a:pt x="173" y="157"/>
                      </a:lnTo>
                      <a:lnTo>
                        <a:pt x="161" y="157"/>
                      </a:lnTo>
                      <a:lnTo>
                        <a:pt x="150" y="132"/>
                      </a:lnTo>
                      <a:lnTo>
                        <a:pt x="133" y="117"/>
                      </a:lnTo>
                      <a:lnTo>
                        <a:pt x="133" y="117"/>
                      </a:lnTo>
                      <a:close/>
                      <a:moveTo>
                        <a:pt x="262" y="48"/>
                      </a:moveTo>
                      <a:lnTo>
                        <a:pt x="260" y="36"/>
                      </a:lnTo>
                      <a:lnTo>
                        <a:pt x="253" y="28"/>
                      </a:lnTo>
                      <a:lnTo>
                        <a:pt x="245" y="18"/>
                      </a:lnTo>
                      <a:lnTo>
                        <a:pt x="236" y="12"/>
                      </a:lnTo>
                      <a:lnTo>
                        <a:pt x="229" y="8"/>
                      </a:lnTo>
                      <a:lnTo>
                        <a:pt x="218" y="0"/>
                      </a:lnTo>
                      <a:lnTo>
                        <a:pt x="212" y="6"/>
                      </a:lnTo>
                      <a:lnTo>
                        <a:pt x="227" y="13"/>
                      </a:lnTo>
                      <a:lnTo>
                        <a:pt x="238" y="23"/>
                      </a:lnTo>
                      <a:lnTo>
                        <a:pt x="247" y="31"/>
                      </a:lnTo>
                      <a:lnTo>
                        <a:pt x="252" y="40"/>
                      </a:lnTo>
                      <a:lnTo>
                        <a:pt x="255" y="54"/>
                      </a:lnTo>
                      <a:lnTo>
                        <a:pt x="262" y="48"/>
                      </a:lnTo>
                      <a:lnTo>
                        <a:pt x="26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6E796DC-02E9-6AF2-FB98-2B74000F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496675" y="5035551"/>
                  <a:ext cx="28575" cy="73025"/>
                </a:xfrm>
                <a:custGeom>
                  <a:avLst/>
                  <a:gdLst>
                    <a:gd name="T0" fmla="*/ 18 w 18"/>
                    <a:gd name="T1" fmla="*/ 44 h 46"/>
                    <a:gd name="T2" fmla="*/ 9 w 18"/>
                    <a:gd name="T3" fmla="*/ 30 h 46"/>
                    <a:gd name="T4" fmla="*/ 6 w 18"/>
                    <a:gd name="T5" fmla="*/ 36 h 46"/>
                    <a:gd name="T6" fmla="*/ 11 w 18"/>
                    <a:gd name="T7" fmla="*/ 46 h 46"/>
                    <a:gd name="T8" fmla="*/ 18 w 18"/>
                    <a:gd name="T9" fmla="*/ 44 h 46"/>
                    <a:gd name="T10" fmla="*/ 18 w 18"/>
                    <a:gd name="T11" fmla="*/ 44 h 46"/>
                    <a:gd name="T12" fmla="*/ 11 w 18"/>
                    <a:gd name="T13" fmla="*/ 7 h 46"/>
                    <a:gd name="T14" fmla="*/ 2 w 18"/>
                    <a:gd name="T15" fmla="*/ 0 h 46"/>
                    <a:gd name="T16" fmla="*/ 0 w 18"/>
                    <a:gd name="T17" fmla="*/ 17 h 46"/>
                    <a:gd name="T18" fmla="*/ 1 w 18"/>
                    <a:gd name="T19" fmla="*/ 25 h 46"/>
                    <a:gd name="T20" fmla="*/ 5 w 18"/>
                    <a:gd name="T21" fmla="*/ 23 h 46"/>
                    <a:gd name="T22" fmla="*/ 11 w 18"/>
                    <a:gd name="T23" fmla="*/ 26 h 46"/>
                    <a:gd name="T24" fmla="*/ 11 w 18"/>
                    <a:gd name="T25" fmla="*/ 7 h 46"/>
                    <a:gd name="T26" fmla="*/ 11 w 18"/>
                    <a:gd name="T27" fmla="*/ 7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46">
                      <a:moveTo>
                        <a:pt x="18" y="44"/>
                      </a:moveTo>
                      <a:lnTo>
                        <a:pt x="9" y="30"/>
                      </a:lnTo>
                      <a:lnTo>
                        <a:pt x="6" y="36"/>
                      </a:lnTo>
                      <a:lnTo>
                        <a:pt x="11" y="46"/>
                      </a:lnTo>
                      <a:lnTo>
                        <a:pt x="18" y="44"/>
                      </a:lnTo>
                      <a:lnTo>
                        <a:pt x="18" y="44"/>
                      </a:lnTo>
                      <a:close/>
                      <a:moveTo>
                        <a:pt x="11" y="7"/>
                      </a:moveTo>
                      <a:lnTo>
                        <a:pt x="2" y="0"/>
                      </a:lnTo>
                      <a:lnTo>
                        <a:pt x="0" y="17"/>
                      </a:lnTo>
                      <a:lnTo>
                        <a:pt x="1" y="25"/>
                      </a:lnTo>
                      <a:lnTo>
                        <a:pt x="5" y="23"/>
                      </a:lnTo>
                      <a:lnTo>
                        <a:pt x="11" y="26"/>
                      </a:lnTo>
                      <a:lnTo>
                        <a:pt x="11" y="7"/>
                      </a:ln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7F2A8E-C133-C91B-B437-7225BB216F3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41087" y="5203826"/>
                  <a:ext cx="249237" cy="133350"/>
                </a:xfrm>
                <a:custGeom>
                  <a:avLst/>
                  <a:gdLst>
                    <a:gd name="T0" fmla="*/ 136 w 157"/>
                    <a:gd name="T1" fmla="*/ 81 h 84"/>
                    <a:gd name="T2" fmla="*/ 136 w 157"/>
                    <a:gd name="T3" fmla="*/ 84 h 84"/>
                    <a:gd name="T4" fmla="*/ 137 w 157"/>
                    <a:gd name="T5" fmla="*/ 83 h 84"/>
                    <a:gd name="T6" fmla="*/ 154 w 157"/>
                    <a:gd name="T7" fmla="*/ 53 h 84"/>
                    <a:gd name="T8" fmla="*/ 151 w 157"/>
                    <a:gd name="T9" fmla="*/ 54 h 84"/>
                    <a:gd name="T10" fmla="*/ 152 w 157"/>
                    <a:gd name="T11" fmla="*/ 59 h 84"/>
                    <a:gd name="T12" fmla="*/ 156 w 157"/>
                    <a:gd name="T13" fmla="*/ 60 h 84"/>
                    <a:gd name="T14" fmla="*/ 155 w 157"/>
                    <a:gd name="T15" fmla="*/ 55 h 84"/>
                    <a:gd name="T16" fmla="*/ 145 w 157"/>
                    <a:gd name="T17" fmla="*/ 47 h 84"/>
                    <a:gd name="T18" fmla="*/ 143 w 157"/>
                    <a:gd name="T19" fmla="*/ 42 h 84"/>
                    <a:gd name="T20" fmla="*/ 142 w 157"/>
                    <a:gd name="T21" fmla="*/ 37 h 84"/>
                    <a:gd name="T22" fmla="*/ 140 w 157"/>
                    <a:gd name="T23" fmla="*/ 39 h 84"/>
                    <a:gd name="T24" fmla="*/ 137 w 157"/>
                    <a:gd name="T25" fmla="*/ 43 h 84"/>
                    <a:gd name="T26" fmla="*/ 141 w 157"/>
                    <a:gd name="T27" fmla="*/ 48 h 84"/>
                    <a:gd name="T28" fmla="*/ 129 w 157"/>
                    <a:gd name="T29" fmla="*/ 38 h 84"/>
                    <a:gd name="T30" fmla="*/ 131 w 157"/>
                    <a:gd name="T31" fmla="*/ 35 h 84"/>
                    <a:gd name="T32" fmla="*/ 133 w 157"/>
                    <a:gd name="T33" fmla="*/ 32 h 84"/>
                    <a:gd name="T34" fmla="*/ 131 w 157"/>
                    <a:gd name="T35" fmla="*/ 32 h 84"/>
                    <a:gd name="T36" fmla="*/ 128 w 157"/>
                    <a:gd name="T37" fmla="*/ 38 h 84"/>
                    <a:gd name="T38" fmla="*/ 83 w 157"/>
                    <a:gd name="T39" fmla="*/ 27 h 84"/>
                    <a:gd name="T40" fmla="*/ 80 w 157"/>
                    <a:gd name="T41" fmla="*/ 27 h 84"/>
                    <a:gd name="T42" fmla="*/ 81 w 157"/>
                    <a:gd name="T43" fmla="*/ 29 h 84"/>
                    <a:gd name="T44" fmla="*/ 83 w 157"/>
                    <a:gd name="T45" fmla="*/ 36 h 84"/>
                    <a:gd name="T46" fmla="*/ 87 w 157"/>
                    <a:gd name="T47" fmla="*/ 43 h 84"/>
                    <a:gd name="T48" fmla="*/ 91 w 157"/>
                    <a:gd name="T49" fmla="*/ 51 h 84"/>
                    <a:gd name="T50" fmla="*/ 99 w 157"/>
                    <a:gd name="T51" fmla="*/ 59 h 84"/>
                    <a:gd name="T52" fmla="*/ 105 w 157"/>
                    <a:gd name="T53" fmla="*/ 64 h 84"/>
                    <a:gd name="T54" fmla="*/ 112 w 157"/>
                    <a:gd name="T55" fmla="*/ 68 h 84"/>
                    <a:gd name="T56" fmla="*/ 113 w 157"/>
                    <a:gd name="T57" fmla="*/ 71 h 84"/>
                    <a:gd name="T58" fmla="*/ 118 w 157"/>
                    <a:gd name="T59" fmla="*/ 74 h 84"/>
                    <a:gd name="T60" fmla="*/ 119 w 157"/>
                    <a:gd name="T61" fmla="*/ 75 h 84"/>
                    <a:gd name="T62" fmla="*/ 126 w 157"/>
                    <a:gd name="T63" fmla="*/ 78 h 84"/>
                    <a:gd name="T64" fmla="*/ 129 w 157"/>
                    <a:gd name="T65" fmla="*/ 71 h 84"/>
                    <a:gd name="T66" fmla="*/ 122 w 157"/>
                    <a:gd name="T67" fmla="*/ 65 h 84"/>
                    <a:gd name="T68" fmla="*/ 114 w 157"/>
                    <a:gd name="T69" fmla="*/ 56 h 84"/>
                    <a:gd name="T70" fmla="*/ 110 w 157"/>
                    <a:gd name="T71" fmla="*/ 53 h 84"/>
                    <a:gd name="T72" fmla="*/ 106 w 157"/>
                    <a:gd name="T73" fmla="*/ 50 h 84"/>
                    <a:gd name="T74" fmla="*/ 104 w 157"/>
                    <a:gd name="T75" fmla="*/ 45 h 84"/>
                    <a:gd name="T76" fmla="*/ 101 w 157"/>
                    <a:gd name="T77" fmla="*/ 40 h 84"/>
                    <a:gd name="T78" fmla="*/ 96 w 157"/>
                    <a:gd name="T79" fmla="*/ 37 h 84"/>
                    <a:gd name="T80" fmla="*/ 85 w 157"/>
                    <a:gd name="T81" fmla="*/ 29 h 84"/>
                    <a:gd name="T82" fmla="*/ 1 w 157"/>
                    <a:gd name="T83" fmla="*/ 5 h 84"/>
                    <a:gd name="T84" fmla="*/ 1 w 157"/>
                    <a:gd name="T85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7" h="84">
                      <a:moveTo>
                        <a:pt x="137" y="83"/>
                      </a:moveTo>
                      <a:lnTo>
                        <a:pt x="137" y="82"/>
                      </a:lnTo>
                      <a:lnTo>
                        <a:pt x="136" y="81"/>
                      </a:lnTo>
                      <a:lnTo>
                        <a:pt x="135" y="83"/>
                      </a:lnTo>
                      <a:lnTo>
                        <a:pt x="135" y="84"/>
                      </a:lnTo>
                      <a:lnTo>
                        <a:pt x="136" y="84"/>
                      </a:lnTo>
                      <a:lnTo>
                        <a:pt x="136" y="84"/>
                      </a:lnTo>
                      <a:lnTo>
                        <a:pt x="137" y="83"/>
                      </a:lnTo>
                      <a:lnTo>
                        <a:pt x="137" y="83"/>
                      </a:lnTo>
                      <a:close/>
                      <a:moveTo>
                        <a:pt x="155" y="55"/>
                      </a:moveTo>
                      <a:lnTo>
                        <a:pt x="154" y="55"/>
                      </a:lnTo>
                      <a:lnTo>
                        <a:pt x="154" y="53"/>
                      </a:lnTo>
                      <a:lnTo>
                        <a:pt x="155" y="53"/>
                      </a:lnTo>
                      <a:lnTo>
                        <a:pt x="153" y="53"/>
                      </a:lnTo>
                      <a:lnTo>
                        <a:pt x="151" y="54"/>
                      </a:lnTo>
                      <a:lnTo>
                        <a:pt x="151" y="57"/>
                      </a:lnTo>
                      <a:lnTo>
                        <a:pt x="151" y="59"/>
                      </a:lnTo>
                      <a:lnTo>
                        <a:pt x="152" y="59"/>
                      </a:lnTo>
                      <a:lnTo>
                        <a:pt x="152" y="61"/>
                      </a:lnTo>
                      <a:lnTo>
                        <a:pt x="153" y="61"/>
                      </a:lnTo>
                      <a:lnTo>
                        <a:pt x="156" y="60"/>
                      </a:lnTo>
                      <a:lnTo>
                        <a:pt x="157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close/>
                      <a:moveTo>
                        <a:pt x="144" y="49"/>
                      </a:moveTo>
                      <a:lnTo>
                        <a:pt x="145" y="47"/>
                      </a:lnTo>
                      <a:lnTo>
                        <a:pt x="145" y="46"/>
                      </a:lnTo>
                      <a:lnTo>
                        <a:pt x="144" y="44"/>
                      </a:lnTo>
                      <a:lnTo>
                        <a:pt x="143" y="42"/>
                      </a:lnTo>
                      <a:lnTo>
                        <a:pt x="144" y="38"/>
                      </a:lnTo>
                      <a:lnTo>
                        <a:pt x="144" y="38"/>
                      </a:lnTo>
                      <a:lnTo>
                        <a:pt x="142" y="37"/>
                      </a:lnTo>
                      <a:lnTo>
                        <a:pt x="139" y="38"/>
                      </a:lnTo>
                      <a:lnTo>
                        <a:pt x="138" y="39"/>
                      </a:lnTo>
                      <a:lnTo>
                        <a:pt x="140" y="39"/>
                      </a:lnTo>
                      <a:lnTo>
                        <a:pt x="141" y="40"/>
                      </a:lnTo>
                      <a:lnTo>
                        <a:pt x="139" y="43"/>
                      </a:lnTo>
                      <a:lnTo>
                        <a:pt x="137" y="43"/>
                      </a:lnTo>
                      <a:lnTo>
                        <a:pt x="138" y="45"/>
                      </a:lnTo>
                      <a:lnTo>
                        <a:pt x="138" y="47"/>
                      </a:lnTo>
                      <a:lnTo>
                        <a:pt x="141" y="48"/>
                      </a:lnTo>
                      <a:lnTo>
                        <a:pt x="142" y="49"/>
                      </a:lnTo>
                      <a:lnTo>
                        <a:pt x="144" y="49"/>
                      </a:lnTo>
                      <a:close/>
                      <a:moveTo>
                        <a:pt x="129" y="38"/>
                      </a:moveTo>
                      <a:lnTo>
                        <a:pt x="130" y="36"/>
                      </a:lnTo>
                      <a:lnTo>
                        <a:pt x="131" y="36"/>
                      </a:lnTo>
                      <a:lnTo>
                        <a:pt x="131" y="35"/>
                      </a:lnTo>
                      <a:lnTo>
                        <a:pt x="131" y="34"/>
                      </a:lnTo>
                      <a:lnTo>
                        <a:pt x="132" y="33"/>
                      </a:lnTo>
                      <a:lnTo>
                        <a:pt x="133" y="32"/>
                      </a:lnTo>
                      <a:lnTo>
                        <a:pt x="132" y="31"/>
                      </a:lnTo>
                      <a:lnTo>
                        <a:pt x="131" y="31"/>
                      </a:lnTo>
                      <a:lnTo>
                        <a:pt x="131" y="32"/>
                      </a:lnTo>
                      <a:lnTo>
                        <a:pt x="130" y="35"/>
                      </a:lnTo>
                      <a:lnTo>
                        <a:pt x="130" y="36"/>
                      </a:lnTo>
                      <a:lnTo>
                        <a:pt x="128" y="38"/>
                      </a:lnTo>
                      <a:lnTo>
                        <a:pt x="129" y="38"/>
                      </a:lnTo>
                      <a:lnTo>
                        <a:pt x="129" y="38"/>
                      </a:lnTo>
                      <a:close/>
                      <a:moveTo>
                        <a:pt x="83" y="27"/>
                      </a:moveTo>
                      <a:lnTo>
                        <a:pt x="80" y="24"/>
                      </a:lnTo>
                      <a:lnTo>
                        <a:pt x="80" y="25"/>
                      </a:lnTo>
                      <a:lnTo>
                        <a:pt x="80" y="27"/>
                      </a:lnTo>
                      <a:lnTo>
                        <a:pt x="80" y="28"/>
                      </a:lnTo>
                      <a:lnTo>
                        <a:pt x="81" y="29"/>
                      </a:lnTo>
                      <a:lnTo>
                        <a:pt x="81" y="29"/>
                      </a:lnTo>
                      <a:lnTo>
                        <a:pt x="81" y="31"/>
                      </a:lnTo>
                      <a:lnTo>
                        <a:pt x="81" y="33"/>
                      </a:lnTo>
                      <a:lnTo>
                        <a:pt x="83" y="36"/>
                      </a:lnTo>
                      <a:lnTo>
                        <a:pt x="84" y="38"/>
                      </a:lnTo>
                      <a:lnTo>
                        <a:pt x="85" y="41"/>
                      </a:lnTo>
                      <a:lnTo>
                        <a:pt x="87" y="43"/>
                      </a:lnTo>
                      <a:lnTo>
                        <a:pt x="88" y="45"/>
                      </a:lnTo>
                      <a:lnTo>
                        <a:pt x="91" y="50"/>
                      </a:lnTo>
                      <a:lnTo>
                        <a:pt x="91" y="51"/>
                      </a:lnTo>
                      <a:lnTo>
                        <a:pt x="93" y="53"/>
                      </a:lnTo>
                      <a:lnTo>
                        <a:pt x="97" y="57"/>
                      </a:lnTo>
                      <a:lnTo>
                        <a:pt x="99" y="59"/>
                      </a:lnTo>
                      <a:lnTo>
                        <a:pt x="100" y="60"/>
                      </a:lnTo>
                      <a:lnTo>
                        <a:pt x="104" y="63"/>
                      </a:lnTo>
                      <a:lnTo>
                        <a:pt x="105" y="64"/>
                      </a:lnTo>
                      <a:lnTo>
                        <a:pt x="106" y="65"/>
                      </a:lnTo>
                      <a:lnTo>
                        <a:pt x="109" y="66"/>
                      </a:lnTo>
                      <a:lnTo>
                        <a:pt x="112" y="68"/>
                      </a:lnTo>
                      <a:lnTo>
                        <a:pt x="112" y="68"/>
                      </a:lnTo>
                      <a:lnTo>
                        <a:pt x="112" y="70"/>
                      </a:lnTo>
                      <a:lnTo>
                        <a:pt x="113" y="71"/>
                      </a:lnTo>
                      <a:lnTo>
                        <a:pt x="115" y="72"/>
                      </a:lnTo>
                      <a:lnTo>
                        <a:pt x="117" y="74"/>
                      </a:lnTo>
                      <a:lnTo>
                        <a:pt x="118" y="74"/>
                      </a:lnTo>
                      <a:lnTo>
                        <a:pt x="118" y="75"/>
                      </a:lnTo>
                      <a:lnTo>
                        <a:pt x="119" y="75"/>
                      </a:lnTo>
                      <a:lnTo>
                        <a:pt x="119" y="75"/>
                      </a:lnTo>
                      <a:lnTo>
                        <a:pt x="123" y="78"/>
                      </a:lnTo>
                      <a:lnTo>
                        <a:pt x="125" y="78"/>
                      </a:lnTo>
                      <a:lnTo>
                        <a:pt x="126" y="78"/>
                      </a:lnTo>
                      <a:lnTo>
                        <a:pt x="128" y="77"/>
                      </a:lnTo>
                      <a:lnTo>
                        <a:pt x="129" y="75"/>
                      </a:lnTo>
                      <a:lnTo>
                        <a:pt x="129" y="71"/>
                      </a:lnTo>
                      <a:lnTo>
                        <a:pt x="127" y="69"/>
                      </a:lnTo>
                      <a:lnTo>
                        <a:pt x="124" y="67"/>
                      </a:lnTo>
                      <a:lnTo>
                        <a:pt x="122" y="65"/>
                      </a:lnTo>
                      <a:lnTo>
                        <a:pt x="121" y="64"/>
                      </a:lnTo>
                      <a:lnTo>
                        <a:pt x="118" y="60"/>
                      </a:lnTo>
                      <a:lnTo>
                        <a:pt x="114" y="56"/>
                      </a:lnTo>
                      <a:lnTo>
                        <a:pt x="112" y="55"/>
                      </a:lnTo>
                      <a:lnTo>
                        <a:pt x="111" y="54"/>
                      </a:lnTo>
                      <a:lnTo>
                        <a:pt x="110" y="53"/>
                      </a:lnTo>
                      <a:lnTo>
                        <a:pt x="109" y="52"/>
                      </a:lnTo>
                      <a:lnTo>
                        <a:pt x="107" y="51"/>
                      </a:lnTo>
                      <a:lnTo>
                        <a:pt x="106" y="50"/>
                      </a:lnTo>
                      <a:lnTo>
                        <a:pt x="104" y="47"/>
                      </a:lnTo>
                      <a:lnTo>
                        <a:pt x="104" y="46"/>
                      </a:lnTo>
                      <a:lnTo>
                        <a:pt x="104" y="45"/>
                      </a:lnTo>
                      <a:lnTo>
                        <a:pt x="104" y="44"/>
                      </a:lnTo>
                      <a:lnTo>
                        <a:pt x="102" y="42"/>
                      </a:lnTo>
                      <a:lnTo>
                        <a:pt x="101" y="40"/>
                      </a:lnTo>
                      <a:lnTo>
                        <a:pt x="101" y="39"/>
                      </a:lnTo>
                      <a:lnTo>
                        <a:pt x="99" y="38"/>
                      </a:lnTo>
                      <a:lnTo>
                        <a:pt x="96" y="37"/>
                      </a:lnTo>
                      <a:lnTo>
                        <a:pt x="90" y="30"/>
                      </a:lnTo>
                      <a:lnTo>
                        <a:pt x="88" y="28"/>
                      </a:lnTo>
                      <a:lnTo>
                        <a:pt x="85" y="29"/>
                      </a:lnTo>
                      <a:lnTo>
                        <a:pt x="83" y="27"/>
                      </a:lnTo>
                      <a:lnTo>
                        <a:pt x="83" y="27"/>
                      </a:lnTo>
                      <a:close/>
                      <a:moveTo>
                        <a:pt x="1" y="5"/>
                      </a:moveTo>
                      <a:lnTo>
                        <a:pt x="2" y="3"/>
                      </a:ln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6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2070AC-89D5-D5E8-0AC8-9014C1C5B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63350" y="4502151"/>
                  <a:ext cx="0" cy="1588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1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D102F17-E595-BD16-BA29-1066A81A43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176000" y="4732338"/>
                  <a:ext cx="352425" cy="196850"/>
                </a:xfrm>
                <a:custGeom>
                  <a:avLst/>
                  <a:gdLst>
                    <a:gd name="T0" fmla="*/ 220 w 222"/>
                    <a:gd name="T1" fmla="*/ 121 h 124"/>
                    <a:gd name="T2" fmla="*/ 88 w 222"/>
                    <a:gd name="T3" fmla="*/ 121 h 124"/>
                    <a:gd name="T4" fmla="*/ 80 w 222"/>
                    <a:gd name="T5" fmla="*/ 119 h 124"/>
                    <a:gd name="T6" fmla="*/ 87 w 222"/>
                    <a:gd name="T7" fmla="*/ 123 h 124"/>
                    <a:gd name="T8" fmla="*/ 210 w 222"/>
                    <a:gd name="T9" fmla="*/ 97 h 124"/>
                    <a:gd name="T10" fmla="*/ 202 w 222"/>
                    <a:gd name="T11" fmla="*/ 98 h 124"/>
                    <a:gd name="T12" fmla="*/ 207 w 222"/>
                    <a:gd name="T13" fmla="*/ 99 h 124"/>
                    <a:gd name="T14" fmla="*/ 117 w 222"/>
                    <a:gd name="T15" fmla="*/ 89 h 124"/>
                    <a:gd name="T16" fmla="*/ 112 w 222"/>
                    <a:gd name="T17" fmla="*/ 89 h 124"/>
                    <a:gd name="T18" fmla="*/ 121 w 222"/>
                    <a:gd name="T19" fmla="*/ 99 h 124"/>
                    <a:gd name="T20" fmla="*/ 129 w 222"/>
                    <a:gd name="T21" fmla="*/ 99 h 124"/>
                    <a:gd name="T22" fmla="*/ 120 w 222"/>
                    <a:gd name="T23" fmla="*/ 91 h 124"/>
                    <a:gd name="T24" fmla="*/ 114 w 222"/>
                    <a:gd name="T25" fmla="*/ 67 h 124"/>
                    <a:gd name="T26" fmla="*/ 117 w 222"/>
                    <a:gd name="T27" fmla="*/ 75 h 124"/>
                    <a:gd name="T28" fmla="*/ 76 w 222"/>
                    <a:gd name="T29" fmla="*/ 66 h 124"/>
                    <a:gd name="T30" fmla="*/ 80 w 222"/>
                    <a:gd name="T31" fmla="*/ 76 h 124"/>
                    <a:gd name="T32" fmla="*/ 101 w 222"/>
                    <a:gd name="T33" fmla="*/ 78 h 124"/>
                    <a:gd name="T34" fmla="*/ 95 w 222"/>
                    <a:gd name="T35" fmla="*/ 69 h 124"/>
                    <a:gd name="T36" fmla="*/ 89 w 222"/>
                    <a:gd name="T37" fmla="*/ 57 h 124"/>
                    <a:gd name="T38" fmla="*/ 91 w 222"/>
                    <a:gd name="T39" fmla="*/ 61 h 124"/>
                    <a:gd name="T40" fmla="*/ 90 w 222"/>
                    <a:gd name="T41" fmla="*/ 57 h 124"/>
                    <a:gd name="T42" fmla="*/ 69 w 222"/>
                    <a:gd name="T43" fmla="*/ 57 h 124"/>
                    <a:gd name="T44" fmla="*/ 67 w 222"/>
                    <a:gd name="T45" fmla="*/ 59 h 124"/>
                    <a:gd name="T46" fmla="*/ 35 w 222"/>
                    <a:gd name="T47" fmla="*/ 50 h 124"/>
                    <a:gd name="T48" fmla="*/ 37 w 222"/>
                    <a:gd name="T49" fmla="*/ 52 h 124"/>
                    <a:gd name="T50" fmla="*/ 47 w 222"/>
                    <a:gd name="T51" fmla="*/ 52 h 124"/>
                    <a:gd name="T52" fmla="*/ 47 w 222"/>
                    <a:gd name="T53" fmla="*/ 48 h 124"/>
                    <a:gd name="T54" fmla="*/ 43 w 222"/>
                    <a:gd name="T55" fmla="*/ 47 h 124"/>
                    <a:gd name="T56" fmla="*/ 47 w 222"/>
                    <a:gd name="T57" fmla="*/ 50 h 124"/>
                    <a:gd name="T58" fmla="*/ 33 w 222"/>
                    <a:gd name="T59" fmla="*/ 43 h 124"/>
                    <a:gd name="T60" fmla="*/ 32 w 222"/>
                    <a:gd name="T61" fmla="*/ 50 h 124"/>
                    <a:gd name="T62" fmla="*/ 78 w 222"/>
                    <a:gd name="T63" fmla="*/ 42 h 124"/>
                    <a:gd name="T64" fmla="*/ 103 w 222"/>
                    <a:gd name="T65" fmla="*/ 40 h 124"/>
                    <a:gd name="T66" fmla="*/ 102 w 222"/>
                    <a:gd name="T67" fmla="*/ 46 h 124"/>
                    <a:gd name="T68" fmla="*/ 110 w 222"/>
                    <a:gd name="T69" fmla="*/ 66 h 124"/>
                    <a:gd name="T70" fmla="*/ 112 w 222"/>
                    <a:gd name="T71" fmla="*/ 61 h 124"/>
                    <a:gd name="T72" fmla="*/ 106 w 222"/>
                    <a:gd name="T73" fmla="*/ 52 h 124"/>
                    <a:gd name="T74" fmla="*/ 41 w 222"/>
                    <a:gd name="T75" fmla="*/ 38 h 124"/>
                    <a:gd name="T76" fmla="*/ 33 w 222"/>
                    <a:gd name="T77" fmla="*/ 36 h 124"/>
                    <a:gd name="T78" fmla="*/ 32 w 222"/>
                    <a:gd name="T79" fmla="*/ 39 h 124"/>
                    <a:gd name="T80" fmla="*/ 40 w 222"/>
                    <a:gd name="T81" fmla="*/ 46 h 124"/>
                    <a:gd name="T82" fmla="*/ 41 w 222"/>
                    <a:gd name="T83" fmla="*/ 38 h 124"/>
                    <a:gd name="T84" fmla="*/ 16 w 222"/>
                    <a:gd name="T85" fmla="*/ 33 h 124"/>
                    <a:gd name="T86" fmla="*/ 30 w 222"/>
                    <a:gd name="T87" fmla="*/ 34 h 124"/>
                    <a:gd name="T88" fmla="*/ 24 w 222"/>
                    <a:gd name="T89" fmla="*/ 34 h 124"/>
                    <a:gd name="T90" fmla="*/ 19 w 222"/>
                    <a:gd name="T91" fmla="*/ 30 h 124"/>
                    <a:gd name="T92" fmla="*/ 16 w 222"/>
                    <a:gd name="T93" fmla="*/ 24 h 124"/>
                    <a:gd name="T94" fmla="*/ 19 w 222"/>
                    <a:gd name="T95" fmla="*/ 31 h 124"/>
                    <a:gd name="T96" fmla="*/ 76 w 222"/>
                    <a:gd name="T97" fmla="*/ 34 h 124"/>
                    <a:gd name="T98" fmla="*/ 67 w 222"/>
                    <a:gd name="T99" fmla="*/ 28 h 124"/>
                    <a:gd name="T100" fmla="*/ 60 w 222"/>
                    <a:gd name="T101" fmla="*/ 27 h 124"/>
                    <a:gd name="T102" fmla="*/ 69 w 222"/>
                    <a:gd name="T103" fmla="*/ 36 h 124"/>
                    <a:gd name="T104" fmla="*/ 84 w 222"/>
                    <a:gd name="T105" fmla="*/ 46 h 124"/>
                    <a:gd name="T106" fmla="*/ 0 w 222"/>
                    <a:gd name="T107" fmla="*/ 9 h 124"/>
                    <a:gd name="T108" fmla="*/ 36 w 222"/>
                    <a:gd name="T109" fmla="*/ 17 h 124"/>
                    <a:gd name="T110" fmla="*/ 28 w 222"/>
                    <a:gd name="T111" fmla="*/ 7 h 124"/>
                    <a:gd name="T112" fmla="*/ 18 w 222"/>
                    <a:gd name="T113" fmla="*/ 4 h 124"/>
                    <a:gd name="T114" fmla="*/ 33 w 222"/>
                    <a:gd name="T115" fmla="*/ 18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2" h="124">
                      <a:moveTo>
                        <a:pt x="222" y="121"/>
                      </a:moveTo>
                      <a:lnTo>
                        <a:pt x="222" y="120"/>
                      </a:lnTo>
                      <a:lnTo>
                        <a:pt x="221" y="118"/>
                      </a:lnTo>
                      <a:lnTo>
                        <a:pt x="220" y="118"/>
                      </a:lnTo>
                      <a:lnTo>
                        <a:pt x="219" y="119"/>
                      </a:lnTo>
                      <a:lnTo>
                        <a:pt x="220" y="121"/>
                      </a:lnTo>
                      <a:lnTo>
                        <a:pt x="220" y="121"/>
                      </a:lnTo>
                      <a:lnTo>
                        <a:pt x="222" y="121"/>
                      </a:lnTo>
                      <a:lnTo>
                        <a:pt x="222" y="121"/>
                      </a:lnTo>
                      <a:close/>
                      <a:moveTo>
                        <a:pt x="89" y="123"/>
                      </a:moveTo>
                      <a:lnTo>
                        <a:pt x="89" y="122"/>
                      </a:lnTo>
                      <a:lnTo>
                        <a:pt x="88" y="121"/>
                      </a:lnTo>
                      <a:lnTo>
                        <a:pt x="80" y="116"/>
                      </a:lnTo>
                      <a:lnTo>
                        <a:pt x="78" y="116"/>
                      </a:lnTo>
                      <a:lnTo>
                        <a:pt x="78" y="116"/>
                      </a:lnTo>
                      <a:lnTo>
                        <a:pt x="78" y="117"/>
                      </a:lnTo>
                      <a:lnTo>
                        <a:pt x="78" y="118"/>
                      </a:lnTo>
                      <a:lnTo>
                        <a:pt x="80" y="119"/>
                      </a:lnTo>
                      <a:lnTo>
                        <a:pt x="80" y="119"/>
                      </a:lnTo>
                      <a:lnTo>
                        <a:pt x="81" y="120"/>
                      </a:lnTo>
                      <a:lnTo>
                        <a:pt x="84" y="121"/>
                      </a:lnTo>
                      <a:lnTo>
                        <a:pt x="86" y="122"/>
                      </a:lnTo>
                      <a:lnTo>
                        <a:pt x="86" y="123"/>
                      </a:lnTo>
                      <a:lnTo>
                        <a:pt x="87" y="123"/>
                      </a:lnTo>
                      <a:lnTo>
                        <a:pt x="88" y="124"/>
                      </a:lnTo>
                      <a:lnTo>
                        <a:pt x="89" y="123"/>
                      </a:lnTo>
                      <a:lnTo>
                        <a:pt x="89" y="123"/>
                      </a:lnTo>
                      <a:close/>
                      <a:moveTo>
                        <a:pt x="209" y="98"/>
                      </a:moveTo>
                      <a:lnTo>
                        <a:pt x="209" y="98"/>
                      </a:lnTo>
                      <a:lnTo>
                        <a:pt x="210" y="97"/>
                      </a:lnTo>
                      <a:lnTo>
                        <a:pt x="209" y="96"/>
                      </a:lnTo>
                      <a:lnTo>
                        <a:pt x="207" y="96"/>
                      </a:lnTo>
                      <a:lnTo>
                        <a:pt x="204" y="96"/>
                      </a:lnTo>
                      <a:lnTo>
                        <a:pt x="203" y="97"/>
                      </a:lnTo>
                      <a:lnTo>
                        <a:pt x="202" y="98"/>
                      </a:lnTo>
                      <a:lnTo>
                        <a:pt x="202" y="98"/>
                      </a:lnTo>
                      <a:lnTo>
                        <a:pt x="202" y="99"/>
                      </a:lnTo>
                      <a:lnTo>
                        <a:pt x="202" y="101"/>
                      </a:lnTo>
                      <a:lnTo>
                        <a:pt x="203" y="100"/>
                      </a:lnTo>
                      <a:lnTo>
                        <a:pt x="203" y="101"/>
                      </a:lnTo>
                      <a:lnTo>
                        <a:pt x="205" y="99"/>
                      </a:lnTo>
                      <a:lnTo>
                        <a:pt x="207" y="99"/>
                      </a:lnTo>
                      <a:lnTo>
                        <a:pt x="207" y="99"/>
                      </a:lnTo>
                      <a:lnTo>
                        <a:pt x="209" y="98"/>
                      </a:lnTo>
                      <a:lnTo>
                        <a:pt x="209" y="98"/>
                      </a:lnTo>
                      <a:close/>
                      <a:moveTo>
                        <a:pt x="117" y="90"/>
                      </a:moveTo>
                      <a:lnTo>
                        <a:pt x="117" y="89"/>
                      </a:lnTo>
                      <a:lnTo>
                        <a:pt x="117" y="89"/>
                      </a:lnTo>
                      <a:lnTo>
                        <a:pt x="114" y="86"/>
                      </a:lnTo>
                      <a:lnTo>
                        <a:pt x="112" y="85"/>
                      </a:lnTo>
                      <a:lnTo>
                        <a:pt x="110" y="85"/>
                      </a:lnTo>
                      <a:lnTo>
                        <a:pt x="109" y="87"/>
                      </a:lnTo>
                      <a:lnTo>
                        <a:pt x="109" y="89"/>
                      </a:lnTo>
                      <a:lnTo>
                        <a:pt x="112" y="89"/>
                      </a:lnTo>
                      <a:lnTo>
                        <a:pt x="113" y="89"/>
                      </a:lnTo>
                      <a:lnTo>
                        <a:pt x="113" y="92"/>
                      </a:lnTo>
                      <a:lnTo>
                        <a:pt x="114" y="93"/>
                      </a:lnTo>
                      <a:lnTo>
                        <a:pt x="114" y="94"/>
                      </a:lnTo>
                      <a:lnTo>
                        <a:pt x="118" y="97"/>
                      </a:lnTo>
                      <a:lnTo>
                        <a:pt x="121" y="99"/>
                      </a:lnTo>
                      <a:lnTo>
                        <a:pt x="123" y="99"/>
                      </a:lnTo>
                      <a:lnTo>
                        <a:pt x="125" y="100"/>
                      </a:lnTo>
                      <a:lnTo>
                        <a:pt x="127" y="100"/>
                      </a:lnTo>
                      <a:lnTo>
                        <a:pt x="129" y="100"/>
                      </a:lnTo>
                      <a:lnTo>
                        <a:pt x="131" y="100"/>
                      </a:lnTo>
                      <a:lnTo>
                        <a:pt x="129" y="99"/>
                      </a:lnTo>
                      <a:lnTo>
                        <a:pt x="129" y="97"/>
                      </a:lnTo>
                      <a:lnTo>
                        <a:pt x="127" y="93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2" y="91"/>
                      </a:lnTo>
                      <a:lnTo>
                        <a:pt x="120" y="91"/>
                      </a:lnTo>
                      <a:lnTo>
                        <a:pt x="117" y="90"/>
                      </a:lnTo>
                      <a:lnTo>
                        <a:pt x="117" y="90"/>
                      </a:lnTo>
                      <a:close/>
                      <a:moveTo>
                        <a:pt x="117" y="72"/>
                      </a:move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14" y="67"/>
                      </a:lnTo>
                      <a:lnTo>
                        <a:pt x="114" y="69"/>
                      </a:lnTo>
                      <a:lnTo>
                        <a:pt x="114" y="71"/>
                      </a:lnTo>
                      <a:lnTo>
                        <a:pt x="114" y="73"/>
                      </a:lnTo>
                      <a:lnTo>
                        <a:pt x="114" y="74"/>
                      </a:lnTo>
                      <a:lnTo>
                        <a:pt x="115" y="73"/>
                      </a:lnTo>
                      <a:lnTo>
                        <a:pt x="117" y="75"/>
                      </a:lnTo>
                      <a:lnTo>
                        <a:pt x="117" y="74"/>
                      </a:lnTo>
                      <a:lnTo>
                        <a:pt x="117" y="72"/>
                      </a:lnTo>
                      <a:close/>
                      <a:moveTo>
                        <a:pt x="80" y="64"/>
                      </a:moveTo>
                      <a:lnTo>
                        <a:pt x="78" y="63"/>
                      </a:lnTo>
                      <a:lnTo>
                        <a:pt x="77" y="65"/>
                      </a:lnTo>
                      <a:lnTo>
                        <a:pt x="76" y="66"/>
                      </a:lnTo>
                      <a:lnTo>
                        <a:pt x="76" y="68"/>
                      </a:lnTo>
                      <a:lnTo>
                        <a:pt x="76" y="69"/>
                      </a:lnTo>
                      <a:lnTo>
                        <a:pt x="77" y="72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6"/>
                      </a:lnTo>
                      <a:lnTo>
                        <a:pt x="84" y="76"/>
                      </a:lnTo>
                      <a:lnTo>
                        <a:pt x="90" y="77"/>
                      </a:lnTo>
                      <a:lnTo>
                        <a:pt x="93" y="78"/>
                      </a:lnTo>
                      <a:lnTo>
                        <a:pt x="97" y="79"/>
                      </a:lnTo>
                      <a:lnTo>
                        <a:pt x="99" y="79"/>
                      </a:lnTo>
                      <a:lnTo>
                        <a:pt x="101" y="78"/>
                      </a:lnTo>
                      <a:lnTo>
                        <a:pt x="101" y="78"/>
                      </a:lnTo>
                      <a:lnTo>
                        <a:pt x="101" y="75"/>
                      </a:lnTo>
                      <a:lnTo>
                        <a:pt x="100" y="74"/>
                      </a:lnTo>
                      <a:lnTo>
                        <a:pt x="98" y="73"/>
                      </a:lnTo>
                      <a:lnTo>
                        <a:pt x="97" y="71"/>
                      </a:lnTo>
                      <a:lnTo>
                        <a:pt x="95" y="69"/>
                      </a:lnTo>
                      <a:lnTo>
                        <a:pt x="92" y="66"/>
                      </a:lnTo>
                      <a:lnTo>
                        <a:pt x="86" y="66"/>
                      </a:lnTo>
                      <a:lnTo>
                        <a:pt x="84" y="67"/>
                      </a:lnTo>
                      <a:lnTo>
                        <a:pt x="80" y="64"/>
                      </a:lnTo>
                      <a:lnTo>
                        <a:pt x="80" y="64"/>
                      </a:lnTo>
                      <a:close/>
                      <a:moveTo>
                        <a:pt x="89" y="57"/>
                      </a:moveTo>
                      <a:lnTo>
                        <a:pt x="88" y="57"/>
                      </a:lnTo>
                      <a:lnTo>
                        <a:pt x="88" y="59"/>
                      </a:lnTo>
                      <a:lnTo>
                        <a:pt x="89" y="59"/>
                      </a:lnTo>
                      <a:lnTo>
                        <a:pt x="90" y="60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3" y="61"/>
                      </a:lnTo>
                      <a:lnTo>
                        <a:pt x="94" y="60"/>
                      </a:lnTo>
                      <a:lnTo>
                        <a:pt x="92" y="58"/>
                      </a:lnTo>
                      <a:lnTo>
                        <a:pt x="91" y="57"/>
                      </a:lnTo>
                      <a:lnTo>
                        <a:pt x="90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  <a:moveTo>
                        <a:pt x="69" y="60"/>
                      </a:moveTo>
                      <a:lnTo>
                        <a:pt x="70" y="59"/>
                      </a:lnTo>
                      <a:lnTo>
                        <a:pt x="70" y="57"/>
                      </a:lnTo>
                      <a:lnTo>
                        <a:pt x="69" y="57"/>
                      </a:lnTo>
                      <a:lnTo>
                        <a:pt x="68" y="57"/>
                      </a:lnTo>
                      <a:lnTo>
                        <a:pt x="67" y="57"/>
                      </a:lnTo>
                      <a:lnTo>
                        <a:pt x="66" y="57"/>
                      </a:lnTo>
                      <a:lnTo>
                        <a:pt x="65" y="59"/>
                      </a:lnTo>
                      <a:lnTo>
                        <a:pt x="66" y="59"/>
                      </a:lnTo>
                      <a:lnTo>
                        <a:pt x="67" y="59"/>
                      </a:lnTo>
                      <a:lnTo>
                        <a:pt x="68" y="60"/>
                      </a:lnTo>
                      <a:lnTo>
                        <a:pt x="69" y="60"/>
                      </a:lnTo>
                      <a:lnTo>
                        <a:pt x="69" y="60"/>
                      </a:lnTo>
                      <a:close/>
                      <a:moveTo>
                        <a:pt x="37" y="52"/>
                      </a:moveTo>
                      <a:lnTo>
                        <a:pt x="37" y="51"/>
                      </a:lnTo>
                      <a:lnTo>
                        <a:pt x="35" y="50"/>
                      </a:lnTo>
                      <a:lnTo>
                        <a:pt x="35" y="50"/>
                      </a:lnTo>
                      <a:lnTo>
                        <a:pt x="33" y="50"/>
                      </a:lnTo>
                      <a:lnTo>
                        <a:pt x="33" y="51"/>
                      </a:lnTo>
                      <a:lnTo>
                        <a:pt x="35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close/>
                      <a:moveTo>
                        <a:pt x="48" y="52"/>
                      </a:moveTo>
                      <a:lnTo>
                        <a:pt x="50" y="52"/>
                      </a:lnTo>
                      <a:lnTo>
                        <a:pt x="49" y="52"/>
                      </a:lnTo>
                      <a:lnTo>
                        <a:pt x="49" y="50"/>
                      </a:lnTo>
                      <a:lnTo>
                        <a:pt x="47" y="52"/>
                      </a:lnTo>
                      <a:lnTo>
                        <a:pt x="48" y="52"/>
                      </a:lnTo>
                      <a:lnTo>
                        <a:pt x="48" y="52"/>
                      </a:lnTo>
                      <a:close/>
                      <a:moveTo>
                        <a:pt x="47" y="50"/>
                      </a:moveTo>
                      <a:lnTo>
                        <a:pt x="47" y="49"/>
                      </a:lnTo>
                      <a:lnTo>
                        <a:pt x="47" y="48"/>
                      </a:lnTo>
                      <a:lnTo>
                        <a:pt x="47" y="48"/>
                      </a:lnTo>
                      <a:lnTo>
                        <a:pt x="47" y="46"/>
                      </a:lnTo>
                      <a:lnTo>
                        <a:pt x="47" y="46"/>
                      </a:lnTo>
                      <a:lnTo>
                        <a:pt x="45" y="45"/>
                      </a:lnTo>
                      <a:lnTo>
                        <a:pt x="45" y="46"/>
                      </a:lnTo>
                      <a:lnTo>
                        <a:pt x="44" y="46"/>
                      </a:lnTo>
                      <a:lnTo>
                        <a:pt x="43" y="47"/>
                      </a:lnTo>
                      <a:lnTo>
                        <a:pt x="43" y="47"/>
                      </a:lnTo>
                      <a:lnTo>
                        <a:pt x="43" y="49"/>
                      </a:lnTo>
                      <a:lnTo>
                        <a:pt x="43" y="51"/>
                      </a:lnTo>
                      <a:lnTo>
                        <a:pt x="45" y="52"/>
                      </a:lnTo>
                      <a:lnTo>
                        <a:pt x="47" y="50"/>
                      </a:lnTo>
                      <a:lnTo>
                        <a:pt x="47" y="50"/>
                      </a:lnTo>
                      <a:close/>
                      <a:moveTo>
                        <a:pt x="32" y="50"/>
                      </a:moveTo>
                      <a:lnTo>
                        <a:pt x="31" y="49"/>
                      </a:lnTo>
                      <a:lnTo>
                        <a:pt x="32" y="47"/>
                      </a:lnTo>
                      <a:lnTo>
                        <a:pt x="32" y="46"/>
                      </a:lnTo>
                      <a:lnTo>
                        <a:pt x="33" y="44"/>
                      </a:lnTo>
                      <a:lnTo>
                        <a:pt x="33" y="43"/>
                      </a:lnTo>
                      <a:lnTo>
                        <a:pt x="32" y="43"/>
                      </a:lnTo>
                      <a:lnTo>
                        <a:pt x="29" y="46"/>
                      </a:lnTo>
                      <a:lnTo>
                        <a:pt x="29" y="47"/>
                      </a:lnTo>
                      <a:lnTo>
                        <a:pt x="31" y="50"/>
                      </a:lnTo>
                      <a:lnTo>
                        <a:pt x="32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close/>
                      <a:moveTo>
                        <a:pt x="80" y="45"/>
                      </a:moveTo>
                      <a:lnTo>
                        <a:pt x="80" y="44"/>
                      </a:lnTo>
                      <a:lnTo>
                        <a:pt x="80" y="43"/>
                      </a:lnTo>
                      <a:lnTo>
                        <a:pt x="78" y="42"/>
                      </a:lnTo>
                      <a:lnTo>
                        <a:pt x="78" y="42"/>
                      </a:lnTo>
                      <a:lnTo>
                        <a:pt x="77" y="44"/>
                      </a:lnTo>
                      <a:lnTo>
                        <a:pt x="78" y="44"/>
                      </a:lnTo>
                      <a:lnTo>
                        <a:pt x="79" y="46"/>
                      </a:lnTo>
                      <a:lnTo>
                        <a:pt x="80" y="45"/>
                      </a:lnTo>
                      <a:lnTo>
                        <a:pt x="80" y="45"/>
                      </a:lnTo>
                      <a:close/>
                      <a:moveTo>
                        <a:pt x="103" y="40"/>
                      </a:moveTo>
                      <a:lnTo>
                        <a:pt x="103" y="40"/>
                      </a:lnTo>
                      <a:lnTo>
                        <a:pt x="102" y="41"/>
                      </a:lnTo>
                      <a:lnTo>
                        <a:pt x="101" y="41"/>
                      </a:lnTo>
                      <a:lnTo>
                        <a:pt x="100" y="41"/>
                      </a:lnTo>
                      <a:lnTo>
                        <a:pt x="100" y="42"/>
                      </a:lnTo>
                      <a:lnTo>
                        <a:pt x="102" y="46"/>
                      </a:lnTo>
                      <a:lnTo>
                        <a:pt x="101" y="48"/>
                      </a:lnTo>
                      <a:lnTo>
                        <a:pt x="103" y="56"/>
                      </a:lnTo>
                      <a:lnTo>
                        <a:pt x="103" y="61"/>
                      </a:lnTo>
                      <a:lnTo>
                        <a:pt x="106" y="64"/>
                      </a:lnTo>
                      <a:lnTo>
                        <a:pt x="106" y="65"/>
                      </a:lnTo>
                      <a:lnTo>
                        <a:pt x="110" y="66"/>
                      </a:lnTo>
                      <a:lnTo>
                        <a:pt x="112" y="71"/>
                      </a:lnTo>
                      <a:lnTo>
                        <a:pt x="113" y="71"/>
                      </a:lnTo>
                      <a:lnTo>
                        <a:pt x="113" y="70"/>
                      </a:lnTo>
                      <a:lnTo>
                        <a:pt x="113" y="68"/>
                      </a:lnTo>
                      <a:lnTo>
                        <a:pt x="111" y="65"/>
                      </a:lnTo>
                      <a:lnTo>
                        <a:pt x="112" y="61"/>
                      </a:lnTo>
                      <a:lnTo>
                        <a:pt x="111" y="60"/>
                      </a:lnTo>
                      <a:lnTo>
                        <a:pt x="111" y="59"/>
                      </a:lnTo>
                      <a:lnTo>
                        <a:pt x="110" y="56"/>
                      </a:lnTo>
                      <a:lnTo>
                        <a:pt x="108" y="53"/>
                      </a:lnTo>
                      <a:lnTo>
                        <a:pt x="106" y="53"/>
                      </a:lnTo>
                      <a:lnTo>
                        <a:pt x="106" y="52"/>
                      </a:lnTo>
                      <a:lnTo>
                        <a:pt x="106" y="50"/>
                      </a:lnTo>
                      <a:lnTo>
                        <a:pt x="107" y="49"/>
                      </a:lnTo>
                      <a:lnTo>
                        <a:pt x="108" y="48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close/>
                      <a:moveTo>
                        <a:pt x="41" y="38"/>
                      </a:moveTo>
                      <a:lnTo>
                        <a:pt x="39" y="38"/>
                      </a:lnTo>
                      <a:lnTo>
                        <a:pt x="38" y="37"/>
                      </a:lnTo>
                      <a:lnTo>
                        <a:pt x="38" y="33"/>
                      </a:lnTo>
                      <a:lnTo>
                        <a:pt x="35" y="32"/>
                      </a:lnTo>
                      <a:lnTo>
                        <a:pt x="34" y="33"/>
                      </a:lnTo>
                      <a:lnTo>
                        <a:pt x="33" y="36"/>
                      </a:lnTo>
                      <a:lnTo>
                        <a:pt x="32" y="37"/>
                      </a:lnTo>
                      <a:lnTo>
                        <a:pt x="30" y="38"/>
                      </a:lnTo>
                      <a:lnTo>
                        <a:pt x="30" y="39"/>
                      </a:lnTo>
                      <a:lnTo>
                        <a:pt x="30" y="40"/>
                      </a:lnTo>
                      <a:lnTo>
                        <a:pt x="31" y="41"/>
                      </a:lnTo>
                      <a:lnTo>
                        <a:pt x="32" y="39"/>
                      </a:lnTo>
                      <a:lnTo>
                        <a:pt x="35" y="39"/>
                      </a:lnTo>
                      <a:lnTo>
                        <a:pt x="36" y="39"/>
                      </a:lnTo>
                      <a:lnTo>
                        <a:pt x="36" y="41"/>
                      </a:lnTo>
                      <a:lnTo>
                        <a:pt x="37" y="44"/>
                      </a:lnTo>
                      <a:lnTo>
                        <a:pt x="38" y="45"/>
                      </a:lnTo>
                      <a:lnTo>
                        <a:pt x="40" y="46"/>
                      </a:lnTo>
                      <a:lnTo>
                        <a:pt x="41" y="48"/>
                      </a:lnTo>
                      <a:lnTo>
                        <a:pt x="42" y="47"/>
                      </a:lnTo>
                      <a:lnTo>
                        <a:pt x="43" y="47"/>
                      </a:lnTo>
                      <a:lnTo>
                        <a:pt x="43" y="45"/>
                      </a:lnTo>
                      <a:lnTo>
                        <a:pt x="42" y="40"/>
                      </a:lnTo>
                      <a:lnTo>
                        <a:pt x="41" y="38"/>
                      </a:lnTo>
                      <a:lnTo>
                        <a:pt x="41" y="38"/>
                      </a:lnTo>
                      <a:close/>
                      <a:moveTo>
                        <a:pt x="17" y="38"/>
                      </a:moveTo>
                      <a:lnTo>
                        <a:pt x="17" y="36"/>
                      </a:lnTo>
                      <a:lnTo>
                        <a:pt x="17" y="32"/>
                      </a:lnTo>
                      <a:lnTo>
                        <a:pt x="16" y="33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17" y="38"/>
                      </a:lnTo>
                      <a:lnTo>
                        <a:pt x="17" y="38"/>
                      </a:lnTo>
                      <a:close/>
                      <a:moveTo>
                        <a:pt x="29" y="36"/>
                      </a:moveTo>
                      <a:lnTo>
                        <a:pt x="30" y="35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29" y="30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4" y="34"/>
                      </a:lnTo>
                      <a:lnTo>
                        <a:pt x="26" y="36"/>
                      </a:lnTo>
                      <a:lnTo>
                        <a:pt x="28" y="36"/>
                      </a:lnTo>
                      <a:lnTo>
                        <a:pt x="29" y="36"/>
                      </a:lnTo>
                      <a:lnTo>
                        <a:pt x="29" y="36"/>
                      </a:lnTo>
                      <a:close/>
                      <a:moveTo>
                        <a:pt x="19" y="31"/>
                      </a:moveTo>
                      <a:lnTo>
                        <a:pt x="19" y="30"/>
                      </a:lnTo>
                      <a:lnTo>
                        <a:pt x="21" y="27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6" y="26"/>
                      </a:lnTo>
                      <a:lnTo>
                        <a:pt x="18" y="28"/>
                      </a:lnTo>
                      <a:lnTo>
                        <a:pt x="18" y="30"/>
                      </a:lnTo>
                      <a:lnTo>
                        <a:pt x="19" y="30"/>
                      </a:lnTo>
                      <a:lnTo>
                        <a:pt x="19" y="32"/>
                      </a:lnTo>
                      <a:lnTo>
                        <a:pt x="19" y="31"/>
                      </a:lnTo>
                      <a:lnTo>
                        <a:pt x="19" y="31"/>
                      </a:lnTo>
                      <a:close/>
                      <a:moveTo>
                        <a:pt x="84" y="46"/>
                      </a:moveTo>
                      <a:lnTo>
                        <a:pt x="84" y="44"/>
                      </a:lnTo>
                      <a:lnTo>
                        <a:pt x="83" y="42"/>
                      </a:lnTo>
                      <a:lnTo>
                        <a:pt x="84" y="40"/>
                      </a:lnTo>
                      <a:lnTo>
                        <a:pt x="76" y="34"/>
                      </a:lnTo>
                      <a:lnTo>
                        <a:pt x="75" y="33"/>
                      </a:lnTo>
                      <a:lnTo>
                        <a:pt x="74" y="33"/>
                      </a:lnTo>
                      <a:lnTo>
                        <a:pt x="72" y="31"/>
                      </a:lnTo>
                      <a:lnTo>
                        <a:pt x="70" y="31"/>
                      </a:lnTo>
                      <a:lnTo>
                        <a:pt x="68" y="29"/>
                      </a:lnTo>
                      <a:lnTo>
                        <a:pt x="67" y="28"/>
                      </a:lnTo>
                      <a:lnTo>
                        <a:pt x="65" y="26"/>
                      </a:lnTo>
                      <a:lnTo>
                        <a:pt x="62" y="24"/>
                      </a:lnTo>
                      <a:lnTo>
                        <a:pt x="57" y="23"/>
                      </a:lnTo>
                      <a:lnTo>
                        <a:pt x="58" y="24"/>
                      </a:lnTo>
                      <a:lnTo>
                        <a:pt x="59" y="24"/>
                      </a:lnTo>
                      <a:lnTo>
                        <a:pt x="60" y="27"/>
                      </a:lnTo>
                      <a:lnTo>
                        <a:pt x="61" y="29"/>
                      </a:lnTo>
                      <a:lnTo>
                        <a:pt x="63" y="31"/>
                      </a:lnTo>
                      <a:lnTo>
                        <a:pt x="63" y="31"/>
                      </a:lnTo>
                      <a:lnTo>
                        <a:pt x="64" y="32"/>
                      </a:lnTo>
                      <a:lnTo>
                        <a:pt x="66" y="34"/>
                      </a:lnTo>
                      <a:lnTo>
                        <a:pt x="69" y="36"/>
                      </a:lnTo>
                      <a:lnTo>
                        <a:pt x="72" y="38"/>
                      </a:lnTo>
                      <a:lnTo>
                        <a:pt x="73" y="38"/>
                      </a:lnTo>
                      <a:lnTo>
                        <a:pt x="75" y="39"/>
                      </a:lnTo>
                      <a:lnTo>
                        <a:pt x="80" y="42"/>
                      </a:lnTo>
                      <a:lnTo>
                        <a:pt x="82" y="44"/>
                      </a:lnTo>
                      <a:lnTo>
                        <a:pt x="84" y="46"/>
                      </a:lnTo>
                      <a:lnTo>
                        <a:pt x="84" y="46"/>
                      </a:lnTo>
                      <a:lnTo>
                        <a:pt x="84" y="46"/>
                      </a:lnTo>
                      <a:close/>
                      <a:moveTo>
                        <a:pt x="3" y="11"/>
                      </a:moveTo>
                      <a:lnTo>
                        <a:pt x="4" y="10"/>
                      </a:ln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close/>
                      <a:moveTo>
                        <a:pt x="37" y="17"/>
                      </a:moveTo>
                      <a:lnTo>
                        <a:pt x="36" y="17"/>
                      </a:lnTo>
                      <a:lnTo>
                        <a:pt x="35" y="17"/>
                      </a:lnTo>
                      <a:lnTo>
                        <a:pt x="33" y="16"/>
                      </a:lnTo>
                      <a:lnTo>
                        <a:pt x="32" y="13"/>
                      </a:lnTo>
                      <a:lnTo>
                        <a:pt x="31" y="12"/>
                      </a:lnTo>
                      <a:lnTo>
                        <a:pt x="30" y="9"/>
                      </a:lnTo>
                      <a:lnTo>
                        <a:pt x="28" y="7"/>
                      </a:lnTo>
                      <a:lnTo>
                        <a:pt x="23" y="4"/>
                      </a:lnTo>
                      <a:lnTo>
                        <a:pt x="20" y="1"/>
                      </a:lnTo>
                      <a:lnTo>
                        <a:pt x="18" y="0"/>
                      </a:lnTo>
                      <a:lnTo>
                        <a:pt x="17" y="1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21" y="7"/>
                      </a:lnTo>
                      <a:lnTo>
                        <a:pt x="25" y="13"/>
                      </a:lnTo>
                      <a:lnTo>
                        <a:pt x="29" y="17"/>
                      </a:lnTo>
                      <a:lnTo>
                        <a:pt x="32" y="18"/>
                      </a:lnTo>
                      <a:lnTo>
                        <a:pt x="33" y="18"/>
                      </a:lnTo>
                      <a:lnTo>
                        <a:pt x="33" y="18"/>
                      </a:lnTo>
                      <a:lnTo>
                        <a:pt x="33" y="19"/>
                      </a:lnTo>
                      <a:lnTo>
                        <a:pt x="35" y="20"/>
                      </a:lnTo>
                      <a:lnTo>
                        <a:pt x="37" y="18"/>
                      </a:lnTo>
                      <a:lnTo>
                        <a:pt x="37" y="17"/>
                      </a:lnTo>
                      <a:lnTo>
                        <a:pt x="3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D68682-DE6D-6C98-AAD0-5F6A893073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3050" y="5183188"/>
                  <a:ext cx="22225" cy="107950"/>
                </a:xfrm>
                <a:custGeom>
                  <a:avLst/>
                  <a:gdLst>
                    <a:gd name="T0" fmla="*/ 10 w 14"/>
                    <a:gd name="T1" fmla="*/ 65 h 68"/>
                    <a:gd name="T2" fmla="*/ 10 w 14"/>
                    <a:gd name="T3" fmla="*/ 65 h 68"/>
                    <a:gd name="T4" fmla="*/ 9 w 14"/>
                    <a:gd name="T5" fmla="*/ 66 h 68"/>
                    <a:gd name="T6" fmla="*/ 9 w 14"/>
                    <a:gd name="T7" fmla="*/ 67 h 68"/>
                    <a:gd name="T8" fmla="*/ 11 w 14"/>
                    <a:gd name="T9" fmla="*/ 68 h 68"/>
                    <a:gd name="T10" fmla="*/ 10 w 14"/>
                    <a:gd name="T11" fmla="*/ 65 h 68"/>
                    <a:gd name="T12" fmla="*/ 5 w 14"/>
                    <a:gd name="T13" fmla="*/ 62 h 68"/>
                    <a:gd name="T14" fmla="*/ 4 w 14"/>
                    <a:gd name="T15" fmla="*/ 62 h 68"/>
                    <a:gd name="T16" fmla="*/ 5 w 14"/>
                    <a:gd name="T17" fmla="*/ 62 h 68"/>
                    <a:gd name="T18" fmla="*/ 3 w 14"/>
                    <a:gd name="T19" fmla="*/ 61 h 68"/>
                    <a:gd name="T20" fmla="*/ 2 w 14"/>
                    <a:gd name="T21" fmla="*/ 61 h 68"/>
                    <a:gd name="T22" fmla="*/ 1 w 14"/>
                    <a:gd name="T23" fmla="*/ 61 h 68"/>
                    <a:gd name="T24" fmla="*/ 1 w 14"/>
                    <a:gd name="T25" fmla="*/ 60 h 68"/>
                    <a:gd name="T26" fmla="*/ 0 w 14"/>
                    <a:gd name="T27" fmla="*/ 61 h 68"/>
                    <a:gd name="T28" fmla="*/ 1 w 14"/>
                    <a:gd name="T29" fmla="*/ 62 h 68"/>
                    <a:gd name="T30" fmla="*/ 4 w 14"/>
                    <a:gd name="T31" fmla="*/ 63 h 68"/>
                    <a:gd name="T32" fmla="*/ 5 w 14"/>
                    <a:gd name="T33" fmla="*/ 64 h 68"/>
                    <a:gd name="T34" fmla="*/ 5 w 14"/>
                    <a:gd name="T35" fmla="*/ 62 h 68"/>
                    <a:gd name="T36" fmla="*/ 5 w 14"/>
                    <a:gd name="T37" fmla="*/ 61 h 68"/>
                    <a:gd name="T38" fmla="*/ 5 w 14"/>
                    <a:gd name="T39" fmla="*/ 62 h 68"/>
                    <a:gd name="T40" fmla="*/ 5 w 14"/>
                    <a:gd name="T41" fmla="*/ 62 h 68"/>
                    <a:gd name="T42" fmla="*/ 5 w 14"/>
                    <a:gd name="T43" fmla="*/ 62 h 68"/>
                    <a:gd name="T44" fmla="*/ 14 w 14"/>
                    <a:gd name="T45" fmla="*/ 2 h 68"/>
                    <a:gd name="T46" fmla="*/ 14 w 14"/>
                    <a:gd name="T47" fmla="*/ 1 h 68"/>
                    <a:gd name="T48" fmla="*/ 14 w 14"/>
                    <a:gd name="T49" fmla="*/ 1 h 68"/>
                    <a:gd name="T50" fmla="*/ 13 w 14"/>
                    <a:gd name="T51" fmla="*/ 0 h 68"/>
                    <a:gd name="T52" fmla="*/ 13 w 14"/>
                    <a:gd name="T53" fmla="*/ 0 h 68"/>
                    <a:gd name="T54" fmla="*/ 11 w 14"/>
                    <a:gd name="T55" fmla="*/ 2 h 68"/>
                    <a:gd name="T56" fmla="*/ 12 w 14"/>
                    <a:gd name="T57" fmla="*/ 3 h 68"/>
                    <a:gd name="T58" fmla="*/ 13 w 14"/>
                    <a:gd name="T59" fmla="*/ 3 h 68"/>
                    <a:gd name="T60" fmla="*/ 13 w 14"/>
                    <a:gd name="T61" fmla="*/ 3 h 68"/>
                    <a:gd name="T62" fmla="*/ 14 w 14"/>
                    <a:gd name="T63" fmla="*/ 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68">
                      <a:moveTo>
                        <a:pt x="10" y="65"/>
                      </a:moveTo>
                      <a:lnTo>
                        <a:pt x="10" y="65"/>
                      </a:lnTo>
                      <a:lnTo>
                        <a:pt x="9" y="66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0" y="65"/>
                      </a:lnTo>
                      <a:close/>
                      <a:moveTo>
                        <a:pt x="5" y="62"/>
                      </a:moveTo>
                      <a:lnTo>
                        <a:pt x="4" y="62"/>
                      </a:lnTo>
                      <a:lnTo>
                        <a:pt x="5" y="62"/>
                      </a:lnTo>
                      <a:lnTo>
                        <a:pt x="3" y="61"/>
                      </a:lnTo>
                      <a:lnTo>
                        <a:pt x="2" y="61"/>
                      </a:lnTo>
                      <a:lnTo>
                        <a:pt x="1" y="61"/>
                      </a:lnTo>
                      <a:lnTo>
                        <a:pt x="1" y="60"/>
                      </a:lnTo>
                      <a:lnTo>
                        <a:pt x="0" y="61"/>
                      </a:lnTo>
                      <a:lnTo>
                        <a:pt x="1" y="62"/>
                      </a:lnTo>
                      <a:lnTo>
                        <a:pt x="4" y="63"/>
                      </a:lnTo>
                      <a:lnTo>
                        <a:pt x="5" y="64"/>
                      </a:lnTo>
                      <a:lnTo>
                        <a:pt x="5" y="62"/>
                      </a:lnTo>
                      <a:lnTo>
                        <a:pt x="5" y="61"/>
                      </a:lnTo>
                      <a:lnTo>
                        <a:pt x="5" y="62"/>
                      </a:lnTo>
                      <a:lnTo>
                        <a:pt x="5" y="62"/>
                      </a:lnTo>
                      <a:lnTo>
                        <a:pt x="5" y="62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9E55AD-B247-3542-DA44-B7C6FD8F78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4412" y="4814888"/>
                  <a:ext cx="515937" cy="455613"/>
                </a:xfrm>
                <a:custGeom>
                  <a:avLst/>
                  <a:gdLst>
                    <a:gd name="T0" fmla="*/ 288 w 325"/>
                    <a:gd name="T1" fmla="*/ 285 h 287"/>
                    <a:gd name="T2" fmla="*/ 290 w 325"/>
                    <a:gd name="T3" fmla="*/ 287 h 287"/>
                    <a:gd name="T4" fmla="*/ 322 w 325"/>
                    <a:gd name="T5" fmla="*/ 230 h 287"/>
                    <a:gd name="T6" fmla="*/ 321 w 325"/>
                    <a:gd name="T7" fmla="*/ 230 h 287"/>
                    <a:gd name="T8" fmla="*/ 325 w 325"/>
                    <a:gd name="T9" fmla="*/ 232 h 287"/>
                    <a:gd name="T10" fmla="*/ 231 w 325"/>
                    <a:gd name="T11" fmla="*/ 226 h 287"/>
                    <a:gd name="T12" fmla="*/ 233 w 325"/>
                    <a:gd name="T13" fmla="*/ 227 h 287"/>
                    <a:gd name="T14" fmla="*/ 307 w 325"/>
                    <a:gd name="T15" fmla="*/ 225 h 287"/>
                    <a:gd name="T16" fmla="*/ 227 w 325"/>
                    <a:gd name="T17" fmla="*/ 222 h 287"/>
                    <a:gd name="T18" fmla="*/ 227 w 325"/>
                    <a:gd name="T19" fmla="*/ 222 h 287"/>
                    <a:gd name="T20" fmla="*/ 227 w 325"/>
                    <a:gd name="T21" fmla="*/ 215 h 287"/>
                    <a:gd name="T22" fmla="*/ 228 w 325"/>
                    <a:gd name="T23" fmla="*/ 212 h 287"/>
                    <a:gd name="T24" fmla="*/ 229 w 325"/>
                    <a:gd name="T25" fmla="*/ 211 h 287"/>
                    <a:gd name="T26" fmla="*/ 227 w 325"/>
                    <a:gd name="T27" fmla="*/ 214 h 287"/>
                    <a:gd name="T28" fmla="*/ 227 w 325"/>
                    <a:gd name="T29" fmla="*/ 215 h 287"/>
                    <a:gd name="T30" fmla="*/ 49 w 325"/>
                    <a:gd name="T31" fmla="*/ 207 h 287"/>
                    <a:gd name="T32" fmla="*/ 44 w 325"/>
                    <a:gd name="T33" fmla="*/ 210 h 287"/>
                    <a:gd name="T34" fmla="*/ 52 w 325"/>
                    <a:gd name="T35" fmla="*/ 214 h 287"/>
                    <a:gd name="T36" fmla="*/ 54 w 325"/>
                    <a:gd name="T37" fmla="*/ 212 h 287"/>
                    <a:gd name="T38" fmla="*/ 41 w 325"/>
                    <a:gd name="T39" fmla="*/ 207 h 287"/>
                    <a:gd name="T40" fmla="*/ 38 w 325"/>
                    <a:gd name="T41" fmla="*/ 208 h 287"/>
                    <a:gd name="T42" fmla="*/ 40 w 325"/>
                    <a:gd name="T43" fmla="*/ 208 h 287"/>
                    <a:gd name="T44" fmla="*/ 2 w 325"/>
                    <a:gd name="T45" fmla="*/ 189 h 287"/>
                    <a:gd name="T46" fmla="*/ 3 w 325"/>
                    <a:gd name="T47" fmla="*/ 192 h 287"/>
                    <a:gd name="T48" fmla="*/ 166 w 325"/>
                    <a:gd name="T49" fmla="*/ 186 h 287"/>
                    <a:gd name="T50" fmla="*/ 168 w 325"/>
                    <a:gd name="T51" fmla="*/ 186 h 287"/>
                    <a:gd name="T52" fmla="*/ 162 w 325"/>
                    <a:gd name="T53" fmla="*/ 185 h 287"/>
                    <a:gd name="T54" fmla="*/ 2 w 325"/>
                    <a:gd name="T55" fmla="*/ 186 h 287"/>
                    <a:gd name="T56" fmla="*/ 1 w 325"/>
                    <a:gd name="T57" fmla="*/ 186 h 287"/>
                    <a:gd name="T58" fmla="*/ 2 w 325"/>
                    <a:gd name="T59" fmla="*/ 186 h 287"/>
                    <a:gd name="T60" fmla="*/ 121 w 325"/>
                    <a:gd name="T61" fmla="*/ 175 h 287"/>
                    <a:gd name="T62" fmla="*/ 121 w 325"/>
                    <a:gd name="T63" fmla="*/ 176 h 287"/>
                    <a:gd name="T64" fmla="*/ 124 w 325"/>
                    <a:gd name="T65" fmla="*/ 180 h 287"/>
                    <a:gd name="T66" fmla="*/ 185 w 325"/>
                    <a:gd name="T67" fmla="*/ 171 h 287"/>
                    <a:gd name="T68" fmla="*/ 185 w 325"/>
                    <a:gd name="T69" fmla="*/ 173 h 287"/>
                    <a:gd name="T70" fmla="*/ 129 w 325"/>
                    <a:gd name="T71" fmla="*/ 166 h 287"/>
                    <a:gd name="T72" fmla="*/ 130 w 325"/>
                    <a:gd name="T73" fmla="*/ 168 h 287"/>
                    <a:gd name="T74" fmla="*/ 246 w 325"/>
                    <a:gd name="T75" fmla="*/ 39 h 287"/>
                    <a:gd name="T76" fmla="*/ 246 w 325"/>
                    <a:gd name="T77" fmla="*/ 41 h 287"/>
                    <a:gd name="T78" fmla="*/ 234 w 325"/>
                    <a:gd name="T79" fmla="*/ 27 h 287"/>
                    <a:gd name="T80" fmla="*/ 236 w 325"/>
                    <a:gd name="T81" fmla="*/ 21 h 287"/>
                    <a:gd name="T82" fmla="*/ 236 w 325"/>
                    <a:gd name="T83" fmla="*/ 24 h 287"/>
                    <a:gd name="T84" fmla="*/ 236 w 325"/>
                    <a:gd name="T85" fmla="*/ 21 h 287"/>
                    <a:gd name="T86" fmla="*/ 213 w 325"/>
                    <a:gd name="T87" fmla="*/ 13 h 287"/>
                    <a:gd name="T88" fmla="*/ 213 w 325"/>
                    <a:gd name="T89" fmla="*/ 14 h 287"/>
                    <a:gd name="T90" fmla="*/ 224 w 325"/>
                    <a:gd name="T91" fmla="*/ 2 h 287"/>
                    <a:gd name="T92" fmla="*/ 222 w 325"/>
                    <a:gd name="T93" fmla="*/ 2 h 287"/>
                    <a:gd name="T94" fmla="*/ 213 w 325"/>
                    <a:gd name="T95" fmla="*/ 3 h 287"/>
                    <a:gd name="T96" fmla="*/ 209 w 325"/>
                    <a:gd name="T97" fmla="*/ 0 h 287"/>
                    <a:gd name="T98" fmla="*/ 211 w 325"/>
                    <a:gd name="T99" fmla="*/ 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5" h="287">
                      <a:moveTo>
                        <a:pt x="290" y="287"/>
                      </a:moveTo>
                      <a:lnTo>
                        <a:pt x="289" y="285"/>
                      </a:lnTo>
                      <a:lnTo>
                        <a:pt x="289" y="284"/>
                      </a:lnTo>
                      <a:lnTo>
                        <a:pt x="288" y="285"/>
                      </a:lnTo>
                      <a:lnTo>
                        <a:pt x="289" y="285"/>
                      </a:lnTo>
                      <a:lnTo>
                        <a:pt x="289" y="286"/>
                      </a:lnTo>
                      <a:lnTo>
                        <a:pt x="289" y="287"/>
                      </a:lnTo>
                      <a:lnTo>
                        <a:pt x="290" y="287"/>
                      </a:lnTo>
                      <a:close/>
                      <a:moveTo>
                        <a:pt x="325" y="232"/>
                      </a:moveTo>
                      <a:lnTo>
                        <a:pt x="324" y="231"/>
                      </a:lnTo>
                      <a:lnTo>
                        <a:pt x="323" y="230"/>
                      </a:lnTo>
                      <a:lnTo>
                        <a:pt x="322" y="230"/>
                      </a:lnTo>
                      <a:lnTo>
                        <a:pt x="321" y="229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1" y="230"/>
                      </a:lnTo>
                      <a:lnTo>
                        <a:pt x="323" y="231"/>
                      </a:lnTo>
                      <a:lnTo>
                        <a:pt x="324" y="231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close/>
                      <a:moveTo>
                        <a:pt x="233" y="227"/>
                      </a:moveTo>
                      <a:lnTo>
                        <a:pt x="231" y="226"/>
                      </a:lnTo>
                      <a:lnTo>
                        <a:pt x="231" y="227"/>
                      </a:lnTo>
                      <a:lnTo>
                        <a:pt x="233" y="228"/>
                      </a:lnTo>
                      <a:lnTo>
                        <a:pt x="233" y="228"/>
                      </a:lnTo>
                      <a:lnTo>
                        <a:pt x="233" y="227"/>
                      </a:lnTo>
                      <a:lnTo>
                        <a:pt x="233" y="227"/>
                      </a:lnTo>
                      <a:close/>
                      <a:moveTo>
                        <a:pt x="310" y="227"/>
                      </a:moveTo>
                      <a:lnTo>
                        <a:pt x="308" y="225"/>
                      </a:lnTo>
                      <a:lnTo>
                        <a:pt x="307" y="225"/>
                      </a:lnTo>
                      <a:lnTo>
                        <a:pt x="310" y="227"/>
                      </a:lnTo>
                      <a:lnTo>
                        <a:pt x="310" y="227"/>
                      </a:lnTo>
                      <a:close/>
                      <a:moveTo>
                        <a:pt x="229" y="224"/>
                      </a:moveTo>
                      <a:lnTo>
                        <a:pt x="227" y="222"/>
                      </a:lnTo>
                      <a:lnTo>
                        <a:pt x="227" y="221"/>
                      </a:lnTo>
                      <a:lnTo>
                        <a:pt x="226" y="220"/>
                      </a:lnTo>
                      <a:lnTo>
                        <a:pt x="226" y="221"/>
                      </a:lnTo>
                      <a:lnTo>
                        <a:pt x="227" y="222"/>
                      </a:lnTo>
                      <a:lnTo>
                        <a:pt x="228" y="224"/>
                      </a:lnTo>
                      <a:lnTo>
                        <a:pt x="229" y="224"/>
                      </a:lnTo>
                      <a:lnTo>
                        <a:pt x="229" y="224"/>
                      </a:lnTo>
                      <a:close/>
                      <a:moveTo>
                        <a:pt x="227" y="215"/>
                      </a:moveTo>
                      <a:lnTo>
                        <a:pt x="227" y="215"/>
                      </a:lnTo>
                      <a:lnTo>
                        <a:pt x="227" y="215"/>
                      </a:lnTo>
                      <a:lnTo>
                        <a:pt x="227" y="214"/>
                      </a:lnTo>
                      <a:lnTo>
                        <a:pt x="228" y="212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30" y="211"/>
                      </a:lnTo>
                      <a:lnTo>
                        <a:pt x="229" y="211"/>
                      </a:lnTo>
                      <a:lnTo>
                        <a:pt x="228" y="212"/>
                      </a:lnTo>
                      <a:lnTo>
                        <a:pt x="227" y="212"/>
                      </a:lnTo>
                      <a:lnTo>
                        <a:pt x="227" y="213"/>
                      </a:lnTo>
                      <a:lnTo>
                        <a:pt x="227" y="214"/>
                      </a:lnTo>
                      <a:lnTo>
                        <a:pt x="227" y="215"/>
                      </a:lnTo>
                      <a:lnTo>
                        <a:pt x="227" y="216"/>
                      </a:lnTo>
                      <a:lnTo>
                        <a:pt x="228" y="216"/>
                      </a:lnTo>
                      <a:lnTo>
                        <a:pt x="227" y="215"/>
                      </a:lnTo>
                      <a:lnTo>
                        <a:pt x="227" y="215"/>
                      </a:lnTo>
                      <a:close/>
                      <a:moveTo>
                        <a:pt x="51" y="211"/>
                      </a:moveTo>
                      <a:lnTo>
                        <a:pt x="50" y="209"/>
                      </a:lnTo>
                      <a:lnTo>
                        <a:pt x="49" y="207"/>
                      </a:lnTo>
                      <a:lnTo>
                        <a:pt x="46" y="207"/>
                      </a:lnTo>
                      <a:lnTo>
                        <a:pt x="44" y="208"/>
                      </a:lnTo>
                      <a:lnTo>
                        <a:pt x="44" y="209"/>
                      </a:lnTo>
                      <a:lnTo>
                        <a:pt x="44" y="210"/>
                      </a:lnTo>
                      <a:lnTo>
                        <a:pt x="46" y="212"/>
                      </a:lnTo>
                      <a:lnTo>
                        <a:pt x="48" y="212"/>
                      </a:lnTo>
                      <a:lnTo>
                        <a:pt x="51" y="212"/>
                      </a:lnTo>
                      <a:lnTo>
                        <a:pt x="52" y="214"/>
                      </a:lnTo>
                      <a:lnTo>
                        <a:pt x="53" y="215"/>
                      </a:lnTo>
                      <a:lnTo>
                        <a:pt x="55" y="215"/>
                      </a:lnTo>
                      <a:lnTo>
                        <a:pt x="55" y="214"/>
                      </a:lnTo>
                      <a:lnTo>
                        <a:pt x="54" y="212"/>
                      </a:lnTo>
                      <a:lnTo>
                        <a:pt x="51" y="211"/>
                      </a:lnTo>
                      <a:lnTo>
                        <a:pt x="51" y="211"/>
                      </a:lnTo>
                      <a:close/>
                      <a:moveTo>
                        <a:pt x="40" y="208"/>
                      </a:moveTo>
                      <a:lnTo>
                        <a:pt x="41" y="207"/>
                      </a:lnTo>
                      <a:lnTo>
                        <a:pt x="40" y="206"/>
                      </a:lnTo>
                      <a:lnTo>
                        <a:pt x="38" y="206"/>
                      </a:lnTo>
                      <a:lnTo>
                        <a:pt x="38" y="207"/>
                      </a:lnTo>
                      <a:lnTo>
                        <a:pt x="38" y="208"/>
                      </a:lnTo>
                      <a:lnTo>
                        <a:pt x="39" y="208"/>
                      </a:lnTo>
                      <a:lnTo>
                        <a:pt x="40" y="209"/>
                      </a:lnTo>
                      <a:lnTo>
                        <a:pt x="40" y="208"/>
                      </a:lnTo>
                      <a:lnTo>
                        <a:pt x="40" y="208"/>
                      </a:lnTo>
                      <a:close/>
                      <a:moveTo>
                        <a:pt x="3" y="192"/>
                      </a:moveTo>
                      <a:lnTo>
                        <a:pt x="4" y="192"/>
                      </a:lnTo>
                      <a:lnTo>
                        <a:pt x="3" y="190"/>
                      </a:lnTo>
                      <a:lnTo>
                        <a:pt x="2" y="189"/>
                      </a:lnTo>
                      <a:lnTo>
                        <a:pt x="2" y="189"/>
                      </a:lnTo>
                      <a:lnTo>
                        <a:pt x="2" y="192"/>
                      </a:lnTo>
                      <a:lnTo>
                        <a:pt x="3" y="192"/>
                      </a:lnTo>
                      <a:lnTo>
                        <a:pt x="3" y="192"/>
                      </a:lnTo>
                      <a:close/>
                      <a:moveTo>
                        <a:pt x="168" y="186"/>
                      </a:moveTo>
                      <a:lnTo>
                        <a:pt x="167" y="186"/>
                      </a:lnTo>
                      <a:lnTo>
                        <a:pt x="166" y="186"/>
                      </a:lnTo>
                      <a:lnTo>
                        <a:pt x="166" y="186"/>
                      </a:lnTo>
                      <a:lnTo>
                        <a:pt x="168" y="186"/>
                      </a:lnTo>
                      <a:lnTo>
                        <a:pt x="169" y="187"/>
                      </a:lnTo>
                      <a:lnTo>
                        <a:pt x="168" y="186"/>
                      </a:lnTo>
                      <a:lnTo>
                        <a:pt x="168" y="186"/>
                      </a:lnTo>
                      <a:close/>
                      <a:moveTo>
                        <a:pt x="165" y="186"/>
                      </a:moveTo>
                      <a:lnTo>
                        <a:pt x="164" y="186"/>
                      </a:lnTo>
                      <a:lnTo>
                        <a:pt x="163" y="185"/>
                      </a:lnTo>
                      <a:lnTo>
                        <a:pt x="162" y="185"/>
                      </a:lnTo>
                      <a:lnTo>
                        <a:pt x="164" y="186"/>
                      </a:lnTo>
                      <a:lnTo>
                        <a:pt x="165" y="186"/>
                      </a:lnTo>
                      <a:lnTo>
                        <a:pt x="165" y="186"/>
                      </a:lnTo>
                      <a:close/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2" y="185"/>
                      </a:lnTo>
                      <a:lnTo>
                        <a:pt x="0" y="184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2" y="187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  <a:moveTo>
                        <a:pt x="124" y="179"/>
                      </a:moveTo>
                      <a:lnTo>
                        <a:pt x="123" y="178"/>
                      </a:lnTo>
                      <a:lnTo>
                        <a:pt x="122" y="177"/>
                      </a:lnTo>
                      <a:lnTo>
                        <a:pt x="121" y="175"/>
                      </a:lnTo>
                      <a:lnTo>
                        <a:pt x="120" y="173"/>
                      </a:lnTo>
                      <a:lnTo>
                        <a:pt x="120" y="174"/>
                      </a:lnTo>
                      <a:lnTo>
                        <a:pt x="121" y="175"/>
                      </a:lnTo>
                      <a:lnTo>
                        <a:pt x="121" y="176"/>
                      </a:lnTo>
                      <a:lnTo>
                        <a:pt x="122" y="177"/>
                      </a:lnTo>
                      <a:lnTo>
                        <a:pt x="123" y="178"/>
                      </a:lnTo>
                      <a:lnTo>
                        <a:pt x="124" y="180"/>
                      </a:lnTo>
                      <a:lnTo>
                        <a:pt x="124" y="180"/>
                      </a:lnTo>
                      <a:lnTo>
                        <a:pt x="124" y="179"/>
                      </a:lnTo>
                      <a:lnTo>
                        <a:pt x="124" y="179"/>
                      </a:lnTo>
                      <a:close/>
                      <a:moveTo>
                        <a:pt x="185" y="173"/>
                      </a:moveTo>
                      <a:lnTo>
                        <a:pt x="185" y="171"/>
                      </a:lnTo>
                      <a:lnTo>
                        <a:pt x="185" y="171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lnTo>
                        <a:pt x="185" y="173"/>
                      </a:lnTo>
                      <a:close/>
                      <a:moveTo>
                        <a:pt x="130" y="168"/>
                      </a:move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29" y="166"/>
                      </a:lnTo>
                      <a:lnTo>
                        <a:pt x="130" y="168"/>
                      </a:lnTo>
                      <a:lnTo>
                        <a:pt x="130" y="169"/>
                      </a:lnTo>
                      <a:lnTo>
                        <a:pt x="130" y="168"/>
                      </a:lnTo>
                      <a:lnTo>
                        <a:pt x="130" y="168"/>
                      </a:lnTo>
                      <a:close/>
                      <a:moveTo>
                        <a:pt x="246" y="41"/>
                      </a:moveTo>
                      <a:lnTo>
                        <a:pt x="246" y="41"/>
                      </a:lnTo>
                      <a:lnTo>
                        <a:pt x="246" y="40"/>
                      </a:lnTo>
                      <a:lnTo>
                        <a:pt x="246" y="39"/>
                      </a:lnTo>
                      <a:lnTo>
                        <a:pt x="244" y="39"/>
                      </a:lnTo>
                      <a:lnTo>
                        <a:pt x="245" y="42"/>
                      </a:lnTo>
                      <a:lnTo>
                        <a:pt x="246" y="41"/>
                      </a:lnTo>
                      <a:lnTo>
                        <a:pt x="246" y="41"/>
                      </a:lnTo>
                      <a:close/>
                      <a:moveTo>
                        <a:pt x="236" y="28"/>
                      </a:moveTo>
                      <a:lnTo>
                        <a:pt x="235" y="27"/>
                      </a:lnTo>
                      <a:lnTo>
                        <a:pt x="235" y="27"/>
                      </a:lnTo>
                      <a:lnTo>
                        <a:pt x="234" y="27"/>
                      </a:lnTo>
                      <a:lnTo>
                        <a:pt x="234" y="28"/>
                      </a:lnTo>
                      <a:lnTo>
                        <a:pt x="236" y="28"/>
                      </a:lnTo>
                      <a:lnTo>
                        <a:pt x="236" y="28"/>
                      </a:lnTo>
                      <a:close/>
                      <a:moveTo>
                        <a:pt x="236" y="21"/>
                      </a:moveTo>
                      <a:lnTo>
                        <a:pt x="233" y="23"/>
                      </a:lnTo>
                      <a:lnTo>
                        <a:pt x="234" y="25"/>
                      </a:lnTo>
                      <a:lnTo>
                        <a:pt x="235" y="25"/>
                      </a:lnTo>
                      <a:lnTo>
                        <a:pt x="236" y="24"/>
                      </a:lnTo>
                      <a:lnTo>
                        <a:pt x="239" y="24"/>
                      </a:lnTo>
                      <a:lnTo>
                        <a:pt x="241" y="22"/>
                      </a:lnTo>
                      <a:lnTo>
                        <a:pt x="239" y="23"/>
                      </a:lnTo>
                      <a:lnTo>
                        <a:pt x="236" y="21"/>
                      </a:lnTo>
                      <a:lnTo>
                        <a:pt x="236" y="21"/>
                      </a:lnTo>
                      <a:close/>
                      <a:moveTo>
                        <a:pt x="213" y="14"/>
                      </a:moveTo>
                      <a:lnTo>
                        <a:pt x="214" y="13"/>
                      </a:lnTo>
                      <a:lnTo>
                        <a:pt x="213" y="13"/>
                      </a:lnTo>
                      <a:lnTo>
                        <a:pt x="212" y="14"/>
                      </a:lnTo>
                      <a:lnTo>
                        <a:pt x="212" y="14"/>
                      </a:lnTo>
                      <a:lnTo>
                        <a:pt x="213" y="15"/>
                      </a:lnTo>
                      <a:lnTo>
                        <a:pt x="213" y="14"/>
                      </a:lnTo>
                      <a:lnTo>
                        <a:pt x="213" y="14"/>
                      </a:lnTo>
                      <a:close/>
                      <a:moveTo>
                        <a:pt x="223" y="3"/>
                      </a:moveTo>
                      <a:lnTo>
                        <a:pt x="224" y="3"/>
                      </a:lnTo>
                      <a:lnTo>
                        <a:pt x="224" y="2"/>
                      </a:lnTo>
                      <a:lnTo>
                        <a:pt x="224" y="1"/>
                      </a:lnTo>
                      <a:lnTo>
                        <a:pt x="222" y="1"/>
                      </a:lnTo>
                      <a:lnTo>
                        <a:pt x="222" y="1"/>
                      </a:lnTo>
                      <a:lnTo>
                        <a:pt x="222" y="2"/>
                      </a:lnTo>
                      <a:lnTo>
                        <a:pt x="222" y="3"/>
                      </a:lnTo>
                      <a:lnTo>
                        <a:pt x="223" y="3"/>
                      </a:lnTo>
                      <a:lnTo>
                        <a:pt x="223" y="3"/>
                      </a:lnTo>
                      <a:close/>
                      <a:moveTo>
                        <a:pt x="213" y="3"/>
                      </a:moveTo>
                      <a:lnTo>
                        <a:pt x="213" y="1"/>
                      </a:lnTo>
                      <a:lnTo>
                        <a:pt x="213" y="1"/>
                      </a:lnTo>
                      <a:lnTo>
                        <a:pt x="213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1"/>
                      </a:lnTo>
                      <a:lnTo>
                        <a:pt x="209" y="3"/>
                      </a:lnTo>
                      <a:lnTo>
                        <a:pt x="211" y="3"/>
                      </a:lnTo>
                      <a:lnTo>
                        <a:pt x="21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5" name="North America">
                <a:extLst>
                  <a:ext uri="{FF2B5EF4-FFF2-40B4-BE49-F238E27FC236}">
                    <a16:creationId xmlns:a16="http://schemas.microsoft.com/office/drawing/2014/main" id="{E653AF59-E413-B1A4-C2B1-8AEDBE5053B8}"/>
                  </a:ext>
                </a:extLst>
              </p:cNvPr>
              <p:cNvGrpSpPr/>
              <p:nvPr/>
            </p:nvGrpSpPr>
            <p:grpSpPr>
              <a:xfrm>
                <a:off x="742680" y="2160202"/>
                <a:ext cx="3053800" cy="1642627"/>
                <a:chOff x="790575" y="1541463"/>
                <a:chExt cx="4964112" cy="2670176"/>
              </a:xfrm>
              <a:grpFill/>
            </p:grpSpPr>
            <p:sp>
              <p:nvSpPr>
  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40EB20-C557-7054-29A7-3583774A11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3350" y="3262313"/>
                  <a:ext cx="4762" cy="4763"/>
                </a:xfrm>
                <a:custGeom>
                  <a:avLst/>
                  <a:gdLst>
                    <a:gd name="T0" fmla="*/ 2 w 3"/>
                    <a:gd name="T1" fmla="*/ 2 h 3"/>
                    <a:gd name="T2" fmla="*/ 3 w 3"/>
                    <a:gd name="T3" fmla="*/ 0 h 3"/>
                    <a:gd name="T4" fmla="*/ 3 w 3"/>
                    <a:gd name="T5" fmla="*/ 0 h 3"/>
                    <a:gd name="T6" fmla="*/ 1 w 3"/>
                    <a:gd name="T7" fmla="*/ 2 h 3"/>
                    <a:gd name="T8" fmla="*/ 0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  <a:gd name="T14" fmla="*/ 2 w 3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69D3B41-9502-F59F-EC5F-19BB8923E5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33750" y="3738563"/>
                  <a:ext cx="55562" cy="17463"/>
                </a:xfrm>
                <a:custGeom>
                  <a:avLst/>
                  <a:gdLst>
                    <a:gd name="T0" fmla="*/ 1 w 35"/>
                    <a:gd name="T1" fmla="*/ 9 h 11"/>
                    <a:gd name="T2" fmla="*/ 1 w 35"/>
                    <a:gd name="T3" fmla="*/ 8 h 11"/>
                    <a:gd name="T4" fmla="*/ 0 w 35"/>
                    <a:gd name="T5" fmla="*/ 9 h 11"/>
                    <a:gd name="T6" fmla="*/ 0 w 35"/>
                    <a:gd name="T7" fmla="*/ 11 h 11"/>
                    <a:gd name="T8" fmla="*/ 2 w 35"/>
                    <a:gd name="T9" fmla="*/ 11 h 11"/>
                    <a:gd name="T10" fmla="*/ 3 w 35"/>
                    <a:gd name="T11" fmla="*/ 11 h 11"/>
                    <a:gd name="T12" fmla="*/ 4 w 35"/>
                    <a:gd name="T13" fmla="*/ 10 h 11"/>
                    <a:gd name="T14" fmla="*/ 6 w 35"/>
                    <a:gd name="T15" fmla="*/ 10 h 11"/>
                    <a:gd name="T16" fmla="*/ 5 w 35"/>
                    <a:gd name="T17" fmla="*/ 9 h 11"/>
                    <a:gd name="T18" fmla="*/ 3 w 35"/>
                    <a:gd name="T19" fmla="*/ 9 h 11"/>
                    <a:gd name="T20" fmla="*/ 3 w 35"/>
                    <a:gd name="T21" fmla="*/ 9 h 11"/>
                    <a:gd name="T22" fmla="*/ 2 w 35"/>
                    <a:gd name="T23" fmla="*/ 10 h 11"/>
                    <a:gd name="T24" fmla="*/ 1 w 35"/>
                    <a:gd name="T25" fmla="*/ 9 h 11"/>
                    <a:gd name="T26" fmla="*/ 1 w 35"/>
                    <a:gd name="T27" fmla="*/ 9 h 11"/>
                    <a:gd name="T28" fmla="*/ 31 w 35"/>
                    <a:gd name="T29" fmla="*/ 1 h 11"/>
                    <a:gd name="T30" fmla="*/ 31 w 35"/>
                    <a:gd name="T31" fmla="*/ 1 h 11"/>
                    <a:gd name="T32" fmla="*/ 31 w 35"/>
                    <a:gd name="T33" fmla="*/ 1 h 11"/>
                    <a:gd name="T34" fmla="*/ 30 w 35"/>
                    <a:gd name="T35" fmla="*/ 1 h 11"/>
                    <a:gd name="T36" fmla="*/ 29 w 35"/>
                    <a:gd name="T37" fmla="*/ 1 h 11"/>
                    <a:gd name="T38" fmla="*/ 29 w 35"/>
                    <a:gd name="T39" fmla="*/ 1 h 11"/>
                    <a:gd name="T40" fmla="*/ 28 w 35"/>
                    <a:gd name="T41" fmla="*/ 1 h 11"/>
                    <a:gd name="T42" fmla="*/ 28 w 35"/>
                    <a:gd name="T43" fmla="*/ 2 h 11"/>
                    <a:gd name="T44" fmla="*/ 27 w 35"/>
                    <a:gd name="T45" fmla="*/ 2 h 11"/>
                    <a:gd name="T46" fmla="*/ 28 w 35"/>
                    <a:gd name="T47" fmla="*/ 2 h 11"/>
                    <a:gd name="T48" fmla="*/ 30 w 35"/>
                    <a:gd name="T49" fmla="*/ 1 h 11"/>
                    <a:gd name="T50" fmla="*/ 31 w 35"/>
                    <a:gd name="T51" fmla="*/ 1 h 11"/>
                    <a:gd name="T52" fmla="*/ 31 w 35"/>
                    <a:gd name="T53" fmla="*/ 1 h 11"/>
                    <a:gd name="T54" fmla="*/ 31 w 35"/>
                    <a:gd name="T55" fmla="*/ 1 h 11"/>
                    <a:gd name="T56" fmla="*/ 33 w 35"/>
                    <a:gd name="T57" fmla="*/ 1 h 11"/>
                    <a:gd name="T58" fmla="*/ 35 w 35"/>
                    <a:gd name="T59" fmla="*/ 0 h 11"/>
                    <a:gd name="T60" fmla="*/ 35 w 35"/>
                    <a:gd name="T61" fmla="*/ 0 h 11"/>
                    <a:gd name="T62" fmla="*/ 35 w 35"/>
                    <a:gd name="T63" fmla="*/ 0 h 11"/>
                    <a:gd name="T64" fmla="*/ 34 w 35"/>
                    <a:gd name="T65" fmla="*/ 0 h 11"/>
                    <a:gd name="T66" fmla="*/ 34 w 35"/>
                    <a:gd name="T67" fmla="*/ 0 h 11"/>
                    <a:gd name="T68" fmla="*/ 34 w 35"/>
                    <a:gd name="T69" fmla="*/ 0 h 11"/>
                    <a:gd name="T70" fmla="*/ 33 w 35"/>
                    <a:gd name="T71" fmla="*/ 1 h 11"/>
                    <a:gd name="T72" fmla="*/ 33 w 35"/>
                    <a:gd name="T73" fmla="*/ 1 h 11"/>
                    <a:gd name="T74" fmla="*/ 33 w 35"/>
                    <a:gd name="T75" fmla="*/ 1 h 11"/>
                    <a:gd name="T76" fmla="*/ 33 w 35"/>
                    <a:gd name="T7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5" h="11">
                      <a:moveTo>
                        <a:pt x="1" y="9"/>
                      </a:move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0"/>
                      </a:lnTo>
                      <a:lnTo>
                        <a:pt x="6" y="10"/>
                      </a:lnTo>
                      <a:lnTo>
                        <a:pt x="5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1" y="9"/>
                      </a:lnTo>
                      <a:close/>
                      <a:moveTo>
                        <a:pt x="31" y="1"/>
                      </a:move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0" y="1"/>
                      </a:lnTo>
                      <a:lnTo>
                        <a:pt x="29" y="1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8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close/>
                      <a:moveTo>
                        <a:pt x="33" y="1"/>
                      </a:move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7B810-B34E-34FF-E450-F86A87669A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8975" y="3606801"/>
                  <a:ext cx="346075" cy="127000"/>
                </a:xfrm>
                <a:custGeom>
                  <a:avLst/>
                  <a:gdLst>
                    <a:gd name="T0" fmla="*/ 112 w 218"/>
                    <a:gd name="T1" fmla="*/ 11 h 80"/>
                    <a:gd name="T2" fmla="*/ 93 w 218"/>
                    <a:gd name="T3" fmla="*/ 3 h 80"/>
                    <a:gd name="T4" fmla="*/ 77 w 218"/>
                    <a:gd name="T5" fmla="*/ 2 h 80"/>
                    <a:gd name="T6" fmla="*/ 59 w 218"/>
                    <a:gd name="T7" fmla="*/ 0 h 80"/>
                    <a:gd name="T8" fmla="*/ 55 w 218"/>
                    <a:gd name="T9" fmla="*/ 3 h 80"/>
                    <a:gd name="T10" fmla="*/ 39 w 218"/>
                    <a:gd name="T11" fmla="*/ 6 h 80"/>
                    <a:gd name="T12" fmla="*/ 28 w 218"/>
                    <a:gd name="T13" fmla="*/ 11 h 80"/>
                    <a:gd name="T14" fmla="*/ 17 w 218"/>
                    <a:gd name="T15" fmla="*/ 15 h 80"/>
                    <a:gd name="T16" fmla="*/ 12 w 218"/>
                    <a:gd name="T17" fmla="*/ 25 h 80"/>
                    <a:gd name="T18" fmla="*/ 0 w 218"/>
                    <a:gd name="T19" fmla="*/ 32 h 80"/>
                    <a:gd name="T20" fmla="*/ 9 w 218"/>
                    <a:gd name="T21" fmla="*/ 34 h 80"/>
                    <a:gd name="T22" fmla="*/ 19 w 218"/>
                    <a:gd name="T23" fmla="*/ 31 h 80"/>
                    <a:gd name="T24" fmla="*/ 23 w 218"/>
                    <a:gd name="T25" fmla="*/ 26 h 80"/>
                    <a:gd name="T26" fmla="*/ 31 w 218"/>
                    <a:gd name="T27" fmla="*/ 25 h 80"/>
                    <a:gd name="T28" fmla="*/ 48 w 218"/>
                    <a:gd name="T29" fmla="*/ 13 h 80"/>
                    <a:gd name="T30" fmla="*/ 68 w 218"/>
                    <a:gd name="T31" fmla="*/ 14 h 80"/>
                    <a:gd name="T32" fmla="*/ 59 w 218"/>
                    <a:gd name="T33" fmla="*/ 20 h 80"/>
                    <a:gd name="T34" fmla="*/ 66 w 218"/>
                    <a:gd name="T35" fmla="*/ 25 h 80"/>
                    <a:gd name="T36" fmla="*/ 92 w 218"/>
                    <a:gd name="T37" fmla="*/ 29 h 80"/>
                    <a:gd name="T38" fmla="*/ 98 w 218"/>
                    <a:gd name="T39" fmla="*/ 33 h 80"/>
                    <a:gd name="T40" fmla="*/ 116 w 218"/>
                    <a:gd name="T41" fmla="*/ 40 h 80"/>
                    <a:gd name="T42" fmla="*/ 128 w 218"/>
                    <a:gd name="T43" fmla="*/ 39 h 80"/>
                    <a:gd name="T44" fmla="*/ 131 w 218"/>
                    <a:gd name="T45" fmla="*/ 53 h 80"/>
                    <a:gd name="T46" fmla="*/ 138 w 218"/>
                    <a:gd name="T47" fmla="*/ 59 h 80"/>
                    <a:gd name="T48" fmla="*/ 151 w 218"/>
                    <a:gd name="T49" fmla="*/ 60 h 80"/>
                    <a:gd name="T50" fmla="*/ 158 w 218"/>
                    <a:gd name="T51" fmla="*/ 67 h 80"/>
                    <a:gd name="T52" fmla="*/ 143 w 218"/>
                    <a:gd name="T53" fmla="*/ 80 h 80"/>
                    <a:gd name="T54" fmla="*/ 172 w 218"/>
                    <a:gd name="T55" fmla="*/ 78 h 80"/>
                    <a:gd name="T56" fmla="*/ 186 w 218"/>
                    <a:gd name="T57" fmla="*/ 80 h 80"/>
                    <a:gd name="T58" fmla="*/ 200 w 218"/>
                    <a:gd name="T59" fmla="*/ 79 h 80"/>
                    <a:gd name="T60" fmla="*/ 214 w 218"/>
                    <a:gd name="T61" fmla="*/ 75 h 80"/>
                    <a:gd name="T62" fmla="*/ 218 w 218"/>
                    <a:gd name="T63" fmla="*/ 70 h 80"/>
                    <a:gd name="T64" fmla="*/ 203 w 218"/>
                    <a:gd name="T65" fmla="*/ 60 h 80"/>
                    <a:gd name="T66" fmla="*/ 188 w 218"/>
                    <a:gd name="T67" fmla="*/ 59 h 80"/>
                    <a:gd name="T68" fmla="*/ 190 w 218"/>
                    <a:gd name="T69" fmla="*/ 53 h 80"/>
                    <a:gd name="T70" fmla="*/ 179 w 218"/>
                    <a:gd name="T71" fmla="*/ 48 h 80"/>
                    <a:gd name="T72" fmla="*/ 171 w 218"/>
                    <a:gd name="T73" fmla="*/ 48 h 80"/>
                    <a:gd name="T74" fmla="*/ 160 w 218"/>
                    <a:gd name="T75" fmla="*/ 38 h 80"/>
                    <a:gd name="T76" fmla="*/ 145 w 218"/>
                    <a:gd name="T77" fmla="*/ 23 h 80"/>
                    <a:gd name="T78" fmla="*/ 138 w 218"/>
                    <a:gd name="T79" fmla="*/ 17 h 80"/>
                    <a:gd name="T80" fmla="*/ 119 w 218"/>
                    <a:gd name="T81" fmla="*/ 20 h 80"/>
                    <a:gd name="T82" fmla="*/ 112 w 218"/>
                    <a:gd name="T83" fmla="*/ 11 h 80"/>
                    <a:gd name="T84" fmla="*/ 112 w 218"/>
                    <a:gd name="T85" fmla="*/ 11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8" h="80">
                      <a:moveTo>
                        <a:pt x="112" y="11"/>
                      </a:moveTo>
                      <a:lnTo>
                        <a:pt x="93" y="3"/>
                      </a:lnTo>
                      <a:lnTo>
                        <a:pt x="77" y="2"/>
                      </a:lnTo>
                      <a:lnTo>
                        <a:pt x="59" y="0"/>
                      </a:lnTo>
                      <a:lnTo>
                        <a:pt x="55" y="3"/>
                      </a:lnTo>
                      <a:lnTo>
                        <a:pt x="39" y="6"/>
                      </a:lnTo>
                      <a:lnTo>
                        <a:pt x="28" y="11"/>
                      </a:lnTo>
                      <a:lnTo>
                        <a:pt x="17" y="15"/>
                      </a:lnTo>
                      <a:lnTo>
                        <a:pt x="12" y="25"/>
                      </a:lnTo>
                      <a:lnTo>
                        <a:pt x="0" y="32"/>
                      </a:lnTo>
                      <a:lnTo>
                        <a:pt x="9" y="34"/>
                      </a:lnTo>
                      <a:lnTo>
                        <a:pt x="19" y="31"/>
                      </a:lnTo>
                      <a:lnTo>
                        <a:pt x="23" y="26"/>
                      </a:lnTo>
                      <a:lnTo>
                        <a:pt x="31" y="25"/>
                      </a:lnTo>
                      <a:lnTo>
                        <a:pt x="48" y="13"/>
                      </a:lnTo>
                      <a:lnTo>
                        <a:pt x="68" y="14"/>
                      </a:lnTo>
                      <a:lnTo>
                        <a:pt x="59" y="20"/>
                      </a:lnTo>
                      <a:lnTo>
                        <a:pt x="66" y="25"/>
                      </a:lnTo>
                      <a:lnTo>
                        <a:pt x="92" y="29"/>
                      </a:lnTo>
                      <a:lnTo>
                        <a:pt x="98" y="33"/>
                      </a:lnTo>
                      <a:lnTo>
                        <a:pt x="116" y="40"/>
                      </a:lnTo>
                      <a:lnTo>
                        <a:pt x="128" y="39"/>
                      </a:lnTo>
                      <a:lnTo>
                        <a:pt x="131" y="53"/>
                      </a:lnTo>
                      <a:lnTo>
                        <a:pt x="138" y="59"/>
                      </a:lnTo>
                      <a:lnTo>
                        <a:pt x="151" y="60"/>
                      </a:lnTo>
                      <a:lnTo>
                        <a:pt x="158" y="67"/>
                      </a:lnTo>
                      <a:lnTo>
                        <a:pt x="143" y="80"/>
                      </a:lnTo>
                      <a:lnTo>
                        <a:pt x="172" y="78"/>
                      </a:lnTo>
                      <a:lnTo>
                        <a:pt x="186" y="80"/>
                      </a:lnTo>
                      <a:lnTo>
                        <a:pt x="200" y="79"/>
                      </a:lnTo>
                      <a:lnTo>
                        <a:pt x="214" y="75"/>
                      </a:lnTo>
                      <a:lnTo>
                        <a:pt x="218" y="70"/>
                      </a:lnTo>
                      <a:lnTo>
                        <a:pt x="203" y="60"/>
                      </a:lnTo>
                      <a:lnTo>
                        <a:pt x="188" y="59"/>
                      </a:lnTo>
                      <a:lnTo>
                        <a:pt x="190" y="53"/>
                      </a:lnTo>
                      <a:lnTo>
                        <a:pt x="179" y="48"/>
                      </a:lnTo>
                      <a:lnTo>
                        <a:pt x="171" y="48"/>
                      </a:lnTo>
                      <a:lnTo>
                        <a:pt x="160" y="38"/>
                      </a:lnTo>
                      <a:lnTo>
                        <a:pt x="145" y="23"/>
                      </a:lnTo>
                      <a:lnTo>
                        <a:pt x="138" y="17"/>
                      </a:lnTo>
                      <a:lnTo>
                        <a:pt x="119" y="20"/>
                      </a:lnTo>
                      <a:lnTo>
                        <a:pt x="112" y="11"/>
                      </a:lnTo>
                      <a:lnTo>
                        <a:pt x="112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97AB22-70AF-4F78-E95D-529DF6352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0137" y="3732213"/>
                  <a:ext cx="120650" cy="87313"/>
                </a:xfrm>
                <a:custGeom>
                  <a:avLst/>
                  <a:gdLst>
                    <a:gd name="T0" fmla="*/ 4 w 76"/>
                    <a:gd name="T1" fmla="*/ 45 h 55"/>
                    <a:gd name="T2" fmla="*/ 4 w 76"/>
                    <a:gd name="T3" fmla="*/ 51 h 55"/>
                    <a:gd name="T4" fmla="*/ 9 w 76"/>
                    <a:gd name="T5" fmla="*/ 55 h 55"/>
                    <a:gd name="T6" fmla="*/ 19 w 76"/>
                    <a:gd name="T7" fmla="*/ 38 h 55"/>
                    <a:gd name="T8" fmla="*/ 26 w 76"/>
                    <a:gd name="T9" fmla="*/ 35 h 55"/>
                    <a:gd name="T10" fmla="*/ 29 w 76"/>
                    <a:gd name="T11" fmla="*/ 41 h 55"/>
                    <a:gd name="T12" fmla="*/ 37 w 76"/>
                    <a:gd name="T13" fmla="*/ 39 h 55"/>
                    <a:gd name="T14" fmla="*/ 41 w 76"/>
                    <a:gd name="T15" fmla="*/ 35 h 55"/>
                    <a:gd name="T16" fmla="*/ 48 w 76"/>
                    <a:gd name="T17" fmla="*/ 36 h 55"/>
                    <a:gd name="T18" fmla="*/ 58 w 76"/>
                    <a:gd name="T19" fmla="*/ 35 h 55"/>
                    <a:gd name="T20" fmla="*/ 67 w 76"/>
                    <a:gd name="T21" fmla="*/ 40 h 55"/>
                    <a:gd name="T22" fmla="*/ 76 w 76"/>
                    <a:gd name="T23" fmla="*/ 31 h 55"/>
                    <a:gd name="T24" fmla="*/ 66 w 76"/>
                    <a:gd name="T25" fmla="*/ 22 h 55"/>
                    <a:gd name="T26" fmla="*/ 57 w 76"/>
                    <a:gd name="T27" fmla="*/ 21 h 55"/>
                    <a:gd name="T28" fmla="*/ 58 w 76"/>
                    <a:gd name="T29" fmla="*/ 14 h 55"/>
                    <a:gd name="T30" fmla="*/ 47 w 76"/>
                    <a:gd name="T31" fmla="*/ 15 h 55"/>
                    <a:gd name="T32" fmla="*/ 44 w 76"/>
                    <a:gd name="T33" fmla="*/ 6 h 55"/>
                    <a:gd name="T34" fmla="*/ 39 w 76"/>
                    <a:gd name="T35" fmla="*/ 6 h 55"/>
                    <a:gd name="T36" fmla="*/ 27 w 76"/>
                    <a:gd name="T37" fmla="*/ 1 h 55"/>
                    <a:gd name="T38" fmla="*/ 11 w 76"/>
                    <a:gd name="T39" fmla="*/ 0 h 55"/>
                    <a:gd name="T40" fmla="*/ 8 w 76"/>
                    <a:gd name="T41" fmla="*/ 5 h 55"/>
                    <a:gd name="T42" fmla="*/ 9 w 76"/>
                    <a:gd name="T43" fmla="*/ 18 h 55"/>
                    <a:gd name="T44" fmla="*/ 6 w 76"/>
                    <a:gd name="T45" fmla="*/ 26 h 55"/>
                    <a:gd name="T46" fmla="*/ 0 w 76"/>
                    <a:gd name="T47" fmla="*/ 31 h 55"/>
                    <a:gd name="T48" fmla="*/ 5 w 76"/>
                    <a:gd name="T49" fmla="*/ 37 h 55"/>
                    <a:gd name="T50" fmla="*/ 4 w 76"/>
                    <a:gd name="T51" fmla="*/ 45 h 55"/>
                    <a:gd name="T52" fmla="*/ 4 w 76"/>
                    <a:gd name="T53" fmla="*/ 4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6" h="55">
                      <a:moveTo>
                        <a:pt x="4" y="45"/>
                      </a:moveTo>
                      <a:lnTo>
                        <a:pt x="4" y="51"/>
                      </a:lnTo>
                      <a:lnTo>
                        <a:pt x="9" y="55"/>
                      </a:lnTo>
                      <a:lnTo>
                        <a:pt x="19" y="38"/>
                      </a:lnTo>
                      <a:lnTo>
                        <a:pt x="26" y="35"/>
                      </a:lnTo>
                      <a:lnTo>
                        <a:pt x="29" y="41"/>
                      </a:lnTo>
                      <a:lnTo>
                        <a:pt x="37" y="39"/>
                      </a:lnTo>
                      <a:lnTo>
                        <a:pt x="41" y="35"/>
                      </a:lnTo>
                      <a:lnTo>
                        <a:pt x="48" y="36"/>
                      </a:lnTo>
                      <a:lnTo>
                        <a:pt x="58" y="35"/>
                      </a:lnTo>
                      <a:lnTo>
                        <a:pt x="67" y="40"/>
                      </a:lnTo>
                      <a:lnTo>
                        <a:pt x="76" y="31"/>
                      </a:lnTo>
                      <a:lnTo>
                        <a:pt x="66" y="22"/>
                      </a:lnTo>
                      <a:lnTo>
                        <a:pt x="57" y="21"/>
                      </a:lnTo>
                      <a:lnTo>
                        <a:pt x="58" y="14"/>
                      </a:lnTo>
                      <a:lnTo>
                        <a:pt x="47" y="15"/>
                      </a:lnTo>
                      <a:lnTo>
                        <a:pt x="44" y="6"/>
                      </a:lnTo>
                      <a:lnTo>
                        <a:pt x="39" y="6"/>
                      </a:lnTo>
                      <a:lnTo>
                        <a:pt x="27" y="1"/>
                      </a:lnTo>
                      <a:lnTo>
                        <a:pt x="11" y="0"/>
                      </a:lnTo>
                      <a:lnTo>
                        <a:pt x="8" y="5"/>
                      </a:lnTo>
                      <a:lnTo>
                        <a:pt x="9" y="18"/>
                      </a:lnTo>
                      <a:lnTo>
                        <a:pt x="6" y="26"/>
                      </a:lnTo>
                      <a:lnTo>
                        <a:pt x="0" y="31"/>
                      </a:lnTo>
                      <a:lnTo>
                        <a:pt x="5" y="37"/>
                      </a:lnTo>
                      <a:lnTo>
                        <a:pt x="4" y="45"/>
                      </a:lnTo>
                      <a:lnTo>
                        <a:pt x="4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893316-0612-5042-4F6B-B341224A9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7587" y="3732213"/>
                  <a:ext cx="96837" cy="71438"/>
                </a:xfrm>
                <a:custGeom>
                  <a:avLst/>
                  <a:gdLst>
                    <a:gd name="T0" fmla="*/ 60 w 61"/>
                    <a:gd name="T1" fmla="*/ 5 h 45"/>
                    <a:gd name="T2" fmla="*/ 43 w 61"/>
                    <a:gd name="T3" fmla="*/ 1 h 45"/>
                    <a:gd name="T4" fmla="*/ 30 w 61"/>
                    <a:gd name="T5" fmla="*/ 0 h 45"/>
                    <a:gd name="T6" fmla="*/ 25 w 61"/>
                    <a:gd name="T7" fmla="*/ 6 h 45"/>
                    <a:gd name="T8" fmla="*/ 37 w 61"/>
                    <a:gd name="T9" fmla="*/ 10 h 45"/>
                    <a:gd name="T10" fmla="*/ 36 w 61"/>
                    <a:gd name="T11" fmla="*/ 19 h 45"/>
                    <a:gd name="T12" fmla="*/ 45 w 61"/>
                    <a:gd name="T13" fmla="*/ 30 h 45"/>
                    <a:gd name="T14" fmla="*/ 37 w 61"/>
                    <a:gd name="T15" fmla="*/ 34 h 45"/>
                    <a:gd name="T16" fmla="*/ 21 w 61"/>
                    <a:gd name="T17" fmla="*/ 33 h 45"/>
                    <a:gd name="T18" fmla="*/ 3 w 61"/>
                    <a:gd name="T19" fmla="*/ 30 h 45"/>
                    <a:gd name="T20" fmla="*/ 0 w 61"/>
                    <a:gd name="T21" fmla="*/ 37 h 45"/>
                    <a:gd name="T22" fmla="*/ 10 w 61"/>
                    <a:gd name="T23" fmla="*/ 45 h 45"/>
                    <a:gd name="T24" fmla="*/ 20 w 61"/>
                    <a:gd name="T25" fmla="*/ 40 h 45"/>
                    <a:gd name="T26" fmla="*/ 33 w 61"/>
                    <a:gd name="T27" fmla="*/ 42 h 45"/>
                    <a:gd name="T28" fmla="*/ 43 w 61"/>
                    <a:gd name="T29" fmla="*/ 40 h 45"/>
                    <a:gd name="T30" fmla="*/ 56 w 61"/>
                    <a:gd name="T31" fmla="*/ 45 h 45"/>
                    <a:gd name="T32" fmla="*/ 57 w 61"/>
                    <a:gd name="T33" fmla="*/ 37 h 45"/>
                    <a:gd name="T34" fmla="*/ 52 w 61"/>
                    <a:gd name="T35" fmla="*/ 31 h 45"/>
                    <a:gd name="T36" fmla="*/ 58 w 61"/>
                    <a:gd name="T37" fmla="*/ 26 h 45"/>
                    <a:gd name="T38" fmla="*/ 61 w 61"/>
                    <a:gd name="T39" fmla="*/ 18 h 45"/>
                    <a:gd name="T40" fmla="*/ 60 w 61"/>
                    <a:gd name="T4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1" h="45">
                      <a:moveTo>
                        <a:pt x="60" y="5"/>
                      </a:moveTo>
                      <a:lnTo>
                        <a:pt x="43" y="1"/>
                      </a:lnTo>
                      <a:lnTo>
                        <a:pt x="30" y="0"/>
                      </a:lnTo>
                      <a:lnTo>
                        <a:pt x="25" y="6"/>
                      </a:lnTo>
                      <a:lnTo>
                        <a:pt x="37" y="10"/>
                      </a:lnTo>
                      <a:lnTo>
                        <a:pt x="36" y="19"/>
                      </a:lnTo>
                      <a:lnTo>
                        <a:pt x="45" y="30"/>
                      </a:lnTo>
                      <a:lnTo>
                        <a:pt x="37" y="34"/>
                      </a:lnTo>
                      <a:lnTo>
                        <a:pt x="21" y="33"/>
                      </a:lnTo>
                      <a:lnTo>
                        <a:pt x="3" y="30"/>
                      </a:lnTo>
                      <a:lnTo>
                        <a:pt x="0" y="37"/>
                      </a:lnTo>
                      <a:lnTo>
                        <a:pt x="10" y="45"/>
                      </a:lnTo>
                      <a:lnTo>
                        <a:pt x="20" y="40"/>
                      </a:lnTo>
                      <a:lnTo>
                        <a:pt x="33" y="42"/>
                      </a:lnTo>
                      <a:lnTo>
                        <a:pt x="43" y="40"/>
                      </a:lnTo>
                      <a:lnTo>
                        <a:pt x="56" y="45"/>
                      </a:lnTo>
                      <a:lnTo>
                        <a:pt x="57" y="37"/>
                      </a:lnTo>
                      <a:lnTo>
                        <a:pt x="52" y="31"/>
                      </a:lnTo>
                      <a:lnTo>
                        <a:pt x="58" y="26"/>
                      </a:lnTo>
                      <a:lnTo>
                        <a:pt x="61" y="18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8A4446-86F4-CD9E-ED65-0E9246AA43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0587" y="3784601"/>
                  <a:ext cx="66675" cy="30163"/>
                </a:xfrm>
                <a:custGeom>
                  <a:avLst/>
                  <a:gdLst>
                    <a:gd name="T0" fmla="*/ 28 w 42"/>
                    <a:gd name="T1" fmla="*/ 15 h 19"/>
                    <a:gd name="T2" fmla="*/ 42 w 42"/>
                    <a:gd name="T3" fmla="*/ 15 h 19"/>
                    <a:gd name="T4" fmla="*/ 40 w 42"/>
                    <a:gd name="T5" fmla="*/ 8 h 19"/>
                    <a:gd name="T6" fmla="*/ 29 w 42"/>
                    <a:gd name="T7" fmla="*/ 2 h 19"/>
                    <a:gd name="T8" fmla="*/ 16 w 42"/>
                    <a:gd name="T9" fmla="*/ 1 h 19"/>
                    <a:gd name="T10" fmla="*/ 12 w 42"/>
                    <a:gd name="T11" fmla="*/ 0 h 19"/>
                    <a:gd name="T12" fmla="*/ 2 w 42"/>
                    <a:gd name="T13" fmla="*/ 1 h 19"/>
                    <a:gd name="T14" fmla="*/ 0 w 42"/>
                    <a:gd name="T15" fmla="*/ 7 h 19"/>
                    <a:gd name="T16" fmla="*/ 11 w 42"/>
                    <a:gd name="T17" fmla="*/ 15 h 19"/>
                    <a:gd name="T18" fmla="*/ 22 w 42"/>
                    <a:gd name="T19" fmla="*/ 19 h 19"/>
                    <a:gd name="T20" fmla="*/ 28 w 42"/>
                    <a:gd name="T21" fmla="*/ 15 h 19"/>
                    <a:gd name="T22" fmla="*/ 28 w 42"/>
                    <a:gd name="T23" fmla="*/ 1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2" h="19">
                      <a:moveTo>
                        <a:pt x="28" y="15"/>
                      </a:moveTo>
                      <a:lnTo>
                        <a:pt x="42" y="15"/>
                      </a:lnTo>
                      <a:lnTo>
                        <a:pt x="40" y="8"/>
                      </a:lnTo>
                      <a:lnTo>
                        <a:pt x="29" y="2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11" y="15"/>
                      </a:lnTo>
                      <a:lnTo>
                        <a:pt x="22" y="19"/>
                      </a:lnTo>
                      <a:lnTo>
                        <a:pt x="28" y="15"/>
                      </a:lnTo>
                      <a:lnTo>
                        <a:pt x="28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74D9DA-A55F-04ED-1399-479ECD8C7A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2" y="3814763"/>
                  <a:ext cx="4762" cy="26988"/>
                </a:xfrm>
                <a:custGeom>
                  <a:avLst/>
                  <a:gdLst>
                    <a:gd name="T0" fmla="*/ 2 w 3"/>
                    <a:gd name="T1" fmla="*/ 16 h 17"/>
                    <a:gd name="T2" fmla="*/ 3 w 3"/>
                    <a:gd name="T3" fmla="*/ 16 h 17"/>
                    <a:gd name="T4" fmla="*/ 3 w 3"/>
                    <a:gd name="T5" fmla="*/ 15 h 17"/>
                    <a:gd name="T6" fmla="*/ 3 w 3"/>
                    <a:gd name="T7" fmla="*/ 15 h 17"/>
                    <a:gd name="T8" fmla="*/ 3 w 3"/>
                    <a:gd name="T9" fmla="*/ 14 h 17"/>
                    <a:gd name="T10" fmla="*/ 2 w 3"/>
                    <a:gd name="T11" fmla="*/ 13 h 17"/>
                    <a:gd name="T12" fmla="*/ 1 w 3"/>
                    <a:gd name="T13" fmla="*/ 13 h 17"/>
                    <a:gd name="T14" fmla="*/ 0 w 3"/>
                    <a:gd name="T15" fmla="*/ 15 h 17"/>
                    <a:gd name="T16" fmla="*/ 0 w 3"/>
                    <a:gd name="T17" fmla="*/ 15 h 17"/>
                    <a:gd name="T18" fmla="*/ 0 w 3"/>
                    <a:gd name="T19" fmla="*/ 17 h 17"/>
                    <a:gd name="T20" fmla="*/ 1 w 3"/>
                    <a:gd name="T21" fmla="*/ 17 h 17"/>
                    <a:gd name="T22" fmla="*/ 2 w 3"/>
                    <a:gd name="T23" fmla="*/ 16 h 17"/>
                    <a:gd name="T24" fmla="*/ 2 w 3"/>
                    <a:gd name="T25" fmla="*/ 16 h 17"/>
                    <a:gd name="T26" fmla="*/ 3 w 3"/>
                    <a:gd name="T27" fmla="*/ 3 h 17"/>
                    <a:gd name="T28" fmla="*/ 3 w 3"/>
                    <a:gd name="T29" fmla="*/ 1 h 17"/>
                    <a:gd name="T30" fmla="*/ 3 w 3"/>
                    <a:gd name="T31" fmla="*/ 0 h 17"/>
                    <a:gd name="T32" fmla="*/ 1 w 3"/>
                    <a:gd name="T33" fmla="*/ 0 h 17"/>
                    <a:gd name="T34" fmla="*/ 1 w 3"/>
                    <a:gd name="T35" fmla="*/ 0 h 17"/>
                    <a:gd name="T36" fmla="*/ 1 w 3"/>
                    <a:gd name="T37" fmla="*/ 0 h 17"/>
                    <a:gd name="T38" fmla="*/ 0 w 3"/>
                    <a:gd name="T39" fmla="*/ 0 h 17"/>
                    <a:gd name="T40" fmla="*/ 1 w 3"/>
                    <a:gd name="T41" fmla="*/ 3 h 17"/>
                    <a:gd name="T42" fmla="*/ 3 w 3"/>
                    <a:gd name="T43" fmla="*/ 4 h 17"/>
                    <a:gd name="T44" fmla="*/ 3 w 3"/>
                    <a:gd name="T45" fmla="*/ 3 h 17"/>
                    <a:gd name="T46" fmla="*/ 3 w 3"/>
                    <a:gd name="T47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" h="17">
                      <a:moveTo>
                        <a:pt x="2" y="16"/>
                      </a:moveTo>
                      <a:lnTo>
                        <a:pt x="3" y="16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4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63DB93-A890-C71B-C92A-29119547AB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51225" y="3467101"/>
                  <a:ext cx="179387" cy="227013"/>
                </a:xfrm>
                <a:custGeom>
                  <a:avLst/>
                  <a:gdLst>
                    <a:gd name="T0" fmla="*/ 100 w 113"/>
                    <a:gd name="T1" fmla="*/ 137 h 143"/>
                    <a:gd name="T2" fmla="*/ 90 w 113"/>
                    <a:gd name="T3" fmla="*/ 139 h 143"/>
                    <a:gd name="T4" fmla="*/ 90 w 113"/>
                    <a:gd name="T5" fmla="*/ 143 h 143"/>
                    <a:gd name="T6" fmla="*/ 107 w 113"/>
                    <a:gd name="T7" fmla="*/ 129 h 143"/>
                    <a:gd name="T8" fmla="*/ 107 w 113"/>
                    <a:gd name="T9" fmla="*/ 129 h 143"/>
                    <a:gd name="T10" fmla="*/ 108 w 113"/>
                    <a:gd name="T11" fmla="*/ 108 h 143"/>
                    <a:gd name="T12" fmla="*/ 111 w 113"/>
                    <a:gd name="T13" fmla="*/ 108 h 143"/>
                    <a:gd name="T14" fmla="*/ 82 w 113"/>
                    <a:gd name="T15" fmla="*/ 112 h 143"/>
                    <a:gd name="T16" fmla="*/ 91 w 113"/>
                    <a:gd name="T17" fmla="*/ 100 h 143"/>
                    <a:gd name="T18" fmla="*/ 89 w 113"/>
                    <a:gd name="T19" fmla="*/ 104 h 143"/>
                    <a:gd name="T20" fmla="*/ 85 w 113"/>
                    <a:gd name="T21" fmla="*/ 109 h 143"/>
                    <a:gd name="T22" fmla="*/ 86 w 113"/>
                    <a:gd name="T23" fmla="*/ 100 h 143"/>
                    <a:gd name="T24" fmla="*/ 82 w 113"/>
                    <a:gd name="T25" fmla="*/ 99 h 143"/>
                    <a:gd name="T26" fmla="*/ 86 w 113"/>
                    <a:gd name="T27" fmla="*/ 100 h 143"/>
                    <a:gd name="T28" fmla="*/ 67 w 113"/>
                    <a:gd name="T29" fmla="*/ 86 h 143"/>
                    <a:gd name="T30" fmla="*/ 64 w 113"/>
                    <a:gd name="T31" fmla="*/ 80 h 143"/>
                    <a:gd name="T32" fmla="*/ 65 w 113"/>
                    <a:gd name="T33" fmla="*/ 88 h 143"/>
                    <a:gd name="T34" fmla="*/ 71 w 113"/>
                    <a:gd name="T35" fmla="*/ 96 h 143"/>
                    <a:gd name="T36" fmla="*/ 51 w 113"/>
                    <a:gd name="T37" fmla="*/ 78 h 143"/>
                    <a:gd name="T38" fmla="*/ 56 w 113"/>
                    <a:gd name="T39" fmla="*/ 83 h 143"/>
                    <a:gd name="T40" fmla="*/ 83 w 113"/>
                    <a:gd name="T41" fmla="*/ 67 h 143"/>
                    <a:gd name="T42" fmla="*/ 84 w 113"/>
                    <a:gd name="T43" fmla="*/ 68 h 143"/>
                    <a:gd name="T44" fmla="*/ 13 w 113"/>
                    <a:gd name="T45" fmla="*/ 64 h 143"/>
                    <a:gd name="T46" fmla="*/ 14 w 113"/>
                    <a:gd name="T47" fmla="*/ 73 h 143"/>
                    <a:gd name="T48" fmla="*/ 19 w 113"/>
                    <a:gd name="T49" fmla="*/ 72 h 143"/>
                    <a:gd name="T50" fmla="*/ 18 w 113"/>
                    <a:gd name="T51" fmla="*/ 64 h 143"/>
                    <a:gd name="T52" fmla="*/ 17 w 113"/>
                    <a:gd name="T53" fmla="*/ 64 h 143"/>
                    <a:gd name="T54" fmla="*/ 59 w 113"/>
                    <a:gd name="T55" fmla="*/ 53 h 143"/>
                    <a:gd name="T56" fmla="*/ 61 w 113"/>
                    <a:gd name="T57" fmla="*/ 58 h 143"/>
                    <a:gd name="T58" fmla="*/ 61 w 113"/>
                    <a:gd name="T59" fmla="*/ 66 h 143"/>
                    <a:gd name="T60" fmla="*/ 66 w 113"/>
                    <a:gd name="T61" fmla="*/ 65 h 143"/>
                    <a:gd name="T62" fmla="*/ 25 w 113"/>
                    <a:gd name="T63" fmla="*/ 44 h 143"/>
                    <a:gd name="T64" fmla="*/ 27 w 113"/>
                    <a:gd name="T65" fmla="*/ 46 h 143"/>
                    <a:gd name="T66" fmla="*/ 14 w 113"/>
                    <a:gd name="T67" fmla="*/ 46 h 143"/>
                    <a:gd name="T68" fmla="*/ 10 w 113"/>
                    <a:gd name="T69" fmla="*/ 46 h 143"/>
                    <a:gd name="T70" fmla="*/ 7 w 113"/>
                    <a:gd name="T71" fmla="*/ 54 h 143"/>
                    <a:gd name="T72" fmla="*/ 6 w 113"/>
                    <a:gd name="T73" fmla="*/ 59 h 143"/>
                    <a:gd name="T74" fmla="*/ 10 w 113"/>
                    <a:gd name="T75" fmla="*/ 62 h 143"/>
                    <a:gd name="T76" fmla="*/ 16 w 113"/>
                    <a:gd name="T77" fmla="*/ 58 h 143"/>
                    <a:gd name="T78" fmla="*/ 42 w 113"/>
                    <a:gd name="T79" fmla="*/ 32 h 143"/>
                    <a:gd name="T80" fmla="*/ 43 w 113"/>
                    <a:gd name="T81" fmla="*/ 36 h 143"/>
                    <a:gd name="T82" fmla="*/ 51 w 113"/>
                    <a:gd name="T83" fmla="*/ 46 h 143"/>
                    <a:gd name="T84" fmla="*/ 48 w 113"/>
                    <a:gd name="T85" fmla="*/ 52 h 143"/>
                    <a:gd name="T86" fmla="*/ 52 w 113"/>
                    <a:gd name="T87" fmla="*/ 44 h 143"/>
                    <a:gd name="T88" fmla="*/ 43 w 113"/>
                    <a:gd name="T89" fmla="*/ 34 h 143"/>
                    <a:gd name="T90" fmla="*/ 7 w 113"/>
                    <a:gd name="T91" fmla="*/ 5 h 143"/>
                    <a:gd name="T92" fmla="*/ 0 w 113"/>
                    <a:gd name="T93" fmla="*/ 5 h 143"/>
                    <a:gd name="T94" fmla="*/ 15 w 113"/>
                    <a:gd name="T95" fmla="*/ 7 h 143"/>
                    <a:gd name="T96" fmla="*/ 15 w 113"/>
                    <a:gd name="T97" fmla="*/ 4 h 143"/>
                    <a:gd name="T98" fmla="*/ 33 w 113"/>
                    <a:gd name="T99" fmla="*/ 23 h 143"/>
                    <a:gd name="T100" fmla="*/ 35 w 113"/>
                    <a:gd name="T101" fmla="*/ 7 h 143"/>
                    <a:gd name="T102" fmla="*/ 31 w 113"/>
                    <a:gd name="T103" fmla="*/ 3 h 143"/>
                    <a:gd name="T104" fmla="*/ 22 w 113"/>
                    <a:gd name="T105" fmla="*/ 1 h 143"/>
                    <a:gd name="T106" fmla="*/ 35 w 113"/>
                    <a:gd name="T107" fmla="*/ 10 h 143"/>
                    <a:gd name="T108" fmla="*/ 31 w 113"/>
                    <a:gd name="T109" fmla="*/ 19 h 143"/>
                    <a:gd name="T110" fmla="*/ 32 w 113"/>
                    <a:gd name="T111" fmla="*/ 24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3" h="143">
                      <a:moveTo>
                        <a:pt x="104" y="136"/>
                      </a:moveTo>
                      <a:lnTo>
                        <a:pt x="104" y="134"/>
                      </a:lnTo>
                      <a:lnTo>
                        <a:pt x="103" y="133"/>
                      </a:lnTo>
                      <a:lnTo>
                        <a:pt x="101" y="136"/>
                      </a:lnTo>
                      <a:lnTo>
                        <a:pt x="100" y="137"/>
                      </a:lnTo>
                      <a:lnTo>
                        <a:pt x="99" y="137"/>
                      </a:lnTo>
                      <a:lnTo>
                        <a:pt x="96" y="136"/>
                      </a:lnTo>
                      <a:lnTo>
                        <a:pt x="94" y="136"/>
                      </a:lnTo>
                      <a:lnTo>
                        <a:pt x="92" y="138"/>
                      </a:lnTo>
                      <a:lnTo>
                        <a:pt x="90" y="139"/>
                      </a:lnTo>
                      <a:lnTo>
                        <a:pt x="90" y="139"/>
                      </a:lnTo>
                      <a:lnTo>
                        <a:pt x="90" y="140"/>
                      </a:lnTo>
                      <a:lnTo>
                        <a:pt x="89" y="141"/>
                      </a:lnTo>
                      <a:lnTo>
                        <a:pt x="89" y="142"/>
                      </a:lnTo>
                      <a:lnTo>
                        <a:pt x="90" y="143"/>
                      </a:lnTo>
                      <a:lnTo>
                        <a:pt x="96" y="143"/>
                      </a:lnTo>
                      <a:lnTo>
                        <a:pt x="100" y="142"/>
                      </a:lnTo>
                      <a:lnTo>
                        <a:pt x="103" y="138"/>
                      </a:lnTo>
                      <a:lnTo>
                        <a:pt x="104" y="136"/>
                      </a:lnTo>
                      <a:close/>
                      <a:moveTo>
                        <a:pt x="107" y="129"/>
                      </a:moveTo>
                      <a:lnTo>
                        <a:pt x="105" y="128"/>
                      </a:lnTo>
                      <a:lnTo>
                        <a:pt x="104" y="129"/>
                      </a:lnTo>
                      <a:lnTo>
                        <a:pt x="104" y="130"/>
                      </a:lnTo>
                      <a:lnTo>
                        <a:pt x="107" y="129"/>
                      </a:lnTo>
                      <a:lnTo>
                        <a:pt x="107" y="129"/>
                      </a:lnTo>
                      <a:close/>
                      <a:moveTo>
                        <a:pt x="107" y="107"/>
                      </a:moveTo>
                      <a:lnTo>
                        <a:pt x="105" y="106"/>
                      </a:lnTo>
                      <a:lnTo>
                        <a:pt x="104" y="108"/>
                      </a:lnTo>
                      <a:lnTo>
                        <a:pt x="105" y="109"/>
                      </a:lnTo>
                      <a:lnTo>
                        <a:pt x="108" y="108"/>
                      </a:lnTo>
                      <a:lnTo>
                        <a:pt x="110" y="109"/>
                      </a:lnTo>
                      <a:lnTo>
                        <a:pt x="112" y="110"/>
                      </a:lnTo>
                      <a:lnTo>
                        <a:pt x="113" y="109"/>
                      </a:lnTo>
                      <a:lnTo>
                        <a:pt x="113" y="109"/>
                      </a:lnTo>
                      <a:lnTo>
                        <a:pt x="111" y="108"/>
                      </a:lnTo>
                      <a:lnTo>
                        <a:pt x="109" y="107"/>
                      </a:lnTo>
                      <a:lnTo>
                        <a:pt x="108" y="107"/>
                      </a:lnTo>
                      <a:lnTo>
                        <a:pt x="107" y="107"/>
                      </a:lnTo>
                      <a:lnTo>
                        <a:pt x="107" y="107"/>
                      </a:lnTo>
                      <a:close/>
                      <a:moveTo>
                        <a:pt x="82" y="112"/>
                      </a:moveTo>
                      <a:lnTo>
                        <a:pt x="85" y="110"/>
                      </a:lnTo>
                      <a:lnTo>
                        <a:pt x="87" y="109"/>
                      </a:lnTo>
                      <a:lnTo>
                        <a:pt x="91" y="104"/>
                      </a:lnTo>
                      <a:lnTo>
                        <a:pt x="90" y="102"/>
                      </a:lnTo>
                      <a:lnTo>
                        <a:pt x="91" y="100"/>
                      </a:lnTo>
                      <a:lnTo>
                        <a:pt x="89" y="100"/>
                      </a:lnTo>
                      <a:lnTo>
                        <a:pt x="88" y="102"/>
                      </a:lnTo>
                      <a:lnTo>
                        <a:pt x="88" y="103"/>
                      </a:lnTo>
                      <a:lnTo>
                        <a:pt x="89" y="103"/>
                      </a:lnTo>
                      <a:lnTo>
                        <a:pt x="89" y="104"/>
                      </a:lnTo>
                      <a:lnTo>
                        <a:pt x="88" y="106"/>
                      </a:lnTo>
                      <a:lnTo>
                        <a:pt x="87" y="106"/>
                      </a:lnTo>
                      <a:lnTo>
                        <a:pt x="87" y="107"/>
                      </a:lnTo>
                      <a:lnTo>
                        <a:pt x="86" y="107"/>
                      </a:lnTo>
                      <a:lnTo>
                        <a:pt x="85" y="109"/>
                      </a:lnTo>
                      <a:lnTo>
                        <a:pt x="82" y="112"/>
                      </a:lnTo>
                      <a:lnTo>
                        <a:pt x="81" y="113"/>
                      </a:lnTo>
                      <a:lnTo>
                        <a:pt x="82" y="112"/>
                      </a:lnTo>
                      <a:lnTo>
                        <a:pt x="82" y="112"/>
                      </a:lnTo>
                      <a:close/>
                      <a:moveTo>
                        <a:pt x="86" y="100"/>
                      </a:moveTo>
                      <a:lnTo>
                        <a:pt x="85" y="100"/>
                      </a:lnTo>
                      <a:lnTo>
                        <a:pt x="84" y="98"/>
                      </a:lnTo>
                      <a:lnTo>
                        <a:pt x="82" y="98"/>
                      </a:lnTo>
                      <a:lnTo>
                        <a:pt x="82" y="98"/>
                      </a:lnTo>
                      <a:lnTo>
                        <a:pt x="82" y="99"/>
                      </a:lnTo>
                      <a:lnTo>
                        <a:pt x="82" y="101"/>
                      </a:lnTo>
                      <a:lnTo>
                        <a:pt x="83" y="100"/>
                      </a:lnTo>
                      <a:lnTo>
                        <a:pt x="86" y="102"/>
                      </a:lnTo>
                      <a:lnTo>
                        <a:pt x="87" y="101"/>
                      </a:lnTo>
                      <a:lnTo>
                        <a:pt x="86" y="100"/>
                      </a:lnTo>
                      <a:close/>
                      <a:moveTo>
                        <a:pt x="71" y="96"/>
                      </a:moveTo>
                      <a:lnTo>
                        <a:pt x="71" y="93"/>
                      </a:lnTo>
                      <a:lnTo>
                        <a:pt x="70" y="91"/>
                      </a:lnTo>
                      <a:lnTo>
                        <a:pt x="68" y="90"/>
                      </a:lnTo>
                      <a:lnTo>
                        <a:pt x="67" y="86"/>
                      </a:lnTo>
                      <a:lnTo>
                        <a:pt x="66" y="83"/>
                      </a:lnTo>
                      <a:lnTo>
                        <a:pt x="65" y="81"/>
                      </a:lnTo>
                      <a:lnTo>
                        <a:pt x="64" y="77"/>
                      </a:lnTo>
                      <a:lnTo>
                        <a:pt x="64" y="79"/>
                      </a:lnTo>
                      <a:lnTo>
                        <a:pt x="64" y="80"/>
                      </a:lnTo>
                      <a:lnTo>
                        <a:pt x="65" y="82"/>
                      </a:lnTo>
                      <a:lnTo>
                        <a:pt x="66" y="86"/>
                      </a:lnTo>
                      <a:lnTo>
                        <a:pt x="67" y="87"/>
                      </a:lnTo>
                      <a:lnTo>
                        <a:pt x="66" y="88"/>
                      </a:lnTo>
                      <a:lnTo>
                        <a:pt x="65" y="88"/>
                      </a:lnTo>
                      <a:lnTo>
                        <a:pt x="64" y="89"/>
                      </a:lnTo>
                      <a:lnTo>
                        <a:pt x="66" y="90"/>
                      </a:lnTo>
                      <a:lnTo>
                        <a:pt x="69" y="92"/>
                      </a:lnTo>
                      <a:lnTo>
                        <a:pt x="71" y="97"/>
                      </a:lnTo>
                      <a:lnTo>
                        <a:pt x="71" y="96"/>
                      </a:lnTo>
                      <a:lnTo>
                        <a:pt x="71" y="96"/>
                      </a:lnTo>
                      <a:close/>
                      <a:moveTo>
                        <a:pt x="56" y="83"/>
                      </a:moveTo>
                      <a:lnTo>
                        <a:pt x="54" y="82"/>
                      </a:lnTo>
                      <a:lnTo>
                        <a:pt x="54" y="81"/>
                      </a:lnTo>
                      <a:lnTo>
                        <a:pt x="51" y="78"/>
                      </a:lnTo>
                      <a:lnTo>
                        <a:pt x="50" y="77"/>
                      </a:lnTo>
                      <a:lnTo>
                        <a:pt x="49" y="79"/>
                      </a:lnTo>
                      <a:lnTo>
                        <a:pt x="50" y="79"/>
                      </a:lnTo>
                      <a:lnTo>
                        <a:pt x="54" y="8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6" y="83"/>
                      </a:lnTo>
                      <a:close/>
                      <a:moveTo>
                        <a:pt x="84" y="68"/>
                      </a:moveTo>
                      <a:lnTo>
                        <a:pt x="83" y="67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0" y="71"/>
                      </a:lnTo>
                      <a:lnTo>
                        <a:pt x="82" y="71"/>
                      </a:lnTo>
                      <a:lnTo>
                        <a:pt x="84" y="68"/>
                      </a:lnTo>
                      <a:lnTo>
                        <a:pt x="84" y="68"/>
                      </a:lnTo>
                      <a:close/>
                      <a:moveTo>
                        <a:pt x="17" y="64"/>
                      </a:moveTo>
                      <a:lnTo>
                        <a:pt x="16" y="62"/>
                      </a:lnTo>
                      <a:lnTo>
                        <a:pt x="15" y="63"/>
                      </a:lnTo>
                      <a:lnTo>
                        <a:pt x="14" y="63"/>
                      </a:lnTo>
                      <a:lnTo>
                        <a:pt x="13" y="64"/>
                      </a:lnTo>
                      <a:lnTo>
                        <a:pt x="12" y="64"/>
                      </a:lnTo>
                      <a:lnTo>
                        <a:pt x="11" y="64"/>
                      </a:lnTo>
                      <a:lnTo>
                        <a:pt x="12" y="68"/>
                      </a:lnTo>
                      <a:lnTo>
                        <a:pt x="13" y="69"/>
                      </a:lnTo>
                      <a:lnTo>
                        <a:pt x="14" y="73"/>
                      </a:lnTo>
                      <a:lnTo>
                        <a:pt x="15" y="73"/>
                      </a:lnTo>
                      <a:lnTo>
                        <a:pt x="14" y="75"/>
                      </a:lnTo>
                      <a:lnTo>
                        <a:pt x="18" y="75"/>
                      </a:lnTo>
                      <a:lnTo>
                        <a:pt x="19" y="73"/>
                      </a:lnTo>
                      <a:lnTo>
                        <a:pt x="19" y="72"/>
                      </a:lnTo>
                      <a:lnTo>
                        <a:pt x="19" y="72"/>
                      </a:lnTo>
                      <a:lnTo>
                        <a:pt x="19" y="71"/>
                      </a:lnTo>
                      <a:lnTo>
                        <a:pt x="19" y="70"/>
                      </a:lnTo>
                      <a:lnTo>
                        <a:pt x="19" y="66"/>
                      </a:lnTo>
                      <a:lnTo>
                        <a:pt x="18" y="64"/>
                      </a:lnTo>
                      <a:lnTo>
                        <a:pt x="16" y="67"/>
                      </a:lnTo>
                      <a:lnTo>
                        <a:pt x="15" y="66"/>
                      </a:lnTo>
                      <a:lnTo>
                        <a:pt x="17" y="64"/>
                      </a:lnTo>
                      <a:lnTo>
                        <a:pt x="17" y="64"/>
                      </a:lnTo>
                      <a:lnTo>
                        <a:pt x="17" y="64"/>
                      </a:lnTo>
                      <a:close/>
                      <a:moveTo>
                        <a:pt x="66" y="65"/>
                      </a:moveTo>
                      <a:lnTo>
                        <a:pt x="62" y="60"/>
                      </a:lnTo>
                      <a:lnTo>
                        <a:pt x="62" y="59"/>
                      </a:lnTo>
                      <a:lnTo>
                        <a:pt x="60" y="53"/>
                      </a:lnTo>
                      <a:lnTo>
                        <a:pt x="59" y="53"/>
                      </a:lnTo>
                      <a:lnTo>
                        <a:pt x="58" y="53"/>
                      </a:lnTo>
                      <a:lnTo>
                        <a:pt x="58" y="54"/>
                      </a:lnTo>
                      <a:lnTo>
                        <a:pt x="59" y="56"/>
                      </a:lnTo>
                      <a:lnTo>
                        <a:pt x="59" y="57"/>
                      </a:lnTo>
                      <a:lnTo>
                        <a:pt x="61" y="58"/>
                      </a:lnTo>
                      <a:lnTo>
                        <a:pt x="62" y="62"/>
                      </a:lnTo>
                      <a:lnTo>
                        <a:pt x="64" y="63"/>
                      </a:lnTo>
                      <a:lnTo>
                        <a:pt x="63" y="64"/>
                      </a:lnTo>
                      <a:lnTo>
                        <a:pt x="62" y="66"/>
                      </a:lnTo>
                      <a:lnTo>
                        <a:pt x="61" y="66"/>
                      </a:lnTo>
                      <a:lnTo>
                        <a:pt x="62" y="66"/>
                      </a:lnTo>
                      <a:lnTo>
                        <a:pt x="64" y="66"/>
                      </a:lnTo>
                      <a:lnTo>
                        <a:pt x="66" y="66"/>
                      </a:lnTo>
                      <a:lnTo>
                        <a:pt x="66" y="65"/>
                      </a:lnTo>
                      <a:lnTo>
                        <a:pt x="66" y="65"/>
                      </a:lnTo>
                      <a:close/>
                      <a:moveTo>
                        <a:pt x="27" y="46"/>
                      </a:move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8" y="44"/>
                      </a:lnTo>
                      <a:lnTo>
                        <a:pt x="25" y="44"/>
                      </a:lnTo>
                      <a:lnTo>
                        <a:pt x="23" y="45"/>
                      </a:lnTo>
                      <a:lnTo>
                        <a:pt x="22" y="46"/>
                      </a:lnTo>
                      <a:lnTo>
                        <a:pt x="23" y="46"/>
                      </a:lnTo>
                      <a:lnTo>
                        <a:pt x="24" y="46"/>
                      </a:lnTo>
                      <a:lnTo>
                        <a:pt x="27" y="46"/>
                      </a:lnTo>
                      <a:lnTo>
                        <a:pt x="27" y="46"/>
                      </a:lnTo>
                      <a:close/>
                      <a:moveTo>
                        <a:pt x="17" y="53"/>
                      </a:moveTo>
                      <a:lnTo>
                        <a:pt x="15" y="51"/>
                      </a:lnTo>
                      <a:lnTo>
                        <a:pt x="15" y="47"/>
                      </a:lnTo>
                      <a:lnTo>
                        <a:pt x="14" y="46"/>
                      </a:lnTo>
                      <a:lnTo>
                        <a:pt x="15" y="44"/>
                      </a:lnTo>
                      <a:lnTo>
                        <a:pt x="13" y="43"/>
                      </a:lnTo>
                      <a:lnTo>
                        <a:pt x="11" y="41"/>
                      </a:lnTo>
                      <a:lnTo>
                        <a:pt x="10" y="42"/>
                      </a:lnTo>
                      <a:lnTo>
                        <a:pt x="10" y="46"/>
                      </a:lnTo>
                      <a:lnTo>
                        <a:pt x="9" y="47"/>
                      </a:lnTo>
                      <a:lnTo>
                        <a:pt x="6" y="52"/>
                      </a:lnTo>
                      <a:lnTo>
                        <a:pt x="7" y="53"/>
                      </a:lnTo>
                      <a:lnTo>
                        <a:pt x="7" y="53"/>
                      </a:lnTo>
                      <a:lnTo>
                        <a:pt x="7" y="54"/>
                      </a:lnTo>
                      <a:lnTo>
                        <a:pt x="5" y="56"/>
                      </a:lnTo>
                      <a:lnTo>
                        <a:pt x="5" y="55"/>
                      </a:lnTo>
                      <a:lnTo>
                        <a:pt x="3" y="55"/>
                      </a:lnTo>
                      <a:lnTo>
                        <a:pt x="4" y="57"/>
                      </a:lnTo>
                      <a:lnTo>
                        <a:pt x="6" y="59"/>
                      </a:lnTo>
                      <a:lnTo>
                        <a:pt x="7" y="59"/>
                      </a:lnTo>
                      <a:lnTo>
                        <a:pt x="9" y="58"/>
                      </a:lnTo>
                      <a:lnTo>
                        <a:pt x="9" y="60"/>
                      </a:lnTo>
                      <a:lnTo>
                        <a:pt x="10" y="61"/>
                      </a:lnTo>
                      <a:lnTo>
                        <a:pt x="10" y="62"/>
                      </a:lnTo>
                      <a:lnTo>
                        <a:pt x="11" y="61"/>
                      </a:lnTo>
                      <a:lnTo>
                        <a:pt x="14" y="60"/>
                      </a:lnTo>
                      <a:lnTo>
                        <a:pt x="15" y="60"/>
                      </a:lnTo>
                      <a:lnTo>
                        <a:pt x="16" y="59"/>
                      </a:lnTo>
                      <a:lnTo>
                        <a:pt x="16" y="58"/>
                      </a:lnTo>
                      <a:lnTo>
                        <a:pt x="17" y="56"/>
                      </a:lnTo>
                      <a:lnTo>
                        <a:pt x="17" y="53"/>
                      </a:lnTo>
                      <a:lnTo>
                        <a:pt x="17" y="53"/>
                      </a:lnTo>
                      <a:close/>
                      <a:moveTo>
                        <a:pt x="43" y="34"/>
                      </a:moveTo>
                      <a:lnTo>
                        <a:pt x="42" y="32"/>
                      </a:lnTo>
                      <a:lnTo>
                        <a:pt x="41" y="32"/>
                      </a:lnTo>
                      <a:lnTo>
                        <a:pt x="41" y="34"/>
                      </a:lnTo>
                      <a:lnTo>
                        <a:pt x="40" y="36"/>
                      </a:lnTo>
                      <a:lnTo>
                        <a:pt x="42" y="35"/>
                      </a:lnTo>
                      <a:lnTo>
                        <a:pt x="43" y="36"/>
                      </a:lnTo>
                      <a:lnTo>
                        <a:pt x="45" y="38"/>
                      </a:lnTo>
                      <a:lnTo>
                        <a:pt x="48" y="38"/>
                      </a:lnTo>
                      <a:lnTo>
                        <a:pt x="49" y="41"/>
                      </a:lnTo>
                      <a:lnTo>
                        <a:pt x="51" y="43"/>
                      </a:lnTo>
                      <a:lnTo>
                        <a:pt x="51" y="46"/>
                      </a:lnTo>
                      <a:lnTo>
                        <a:pt x="50" y="47"/>
                      </a:lnTo>
                      <a:lnTo>
                        <a:pt x="49" y="50"/>
                      </a:lnTo>
                      <a:lnTo>
                        <a:pt x="47" y="50"/>
                      </a:lnTo>
                      <a:lnTo>
                        <a:pt x="47" y="51"/>
                      </a:lnTo>
                      <a:lnTo>
                        <a:pt x="48" y="52"/>
                      </a:lnTo>
                      <a:lnTo>
                        <a:pt x="49" y="53"/>
                      </a:lnTo>
                      <a:lnTo>
                        <a:pt x="50" y="54"/>
                      </a:lnTo>
                      <a:lnTo>
                        <a:pt x="50" y="51"/>
                      </a:lnTo>
                      <a:lnTo>
                        <a:pt x="51" y="48"/>
                      </a:lnTo>
                      <a:lnTo>
                        <a:pt x="52" y="44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48" y="38"/>
                      </a:lnTo>
                      <a:lnTo>
                        <a:pt x="45" y="37"/>
                      </a:lnTo>
                      <a:lnTo>
                        <a:pt x="43" y="34"/>
                      </a:lnTo>
                      <a:lnTo>
                        <a:pt x="43" y="34"/>
                      </a:lnTo>
                      <a:close/>
                      <a:moveTo>
                        <a:pt x="10" y="4"/>
                      </a:move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9" y="9"/>
                      </a:lnTo>
                      <a:lnTo>
                        <a:pt x="15" y="7"/>
                      </a:lnTo>
                      <a:lnTo>
                        <a:pt x="21" y="6"/>
                      </a:lnTo>
                      <a:lnTo>
                        <a:pt x="21" y="5"/>
                      </a:lnTo>
                      <a:lnTo>
                        <a:pt x="21" y="4"/>
                      </a:lnTo>
                      <a:lnTo>
                        <a:pt x="18" y="5"/>
                      </a:lnTo>
                      <a:lnTo>
                        <a:pt x="15" y="4"/>
                      </a:lnTo>
                      <a:lnTo>
                        <a:pt x="14" y="5"/>
                      </a:lnTo>
                      <a:lnTo>
                        <a:pt x="12" y="5"/>
                      </a:lnTo>
                      <a:lnTo>
                        <a:pt x="10" y="4"/>
                      </a:lnTo>
                      <a:close/>
                      <a:moveTo>
                        <a:pt x="32" y="24"/>
                      </a:move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8" y="14"/>
                      </a:lnTo>
                      <a:lnTo>
                        <a:pt x="38" y="10"/>
                      </a:lnTo>
                      <a:lnTo>
                        <a:pt x="36" y="8"/>
                      </a:lnTo>
                      <a:lnTo>
                        <a:pt x="35" y="7"/>
                      </a:lnTo>
                      <a:lnTo>
                        <a:pt x="34" y="6"/>
                      </a:lnTo>
                      <a:lnTo>
                        <a:pt x="35" y="5"/>
                      </a:lnTo>
                      <a:lnTo>
                        <a:pt x="34" y="5"/>
                      </a:lnTo>
                      <a:lnTo>
                        <a:pt x="33" y="4"/>
                      </a:lnTo>
                      <a:lnTo>
                        <a:pt x="31" y="3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1"/>
                      </a:lnTo>
                      <a:lnTo>
                        <a:pt x="25" y="1"/>
                      </a:lnTo>
                      <a:lnTo>
                        <a:pt x="30" y="2"/>
                      </a:lnTo>
                      <a:lnTo>
                        <a:pt x="33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3" y="16"/>
                      </a:lnTo>
                      <a:lnTo>
                        <a:pt x="33" y="18"/>
                      </a:lnTo>
                      <a:lnTo>
                        <a:pt x="31" y="19"/>
                      </a:lnTo>
                      <a:lnTo>
                        <a:pt x="29" y="21"/>
                      </a:lnTo>
                      <a:lnTo>
                        <a:pt x="30" y="22"/>
                      </a:lnTo>
                      <a:lnTo>
                        <a:pt x="31" y="25"/>
                      </a:lnTo>
                      <a:lnTo>
                        <a:pt x="32" y="24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E475B6-84C1-AE76-032C-ED846D70A4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2287" y="3786188"/>
                  <a:ext cx="47625" cy="96838"/>
                </a:xfrm>
                <a:custGeom>
                  <a:avLst/>
                  <a:gdLst>
                    <a:gd name="T0" fmla="*/ 6 w 30"/>
                    <a:gd name="T1" fmla="*/ 61 h 61"/>
                    <a:gd name="T2" fmla="*/ 11 w 30"/>
                    <a:gd name="T3" fmla="*/ 54 h 61"/>
                    <a:gd name="T4" fmla="*/ 15 w 30"/>
                    <a:gd name="T5" fmla="*/ 53 h 61"/>
                    <a:gd name="T6" fmla="*/ 20 w 30"/>
                    <a:gd name="T7" fmla="*/ 46 h 61"/>
                    <a:gd name="T8" fmla="*/ 23 w 30"/>
                    <a:gd name="T9" fmla="*/ 34 h 61"/>
                    <a:gd name="T10" fmla="*/ 22 w 30"/>
                    <a:gd name="T11" fmla="*/ 32 h 61"/>
                    <a:gd name="T12" fmla="*/ 25 w 30"/>
                    <a:gd name="T13" fmla="*/ 24 h 61"/>
                    <a:gd name="T14" fmla="*/ 24 w 30"/>
                    <a:gd name="T15" fmla="*/ 20 h 61"/>
                    <a:gd name="T16" fmla="*/ 29 w 30"/>
                    <a:gd name="T17" fmla="*/ 10 h 61"/>
                    <a:gd name="T18" fmla="*/ 30 w 30"/>
                    <a:gd name="T19" fmla="*/ 3 h 61"/>
                    <a:gd name="T20" fmla="*/ 26 w 30"/>
                    <a:gd name="T21" fmla="*/ 3 h 61"/>
                    <a:gd name="T22" fmla="*/ 26 w 30"/>
                    <a:gd name="T23" fmla="*/ 0 h 61"/>
                    <a:gd name="T24" fmla="*/ 22 w 30"/>
                    <a:gd name="T25" fmla="*/ 0 h 61"/>
                    <a:gd name="T26" fmla="*/ 13 w 30"/>
                    <a:gd name="T27" fmla="*/ 14 h 61"/>
                    <a:gd name="T28" fmla="*/ 9 w 30"/>
                    <a:gd name="T29" fmla="*/ 11 h 61"/>
                    <a:gd name="T30" fmla="*/ 7 w 30"/>
                    <a:gd name="T31" fmla="*/ 13 h 61"/>
                    <a:gd name="T32" fmla="*/ 7 w 30"/>
                    <a:gd name="T33" fmla="*/ 16 h 61"/>
                    <a:gd name="T34" fmla="*/ 4 w 30"/>
                    <a:gd name="T35" fmla="*/ 35 h 61"/>
                    <a:gd name="T36" fmla="*/ 0 w 30"/>
                    <a:gd name="T37" fmla="*/ 61 h 61"/>
                    <a:gd name="T38" fmla="*/ 6 w 30"/>
                    <a:gd name="T39" fmla="*/ 61 h 61"/>
                    <a:gd name="T40" fmla="*/ 6 w 30"/>
                    <a:gd name="T4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61">
                      <a:moveTo>
                        <a:pt x="6" y="61"/>
                      </a:moveTo>
                      <a:lnTo>
                        <a:pt x="11" y="54"/>
                      </a:lnTo>
                      <a:lnTo>
                        <a:pt x="15" y="53"/>
                      </a:lnTo>
                      <a:lnTo>
                        <a:pt x="20" y="46"/>
                      </a:lnTo>
                      <a:lnTo>
                        <a:pt x="23" y="34"/>
                      </a:lnTo>
                      <a:lnTo>
                        <a:pt x="22" y="32"/>
                      </a:lnTo>
                      <a:lnTo>
                        <a:pt x="25" y="24"/>
                      </a:lnTo>
                      <a:lnTo>
                        <a:pt x="24" y="20"/>
                      </a:lnTo>
                      <a:lnTo>
                        <a:pt x="29" y="10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6" y="0"/>
                      </a:lnTo>
                      <a:lnTo>
                        <a:pt x="22" y="0"/>
                      </a:lnTo>
                      <a:lnTo>
                        <a:pt x="13" y="14"/>
                      </a:lnTo>
                      <a:lnTo>
                        <a:pt x="9" y="11"/>
                      </a:lnTo>
                      <a:lnTo>
                        <a:pt x="7" y="13"/>
                      </a:lnTo>
                      <a:lnTo>
                        <a:pt x="7" y="16"/>
                      </a:lnTo>
                      <a:lnTo>
                        <a:pt x="4" y="35"/>
                      </a:lnTo>
                      <a:lnTo>
                        <a:pt x="0" y="61"/>
                      </a:lnTo>
                      <a:lnTo>
                        <a:pt x="6" y="61"/>
                      </a:lnTo>
                      <a:lnTo>
                        <a:pt x="6" y="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E41E8B-4E21-875A-3A50-C180B09AB1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49487" y="1549401"/>
                  <a:ext cx="2525712" cy="1347788"/>
                </a:xfrm>
                <a:custGeom>
                  <a:avLst/>
                  <a:gdLst>
                    <a:gd name="T0" fmla="*/ 1194 w 1591"/>
                    <a:gd name="T1" fmla="*/ 665 h 849"/>
                    <a:gd name="T2" fmla="*/ 32 w 1591"/>
                    <a:gd name="T3" fmla="*/ 652 h 849"/>
                    <a:gd name="T4" fmla="*/ 1323 w 1591"/>
                    <a:gd name="T5" fmla="*/ 649 h 849"/>
                    <a:gd name="T6" fmla="*/ 1366 w 1591"/>
                    <a:gd name="T7" fmla="*/ 743 h 849"/>
                    <a:gd name="T8" fmla="*/ 1346 w 1591"/>
                    <a:gd name="T9" fmla="*/ 649 h 849"/>
                    <a:gd name="T10" fmla="*/ 1061 w 1591"/>
                    <a:gd name="T11" fmla="*/ 389 h 849"/>
                    <a:gd name="T12" fmla="*/ 1026 w 1591"/>
                    <a:gd name="T13" fmla="*/ 381 h 849"/>
                    <a:gd name="T14" fmla="*/ 1062 w 1591"/>
                    <a:gd name="T15" fmla="*/ 353 h 849"/>
                    <a:gd name="T16" fmla="*/ 1180 w 1591"/>
                    <a:gd name="T17" fmla="*/ 269 h 849"/>
                    <a:gd name="T18" fmla="*/ 890 w 1591"/>
                    <a:gd name="T19" fmla="*/ 256 h 849"/>
                    <a:gd name="T20" fmla="*/ 868 w 1591"/>
                    <a:gd name="T21" fmla="*/ 286 h 849"/>
                    <a:gd name="T22" fmla="*/ 697 w 1591"/>
                    <a:gd name="T23" fmla="*/ 274 h 849"/>
                    <a:gd name="T24" fmla="*/ 476 w 1591"/>
                    <a:gd name="T25" fmla="*/ 243 h 849"/>
                    <a:gd name="T26" fmla="*/ 251 w 1591"/>
                    <a:gd name="T27" fmla="*/ 242 h 849"/>
                    <a:gd name="T28" fmla="*/ 91 w 1591"/>
                    <a:gd name="T29" fmla="*/ 491 h 849"/>
                    <a:gd name="T30" fmla="*/ 108 w 1591"/>
                    <a:gd name="T31" fmla="*/ 688 h 849"/>
                    <a:gd name="T32" fmla="*/ 626 w 1591"/>
                    <a:gd name="T33" fmla="*/ 691 h 849"/>
                    <a:gd name="T34" fmla="*/ 775 w 1591"/>
                    <a:gd name="T35" fmla="*/ 697 h 849"/>
                    <a:gd name="T36" fmla="*/ 838 w 1591"/>
                    <a:gd name="T37" fmla="*/ 755 h 849"/>
                    <a:gd name="T38" fmla="*/ 773 w 1591"/>
                    <a:gd name="T39" fmla="*/ 847 h 849"/>
                    <a:gd name="T40" fmla="*/ 848 w 1591"/>
                    <a:gd name="T41" fmla="*/ 819 h 849"/>
                    <a:gd name="T42" fmla="*/ 1022 w 1591"/>
                    <a:gd name="T43" fmla="*/ 775 h 849"/>
                    <a:gd name="T44" fmla="*/ 1110 w 1591"/>
                    <a:gd name="T45" fmla="*/ 812 h 849"/>
                    <a:gd name="T46" fmla="*/ 1172 w 1591"/>
                    <a:gd name="T47" fmla="*/ 682 h 849"/>
                    <a:gd name="T48" fmla="*/ 1334 w 1591"/>
                    <a:gd name="T49" fmla="*/ 632 h 849"/>
                    <a:gd name="T50" fmla="*/ 1284 w 1591"/>
                    <a:gd name="T51" fmla="*/ 433 h 849"/>
                    <a:gd name="T52" fmla="*/ 1097 w 1591"/>
                    <a:gd name="T53" fmla="*/ 385 h 849"/>
                    <a:gd name="T54" fmla="*/ 920 w 1591"/>
                    <a:gd name="T55" fmla="*/ 636 h 849"/>
                    <a:gd name="T56" fmla="*/ 783 w 1591"/>
                    <a:gd name="T57" fmla="*/ 467 h 849"/>
                    <a:gd name="T58" fmla="*/ 1030 w 1591"/>
                    <a:gd name="T59" fmla="*/ 308 h 849"/>
                    <a:gd name="T60" fmla="*/ 1014 w 1591"/>
                    <a:gd name="T61" fmla="*/ 259 h 849"/>
                    <a:gd name="T62" fmla="*/ 617 w 1591"/>
                    <a:gd name="T63" fmla="*/ 221 h 849"/>
                    <a:gd name="T64" fmla="*/ 749 w 1591"/>
                    <a:gd name="T65" fmla="*/ 248 h 849"/>
                    <a:gd name="T66" fmla="*/ 780 w 1591"/>
                    <a:gd name="T67" fmla="*/ 191 h 849"/>
                    <a:gd name="T68" fmla="*/ 854 w 1591"/>
                    <a:gd name="T69" fmla="*/ 165 h 849"/>
                    <a:gd name="T70" fmla="*/ 1130 w 1591"/>
                    <a:gd name="T71" fmla="*/ 158 h 849"/>
                    <a:gd name="T72" fmla="*/ 1194 w 1591"/>
                    <a:gd name="T73" fmla="*/ 236 h 849"/>
                    <a:gd name="T74" fmla="*/ 1163 w 1591"/>
                    <a:gd name="T75" fmla="*/ 346 h 849"/>
                    <a:gd name="T76" fmla="*/ 1315 w 1591"/>
                    <a:gd name="T77" fmla="*/ 346 h 849"/>
                    <a:gd name="T78" fmla="*/ 1343 w 1591"/>
                    <a:gd name="T79" fmla="*/ 248 h 849"/>
                    <a:gd name="T80" fmla="*/ 1110 w 1591"/>
                    <a:gd name="T81" fmla="*/ 182 h 849"/>
                    <a:gd name="T82" fmla="*/ 961 w 1591"/>
                    <a:gd name="T83" fmla="*/ 165 h 849"/>
                    <a:gd name="T84" fmla="*/ 976 w 1591"/>
                    <a:gd name="T85" fmla="*/ 192 h 849"/>
                    <a:gd name="T86" fmla="*/ 523 w 1591"/>
                    <a:gd name="T87" fmla="*/ 187 h 849"/>
                    <a:gd name="T88" fmla="*/ 1040 w 1591"/>
                    <a:gd name="T89" fmla="*/ 136 h 849"/>
                    <a:gd name="T90" fmla="*/ 861 w 1591"/>
                    <a:gd name="T91" fmla="*/ 114 h 849"/>
                    <a:gd name="T92" fmla="*/ 764 w 1591"/>
                    <a:gd name="T93" fmla="*/ 146 h 849"/>
                    <a:gd name="T94" fmla="*/ 1060 w 1591"/>
                    <a:gd name="T95" fmla="*/ 128 h 849"/>
                    <a:gd name="T96" fmla="*/ 1132 w 1591"/>
                    <a:gd name="T97" fmla="*/ 126 h 849"/>
                    <a:gd name="T98" fmla="*/ 656 w 1591"/>
                    <a:gd name="T99" fmla="*/ 115 h 849"/>
                    <a:gd name="T100" fmla="*/ 1088 w 1591"/>
                    <a:gd name="T101" fmla="*/ 90 h 849"/>
                    <a:gd name="T102" fmla="*/ 899 w 1591"/>
                    <a:gd name="T103" fmla="*/ 72 h 849"/>
                    <a:gd name="T104" fmla="*/ 971 w 1591"/>
                    <a:gd name="T105" fmla="*/ 59 h 849"/>
                    <a:gd name="T106" fmla="*/ 1153 w 1591"/>
                    <a:gd name="T107" fmla="*/ 32 h 849"/>
                    <a:gd name="T108" fmla="*/ 1222 w 1591"/>
                    <a:gd name="T109" fmla="*/ 53 h 849"/>
                    <a:gd name="T110" fmla="*/ 1229 w 1591"/>
                    <a:gd name="T111" fmla="*/ 15 h 849"/>
                    <a:gd name="T112" fmla="*/ 1203 w 1591"/>
                    <a:gd name="T113" fmla="*/ 69 h 849"/>
                    <a:gd name="T114" fmla="*/ 1296 w 1591"/>
                    <a:gd name="T115" fmla="*/ 99 h 849"/>
                    <a:gd name="T116" fmla="*/ 1492 w 1591"/>
                    <a:gd name="T117" fmla="*/ 34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91" h="849">
                      <a:moveTo>
                        <a:pt x="1177" y="745"/>
                      </a:moveTo>
                      <a:lnTo>
                        <a:pt x="1174" y="733"/>
                      </a:lnTo>
                      <a:lnTo>
                        <a:pt x="1165" y="740"/>
                      </a:lnTo>
                      <a:lnTo>
                        <a:pt x="1166" y="748"/>
                      </a:lnTo>
                      <a:lnTo>
                        <a:pt x="1188" y="758"/>
                      </a:lnTo>
                      <a:lnTo>
                        <a:pt x="1194" y="757"/>
                      </a:lnTo>
                      <a:lnTo>
                        <a:pt x="1207" y="747"/>
                      </a:lnTo>
                      <a:lnTo>
                        <a:pt x="1190" y="747"/>
                      </a:lnTo>
                      <a:lnTo>
                        <a:pt x="1177" y="745"/>
                      </a:lnTo>
                      <a:lnTo>
                        <a:pt x="1177" y="745"/>
                      </a:lnTo>
                      <a:close/>
                      <a:moveTo>
                        <a:pt x="1231" y="685"/>
                      </a:moveTo>
                      <a:lnTo>
                        <a:pt x="1231" y="681"/>
                      </a:lnTo>
                      <a:lnTo>
                        <a:pt x="1216" y="671"/>
                      </a:lnTo>
                      <a:lnTo>
                        <a:pt x="1194" y="665"/>
                      </a:lnTo>
                      <a:lnTo>
                        <a:pt x="1187" y="667"/>
                      </a:lnTo>
                      <a:lnTo>
                        <a:pt x="1200" y="678"/>
                      </a:lnTo>
                      <a:lnTo>
                        <a:pt x="1222" y="686"/>
                      </a:lnTo>
                      <a:lnTo>
                        <a:pt x="1231" y="685"/>
                      </a:lnTo>
                      <a:lnTo>
                        <a:pt x="1231" y="685"/>
                      </a:lnTo>
                      <a:close/>
                      <a:moveTo>
                        <a:pt x="90" y="699"/>
                      </a:moveTo>
                      <a:lnTo>
                        <a:pt x="91" y="686"/>
                      </a:lnTo>
                      <a:lnTo>
                        <a:pt x="79" y="677"/>
                      </a:lnTo>
                      <a:lnTo>
                        <a:pt x="78" y="665"/>
                      </a:lnTo>
                      <a:lnTo>
                        <a:pt x="77" y="658"/>
                      </a:lnTo>
                      <a:lnTo>
                        <a:pt x="62" y="655"/>
                      </a:lnTo>
                      <a:lnTo>
                        <a:pt x="53" y="652"/>
                      </a:lnTo>
                      <a:lnTo>
                        <a:pt x="38" y="647"/>
                      </a:lnTo>
                      <a:lnTo>
                        <a:pt x="32" y="652"/>
                      </a:lnTo>
                      <a:lnTo>
                        <a:pt x="30" y="664"/>
                      </a:lnTo>
                      <a:lnTo>
                        <a:pt x="46" y="669"/>
                      </a:lnTo>
                      <a:lnTo>
                        <a:pt x="45" y="676"/>
                      </a:lnTo>
                      <a:lnTo>
                        <a:pt x="55" y="684"/>
                      </a:lnTo>
                      <a:lnTo>
                        <a:pt x="55" y="691"/>
                      </a:lnTo>
                      <a:lnTo>
                        <a:pt x="79" y="703"/>
                      </a:lnTo>
                      <a:lnTo>
                        <a:pt x="90" y="699"/>
                      </a:lnTo>
                      <a:lnTo>
                        <a:pt x="90" y="699"/>
                      </a:lnTo>
                      <a:close/>
                      <a:moveTo>
                        <a:pt x="1346" y="649"/>
                      </a:moveTo>
                      <a:lnTo>
                        <a:pt x="1360" y="635"/>
                      </a:lnTo>
                      <a:lnTo>
                        <a:pt x="1365" y="628"/>
                      </a:lnTo>
                      <a:lnTo>
                        <a:pt x="1358" y="627"/>
                      </a:lnTo>
                      <a:lnTo>
                        <a:pt x="1339" y="635"/>
                      </a:lnTo>
                      <a:lnTo>
                        <a:pt x="1323" y="649"/>
                      </a:lnTo>
                      <a:lnTo>
                        <a:pt x="1293" y="685"/>
                      </a:lnTo>
                      <a:lnTo>
                        <a:pt x="1274" y="699"/>
                      </a:lnTo>
                      <a:lnTo>
                        <a:pt x="1279" y="705"/>
                      </a:lnTo>
                      <a:lnTo>
                        <a:pt x="1265" y="713"/>
                      </a:lnTo>
                      <a:lnTo>
                        <a:pt x="1266" y="720"/>
                      </a:lnTo>
                      <a:lnTo>
                        <a:pt x="1302" y="720"/>
                      </a:lnTo>
                      <a:lnTo>
                        <a:pt x="1322" y="719"/>
                      </a:lnTo>
                      <a:lnTo>
                        <a:pt x="1338" y="725"/>
                      </a:lnTo>
                      <a:lnTo>
                        <a:pt x="1322" y="736"/>
                      </a:lnTo>
                      <a:lnTo>
                        <a:pt x="1333" y="736"/>
                      </a:lnTo>
                      <a:lnTo>
                        <a:pt x="1360" y="717"/>
                      </a:lnTo>
                      <a:lnTo>
                        <a:pt x="1364" y="719"/>
                      </a:lnTo>
                      <a:lnTo>
                        <a:pt x="1355" y="738"/>
                      </a:lnTo>
                      <a:lnTo>
                        <a:pt x="1366" y="743"/>
                      </a:lnTo>
                      <a:lnTo>
                        <a:pt x="1375" y="742"/>
                      </a:lnTo>
                      <a:lnTo>
                        <a:pt x="1388" y="721"/>
                      </a:lnTo>
                      <a:lnTo>
                        <a:pt x="1386" y="707"/>
                      </a:lnTo>
                      <a:lnTo>
                        <a:pt x="1388" y="695"/>
                      </a:lnTo>
                      <a:lnTo>
                        <a:pt x="1374" y="699"/>
                      </a:lnTo>
                      <a:lnTo>
                        <a:pt x="1384" y="682"/>
                      </a:lnTo>
                      <a:lnTo>
                        <a:pt x="1368" y="675"/>
                      </a:lnTo>
                      <a:lnTo>
                        <a:pt x="1358" y="680"/>
                      </a:lnTo>
                      <a:lnTo>
                        <a:pt x="1343" y="674"/>
                      </a:lnTo>
                      <a:lnTo>
                        <a:pt x="1352" y="666"/>
                      </a:lnTo>
                      <a:lnTo>
                        <a:pt x="1341" y="662"/>
                      </a:lnTo>
                      <a:lnTo>
                        <a:pt x="1327" y="669"/>
                      </a:lnTo>
                      <a:lnTo>
                        <a:pt x="1346" y="649"/>
                      </a:lnTo>
                      <a:lnTo>
                        <a:pt x="1346" y="649"/>
                      </a:lnTo>
                      <a:close/>
                      <a:moveTo>
                        <a:pt x="13" y="569"/>
                      </a:moveTo>
                      <a:lnTo>
                        <a:pt x="6" y="577"/>
                      </a:lnTo>
                      <a:lnTo>
                        <a:pt x="0" y="587"/>
                      </a:lnTo>
                      <a:lnTo>
                        <a:pt x="4" y="593"/>
                      </a:lnTo>
                      <a:lnTo>
                        <a:pt x="2" y="604"/>
                      </a:lnTo>
                      <a:lnTo>
                        <a:pt x="4" y="615"/>
                      </a:lnTo>
                      <a:lnTo>
                        <a:pt x="12" y="615"/>
                      </a:lnTo>
                      <a:lnTo>
                        <a:pt x="11" y="596"/>
                      </a:lnTo>
                      <a:lnTo>
                        <a:pt x="38" y="570"/>
                      </a:lnTo>
                      <a:lnTo>
                        <a:pt x="19" y="572"/>
                      </a:lnTo>
                      <a:lnTo>
                        <a:pt x="13" y="569"/>
                      </a:lnTo>
                      <a:lnTo>
                        <a:pt x="13" y="569"/>
                      </a:lnTo>
                      <a:close/>
                      <a:moveTo>
                        <a:pt x="1062" y="394"/>
                      </a:moveTo>
                      <a:lnTo>
                        <a:pt x="1061" y="389"/>
                      </a:lnTo>
                      <a:lnTo>
                        <a:pt x="1054" y="389"/>
                      </a:lnTo>
                      <a:lnTo>
                        <a:pt x="1044" y="395"/>
                      </a:lnTo>
                      <a:lnTo>
                        <a:pt x="1042" y="396"/>
                      </a:lnTo>
                      <a:lnTo>
                        <a:pt x="1042" y="403"/>
                      </a:lnTo>
                      <a:lnTo>
                        <a:pt x="1049" y="405"/>
                      </a:lnTo>
                      <a:lnTo>
                        <a:pt x="1062" y="394"/>
                      </a:lnTo>
                      <a:lnTo>
                        <a:pt x="1062" y="394"/>
                      </a:lnTo>
                      <a:close/>
                      <a:moveTo>
                        <a:pt x="1026" y="381"/>
                      </a:moveTo>
                      <a:lnTo>
                        <a:pt x="1029" y="378"/>
                      </a:lnTo>
                      <a:lnTo>
                        <a:pt x="1007" y="378"/>
                      </a:lnTo>
                      <a:lnTo>
                        <a:pt x="988" y="387"/>
                      </a:lnTo>
                      <a:lnTo>
                        <a:pt x="988" y="393"/>
                      </a:lnTo>
                      <a:lnTo>
                        <a:pt x="999" y="394"/>
                      </a:lnTo>
                      <a:lnTo>
                        <a:pt x="1026" y="381"/>
                      </a:lnTo>
                      <a:lnTo>
                        <a:pt x="1026" y="381"/>
                      </a:lnTo>
                      <a:close/>
                      <a:moveTo>
                        <a:pt x="1014" y="320"/>
                      </a:moveTo>
                      <a:lnTo>
                        <a:pt x="1005" y="318"/>
                      </a:lnTo>
                      <a:lnTo>
                        <a:pt x="986" y="338"/>
                      </a:lnTo>
                      <a:lnTo>
                        <a:pt x="972" y="353"/>
                      </a:lnTo>
                      <a:lnTo>
                        <a:pt x="951" y="365"/>
                      </a:lnTo>
                      <a:lnTo>
                        <a:pt x="975" y="362"/>
                      </a:lnTo>
                      <a:lnTo>
                        <a:pt x="971" y="375"/>
                      </a:lnTo>
                      <a:lnTo>
                        <a:pt x="1002" y="364"/>
                      </a:lnTo>
                      <a:lnTo>
                        <a:pt x="1026" y="353"/>
                      </a:lnTo>
                      <a:lnTo>
                        <a:pt x="1028" y="362"/>
                      </a:lnTo>
                      <a:lnTo>
                        <a:pt x="1051" y="367"/>
                      </a:lnTo>
                      <a:lnTo>
                        <a:pt x="1068" y="360"/>
                      </a:lnTo>
                      <a:lnTo>
                        <a:pt x="1062" y="353"/>
                      </a:lnTo>
                      <a:lnTo>
                        <a:pt x="1049" y="355"/>
                      </a:lnTo>
                      <a:lnTo>
                        <a:pt x="1054" y="345"/>
                      </a:lnTo>
                      <a:lnTo>
                        <a:pt x="1040" y="339"/>
                      </a:lnTo>
                      <a:lnTo>
                        <a:pt x="1027" y="331"/>
                      </a:lnTo>
                      <a:lnTo>
                        <a:pt x="1022" y="325"/>
                      </a:lnTo>
                      <a:lnTo>
                        <a:pt x="1011" y="329"/>
                      </a:lnTo>
                      <a:lnTo>
                        <a:pt x="1014" y="320"/>
                      </a:lnTo>
                      <a:lnTo>
                        <a:pt x="1014" y="320"/>
                      </a:lnTo>
                      <a:close/>
                      <a:moveTo>
                        <a:pt x="1181" y="289"/>
                      </a:moveTo>
                      <a:lnTo>
                        <a:pt x="1195" y="283"/>
                      </a:lnTo>
                      <a:lnTo>
                        <a:pt x="1199" y="281"/>
                      </a:lnTo>
                      <a:lnTo>
                        <a:pt x="1204" y="271"/>
                      </a:lnTo>
                      <a:lnTo>
                        <a:pt x="1195" y="266"/>
                      </a:lnTo>
                      <a:lnTo>
                        <a:pt x="1180" y="269"/>
                      </a:lnTo>
                      <a:lnTo>
                        <a:pt x="1166" y="281"/>
                      </a:lnTo>
                      <a:lnTo>
                        <a:pt x="1163" y="290"/>
                      </a:lnTo>
                      <a:lnTo>
                        <a:pt x="1181" y="289"/>
                      </a:lnTo>
                      <a:lnTo>
                        <a:pt x="1181" y="289"/>
                      </a:lnTo>
                      <a:close/>
                      <a:moveTo>
                        <a:pt x="906" y="249"/>
                      </a:moveTo>
                      <a:lnTo>
                        <a:pt x="902" y="241"/>
                      </a:lnTo>
                      <a:lnTo>
                        <a:pt x="901" y="238"/>
                      </a:lnTo>
                      <a:lnTo>
                        <a:pt x="896" y="234"/>
                      </a:lnTo>
                      <a:lnTo>
                        <a:pt x="885" y="228"/>
                      </a:lnTo>
                      <a:lnTo>
                        <a:pt x="866" y="238"/>
                      </a:lnTo>
                      <a:lnTo>
                        <a:pt x="847" y="243"/>
                      </a:lnTo>
                      <a:lnTo>
                        <a:pt x="860" y="253"/>
                      </a:lnTo>
                      <a:lnTo>
                        <a:pt x="874" y="251"/>
                      </a:lnTo>
                      <a:lnTo>
                        <a:pt x="890" y="256"/>
                      </a:lnTo>
                      <a:lnTo>
                        <a:pt x="906" y="249"/>
                      </a:lnTo>
                      <a:close/>
                      <a:moveTo>
                        <a:pt x="989" y="241"/>
                      </a:moveTo>
                      <a:lnTo>
                        <a:pt x="965" y="238"/>
                      </a:lnTo>
                      <a:lnTo>
                        <a:pt x="986" y="228"/>
                      </a:lnTo>
                      <a:lnTo>
                        <a:pt x="984" y="206"/>
                      </a:lnTo>
                      <a:lnTo>
                        <a:pt x="977" y="197"/>
                      </a:lnTo>
                      <a:lnTo>
                        <a:pt x="960" y="194"/>
                      </a:lnTo>
                      <a:lnTo>
                        <a:pt x="930" y="208"/>
                      </a:lnTo>
                      <a:lnTo>
                        <a:pt x="910" y="230"/>
                      </a:lnTo>
                      <a:lnTo>
                        <a:pt x="921" y="238"/>
                      </a:lnTo>
                      <a:lnTo>
                        <a:pt x="927" y="250"/>
                      </a:lnTo>
                      <a:lnTo>
                        <a:pt x="903" y="270"/>
                      </a:lnTo>
                      <a:lnTo>
                        <a:pt x="891" y="269"/>
                      </a:lnTo>
                      <a:lnTo>
                        <a:pt x="868" y="286"/>
                      </a:lnTo>
                      <a:lnTo>
                        <a:pt x="884" y="267"/>
                      </a:lnTo>
                      <a:lnTo>
                        <a:pt x="866" y="260"/>
                      </a:lnTo>
                      <a:lnTo>
                        <a:pt x="849" y="264"/>
                      </a:lnTo>
                      <a:lnTo>
                        <a:pt x="840" y="276"/>
                      </a:lnTo>
                      <a:lnTo>
                        <a:pt x="818" y="276"/>
                      </a:lnTo>
                      <a:lnTo>
                        <a:pt x="791" y="279"/>
                      </a:lnTo>
                      <a:lnTo>
                        <a:pt x="772" y="269"/>
                      </a:lnTo>
                      <a:lnTo>
                        <a:pt x="753" y="271"/>
                      </a:lnTo>
                      <a:lnTo>
                        <a:pt x="747" y="260"/>
                      </a:lnTo>
                      <a:lnTo>
                        <a:pt x="740" y="255"/>
                      </a:lnTo>
                      <a:lnTo>
                        <a:pt x="726" y="257"/>
                      </a:lnTo>
                      <a:lnTo>
                        <a:pt x="706" y="258"/>
                      </a:lnTo>
                      <a:lnTo>
                        <a:pt x="689" y="266"/>
                      </a:lnTo>
                      <a:lnTo>
                        <a:pt x="697" y="274"/>
                      </a:lnTo>
                      <a:lnTo>
                        <a:pt x="671" y="284"/>
                      </a:lnTo>
                      <a:lnTo>
                        <a:pt x="666" y="272"/>
                      </a:lnTo>
                      <a:lnTo>
                        <a:pt x="649" y="276"/>
                      </a:lnTo>
                      <a:lnTo>
                        <a:pt x="605" y="278"/>
                      </a:lnTo>
                      <a:lnTo>
                        <a:pt x="581" y="273"/>
                      </a:lnTo>
                      <a:lnTo>
                        <a:pt x="613" y="264"/>
                      </a:lnTo>
                      <a:lnTo>
                        <a:pt x="603" y="254"/>
                      </a:lnTo>
                      <a:lnTo>
                        <a:pt x="587" y="255"/>
                      </a:lnTo>
                      <a:lnTo>
                        <a:pt x="569" y="251"/>
                      </a:lnTo>
                      <a:lnTo>
                        <a:pt x="541" y="244"/>
                      </a:lnTo>
                      <a:lnTo>
                        <a:pt x="527" y="236"/>
                      </a:lnTo>
                      <a:lnTo>
                        <a:pt x="510" y="234"/>
                      </a:lnTo>
                      <a:lnTo>
                        <a:pt x="497" y="241"/>
                      </a:lnTo>
                      <a:lnTo>
                        <a:pt x="476" y="243"/>
                      </a:lnTo>
                      <a:lnTo>
                        <a:pt x="490" y="228"/>
                      </a:lnTo>
                      <a:lnTo>
                        <a:pt x="455" y="241"/>
                      </a:lnTo>
                      <a:lnTo>
                        <a:pt x="449" y="225"/>
                      </a:lnTo>
                      <a:lnTo>
                        <a:pt x="442" y="222"/>
                      </a:lnTo>
                      <a:lnTo>
                        <a:pt x="428" y="231"/>
                      </a:lnTo>
                      <a:lnTo>
                        <a:pt x="411" y="236"/>
                      </a:lnTo>
                      <a:lnTo>
                        <a:pt x="410" y="227"/>
                      </a:lnTo>
                      <a:lnTo>
                        <a:pt x="379" y="233"/>
                      </a:lnTo>
                      <a:lnTo>
                        <a:pt x="347" y="241"/>
                      </a:lnTo>
                      <a:lnTo>
                        <a:pt x="327" y="240"/>
                      </a:lnTo>
                      <a:lnTo>
                        <a:pt x="301" y="245"/>
                      </a:lnTo>
                      <a:lnTo>
                        <a:pt x="278" y="254"/>
                      </a:lnTo>
                      <a:lnTo>
                        <a:pt x="264" y="252"/>
                      </a:lnTo>
                      <a:lnTo>
                        <a:pt x="251" y="242"/>
                      </a:lnTo>
                      <a:lnTo>
                        <a:pt x="230" y="238"/>
                      </a:lnTo>
                      <a:lnTo>
                        <a:pt x="230" y="238"/>
                      </a:lnTo>
                      <a:lnTo>
                        <a:pt x="139" y="312"/>
                      </a:lnTo>
                      <a:lnTo>
                        <a:pt x="7" y="434"/>
                      </a:lnTo>
                      <a:lnTo>
                        <a:pt x="23" y="434"/>
                      </a:lnTo>
                      <a:lnTo>
                        <a:pt x="32" y="440"/>
                      </a:lnTo>
                      <a:lnTo>
                        <a:pt x="35" y="450"/>
                      </a:lnTo>
                      <a:lnTo>
                        <a:pt x="36" y="465"/>
                      </a:lnTo>
                      <a:lnTo>
                        <a:pt x="64" y="452"/>
                      </a:lnTo>
                      <a:lnTo>
                        <a:pt x="88" y="445"/>
                      </a:lnTo>
                      <a:lnTo>
                        <a:pt x="86" y="456"/>
                      </a:lnTo>
                      <a:lnTo>
                        <a:pt x="88" y="466"/>
                      </a:lnTo>
                      <a:lnTo>
                        <a:pt x="95" y="475"/>
                      </a:lnTo>
                      <a:lnTo>
                        <a:pt x="91" y="491"/>
                      </a:lnTo>
                      <a:lnTo>
                        <a:pt x="85" y="516"/>
                      </a:lnTo>
                      <a:lnTo>
                        <a:pt x="102" y="531"/>
                      </a:lnTo>
                      <a:lnTo>
                        <a:pt x="91" y="544"/>
                      </a:lnTo>
                      <a:lnTo>
                        <a:pt x="71" y="555"/>
                      </a:lnTo>
                      <a:lnTo>
                        <a:pt x="71" y="555"/>
                      </a:lnTo>
                      <a:lnTo>
                        <a:pt x="62" y="566"/>
                      </a:lnTo>
                      <a:lnTo>
                        <a:pt x="70" y="583"/>
                      </a:lnTo>
                      <a:lnTo>
                        <a:pt x="58" y="602"/>
                      </a:lnTo>
                      <a:lnTo>
                        <a:pt x="74" y="611"/>
                      </a:lnTo>
                      <a:lnTo>
                        <a:pt x="60" y="625"/>
                      </a:lnTo>
                      <a:lnTo>
                        <a:pt x="55" y="646"/>
                      </a:lnTo>
                      <a:lnTo>
                        <a:pt x="82" y="655"/>
                      </a:lnTo>
                      <a:lnTo>
                        <a:pt x="87" y="665"/>
                      </a:lnTo>
                      <a:lnTo>
                        <a:pt x="108" y="688"/>
                      </a:lnTo>
                      <a:lnTo>
                        <a:pt x="111" y="688"/>
                      </a:lnTo>
                      <a:lnTo>
                        <a:pt x="162" y="688"/>
                      </a:lnTo>
                      <a:lnTo>
                        <a:pt x="217" y="688"/>
                      </a:lnTo>
                      <a:lnTo>
                        <a:pt x="235" y="688"/>
                      </a:lnTo>
                      <a:lnTo>
                        <a:pt x="291" y="688"/>
                      </a:lnTo>
                      <a:lnTo>
                        <a:pt x="345" y="688"/>
                      </a:lnTo>
                      <a:lnTo>
                        <a:pt x="400" y="688"/>
                      </a:lnTo>
                      <a:lnTo>
                        <a:pt x="455" y="688"/>
                      </a:lnTo>
                      <a:lnTo>
                        <a:pt x="518" y="688"/>
                      </a:lnTo>
                      <a:lnTo>
                        <a:pt x="580" y="688"/>
                      </a:lnTo>
                      <a:lnTo>
                        <a:pt x="617" y="688"/>
                      </a:lnTo>
                      <a:lnTo>
                        <a:pt x="622" y="678"/>
                      </a:lnTo>
                      <a:lnTo>
                        <a:pt x="629" y="678"/>
                      </a:lnTo>
                      <a:lnTo>
                        <a:pt x="626" y="691"/>
                      </a:lnTo>
                      <a:lnTo>
                        <a:pt x="630" y="695"/>
                      </a:lnTo>
                      <a:lnTo>
                        <a:pt x="641" y="697"/>
                      </a:lnTo>
                      <a:lnTo>
                        <a:pt x="659" y="701"/>
                      </a:lnTo>
                      <a:lnTo>
                        <a:pt x="673" y="707"/>
                      </a:lnTo>
                      <a:lnTo>
                        <a:pt x="689" y="705"/>
                      </a:lnTo>
                      <a:lnTo>
                        <a:pt x="709" y="710"/>
                      </a:lnTo>
                      <a:lnTo>
                        <a:pt x="709" y="710"/>
                      </a:lnTo>
                      <a:lnTo>
                        <a:pt x="721" y="702"/>
                      </a:lnTo>
                      <a:lnTo>
                        <a:pt x="732" y="698"/>
                      </a:lnTo>
                      <a:lnTo>
                        <a:pt x="740" y="692"/>
                      </a:lnTo>
                      <a:lnTo>
                        <a:pt x="745" y="690"/>
                      </a:lnTo>
                      <a:lnTo>
                        <a:pt x="760" y="693"/>
                      </a:lnTo>
                      <a:lnTo>
                        <a:pt x="772" y="694"/>
                      </a:lnTo>
                      <a:lnTo>
                        <a:pt x="775" y="697"/>
                      </a:lnTo>
                      <a:lnTo>
                        <a:pt x="775" y="710"/>
                      </a:lnTo>
                      <a:lnTo>
                        <a:pt x="795" y="714"/>
                      </a:lnTo>
                      <a:lnTo>
                        <a:pt x="788" y="720"/>
                      </a:lnTo>
                      <a:lnTo>
                        <a:pt x="793" y="728"/>
                      </a:lnTo>
                      <a:lnTo>
                        <a:pt x="786" y="736"/>
                      </a:lnTo>
                      <a:lnTo>
                        <a:pt x="793" y="739"/>
                      </a:lnTo>
                      <a:lnTo>
                        <a:pt x="786" y="747"/>
                      </a:lnTo>
                      <a:lnTo>
                        <a:pt x="786" y="747"/>
                      </a:lnTo>
                      <a:lnTo>
                        <a:pt x="790" y="747"/>
                      </a:lnTo>
                      <a:lnTo>
                        <a:pt x="795" y="745"/>
                      </a:lnTo>
                      <a:lnTo>
                        <a:pt x="797" y="749"/>
                      </a:lnTo>
                      <a:lnTo>
                        <a:pt x="810" y="752"/>
                      </a:lnTo>
                      <a:lnTo>
                        <a:pt x="824" y="753"/>
                      </a:lnTo>
                      <a:lnTo>
                        <a:pt x="838" y="755"/>
                      </a:lnTo>
                      <a:lnTo>
                        <a:pt x="853" y="760"/>
                      </a:lnTo>
                      <a:lnTo>
                        <a:pt x="856" y="767"/>
                      </a:lnTo>
                      <a:lnTo>
                        <a:pt x="861" y="785"/>
                      </a:lnTo>
                      <a:lnTo>
                        <a:pt x="852" y="792"/>
                      </a:lnTo>
                      <a:lnTo>
                        <a:pt x="838" y="789"/>
                      </a:lnTo>
                      <a:lnTo>
                        <a:pt x="834" y="775"/>
                      </a:lnTo>
                      <a:lnTo>
                        <a:pt x="831" y="790"/>
                      </a:lnTo>
                      <a:lnTo>
                        <a:pt x="816" y="802"/>
                      </a:lnTo>
                      <a:lnTo>
                        <a:pt x="814" y="813"/>
                      </a:lnTo>
                      <a:lnTo>
                        <a:pt x="810" y="819"/>
                      </a:lnTo>
                      <a:lnTo>
                        <a:pt x="794" y="827"/>
                      </a:lnTo>
                      <a:lnTo>
                        <a:pt x="794" y="827"/>
                      </a:lnTo>
                      <a:lnTo>
                        <a:pt x="781" y="839"/>
                      </a:lnTo>
                      <a:lnTo>
                        <a:pt x="773" y="847"/>
                      </a:lnTo>
                      <a:lnTo>
                        <a:pt x="783" y="849"/>
                      </a:lnTo>
                      <a:lnTo>
                        <a:pt x="800" y="842"/>
                      </a:lnTo>
                      <a:lnTo>
                        <a:pt x="811" y="835"/>
                      </a:lnTo>
                      <a:lnTo>
                        <a:pt x="816" y="834"/>
                      </a:lnTo>
                      <a:lnTo>
                        <a:pt x="827" y="836"/>
                      </a:lnTo>
                      <a:lnTo>
                        <a:pt x="833" y="833"/>
                      </a:lnTo>
                      <a:lnTo>
                        <a:pt x="843" y="830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2" y="820"/>
                      </a:lnTo>
                      <a:lnTo>
                        <a:pt x="861" y="820"/>
                      </a:lnTo>
                      <a:lnTo>
                        <a:pt x="855" y="822"/>
                      </a:lnTo>
                      <a:lnTo>
                        <a:pt x="848" y="819"/>
                      </a:lnTo>
                      <a:lnTo>
                        <a:pt x="857" y="812"/>
                      </a:lnTo>
                      <a:lnTo>
                        <a:pt x="863" y="809"/>
                      </a:lnTo>
                      <a:lnTo>
                        <a:pt x="878" y="805"/>
                      </a:lnTo>
                      <a:lnTo>
                        <a:pt x="895" y="803"/>
                      </a:lnTo>
                      <a:lnTo>
                        <a:pt x="902" y="807"/>
                      </a:lnTo>
                      <a:lnTo>
                        <a:pt x="909" y="802"/>
                      </a:lnTo>
                      <a:lnTo>
                        <a:pt x="916" y="799"/>
                      </a:lnTo>
                      <a:lnTo>
                        <a:pt x="919" y="800"/>
                      </a:lnTo>
                      <a:lnTo>
                        <a:pt x="920" y="801"/>
                      </a:lnTo>
                      <a:lnTo>
                        <a:pt x="945" y="785"/>
                      </a:lnTo>
                      <a:lnTo>
                        <a:pt x="955" y="780"/>
                      </a:lnTo>
                      <a:lnTo>
                        <a:pt x="983" y="780"/>
                      </a:lnTo>
                      <a:lnTo>
                        <a:pt x="1018" y="780"/>
                      </a:lnTo>
                      <a:lnTo>
                        <a:pt x="1022" y="775"/>
                      </a:lnTo>
                      <a:lnTo>
                        <a:pt x="1028" y="774"/>
                      </a:lnTo>
                      <a:lnTo>
                        <a:pt x="1038" y="770"/>
                      </a:lnTo>
                      <a:lnTo>
                        <a:pt x="1048" y="760"/>
                      </a:lnTo>
                      <a:lnTo>
                        <a:pt x="1060" y="741"/>
                      </a:lnTo>
                      <a:lnTo>
                        <a:pt x="1081" y="723"/>
                      </a:lnTo>
                      <a:lnTo>
                        <a:pt x="1084" y="730"/>
                      </a:lnTo>
                      <a:lnTo>
                        <a:pt x="1098" y="726"/>
                      </a:lnTo>
                      <a:lnTo>
                        <a:pt x="1104" y="733"/>
                      </a:lnTo>
                      <a:lnTo>
                        <a:pt x="1094" y="764"/>
                      </a:lnTo>
                      <a:lnTo>
                        <a:pt x="1101" y="777"/>
                      </a:lnTo>
                      <a:lnTo>
                        <a:pt x="1124" y="775"/>
                      </a:lnTo>
                      <a:lnTo>
                        <a:pt x="1153" y="774"/>
                      </a:lnTo>
                      <a:lnTo>
                        <a:pt x="1115" y="792"/>
                      </a:lnTo>
                      <a:lnTo>
                        <a:pt x="1110" y="812"/>
                      </a:lnTo>
                      <a:lnTo>
                        <a:pt x="1123" y="814"/>
                      </a:lnTo>
                      <a:lnTo>
                        <a:pt x="1150" y="797"/>
                      </a:lnTo>
                      <a:lnTo>
                        <a:pt x="1171" y="789"/>
                      </a:lnTo>
                      <a:lnTo>
                        <a:pt x="1217" y="775"/>
                      </a:lnTo>
                      <a:lnTo>
                        <a:pt x="1245" y="759"/>
                      </a:lnTo>
                      <a:lnTo>
                        <a:pt x="1235" y="751"/>
                      </a:lnTo>
                      <a:lnTo>
                        <a:pt x="1238" y="734"/>
                      </a:lnTo>
                      <a:lnTo>
                        <a:pt x="1212" y="761"/>
                      </a:lnTo>
                      <a:lnTo>
                        <a:pt x="1180" y="763"/>
                      </a:lnTo>
                      <a:lnTo>
                        <a:pt x="1160" y="751"/>
                      </a:lnTo>
                      <a:lnTo>
                        <a:pt x="1159" y="734"/>
                      </a:lnTo>
                      <a:lnTo>
                        <a:pt x="1162" y="709"/>
                      </a:lnTo>
                      <a:lnTo>
                        <a:pt x="1184" y="693"/>
                      </a:lnTo>
                      <a:lnTo>
                        <a:pt x="1172" y="682"/>
                      </a:lnTo>
                      <a:lnTo>
                        <a:pt x="1143" y="684"/>
                      </a:lnTo>
                      <a:lnTo>
                        <a:pt x="1098" y="704"/>
                      </a:lnTo>
                      <a:lnTo>
                        <a:pt x="1057" y="734"/>
                      </a:lnTo>
                      <a:lnTo>
                        <a:pt x="1040" y="738"/>
                      </a:lnTo>
                      <a:lnTo>
                        <a:pt x="1069" y="717"/>
                      </a:lnTo>
                      <a:lnTo>
                        <a:pt x="1108" y="686"/>
                      </a:lnTo>
                      <a:lnTo>
                        <a:pt x="1134" y="676"/>
                      </a:lnTo>
                      <a:lnTo>
                        <a:pt x="1155" y="660"/>
                      </a:lnTo>
                      <a:lnTo>
                        <a:pt x="1175" y="658"/>
                      </a:lnTo>
                      <a:lnTo>
                        <a:pt x="1202" y="658"/>
                      </a:lnTo>
                      <a:lnTo>
                        <a:pt x="1239" y="663"/>
                      </a:lnTo>
                      <a:lnTo>
                        <a:pt x="1272" y="659"/>
                      </a:lnTo>
                      <a:lnTo>
                        <a:pt x="1301" y="640"/>
                      </a:lnTo>
                      <a:lnTo>
                        <a:pt x="1334" y="632"/>
                      </a:lnTo>
                      <a:lnTo>
                        <a:pt x="1349" y="624"/>
                      </a:lnTo>
                      <a:lnTo>
                        <a:pt x="1364" y="615"/>
                      </a:lnTo>
                      <a:lnTo>
                        <a:pt x="1372" y="590"/>
                      </a:lnTo>
                      <a:lnTo>
                        <a:pt x="1368" y="581"/>
                      </a:lnTo>
                      <a:lnTo>
                        <a:pt x="1355" y="578"/>
                      </a:lnTo>
                      <a:lnTo>
                        <a:pt x="1355" y="559"/>
                      </a:lnTo>
                      <a:lnTo>
                        <a:pt x="1347" y="552"/>
                      </a:lnTo>
                      <a:lnTo>
                        <a:pt x="1321" y="546"/>
                      </a:lnTo>
                      <a:lnTo>
                        <a:pt x="1310" y="534"/>
                      </a:lnTo>
                      <a:lnTo>
                        <a:pt x="1293" y="521"/>
                      </a:lnTo>
                      <a:lnTo>
                        <a:pt x="1306" y="507"/>
                      </a:lnTo>
                      <a:lnTo>
                        <a:pt x="1298" y="480"/>
                      </a:lnTo>
                      <a:lnTo>
                        <a:pt x="1288" y="452"/>
                      </a:lnTo>
                      <a:lnTo>
                        <a:pt x="1284" y="433"/>
                      </a:lnTo>
                      <a:lnTo>
                        <a:pt x="1268" y="443"/>
                      </a:lnTo>
                      <a:lnTo>
                        <a:pt x="1240" y="467"/>
                      </a:lnTo>
                      <a:lnTo>
                        <a:pt x="1210" y="480"/>
                      </a:lnTo>
                      <a:lnTo>
                        <a:pt x="1205" y="466"/>
                      </a:lnTo>
                      <a:lnTo>
                        <a:pt x="1191" y="463"/>
                      </a:lnTo>
                      <a:lnTo>
                        <a:pt x="1199" y="436"/>
                      </a:lnTo>
                      <a:lnTo>
                        <a:pt x="1208" y="417"/>
                      </a:lnTo>
                      <a:lnTo>
                        <a:pt x="1180" y="415"/>
                      </a:lnTo>
                      <a:lnTo>
                        <a:pt x="1180" y="408"/>
                      </a:lnTo>
                      <a:lnTo>
                        <a:pt x="1166" y="395"/>
                      </a:lnTo>
                      <a:lnTo>
                        <a:pt x="1154" y="387"/>
                      </a:lnTo>
                      <a:lnTo>
                        <a:pt x="1138" y="393"/>
                      </a:lnTo>
                      <a:lnTo>
                        <a:pt x="1123" y="391"/>
                      </a:lnTo>
                      <a:lnTo>
                        <a:pt x="1097" y="385"/>
                      </a:lnTo>
                      <a:lnTo>
                        <a:pt x="1083" y="390"/>
                      </a:lnTo>
                      <a:lnTo>
                        <a:pt x="1068" y="424"/>
                      </a:lnTo>
                      <a:lnTo>
                        <a:pt x="1065" y="443"/>
                      </a:lnTo>
                      <a:lnTo>
                        <a:pt x="1032" y="466"/>
                      </a:lnTo>
                      <a:lnTo>
                        <a:pt x="1044" y="483"/>
                      </a:lnTo>
                      <a:lnTo>
                        <a:pt x="1046" y="502"/>
                      </a:lnTo>
                      <a:lnTo>
                        <a:pt x="1040" y="517"/>
                      </a:lnTo>
                      <a:lnTo>
                        <a:pt x="1022" y="532"/>
                      </a:lnTo>
                      <a:lnTo>
                        <a:pt x="994" y="548"/>
                      </a:lnTo>
                      <a:lnTo>
                        <a:pt x="960" y="558"/>
                      </a:lnTo>
                      <a:lnTo>
                        <a:pt x="967" y="570"/>
                      </a:lnTo>
                      <a:lnTo>
                        <a:pt x="958" y="606"/>
                      </a:lnTo>
                      <a:lnTo>
                        <a:pt x="938" y="630"/>
                      </a:lnTo>
                      <a:lnTo>
                        <a:pt x="920" y="636"/>
                      </a:lnTo>
                      <a:lnTo>
                        <a:pt x="904" y="615"/>
                      </a:lnTo>
                      <a:lnTo>
                        <a:pt x="903" y="590"/>
                      </a:lnTo>
                      <a:lnTo>
                        <a:pt x="910" y="567"/>
                      </a:lnTo>
                      <a:lnTo>
                        <a:pt x="923" y="548"/>
                      </a:lnTo>
                      <a:lnTo>
                        <a:pt x="905" y="546"/>
                      </a:lnTo>
                      <a:lnTo>
                        <a:pt x="877" y="544"/>
                      </a:lnTo>
                      <a:lnTo>
                        <a:pt x="864" y="535"/>
                      </a:lnTo>
                      <a:lnTo>
                        <a:pt x="846" y="529"/>
                      </a:lnTo>
                      <a:lnTo>
                        <a:pt x="840" y="518"/>
                      </a:lnTo>
                      <a:lnTo>
                        <a:pt x="828" y="509"/>
                      </a:lnTo>
                      <a:lnTo>
                        <a:pt x="801" y="500"/>
                      </a:lnTo>
                      <a:lnTo>
                        <a:pt x="774" y="505"/>
                      </a:lnTo>
                      <a:lnTo>
                        <a:pt x="777" y="488"/>
                      </a:lnTo>
                      <a:lnTo>
                        <a:pt x="783" y="467"/>
                      </a:lnTo>
                      <a:lnTo>
                        <a:pt x="760" y="464"/>
                      </a:lnTo>
                      <a:lnTo>
                        <a:pt x="779" y="438"/>
                      </a:lnTo>
                      <a:lnTo>
                        <a:pt x="797" y="421"/>
                      </a:lnTo>
                      <a:lnTo>
                        <a:pt x="832" y="396"/>
                      </a:lnTo>
                      <a:lnTo>
                        <a:pt x="864" y="380"/>
                      </a:lnTo>
                      <a:lnTo>
                        <a:pt x="885" y="377"/>
                      </a:lnTo>
                      <a:lnTo>
                        <a:pt x="896" y="363"/>
                      </a:lnTo>
                      <a:lnTo>
                        <a:pt x="915" y="353"/>
                      </a:lnTo>
                      <a:lnTo>
                        <a:pt x="939" y="353"/>
                      </a:lnTo>
                      <a:lnTo>
                        <a:pt x="968" y="339"/>
                      </a:lnTo>
                      <a:lnTo>
                        <a:pt x="979" y="329"/>
                      </a:lnTo>
                      <a:lnTo>
                        <a:pt x="1006" y="311"/>
                      </a:lnTo>
                      <a:lnTo>
                        <a:pt x="1018" y="301"/>
                      </a:lnTo>
                      <a:lnTo>
                        <a:pt x="1030" y="308"/>
                      </a:lnTo>
                      <a:lnTo>
                        <a:pt x="1054" y="304"/>
                      </a:lnTo>
                      <a:lnTo>
                        <a:pt x="1095" y="290"/>
                      </a:lnTo>
                      <a:lnTo>
                        <a:pt x="1103" y="280"/>
                      </a:lnTo>
                      <a:lnTo>
                        <a:pt x="1100" y="269"/>
                      </a:lnTo>
                      <a:lnTo>
                        <a:pt x="1119" y="258"/>
                      </a:lnTo>
                      <a:lnTo>
                        <a:pt x="1125" y="248"/>
                      </a:lnTo>
                      <a:lnTo>
                        <a:pt x="1112" y="239"/>
                      </a:lnTo>
                      <a:lnTo>
                        <a:pt x="1092" y="236"/>
                      </a:lnTo>
                      <a:lnTo>
                        <a:pt x="1071" y="234"/>
                      </a:lnTo>
                      <a:lnTo>
                        <a:pt x="1054" y="256"/>
                      </a:lnTo>
                      <a:lnTo>
                        <a:pt x="1030" y="273"/>
                      </a:lnTo>
                      <a:lnTo>
                        <a:pt x="1003" y="288"/>
                      </a:lnTo>
                      <a:lnTo>
                        <a:pt x="998" y="274"/>
                      </a:lnTo>
                      <a:lnTo>
                        <a:pt x="1014" y="259"/>
                      </a:lnTo>
                      <a:lnTo>
                        <a:pt x="1006" y="246"/>
                      </a:lnTo>
                      <a:lnTo>
                        <a:pt x="973" y="262"/>
                      </a:lnTo>
                      <a:lnTo>
                        <a:pt x="989" y="241"/>
                      </a:lnTo>
                      <a:lnTo>
                        <a:pt x="989" y="241"/>
                      </a:lnTo>
                      <a:close/>
                      <a:moveTo>
                        <a:pt x="707" y="170"/>
                      </a:moveTo>
                      <a:lnTo>
                        <a:pt x="697" y="167"/>
                      </a:lnTo>
                      <a:lnTo>
                        <a:pt x="645" y="179"/>
                      </a:lnTo>
                      <a:lnTo>
                        <a:pt x="625" y="186"/>
                      </a:lnTo>
                      <a:lnTo>
                        <a:pt x="596" y="201"/>
                      </a:lnTo>
                      <a:lnTo>
                        <a:pt x="617" y="206"/>
                      </a:lnTo>
                      <a:lnTo>
                        <a:pt x="639" y="206"/>
                      </a:lnTo>
                      <a:lnTo>
                        <a:pt x="596" y="213"/>
                      </a:lnTo>
                      <a:lnTo>
                        <a:pt x="596" y="221"/>
                      </a:lnTo>
                      <a:lnTo>
                        <a:pt x="617" y="221"/>
                      </a:lnTo>
                      <a:lnTo>
                        <a:pt x="651" y="220"/>
                      </a:lnTo>
                      <a:lnTo>
                        <a:pt x="675" y="225"/>
                      </a:lnTo>
                      <a:lnTo>
                        <a:pt x="652" y="228"/>
                      </a:lnTo>
                      <a:lnTo>
                        <a:pt x="631" y="226"/>
                      </a:lnTo>
                      <a:lnTo>
                        <a:pt x="605" y="230"/>
                      </a:lnTo>
                      <a:lnTo>
                        <a:pt x="592" y="232"/>
                      </a:lnTo>
                      <a:lnTo>
                        <a:pt x="595" y="248"/>
                      </a:lnTo>
                      <a:lnTo>
                        <a:pt x="611" y="246"/>
                      </a:lnTo>
                      <a:lnTo>
                        <a:pt x="626" y="252"/>
                      </a:lnTo>
                      <a:lnTo>
                        <a:pt x="625" y="261"/>
                      </a:lnTo>
                      <a:lnTo>
                        <a:pt x="654" y="259"/>
                      </a:lnTo>
                      <a:lnTo>
                        <a:pt x="696" y="256"/>
                      </a:lnTo>
                      <a:lnTo>
                        <a:pt x="730" y="249"/>
                      </a:lnTo>
                      <a:lnTo>
                        <a:pt x="749" y="248"/>
                      </a:lnTo>
                      <a:lnTo>
                        <a:pt x="771" y="254"/>
                      </a:lnTo>
                      <a:lnTo>
                        <a:pt x="796" y="256"/>
                      </a:lnTo>
                      <a:lnTo>
                        <a:pt x="807" y="249"/>
                      </a:lnTo>
                      <a:lnTo>
                        <a:pt x="805" y="241"/>
                      </a:lnTo>
                      <a:lnTo>
                        <a:pt x="831" y="240"/>
                      </a:lnTo>
                      <a:lnTo>
                        <a:pt x="841" y="231"/>
                      </a:lnTo>
                      <a:lnTo>
                        <a:pt x="822" y="222"/>
                      </a:lnTo>
                      <a:lnTo>
                        <a:pt x="806" y="212"/>
                      </a:lnTo>
                      <a:lnTo>
                        <a:pt x="815" y="198"/>
                      </a:lnTo>
                      <a:lnTo>
                        <a:pt x="826" y="180"/>
                      </a:lnTo>
                      <a:lnTo>
                        <a:pt x="817" y="172"/>
                      </a:lnTo>
                      <a:lnTo>
                        <a:pt x="806" y="169"/>
                      </a:lnTo>
                      <a:lnTo>
                        <a:pt x="790" y="171"/>
                      </a:lnTo>
                      <a:lnTo>
                        <a:pt x="780" y="191"/>
                      </a:lnTo>
                      <a:lnTo>
                        <a:pt x="764" y="199"/>
                      </a:lnTo>
                      <a:lnTo>
                        <a:pt x="772" y="180"/>
                      </a:lnTo>
                      <a:lnTo>
                        <a:pt x="766" y="174"/>
                      </a:lnTo>
                      <a:lnTo>
                        <a:pt x="738" y="184"/>
                      </a:lnTo>
                      <a:lnTo>
                        <a:pt x="729" y="174"/>
                      </a:lnTo>
                      <a:lnTo>
                        <a:pt x="689" y="180"/>
                      </a:lnTo>
                      <a:lnTo>
                        <a:pt x="707" y="170"/>
                      </a:lnTo>
                      <a:lnTo>
                        <a:pt x="707" y="170"/>
                      </a:lnTo>
                      <a:close/>
                      <a:moveTo>
                        <a:pt x="854" y="165"/>
                      </a:moveTo>
                      <a:lnTo>
                        <a:pt x="847" y="161"/>
                      </a:lnTo>
                      <a:lnTo>
                        <a:pt x="827" y="162"/>
                      </a:lnTo>
                      <a:lnTo>
                        <a:pt x="819" y="165"/>
                      </a:lnTo>
                      <a:lnTo>
                        <a:pt x="828" y="178"/>
                      </a:lnTo>
                      <a:lnTo>
                        <a:pt x="854" y="165"/>
                      </a:lnTo>
                      <a:close/>
                      <a:moveTo>
                        <a:pt x="1255" y="171"/>
                      </a:moveTo>
                      <a:lnTo>
                        <a:pt x="1239" y="161"/>
                      </a:lnTo>
                      <a:lnTo>
                        <a:pt x="1208" y="159"/>
                      </a:lnTo>
                      <a:lnTo>
                        <a:pt x="1200" y="160"/>
                      </a:lnTo>
                      <a:lnTo>
                        <a:pt x="1194" y="167"/>
                      </a:lnTo>
                      <a:lnTo>
                        <a:pt x="1201" y="177"/>
                      </a:lnTo>
                      <a:lnTo>
                        <a:pt x="1205" y="178"/>
                      </a:lnTo>
                      <a:lnTo>
                        <a:pt x="1223" y="176"/>
                      </a:lnTo>
                      <a:lnTo>
                        <a:pt x="1237" y="176"/>
                      </a:lnTo>
                      <a:lnTo>
                        <a:pt x="1253" y="176"/>
                      </a:lnTo>
                      <a:lnTo>
                        <a:pt x="1255" y="171"/>
                      </a:lnTo>
                      <a:lnTo>
                        <a:pt x="1255" y="171"/>
                      </a:lnTo>
                      <a:close/>
                      <a:moveTo>
                        <a:pt x="1109" y="170"/>
                      </a:moveTo>
                      <a:lnTo>
                        <a:pt x="1130" y="158"/>
                      </a:lnTo>
                      <a:lnTo>
                        <a:pt x="1088" y="163"/>
                      </a:lnTo>
                      <a:lnTo>
                        <a:pt x="1067" y="170"/>
                      </a:lnTo>
                      <a:lnTo>
                        <a:pt x="1040" y="188"/>
                      </a:lnTo>
                      <a:lnTo>
                        <a:pt x="1027" y="208"/>
                      </a:lnTo>
                      <a:lnTo>
                        <a:pt x="1048" y="208"/>
                      </a:lnTo>
                      <a:lnTo>
                        <a:pt x="1026" y="216"/>
                      </a:lnTo>
                      <a:lnTo>
                        <a:pt x="1032" y="224"/>
                      </a:lnTo>
                      <a:lnTo>
                        <a:pt x="1054" y="226"/>
                      </a:lnTo>
                      <a:lnTo>
                        <a:pt x="1082" y="232"/>
                      </a:lnTo>
                      <a:lnTo>
                        <a:pt x="1133" y="237"/>
                      </a:lnTo>
                      <a:lnTo>
                        <a:pt x="1163" y="234"/>
                      </a:lnTo>
                      <a:lnTo>
                        <a:pt x="1175" y="228"/>
                      </a:lnTo>
                      <a:lnTo>
                        <a:pt x="1182" y="235"/>
                      </a:lnTo>
                      <a:lnTo>
                        <a:pt x="1194" y="236"/>
                      </a:lnTo>
                      <a:lnTo>
                        <a:pt x="1202" y="249"/>
                      </a:lnTo>
                      <a:lnTo>
                        <a:pt x="1189" y="254"/>
                      </a:lnTo>
                      <a:lnTo>
                        <a:pt x="1215" y="260"/>
                      </a:lnTo>
                      <a:lnTo>
                        <a:pt x="1233" y="270"/>
                      </a:lnTo>
                      <a:lnTo>
                        <a:pt x="1235" y="277"/>
                      </a:lnTo>
                      <a:lnTo>
                        <a:pt x="1233" y="286"/>
                      </a:lnTo>
                      <a:lnTo>
                        <a:pt x="1201" y="307"/>
                      </a:lnTo>
                      <a:lnTo>
                        <a:pt x="1189" y="316"/>
                      </a:lnTo>
                      <a:lnTo>
                        <a:pt x="1190" y="324"/>
                      </a:lnTo>
                      <a:lnTo>
                        <a:pt x="1155" y="326"/>
                      </a:lnTo>
                      <a:lnTo>
                        <a:pt x="1125" y="327"/>
                      </a:lnTo>
                      <a:lnTo>
                        <a:pt x="1105" y="342"/>
                      </a:lnTo>
                      <a:lnTo>
                        <a:pt x="1114" y="350"/>
                      </a:lnTo>
                      <a:lnTo>
                        <a:pt x="1163" y="346"/>
                      </a:lnTo>
                      <a:lnTo>
                        <a:pt x="1166" y="340"/>
                      </a:lnTo>
                      <a:lnTo>
                        <a:pt x="1183" y="351"/>
                      </a:lnTo>
                      <a:lnTo>
                        <a:pt x="1201" y="361"/>
                      </a:lnTo>
                      <a:lnTo>
                        <a:pt x="1192" y="367"/>
                      </a:lnTo>
                      <a:lnTo>
                        <a:pt x="1207" y="378"/>
                      </a:lnTo>
                      <a:lnTo>
                        <a:pt x="1235" y="390"/>
                      </a:lnTo>
                      <a:lnTo>
                        <a:pt x="1275" y="398"/>
                      </a:lnTo>
                      <a:lnTo>
                        <a:pt x="1276" y="391"/>
                      </a:lnTo>
                      <a:lnTo>
                        <a:pt x="1265" y="378"/>
                      </a:lnTo>
                      <a:lnTo>
                        <a:pt x="1252" y="360"/>
                      </a:lnTo>
                      <a:lnTo>
                        <a:pt x="1284" y="377"/>
                      </a:lnTo>
                      <a:lnTo>
                        <a:pt x="1302" y="382"/>
                      </a:lnTo>
                      <a:lnTo>
                        <a:pt x="1315" y="367"/>
                      </a:lnTo>
                      <a:lnTo>
                        <a:pt x="1315" y="346"/>
                      </a:lnTo>
                      <a:lnTo>
                        <a:pt x="1311" y="340"/>
                      </a:lnTo>
                      <a:lnTo>
                        <a:pt x="1294" y="331"/>
                      </a:lnTo>
                      <a:lnTo>
                        <a:pt x="1285" y="319"/>
                      </a:lnTo>
                      <a:lnTo>
                        <a:pt x="1293" y="307"/>
                      </a:lnTo>
                      <a:lnTo>
                        <a:pt x="1315" y="305"/>
                      </a:lnTo>
                      <a:lnTo>
                        <a:pt x="1329" y="325"/>
                      </a:lnTo>
                      <a:lnTo>
                        <a:pt x="1344" y="334"/>
                      </a:lnTo>
                      <a:lnTo>
                        <a:pt x="1384" y="310"/>
                      </a:lnTo>
                      <a:lnTo>
                        <a:pt x="1396" y="295"/>
                      </a:lnTo>
                      <a:lnTo>
                        <a:pt x="1373" y="294"/>
                      </a:lnTo>
                      <a:lnTo>
                        <a:pt x="1361" y="275"/>
                      </a:lnTo>
                      <a:lnTo>
                        <a:pt x="1338" y="270"/>
                      </a:lnTo>
                      <a:lnTo>
                        <a:pt x="1309" y="257"/>
                      </a:lnTo>
                      <a:lnTo>
                        <a:pt x="1343" y="248"/>
                      </a:lnTo>
                      <a:lnTo>
                        <a:pt x="1340" y="229"/>
                      </a:lnTo>
                      <a:lnTo>
                        <a:pt x="1332" y="221"/>
                      </a:lnTo>
                      <a:lnTo>
                        <a:pt x="1301" y="213"/>
                      </a:lnTo>
                      <a:lnTo>
                        <a:pt x="1294" y="201"/>
                      </a:lnTo>
                      <a:lnTo>
                        <a:pt x="1264" y="206"/>
                      </a:lnTo>
                      <a:lnTo>
                        <a:pt x="1267" y="197"/>
                      </a:lnTo>
                      <a:lnTo>
                        <a:pt x="1254" y="187"/>
                      </a:lnTo>
                      <a:lnTo>
                        <a:pt x="1229" y="178"/>
                      </a:lnTo>
                      <a:lnTo>
                        <a:pt x="1209" y="185"/>
                      </a:lnTo>
                      <a:lnTo>
                        <a:pt x="1176" y="191"/>
                      </a:lnTo>
                      <a:lnTo>
                        <a:pt x="1188" y="179"/>
                      </a:lnTo>
                      <a:lnTo>
                        <a:pt x="1180" y="159"/>
                      </a:lnTo>
                      <a:lnTo>
                        <a:pt x="1136" y="167"/>
                      </a:lnTo>
                      <a:lnTo>
                        <a:pt x="1110" y="182"/>
                      </a:lnTo>
                      <a:lnTo>
                        <a:pt x="1109" y="170"/>
                      </a:lnTo>
                      <a:lnTo>
                        <a:pt x="1109" y="170"/>
                      </a:lnTo>
                      <a:close/>
                      <a:moveTo>
                        <a:pt x="922" y="157"/>
                      </a:moveTo>
                      <a:lnTo>
                        <a:pt x="895" y="167"/>
                      </a:lnTo>
                      <a:lnTo>
                        <a:pt x="899" y="179"/>
                      </a:lnTo>
                      <a:lnTo>
                        <a:pt x="871" y="176"/>
                      </a:lnTo>
                      <a:lnTo>
                        <a:pt x="865" y="183"/>
                      </a:lnTo>
                      <a:lnTo>
                        <a:pt x="886" y="198"/>
                      </a:lnTo>
                      <a:lnTo>
                        <a:pt x="889" y="205"/>
                      </a:lnTo>
                      <a:lnTo>
                        <a:pt x="902" y="207"/>
                      </a:lnTo>
                      <a:lnTo>
                        <a:pt x="934" y="199"/>
                      </a:lnTo>
                      <a:lnTo>
                        <a:pt x="953" y="182"/>
                      </a:lnTo>
                      <a:lnTo>
                        <a:pt x="939" y="173"/>
                      </a:lnTo>
                      <a:lnTo>
                        <a:pt x="961" y="165"/>
                      </a:lnTo>
                      <a:lnTo>
                        <a:pt x="963" y="159"/>
                      </a:lnTo>
                      <a:lnTo>
                        <a:pt x="935" y="161"/>
                      </a:lnTo>
                      <a:lnTo>
                        <a:pt x="922" y="157"/>
                      </a:lnTo>
                      <a:lnTo>
                        <a:pt x="922" y="157"/>
                      </a:lnTo>
                      <a:close/>
                      <a:moveTo>
                        <a:pt x="1005" y="178"/>
                      </a:moveTo>
                      <a:lnTo>
                        <a:pt x="1026" y="174"/>
                      </a:lnTo>
                      <a:lnTo>
                        <a:pt x="1063" y="157"/>
                      </a:lnTo>
                      <a:lnTo>
                        <a:pt x="1040" y="153"/>
                      </a:lnTo>
                      <a:lnTo>
                        <a:pt x="1011" y="152"/>
                      </a:lnTo>
                      <a:lnTo>
                        <a:pt x="992" y="157"/>
                      </a:lnTo>
                      <a:lnTo>
                        <a:pt x="976" y="165"/>
                      </a:lnTo>
                      <a:lnTo>
                        <a:pt x="967" y="174"/>
                      </a:lnTo>
                      <a:lnTo>
                        <a:pt x="960" y="191"/>
                      </a:lnTo>
                      <a:lnTo>
                        <a:pt x="976" y="192"/>
                      </a:lnTo>
                      <a:lnTo>
                        <a:pt x="1005" y="178"/>
                      </a:lnTo>
                      <a:close/>
                      <a:moveTo>
                        <a:pt x="576" y="204"/>
                      </a:moveTo>
                      <a:lnTo>
                        <a:pt x="587" y="196"/>
                      </a:lnTo>
                      <a:lnTo>
                        <a:pt x="620" y="183"/>
                      </a:lnTo>
                      <a:lnTo>
                        <a:pt x="672" y="169"/>
                      </a:lnTo>
                      <a:lnTo>
                        <a:pt x="696" y="164"/>
                      </a:lnTo>
                      <a:lnTo>
                        <a:pt x="689" y="156"/>
                      </a:lnTo>
                      <a:lnTo>
                        <a:pt x="683" y="151"/>
                      </a:lnTo>
                      <a:lnTo>
                        <a:pt x="647" y="150"/>
                      </a:lnTo>
                      <a:lnTo>
                        <a:pt x="632" y="146"/>
                      </a:lnTo>
                      <a:lnTo>
                        <a:pt x="580" y="149"/>
                      </a:lnTo>
                      <a:lnTo>
                        <a:pt x="579" y="160"/>
                      </a:lnTo>
                      <a:lnTo>
                        <a:pt x="550" y="172"/>
                      </a:lnTo>
                      <a:lnTo>
                        <a:pt x="523" y="187"/>
                      </a:lnTo>
                      <a:lnTo>
                        <a:pt x="506" y="195"/>
                      </a:lnTo>
                      <a:lnTo>
                        <a:pt x="529" y="205"/>
                      </a:lnTo>
                      <a:lnTo>
                        <a:pt x="527" y="213"/>
                      </a:lnTo>
                      <a:lnTo>
                        <a:pt x="576" y="204"/>
                      </a:lnTo>
                      <a:lnTo>
                        <a:pt x="576" y="204"/>
                      </a:lnTo>
                      <a:close/>
                      <a:moveTo>
                        <a:pt x="1040" y="136"/>
                      </a:moveTo>
                      <a:lnTo>
                        <a:pt x="1041" y="130"/>
                      </a:lnTo>
                      <a:lnTo>
                        <a:pt x="1036" y="124"/>
                      </a:lnTo>
                      <a:lnTo>
                        <a:pt x="1011" y="128"/>
                      </a:lnTo>
                      <a:lnTo>
                        <a:pt x="994" y="137"/>
                      </a:lnTo>
                      <a:lnTo>
                        <a:pt x="1006" y="142"/>
                      </a:lnTo>
                      <a:lnTo>
                        <a:pt x="1025" y="143"/>
                      </a:lnTo>
                      <a:lnTo>
                        <a:pt x="1040" y="136"/>
                      </a:lnTo>
                      <a:lnTo>
                        <a:pt x="1040" y="136"/>
                      </a:lnTo>
                      <a:close/>
                      <a:moveTo>
                        <a:pt x="1008" y="104"/>
                      </a:moveTo>
                      <a:lnTo>
                        <a:pt x="1003" y="107"/>
                      </a:lnTo>
                      <a:lnTo>
                        <a:pt x="985" y="105"/>
                      </a:lnTo>
                      <a:lnTo>
                        <a:pt x="957" y="112"/>
                      </a:lnTo>
                      <a:lnTo>
                        <a:pt x="943" y="111"/>
                      </a:lnTo>
                      <a:lnTo>
                        <a:pt x="927" y="126"/>
                      </a:lnTo>
                      <a:lnTo>
                        <a:pt x="952" y="124"/>
                      </a:lnTo>
                      <a:lnTo>
                        <a:pt x="939" y="135"/>
                      </a:lnTo>
                      <a:lnTo>
                        <a:pt x="951" y="138"/>
                      </a:lnTo>
                      <a:lnTo>
                        <a:pt x="976" y="136"/>
                      </a:lnTo>
                      <a:lnTo>
                        <a:pt x="997" y="122"/>
                      </a:lnTo>
                      <a:lnTo>
                        <a:pt x="1009" y="113"/>
                      </a:lnTo>
                      <a:lnTo>
                        <a:pt x="1008" y="104"/>
                      </a:lnTo>
                      <a:close/>
                      <a:moveTo>
                        <a:pt x="861" y="114"/>
                      </a:moveTo>
                      <a:lnTo>
                        <a:pt x="869" y="105"/>
                      </a:lnTo>
                      <a:lnTo>
                        <a:pt x="857" y="103"/>
                      </a:lnTo>
                      <a:lnTo>
                        <a:pt x="835" y="109"/>
                      </a:lnTo>
                      <a:lnTo>
                        <a:pt x="833" y="127"/>
                      </a:lnTo>
                      <a:lnTo>
                        <a:pt x="810" y="126"/>
                      </a:lnTo>
                      <a:lnTo>
                        <a:pt x="800" y="114"/>
                      </a:lnTo>
                      <a:lnTo>
                        <a:pt x="769" y="109"/>
                      </a:lnTo>
                      <a:lnTo>
                        <a:pt x="749" y="114"/>
                      </a:lnTo>
                      <a:lnTo>
                        <a:pt x="705" y="131"/>
                      </a:lnTo>
                      <a:lnTo>
                        <a:pt x="721" y="135"/>
                      </a:lnTo>
                      <a:lnTo>
                        <a:pt x="787" y="133"/>
                      </a:lnTo>
                      <a:lnTo>
                        <a:pt x="747" y="141"/>
                      </a:lnTo>
                      <a:lnTo>
                        <a:pt x="742" y="147"/>
                      </a:lnTo>
                      <a:lnTo>
                        <a:pt x="764" y="146"/>
                      </a:lnTo>
                      <a:lnTo>
                        <a:pt x="810" y="139"/>
                      </a:lnTo>
                      <a:lnTo>
                        <a:pt x="861" y="135"/>
                      </a:lnTo>
                      <a:lnTo>
                        <a:pt x="880" y="127"/>
                      </a:lnTo>
                      <a:lnTo>
                        <a:pt x="889" y="118"/>
                      </a:lnTo>
                      <a:lnTo>
                        <a:pt x="875" y="117"/>
                      </a:lnTo>
                      <a:lnTo>
                        <a:pt x="859" y="120"/>
                      </a:lnTo>
                      <a:lnTo>
                        <a:pt x="861" y="114"/>
                      </a:lnTo>
                      <a:close/>
                      <a:moveTo>
                        <a:pt x="1068" y="98"/>
                      </a:moveTo>
                      <a:lnTo>
                        <a:pt x="1041" y="96"/>
                      </a:lnTo>
                      <a:lnTo>
                        <a:pt x="1027" y="103"/>
                      </a:lnTo>
                      <a:lnTo>
                        <a:pt x="1037" y="109"/>
                      </a:lnTo>
                      <a:lnTo>
                        <a:pt x="1063" y="112"/>
                      </a:lnTo>
                      <a:lnTo>
                        <a:pt x="1068" y="119"/>
                      </a:lnTo>
                      <a:lnTo>
                        <a:pt x="1060" y="128"/>
                      </a:lnTo>
                      <a:lnTo>
                        <a:pt x="1054" y="139"/>
                      </a:lnTo>
                      <a:lnTo>
                        <a:pt x="1086" y="144"/>
                      </a:lnTo>
                      <a:lnTo>
                        <a:pt x="1107" y="147"/>
                      </a:lnTo>
                      <a:lnTo>
                        <a:pt x="1137" y="146"/>
                      </a:lnTo>
                      <a:lnTo>
                        <a:pt x="1180" y="143"/>
                      </a:lnTo>
                      <a:lnTo>
                        <a:pt x="1195" y="146"/>
                      </a:lnTo>
                      <a:lnTo>
                        <a:pt x="1221" y="142"/>
                      </a:lnTo>
                      <a:lnTo>
                        <a:pt x="1234" y="137"/>
                      </a:lnTo>
                      <a:lnTo>
                        <a:pt x="1237" y="129"/>
                      </a:lnTo>
                      <a:lnTo>
                        <a:pt x="1229" y="122"/>
                      </a:lnTo>
                      <a:lnTo>
                        <a:pt x="1208" y="121"/>
                      </a:lnTo>
                      <a:lnTo>
                        <a:pt x="1178" y="123"/>
                      </a:lnTo>
                      <a:lnTo>
                        <a:pt x="1152" y="127"/>
                      </a:lnTo>
                      <a:lnTo>
                        <a:pt x="1132" y="126"/>
                      </a:lnTo>
                      <a:lnTo>
                        <a:pt x="1114" y="124"/>
                      </a:lnTo>
                      <a:lnTo>
                        <a:pt x="1110" y="120"/>
                      </a:lnTo>
                      <a:lnTo>
                        <a:pt x="1098" y="116"/>
                      </a:lnTo>
                      <a:lnTo>
                        <a:pt x="1109" y="109"/>
                      </a:lnTo>
                      <a:lnTo>
                        <a:pt x="1104" y="103"/>
                      </a:lnTo>
                      <a:lnTo>
                        <a:pt x="1076" y="103"/>
                      </a:lnTo>
                      <a:lnTo>
                        <a:pt x="1068" y="98"/>
                      </a:lnTo>
                      <a:lnTo>
                        <a:pt x="1068" y="98"/>
                      </a:lnTo>
                      <a:close/>
                      <a:moveTo>
                        <a:pt x="787" y="87"/>
                      </a:moveTo>
                      <a:lnTo>
                        <a:pt x="765" y="90"/>
                      </a:lnTo>
                      <a:lnTo>
                        <a:pt x="744" y="90"/>
                      </a:lnTo>
                      <a:lnTo>
                        <a:pt x="700" y="101"/>
                      </a:lnTo>
                      <a:lnTo>
                        <a:pt x="656" y="115"/>
                      </a:lnTo>
                      <a:lnTo>
                        <a:pt x="656" y="115"/>
                      </a:lnTo>
                      <a:lnTo>
                        <a:pt x="670" y="119"/>
                      </a:lnTo>
                      <a:lnTo>
                        <a:pt x="696" y="116"/>
                      </a:lnTo>
                      <a:lnTo>
                        <a:pt x="732" y="109"/>
                      </a:lnTo>
                      <a:lnTo>
                        <a:pt x="746" y="107"/>
                      </a:lnTo>
                      <a:lnTo>
                        <a:pt x="766" y="101"/>
                      </a:lnTo>
                      <a:lnTo>
                        <a:pt x="787" y="87"/>
                      </a:lnTo>
                      <a:close/>
                      <a:moveTo>
                        <a:pt x="1088" y="90"/>
                      </a:moveTo>
                      <a:lnTo>
                        <a:pt x="1092" y="88"/>
                      </a:lnTo>
                      <a:lnTo>
                        <a:pt x="1086" y="85"/>
                      </a:lnTo>
                      <a:lnTo>
                        <a:pt x="1059" y="85"/>
                      </a:lnTo>
                      <a:lnTo>
                        <a:pt x="1057" y="89"/>
                      </a:lnTo>
                      <a:lnTo>
                        <a:pt x="1082" y="90"/>
                      </a:lnTo>
                      <a:lnTo>
                        <a:pt x="1088" y="90"/>
                      </a:lnTo>
                      <a:lnTo>
                        <a:pt x="1088" y="90"/>
                      </a:lnTo>
                      <a:close/>
                      <a:moveTo>
                        <a:pt x="871" y="86"/>
                      </a:moveTo>
                      <a:lnTo>
                        <a:pt x="882" y="82"/>
                      </a:lnTo>
                      <a:lnTo>
                        <a:pt x="867" y="79"/>
                      </a:lnTo>
                      <a:lnTo>
                        <a:pt x="844" y="81"/>
                      </a:lnTo>
                      <a:lnTo>
                        <a:pt x="826" y="86"/>
                      </a:lnTo>
                      <a:lnTo>
                        <a:pt x="838" y="92"/>
                      </a:lnTo>
                      <a:lnTo>
                        <a:pt x="871" y="86"/>
                      </a:lnTo>
                      <a:close/>
                      <a:moveTo>
                        <a:pt x="899" y="72"/>
                      </a:moveTo>
                      <a:lnTo>
                        <a:pt x="887" y="68"/>
                      </a:lnTo>
                      <a:lnTo>
                        <a:pt x="881" y="67"/>
                      </a:lnTo>
                      <a:lnTo>
                        <a:pt x="859" y="72"/>
                      </a:lnTo>
                      <a:lnTo>
                        <a:pt x="856" y="74"/>
                      </a:lnTo>
                      <a:lnTo>
                        <a:pt x="878" y="74"/>
                      </a:lnTo>
                      <a:lnTo>
                        <a:pt x="899" y="72"/>
                      </a:lnTo>
                      <a:close/>
                      <a:moveTo>
                        <a:pt x="1072" y="81"/>
                      </a:moveTo>
                      <a:lnTo>
                        <a:pt x="1083" y="74"/>
                      </a:lnTo>
                      <a:lnTo>
                        <a:pt x="1075" y="68"/>
                      </a:lnTo>
                      <a:lnTo>
                        <a:pt x="1068" y="67"/>
                      </a:lnTo>
                      <a:lnTo>
                        <a:pt x="1053" y="67"/>
                      </a:lnTo>
                      <a:lnTo>
                        <a:pt x="1044" y="73"/>
                      </a:lnTo>
                      <a:lnTo>
                        <a:pt x="1042" y="80"/>
                      </a:lnTo>
                      <a:lnTo>
                        <a:pt x="1048" y="85"/>
                      </a:lnTo>
                      <a:lnTo>
                        <a:pt x="1072" y="81"/>
                      </a:lnTo>
                      <a:lnTo>
                        <a:pt x="1072" y="81"/>
                      </a:lnTo>
                      <a:close/>
                      <a:moveTo>
                        <a:pt x="1022" y="76"/>
                      </a:moveTo>
                      <a:lnTo>
                        <a:pt x="1022" y="68"/>
                      </a:lnTo>
                      <a:lnTo>
                        <a:pt x="994" y="61"/>
                      </a:lnTo>
                      <a:lnTo>
                        <a:pt x="971" y="59"/>
                      </a:lnTo>
                      <a:lnTo>
                        <a:pt x="964" y="66"/>
                      </a:lnTo>
                      <a:lnTo>
                        <a:pt x="974" y="70"/>
                      </a:lnTo>
                      <a:lnTo>
                        <a:pt x="955" y="75"/>
                      </a:lnTo>
                      <a:lnTo>
                        <a:pt x="983" y="75"/>
                      </a:lnTo>
                      <a:lnTo>
                        <a:pt x="997" y="81"/>
                      </a:lnTo>
                      <a:lnTo>
                        <a:pt x="1017" y="83"/>
                      </a:lnTo>
                      <a:lnTo>
                        <a:pt x="1022" y="76"/>
                      </a:lnTo>
                      <a:close/>
                      <a:moveTo>
                        <a:pt x="1222" y="53"/>
                      </a:moveTo>
                      <a:lnTo>
                        <a:pt x="1224" y="43"/>
                      </a:lnTo>
                      <a:lnTo>
                        <a:pt x="1207" y="40"/>
                      </a:lnTo>
                      <a:lnTo>
                        <a:pt x="1189" y="36"/>
                      </a:lnTo>
                      <a:lnTo>
                        <a:pt x="1183" y="29"/>
                      </a:lnTo>
                      <a:lnTo>
                        <a:pt x="1152" y="29"/>
                      </a:lnTo>
                      <a:lnTo>
                        <a:pt x="1153" y="32"/>
                      </a:lnTo>
                      <a:lnTo>
                        <a:pt x="1139" y="33"/>
                      </a:lnTo>
                      <a:lnTo>
                        <a:pt x="1124" y="38"/>
                      </a:lnTo>
                      <a:lnTo>
                        <a:pt x="1106" y="45"/>
                      </a:lnTo>
                      <a:lnTo>
                        <a:pt x="1104" y="53"/>
                      </a:lnTo>
                      <a:lnTo>
                        <a:pt x="1111" y="58"/>
                      </a:lnTo>
                      <a:lnTo>
                        <a:pt x="1136" y="58"/>
                      </a:lnTo>
                      <a:lnTo>
                        <a:pt x="1120" y="62"/>
                      </a:lnTo>
                      <a:lnTo>
                        <a:pt x="1112" y="69"/>
                      </a:lnTo>
                      <a:lnTo>
                        <a:pt x="1118" y="75"/>
                      </a:lnTo>
                      <a:lnTo>
                        <a:pt x="1143" y="78"/>
                      </a:lnTo>
                      <a:lnTo>
                        <a:pt x="1168" y="76"/>
                      </a:lnTo>
                      <a:lnTo>
                        <a:pt x="1208" y="64"/>
                      </a:lnTo>
                      <a:lnTo>
                        <a:pt x="1232" y="58"/>
                      </a:lnTo>
                      <a:lnTo>
                        <a:pt x="1222" y="53"/>
                      </a:lnTo>
                      <a:close/>
                      <a:moveTo>
                        <a:pt x="1515" y="1"/>
                      </a:moveTo>
                      <a:lnTo>
                        <a:pt x="1489" y="1"/>
                      </a:lnTo>
                      <a:lnTo>
                        <a:pt x="1463" y="0"/>
                      </a:lnTo>
                      <a:lnTo>
                        <a:pt x="1425" y="2"/>
                      </a:lnTo>
                      <a:lnTo>
                        <a:pt x="1420" y="1"/>
                      </a:lnTo>
                      <a:lnTo>
                        <a:pt x="1381" y="1"/>
                      </a:lnTo>
                      <a:lnTo>
                        <a:pt x="1358" y="2"/>
                      </a:lnTo>
                      <a:lnTo>
                        <a:pt x="1338" y="5"/>
                      </a:lnTo>
                      <a:lnTo>
                        <a:pt x="1320" y="13"/>
                      </a:lnTo>
                      <a:lnTo>
                        <a:pt x="1311" y="9"/>
                      </a:lnTo>
                      <a:lnTo>
                        <a:pt x="1296" y="8"/>
                      </a:lnTo>
                      <a:lnTo>
                        <a:pt x="1272" y="14"/>
                      </a:lnTo>
                      <a:lnTo>
                        <a:pt x="1244" y="15"/>
                      </a:lnTo>
                      <a:lnTo>
                        <a:pt x="1229" y="15"/>
                      </a:lnTo>
                      <a:lnTo>
                        <a:pt x="1207" y="19"/>
                      </a:lnTo>
                      <a:lnTo>
                        <a:pt x="1202" y="24"/>
                      </a:lnTo>
                      <a:lnTo>
                        <a:pt x="1211" y="29"/>
                      </a:lnTo>
                      <a:lnTo>
                        <a:pt x="1214" y="34"/>
                      </a:lnTo>
                      <a:lnTo>
                        <a:pt x="1231" y="40"/>
                      </a:lnTo>
                      <a:lnTo>
                        <a:pt x="1278" y="39"/>
                      </a:lnTo>
                      <a:lnTo>
                        <a:pt x="1304" y="41"/>
                      </a:lnTo>
                      <a:lnTo>
                        <a:pt x="1278" y="46"/>
                      </a:lnTo>
                      <a:lnTo>
                        <a:pt x="1269" y="44"/>
                      </a:lnTo>
                      <a:lnTo>
                        <a:pt x="1235" y="43"/>
                      </a:lnTo>
                      <a:lnTo>
                        <a:pt x="1230" y="52"/>
                      </a:lnTo>
                      <a:lnTo>
                        <a:pt x="1241" y="58"/>
                      </a:lnTo>
                      <a:lnTo>
                        <a:pt x="1231" y="64"/>
                      </a:lnTo>
                      <a:lnTo>
                        <a:pt x="1203" y="69"/>
                      </a:lnTo>
                      <a:lnTo>
                        <a:pt x="1184" y="75"/>
                      </a:lnTo>
                      <a:lnTo>
                        <a:pt x="1203" y="78"/>
                      </a:lnTo>
                      <a:lnTo>
                        <a:pt x="1208" y="89"/>
                      </a:lnTo>
                      <a:lnTo>
                        <a:pt x="1180" y="82"/>
                      </a:lnTo>
                      <a:lnTo>
                        <a:pt x="1171" y="83"/>
                      </a:lnTo>
                      <a:lnTo>
                        <a:pt x="1164" y="96"/>
                      </a:lnTo>
                      <a:lnTo>
                        <a:pt x="1134" y="100"/>
                      </a:lnTo>
                      <a:lnTo>
                        <a:pt x="1126" y="109"/>
                      </a:lnTo>
                      <a:lnTo>
                        <a:pt x="1152" y="110"/>
                      </a:lnTo>
                      <a:lnTo>
                        <a:pt x="1170" y="112"/>
                      </a:lnTo>
                      <a:lnTo>
                        <a:pt x="1214" y="109"/>
                      </a:lnTo>
                      <a:lnTo>
                        <a:pt x="1245" y="114"/>
                      </a:lnTo>
                      <a:lnTo>
                        <a:pt x="1293" y="103"/>
                      </a:lnTo>
                      <a:lnTo>
                        <a:pt x="1296" y="99"/>
                      </a:lnTo>
                      <a:lnTo>
                        <a:pt x="1272" y="100"/>
                      </a:lnTo>
                      <a:lnTo>
                        <a:pt x="1274" y="96"/>
                      </a:lnTo>
                      <a:lnTo>
                        <a:pt x="1298" y="90"/>
                      </a:lnTo>
                      <a:lnTo>
                        <a:pt x="1311" y="83"/>
                      </a:lnTo>
                      <a:lnTo>
                        <a:pt x="1337" y="78"/>
                      </a:lnTo>
                      <a:lnTo>
                        <a:pt x="1356" y="72"/>
                      </a:lnTo>
                      <a:lnTo>
                        <a:pt x="1352" y="64"/>
                      </a:lnTo>
                      <a:lnTo>
                        <a:pt x="1365" y="61"/>
                      </a:lnTo>
                      <a:lnTo>
                        <a:pt x="1349" y="58"/>
                      </a:lnTo>
                      <a:lnTo>
                        <a:pt x="1391" y="58"/>
                      </a:lnTo>
                      <a:lnTo>
                        <a:pt x="1403" y="54"/>
                      </a:lnTo>
                      <a:lnTo>
                        <a:pt x="1432" y="51"/>
                      </a:lnTo>
                      <a:lnTo>
                        <a:pt x="1466" y="38"/>
                      </a:lnTo>
                      <a:lnTo>
                        <a:pt x="1492" y="34"/>
                      </a:lnTo>
                      <a:lnTo>
                        <a:pt x="1531" y="25"/>
                      </a:lnTo>
                      <a:lnTo>
                        <a:pt x="1503" y="25"/>
                      </a:lnTo>
                      <a:lnTo>
                        <a:pt x="1518" y="21"/>
                      </a:lnTo>
                      <a:lnTo>
                        <a:pt x="1551" y="18"/>
                      </a:lnTo>
                      <a:lnTo>
                        <a:pt x="1588" y="12"/>
                      </a:lnTo>
                      <a:lnTo>
                        <a:pt x="1591" y="8"/>
                      </a:lnTo>
                      <a:lnTo>
                        <a:pt x="1572" y="4"/>
                      </a:lnTo>
                      <a:lnTo>
                        <a:pt x="1546" y="2"/>
                      </a:lnTo>
                      <a:lnTo>
                        <a:pt x="1515" y="1"/>
                      </a:lnTo>
                      <a:lnTo>
                        <a:pt x="1515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0D1C14-9FD9-1FCD-C2BA-68F8E49F2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059238"/>
                  <a:ext cx="109537" cy="112713"/>
                </a:xfrm>
                <a:custGeom>
                  <a:avLst/>
                  <a:gdLst>
                    <a:gd name="T0" fmla="*/ 48 w 69"/>
                    <a:gd name="T1" fmla="*/ 7 h 71"/>
                    <a:gd name="T2" fmla="*/ 43 w 69"/>
                    <a:gd name="T3" fmla="*/ 12 h 71"/>
                    <a:gd name="T4" fmla="*/ 36 w 69"/>
                    <a:gd name="T5" fmla="*/ 11 h 71"/>
                    <a:gd name="T6" fmla="*/ 34 w 69"/>
                    <a:gd name="T7" fmla="*/ 6 h 71"/>
                    <a:gd name="T8" fmla="*/ 27 w 69"/>
                    <a:gd name="T9" fmla="*/ 4 h 71"/>
                    <a:gd name="T10" fmla="*/ 21 w 69"/>
                    <a:gd name="T11" fmla="*/ 7 h 71"/>
                    <a:gd name="T12" fmla="*/ 8 w 69"/>
                    <a:gd name="T13" fmla="*/ 0 h 71"/>
                    <a:gd name="T14" fmla="*/ 6 w 69"/>
                    <a:gd name="T15" fmla="*/ 3 h 71"/>
                    <a:gd name="T16" fmla="*/ 0 w 69"/>
                    <a:gd name="T17" fmla="*/ 8 h 71"/>
                    <a:gd name="T18" fmla="*/ 6 w 69"/>
                    <a:gd name="T19" fmla="*/ 11 h 71"/>
                    <a:gd name="T20" fmla="*/ 3 w 69"/>
                    <a:gd name="T21" fmla="*/ 19 h 71"/>
                    <a:gd name="T22" fmla="*/ 2 w 69"/>
                    <a:gd name="T23" fmla="*/ 26 h 71"/>
                    <a:gd name="T24" fmla="*/ 5 w 69"/>
                    <a:gd name="T25" fmla="*/ 31 h 71"/>
                    <a:gd name="T26" fmla="*/ 11 w 69"/>
                    <a:gd name="T27" fmla="*/ 33 h 71"/>
                    <a:gd name="T28" fmla="*/ 16 w 69"/>
                    <a:gd name="T29" fmla="*/ 40 h 71"/>
                    <a:gd name="T30" fmla="*/ 20 w 69"/>
                    <a:gd name="T31" fmla="*/ 34 h 71"/>
                    <a:gd name="T32" fmla="*/ 19 w 69"/>
                    <a:gd name="T33" fmla="*/ 27 h 71"/>
                    <a:gd name="T34" fmla="*/ 24 w 69"/>
                    <a:gd name="T35" fmla="*/ 31 h 71"/>
                    <a:gd name="T36" fmla="*/ 25 w 69"/>
                    <a:gd name="T37" fmla="*/ 39 h 71"/>
                    <a:gd name="T38" fmla="*/ 33 w 69"/>
                    <a:gd name="T39" fmla="*/ 41 h 71"/>
                    <a:gd name="T40" fmla="*/ 40 w 69"/>
                    <a:gd name="T41" fmla="*/ 46 h 71"/>
                    <a:gd name="T42" fmla="*/ 46 w 69"/>
                    <a:gd name="T43" fmla="*/ 52 h 71"/>
                    <a:gd name="T44" fmla="*/ 46 w 69"/>
                    <a:gd name="T45" fmla="*/ 57 h 71"/>
                    <a:gd name="T46" fmla="*/ 44 w 69"/>
                    <a:gd name="T47" fmla="*/ 61 h 71"/>
                    <a:gd name="T48" fmla="*/ 48 w 69"/>
                    <a:gd name="T49" fmla="*/ 67 h 71"/>
                    <a:gd name="T50" fmla="*/ 59 w 69"/>
                    <a:gd name="T51" fmla="*/ 71 h 71"/>
                    <a:gd name="T52" fmla="*/ 60 w 69"/>
                    <a:gd name="T53" fmla="*/ 67 h 71"/>
                    <a:gd name="T54" fmla="*/ 62 w 69"/>
                    <a:gd name="T55" fmla="*/ 62 h 71"/>
                    <a:gd name="T56" fmla="*/ 62 w 69"/>
                    <a:gd name="T57" fmla="*/ 57 h 71"/>
                    <a:gd name="T58" fmla="*/ 64 w 69"/>
                    <a:gd name="T59" fmla="*/ 55 h 71"/>
                    <a:gd name="T60" fmla="*/ 61 w 69"/>
                    <a:gd name="T61" fmla="*/ 52 h 71"/>
                    <a:gd name="T62" fmla="*/ 61 w 69"/>
                    <a:gd name="T63" fmla="*/ 42 h 71"/>
                    <a:gd name="T64" fmla="*/ 69 w 69"/>
                    <a:gd name="T65" fmla="*/ 39 h 71"/>
                    <a:gd name="T66" fmla="*/ 60 w 69"/>
                    <a:gd name="T67" fmla="*/ 29 h 71"/>
                    <a:gd name="T68" fmla="*/ 52 w 69"/>
                    <a:gd name="T69" fmla="*/ 20 h 71"/>
                    <a:gd name="T70" fmla="*/ 48 w 69"/>
                    <a:gd name="T71" fmla="*/ 7 h 71"/>
                    <a:gd name="T72" fmla="*/ 48 w 69"/>
                    <a:gd name="T73" fmla="*/ 7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9" h="71">
                      <a:moveTo>
                        <a:pt x="48" y="7"/>
                      </a:moveTo>
                      <a:lnTo>
                        <a:pt x="43" y="12"/>
                      </a:lnTo>
                      <a:lnTo>
                        <a:pt x="36" y="11"/>
                      </a:lnTo>
                      <a:lnTo>
                        <a:pt x="34" y="6"/>
                      </a:lnTo>
                      <a:lnTo>
                        <a:pt x="27" y="4"/>
                      </a:lnTo>
                      <a:lnTo>
                        <a:pt x="21" y="7"/>
                      </a:lnTo>
                      <a:lnTo>
                        <a:pt x="8" y="0"/>
                      </a:lnTo>
                      <a:lnTo>
                        <a:pt x="6" y="3"/>
                      </a:lnTo>
                      <a:lnTo>
                        <a:pt x="0" y="8"/>
                      </a:lnTo>
                      <a:lnTo>
                        <a:pt x="6" y="11"/>
                      </a:lnTo>
                      <a:lnTo>
                        <a:pt x="3" y="19"/>
                      </a:lnTo>
                      <a:lnTo>
                        <a:pt x="2" y="26"/>
                      </a:lnTo>
                      <a:lnTo>
                        <a:pt x="5" y="31"/>
                      </a:lnTo>
                      <a:lnTo>
                        <a:pt x="11" y="33"/>
                      </a:lnTo>
                      <a:lnTo>
                        <a:pt x="16" y="40"/>
                      </a:lnTo>
                      <a:lnTo>
                        <a:pt x="20" y="34"/>
                      </a:lnTo>
                      <a:lnTo>
                        <a:pt x="19" y="27"/>
                      </a:lnTo>
                      <a:lnTo>
                        <a:pt x="24" y="31"/>
                      </a:lnTo>
                      <a:lnTo>
                        <a:pt x="25" y="39"/>
                      </a:lnTo>
                      <a:lnTo>
                        <a:pt x="33" y="41"/>
                      </a:lnTo>
                      <a:lnTo>
                        <a:pt x="40" y="46"/>
                      </a:lnTo>
                      <a:lnTo>
                        <a:pt x="46" y="52"/>
                      </a:lnTo>
                      <a:lnTo>
                        <a:pt x="46" y="57"/>
                      </a:lnTo>
                      <a:lnTo>
                        <a:pt x="44" y="61"/>
                      </a:lnTo>
                      <a:lnTo>
                        <a:pt x="48" y="67"/>
                      </a:lnTo>
                      <a:lnTo>
                        <a:pt x="59" y="71"/>
                      </a:lnTo>
                      <a:lnTo>
                        <a:pt x="60" y="67"/>
                      </a:lnTo>
                      <a:lnTo>
                        <a:pt x="62" y="62"/>
                      </a:lnTo>
                      <a:lnTo>
                        <a:pt x="62" y="57"/>
                      </a:lnTo>
                      <a:lnTo>
                        <a:pt x="64" y="55"/>
                      </a:lnTo>
                      <a:lnTo>
                        <a:pt x="61" y="52"/>
                      </a:lnTo>
                      <a:lnTo>
                        <a:pt x="61" y="42"/>
                      </a:lnTo>
                      <a:lnTo>
                        <a:pt x="69" y="39"/>
                      </a:lnTo>
                      <a:lnTo>
                        <a:pt x="60" y="29"/>
                      </a:lnTo>
                      <a:lnTo>
                        <a:pt x="52" y="20"/>
                      </a:lnTo>
                      <a:lnTo>
                        <a:pt x="48" y="7"/>
                      </a:lnTo>
                      <a:lnTo>
                        <a:pt x="48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2B52AA-8A7C-3C4F-D52E-7E11E6ACF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3887" y="1541463"/>
                  <a:ext cx="1320800" cy="704850"/>
                </a:xfrm>
                <a:custGeom>
                  <a:avLst/>
                  <a:gdLst>
                    <a:gd name="T0" fmla="*/ 512 w 832"/>
                    <a:gd name="T1" fmla="*/ 1 h 444"/>
                    <a:gd name="T2" fmla="*/ 404 w 832"/>
                    <a:gd name="T3" fmla="*/ 13 h 444"/>
                    <a:gd name="T4" fmla="*/ 399 w 832"/>
                    <a:gd name="T5" fmla="*/ 22 h 444"/>
                    <a:gd name="T6" fmla="*/ 317 w 832"/>
                    <a:gd name="T7" fmla="*/ 24 h 444"/>
                    <a:gd name="T8" fmla="*/ 227 w 832"/>
                    <a:gd name="T9" fmla="*/ 21 h 444"/>
                    <a:gd name="T10" fmla="*/ 173 w 832"/>
                    <a:gd name="T11" fmla="*/ 34 h 444"/>
                    <a:gd name="T12" fmla="*/ 132 w 832"/>
                    <a:gd name="T13" fmla="*/ 57 h 444"/>
                    <a:gd name="T14" fmla="*/ 8 w 832"/>
                    <a:gd name="T15" fmla="*/ 79 h 444"/>
                    <a:gd name="T16" fmla="*/ 78 w 832"/>
                    <a:gd name="T17" fmla="*/ 97 h 444"/>
                    <a:gd name="T18" fmla="*/ 23 w 832"/>
                    <a:gd name="T19" fmla="*/ 116 h 444"/>
                    <a:gd name="T20" fmla="*/ 107 w 832"/>
                    <a:gd name="T21" fmla="*/ 119 h 444"/>
                    <a:gd name="T22" fmla="*/ 160 w 832"/>
                    <a:gd name="T23" fmla="*/ 139 h 444"/>
                    <a:gd name="T24" fmla="*/ 183 w 832"/>
                    <a:gd name="T25" fmla="*/ 179 h 444"/>
                    <a:gd name="T26" fmla="*/ 171 w 832"/>
                    <a:gd name="T27" fmla="*/ 209 h 444"/>
                    <a:gd name="T28" fmla="*/ 217 w 832"/>
                    <a:gd name="T29" fmla="*/ 226 h 444"/>
                    <a:gd name="T30" fmla="*/ 164 w 832"/>
                    <a:gd name="T31" fmla="*/ 231 h 444"/>
                    <a:gd name="T32" fmla="*/ 189 w 832"/>
                    <a:gd name="T33" fmla="*/ 248 h 444"/>
                    <a:gd name="T34" fmla="*/ 209 w 832"/>
                    <a:gd name="T35" fmla="*/ 254 h 444"/>
                    <a:gd name="T36" fmla="*/ 146 w 832"/>
                    <a:gd name="T37" fmla="*/ 293 h 444"/>
                    <a:gd name="T38" fmla="*/ 156 w 832"/>
                    <a:gd name="T39" fmla="*/ 335 h 444"/>
                    <a:gd name="T40" fmla="*/ 170 w 832"/>
                    <a:gd name="T41" fmla="*/ 394 h 444"/>
                    <a:gd name="T42" fmla="*/ 218 w 832"/>
                    <a:gd name="T43" fmla="*/ 427 h 444"/>
                    <a:gd name="T44" fmla="*/ 276 w 832"/>
                    <a:gd name="T45" fmla="*/ 422 h 444"/>
                    <a:gd name="T46" fmla="*/ 320 w 832"/>
                    <a:gd name="T47" fmla="*/ 371 h 444"/>
                    <a:gd name="T48" fmla="*/ 355 w 832"/>
                    <a:gd name="T49" fmla="*/ 329 h 444"/>
                    <a:gd name="T50" fmla="*/ 413 w 832"/>
                    <a:gd name="T51" fmla="*/ 318 h 444"/>
                    <a:gd name="T52" fmla="*/ 497 w 832"/>
                    <a:gd name="T53" fmla="*/ 274 h 444"/>
                    <a:gd name="T54" fmla="*/ 607 w 832"/>
                    <a:gd name="T55" fmla="*/ 251 h 444"/>
                    <a:gd name="T56" fmla="*/ 591 w 832"/>
                    <a:gd name="T57" fmla="*/ 232 h 444"/>
                    <a:gd name="T58" fmla="*/ 624 w 832"/>
                    <a:gd name="T59" fmla="*/ 219 h 444"/>
                    <a:gd name="T60" fmla="*/ 660 w 832"/>
                    <a:gd name="T61" fmla="*/ 207 h 444"/>
                    <a:gd name="T62" fmla="*/ 633 w 832"/>
                    <a:gd name="T63" fmla="*/ 186 h 444"/>
                    <a:gd name="T64" fmla="*/ 647 w 832"/>
                    <a:gd name="T65" fmla="*/ 173 h 444"/>
                    <a:gd name="T66" fmla="*/ 693 w 832"/>
                    <a:gd name="T67" fmla="*/ 162 h 444"/>
                    <a:gd name="T68" fmla="*/ 696 w 832"/>
                    <a:gd name="T69" fmla="*/ 138 h 444"/>
                    <a:gd name="T70" fmla="*/ 689 w 832"/>
                    <a:gd name="T71" fmla="*/ 111 h 444"/>
                    <a:gd name="T72" fmla="*/ 720 w 832"/>
                    <a:gd name="T73" fmla="*/ 92 h 444"/>
                    <a:gd name="T74" fmla="*/ 757 w 832"/>
                    <a:gd name="T75" fmla="*/ 50 h 444"/>
                    <a:gd name="T76" fmla="*/ 777 w 832"/>
                    <a:gd name="T77" fmla="*/ 44 h 444"/>
                    <a:gd name="T78" fmla="*/ 789 w 832"/>
                    <a:gd name="T79" fmla="*/ 23 h 444"/>
                    <a:gd name="T80" fmla="*/ 707 w 832"/>
                    <a:gd name="T81" fmla="*/ 26 h 444"/>
                    <a:gd name="T82" fmla="*/ 636 w 832"/>
                    <a:gd name="T83" fmla="*/ 20 h 444"/>
                    <a:gd name="T84" fmla="*/ 654 w 832"/>
                    <a:gd name="T85" fmla="*/ 18 h 444"/>
                    <a:gd name="T86" fmla="*/ 654 w 832"/>
                    <a:gd name="T87" fmla="*/ 1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32" h="444">
                      <a:moveTo>
                        <a:pt x="654" y="1"/>
                      </a:moveTo>
                      <a:lnTo>
                        <a:pt x="557" y="0"/>
                      </a:lnTo>
                      <a:lnTo>
                        <a:pt x="512" y="1"/>
                      </a:lnTo>
                      <a:lnTo>
                        <a:pt x="494" y="6"/>
                      </a:lnTo>
                      <a:lnTo>
                        <a:pt x="451" y="6"/>
                      </a:lnTo>
                      <a:lnTo>
                        <a:pt x="404" y="13"/>
                      </a:lnTo>
                      <a:lnTo>
                        <a:pt x="397" y="20"/>
                      </a:lnTo>
                      <a:lnTo>
                        <a:pt x="423" y="27"/>
                      </a:lnTo>
                      <a:lnTo>
                        <a:pt x="399" y="22"/>
                      </a:lnTo>
                      <a:lnTo>
                        <a:pt x="382" y="21"/>
                      </a:lnTo>
                      <a:lnTo>
                        <a:pt x="356" y="16"/>
                      </a:lnTo>
                      <a:lnTo>
                        <a:pt x="317" y="24"/>
                      </a:lnTo>
                      <a:lnTo>
                        <a:pt x="307" y="20"/>
                      </a:lnTo>
                      <a:lnTo>
                        <a:pt x="268" y="20"/>
                      </a:lnTo>
                      <a:lnTo>
                        <a:pt x="227" y="21"/>
                      </a:lnTo>
                      <a:lnTo>
                        <a:pt x="194" y="25"/>
                      </a:lnTo>
                      <a:lnTo>
                        <a:pt x="193" y="32"/>
                      </a:lnTo>
                      <a:lnTo>
                        <a:pt x="173" y="34"/>
                      </a:lnTo>
                      <a:lnTo>
                        <a:pt x="119" y="45"/>
                      </a:lnTo>
                      <a:lnTo>
                        <a:pt x="101" y="51"/>
                      </a:lnTo>
                      <a:lnTo>
                        <a:pt x="132" y="57"/>
                      </a:lnTo>
                      <a:lnTo>
                        <a:pt x="122" y="63"/>
                      </a:lnTo>
                      <a:lnTo>
                        <a:pt x="66" y="71"/>
                      </a:lnTo>
                      <a:lnTo>
                        <a:pt x="8" y="79"/>
                      </a:lnTo>
                      <a:lnTo>
                        <a:pt x="0" y="86"/>
                      </a:lnTo>
                      <a:lnTo>
                        <a:pt x="24" y="93"/>
                      </a:lnTo>
                      <a:lnTo>
                        <a:pt x="78" y="97"/>
                      </a:lnTo>
                      <a:lnTo>
                        <a:pt x="50" y="98"/>
                      </a:lnTo>
                      <a:lnTo>
                        <a:pt x="9" y="104"/>
                      </a:lnTo>
                      <a:lnTo>
                        <a:pt x="23" y="116"/>
                      </a:lnTo>
                      <a:lnTo>
                        <a:pt x="34" y="121"/>
                      </a:lnTo>
                      <a:lnTo>
                        <a:pt x="70" y="119"/>
                      </a:lnTo>
                      <a:lnTo>
                        <a:pt x="107" y="119"/>
                      </a:lnTo>
                      <a:lnTo>
                        <a:pt x="136" y="120"/>
                      </a:lnTo>
                      <a:lnTo>
                        <a:pt x="166" y="131"/>
                      </a:lnTo>
                      <a:lnTo>
                        <a:pt x="160" y="139"/>
                      </a:lnTo>
                      <a:lnTo>
                        <a:pt x="174" y="146"/>
                      </a:lnTo>
                      <a:lnTo>
                        <a:pt x="179" y="166"/>
                      </a:lnTo>
                      <a:lnTo>
                        <a:pt x="183" y="179"/>
                      </a:lnTo>
                      <a:lnTo>
                        <a:pt x="188" y="187"/>
                      </a:lnTo>
                      <a:lnTo>
                        <a:pt x="162" y="204"/>
                      </a:lnTo>
                      <a:lnTo>
                        <a:pt x="171" y="209"/>
                      </a:lnTo>
                      <a:lnTo>
                        <a:pt x="188" y="206"/>
                      </a:lnTo>
                      <a:lnTo>
                        <a:pt x="198" y="213"/>
                      </a:lnTo>
                      <a:lnTo>
                        <a:pt x="217" y="226"/>
                      </a:lnTo>
                      <a:lnTo>
                        <a:pt x="189" y="220"/>
                      </a:lnTo>
                      <a:lnTo>
                        <a:pt x="175" y="220"/>
                      </a:lnTo>
                      <a:lnTo>
                        <a:pt x="164" y="231"/>
                      </a:lnTo>
                      <a:lnTo>
                        <a:pt x="158" y="245"/>
                      </a:lnTo>
                      <a:lnTo>
                        <a:pt x="174" y="251"/>
                      </a:lnTo>
                      <a:lnTo>
                        <a:pt x="189" y="248"/>
                      </a:lnTo>
                      <a:lnTo>
                        <a:pt x="198" y="245"/>
                      </a:lnTo>
                      <a:lnTo>
                        <a:pt x="219" y="238"/>
                      </a:lnTo>
                      <a:lnTo>
                        <a:pt x="209" y="254"/>
                      </a:lnTo>
                      <a:lnTo>
                        <a:pt x="199" y="262"/>
                      </a:lnTo>
                      <a:lnTo>
                        <a:pt x="172" y="270"/>
                      </a:lnTo>
                      <a:lnTo>
                        <a:pt x="146" y="293"/>
                      </a:lnTo>
                      <a:lnTo>
                        <a:pt x="154" y="301"/>
                      </a:lnTo>
                      <a:lnTo>
                        <a:pt x="142" y="316"/>
                      </a:lnTo>
                      <a:lnTo>
                        <a:pt x="156" y="335"/>
                      </a:lnTo>
                      <a:lnTo>
                        <a:pt x="150" y="354"/>
                      </a:lnTo>
                      <a:lnTo>
                        <a:pt x="152" y="368"/>
                      </a:lnTo>
                      <a:lnTo>
                        <a:pt x="170" y="394"/>
                      </a:lnTo>
                      <a:lnTo>
                        <a:pt x="173" y="414"/>
                      </a:lnTo>
                      <a:lnTo>
                        <a:pt x="184" y="427"/>
                      </a:lnTo>
                      <a:lnTo>
                        <a:pt x="218" y="427"/>
                      </a:lnTo>
                      <a:lnTo>
                        <a:pt x="237" y="444"/>
                      </a:lnTo>
                      <a:lnTo>
                        <a:pt x="261" y="443"/>
                      </a:lnTo>
                      <a:lnTo>
                        <a:pt x="276" y="422"/>
                      </a:lnTo>
                      <a:lnTo>
                        <a:pt x="289" y="404"/>
                      </a:lnTo>
                      <a:lnTo>
                        <a:pt x="288" y="387"/>
                      </a:lnTo>
                      <a:lnTo>
                        <a:pt x="320" y="371"/>
                      </a:lnTo>
                      <a:lnTo>
                        <a:pt x="333" y="357"/>
                      </a:lnTo>
                      <a:lnTo>
                        <a:pt x="338" y="342"/>
                      </a:lnTo>
                      <a:lnTo>
                        <a:pt x="355" y="329"/>
                      </a:lnTo>
                      <a:lnTo>
                        <a:pt x="380" y="324"/>
                      </a:lnTo>
                      <a:lnTo>
                        <a:pt x="402" y="319"/>
                      </a:lnTo>
                      <a:lnTo>
                        <a:pt x="413" y="318"/>
                      </a:lnTo>
                      <a:lnTo>
                        <a:pt x="452" y="303"/>
                      </a:lnTo>
                      <a:lnTo>
                        <a:pt x="480" y="282"/>
                      </a:lnTo>
                      <a:lnTo>
                        <a:pt x="497" y="274"/>
                      </a:lnTo>
                      <a:lnTo>
                        <a:pt x="514" y="274"/>
                      </a:lnTo>
                      <a:lnTo>
                        <a:pt x="561" y="267"/>
                      </a:lnTo>
                      <a:lnTo>
                        <a:pt x="607" y="251"/>
                      </a:lnTo>
                      <a:lnTo>
                        <a:pt x="650" y="234"/>
                      </a:lnTo>
                      <a:lnTo>
                        <a:pt x="630" y="233"/>
                      </a:lnTo>
                      <a:lnTo>
                        <a:pt x="591" y="232"/>
                      </a:lnTo>
                      <a:lnTo>
                        <a:pt x="610" y="222"/>
                      </a:lnTo>
                      <a:lnTo>
                        <a:pt x="608" y="208"/>
                      </a:lnTo>
                      <a:lnTo>
                        <a:pt x="624" y="219"/>
                      </a:lnTo>
                      <a:lnTo>
                        <a:pt x="635" y="228"/>
                      </a:lnTo>
                      <a:lnTo>
                        <a:pt x="662" y="224"/>
                      </a:lnTo>
                      <a:lnTo>
                        <a:pt x="660" y="207"/>
                      </a:lnTo>
                      <a:lnTo>
                        <a:pt x="643" y="196"/>
                      </a:lnTo>
                      <a:lnTo>
                        <a:pt x="624" y="191"/>
                      </a:lnTo>
                      <a:lnTo>
                        <a:pt x="633" y="186"/>
                      </a:lnTo>
                      <a:lnTo>
                        <a:pt x="660" y="194"/>
                      </a:lnTo>
                      <a:lnTo>
                        <a:pt x="662" y="185"/>
                      </a:lnTo>
                      <a:lnTo>
                        <a:pt x="647" y="173"/>
                      </a:lnTo>
                      <a:lnTo>
                        <a:pt x="666" y="173"/>
                      </a:lnTo>
                      <a:lnTo>
                        <a:pt x="688" y="170"/>
                      </a:lnTo>
                      <a:lnTo>
                        <a:pt x="693" y="162"/>
                      </a:lnTo>
                      <a:lnTo>
                        <a:pt x="678" y="155"/>
                      </a:lnTo>
                      <a:lnTo>
                        <a:pt x="711" y="154"/>
                      </a:lnTo>
                      <a:lnTo>
                        <a:pt x="696" y="138"/>
                      </a:lnTo>
                      <a:lnTo>
                        <a:pt x="711" y="136"/>
                      </a:lnTo>
                      <a:lnTo>
                        <a:pt x="712" y="120"/>
                      </a:lnTo>
                      <a:lnTo>
                        <a:pt x="689" y="111"/>
                      </a:lnTo>
                      <a:lnTo>
                        <a:pt x="712" y="105"/>
                      </a:lnTo>
                      <a:lnTo>
                        <a:pt x="734" y="105"/>
                      </a:lnTo>
                      <a:lnTo>
                        <a:pt x="720" y="92"/>
                      </a:lnTo>
                      <a:lnTo>
                        <a:pt x="725" y="74"/>
                      </a:lnTo>
                      <a:lnTo>
                        <a:pt x="738" y="63"/>
                      </a:lnTo>
                      <a:lnTo>
                        <a:pt x="757" y="50"/>
                      </a:lnTo>
                      <a:lnTo>
                        <a:pt x="727" y="50"/>
                      </a:lnTo>
                      <a:lnTo>
                        <a:pt x="769" y="48"/>
                      </a:lnTo>
                      <a:lnTo>
                        <a:pt x="777" y="44"/>
                      </a:lnTo>
                      <a:lnTo>
                        <a:pt x="832" y="33"/>
                      </a:lnTo>
                      <a:lnTo>
                        <a:pt x="826" y="26"/>
                      </a:lnTo>
                      <a:lnTo>
                        <a:pt x="789" y="23"/>
                      </a:lnTo>
                      <a:lnTo>
                        <a:pt x="725" y="29"/>
                      </a:lnTo>
                      <a:lnTo>
                        <a:pt x="691" y="34"/>
                      </a:lnTo>
                      <a:lnTo>
                        <a:pt x="707" y="26"/>
                      </a:lnTo>
                      <a:lnTo>
                        <a:pt x="699" y="20"/>
                      </a:lnTo>
                      <a:lnTo>
                        <a:pt x="673" y="25"/>
                      </a:lnTo>
                      <a:lnTo>
                        <a:pt x="636" y="20"/>
                      </a:lnTo>
                      <a:lnTo>
                        <a:pt x="592" y="22"/>
                      </a:lnTo>
                      <a:lnTo>
                        <a:pt x="586" y="20"/>
                      </a:lnTo>
                      <a:lnTo>
                        <a:pt x="654" y="18"/>
                      </a:lnTo>
                      <a:lnTo>
                        <a:pt x="703" y="17"/>
                      </a:lnTo>
                      <a:lnTo>
                        <a:pt x="727" y="12"/>
                      </a:lnTo>
                      <a:lnTo>
                        <a:pt x="654" y="1"/>
                      </a:lnTo>
                      <a:lnTo>
                        <a:pt x="65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576C35B-4004-BA0D-2CCE-420589BDE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7512" y="3810001"/>
                  <a:ext cx="136525" cy="155575"/>
                </a:xfrm>
                <a:custGeom>
                  <a:avLst/>
                  <a:gdLst>
                    <a:gd name="T0" fmla="*/ 73 w 86"/>
                    <a:gd name="T1" fmla="*/ 1 h 98"/>
                    <a:gd name="T2" fmla="*/ 54 w 86"/>
                    <a:gd name="T3" fmla="*/ 0 h 98"/>
                    <a:gd name="T4" fmla="*/ 34 w 86"/>
                    <a:gd name="T5" fmla="*/ 0 h 98"/>
                    <a:gd name="T6" fmla="*/ 32 w 86"/>
                    <a:gd name="T7" fmla="*/ 14 h 98"/>
                    <a:gd name="T8" fmla="*/ 23 w 86"/>
                    <a:gd name="T9" fmla="*/ 14 h 98"/>
                    <a:gd name="T10" fmla="*/ 30 w 86"/>
                    <a:gd name="T11" fmla="*/ 22 h 98"/>
                    <a:gd name="T12" fmla="*/ 37 w 86"/>
                    <a:gd name="T13" fmla="*/ 27 h 98"/>
                    <a:gd name="T14" fmla="*/ 39 w 86"/>
                    <a:gd name="T15" fmla="*/ 33 h 98"/>
                    <a:gd name="T16" fmla="*/ 42 w 86"/>
                    <a:gd name="T17" fmla="*/ 34 h 98"/>
                    <a:gd name="T18" fmla="*/ 40 w 86"/>
                    <a:gd name="T19" fmla="*/ 42 h 98"/>
                    <a:gd name="T20" fmla="*/ 14 w 86"/>
                    <a:gd name="T21" fmla="*/ 42 h 98"/>
                    <a:gd name="T22" fmla="*/ 2 w 86"/>
                    <a:gd name="T23" fmla="*/ 61 h 98"/>
                    <a:gd name="T24" fmla="*/ 4 w 86"/>
                    <a:gd name="T25" fmla="*/ 66 h 98"/>
                    <a:gd name="T26" fmla="*/ 1 w 86"/>
                    <a:gd name="T27" fmla="*/ 71 h 98"/>
                    <a:gd name="T28" fmla="*/ 0 w 86"/>
                    <a:gd name="T29" fmla="*/ 79 h 98"/>
                    <a:gd name="T30" fmla="*/ 10 w 86"/>
                    <a:gd name="T31" fmla="*/ 88 h 98"/>
                    <a:gd name="T32" fmla="*/ 19 w 86"/>
                    <a:gd name="T33" fmla="*/ 93 h 98"/>
                    <a:gd name="T34" fmla="*/ 31 w 86"/>
                    <a:gd name="T35" fmla="*/ 94 h 98"/>
                    <a:gd name="T36" fmla="*/ 42 w 86"/>
                    <a:gd name="T37" fmla="*/ 98 h 98"/>
                    <a:gd name="T38" fmla="*/ 43 w 86"/>
                    <a:gd name="T39" fmla="*/ 94 h 98"/>
                    <a:gd name="T40" fmla="*/ 51 w 86"/>
                    <a:gd name="T41" fmla="*/ 88 h 98"/>
                    <a:gd name="T42" fmla="*/ 55 w 86"/>
                    <a:gd name="T43" fmla="*/ 85 h 98"/>
                    <a:gd name="T44" fmla="*/ 54 w 86"/>
                    <a:gd name="T45" fmla="*/ 83 h 98"/>
                    <a:gd name="T46" fmla="*/ 59 w 86"/>
                    <a:gd name="T47" fmla="*/ 82 h 98"/>
                    <a:gd name="T48" fmla="*/ 64 w 86"/>
                    <a:gd name="T49" fmla="*/ 75 h 98"/>
                    <a:gd name="T50" fmla="*/ 63 w 86"/>
                    <a:gd name="T51" fmla="*/ 70 h 98"/>
                    <a:gd name="T52" fmla="*/ 65 w 86"/>
                    <a:gd name="T53" fmla="*/ 66 h 98"/>
                    <a:gd name="T54" fmla="*/ 75 w 86"/>
                    <a:gd name="T55" fmla="*/ 59 h 98"/>
                    <a:gd name="T56" fmla="*/ 86 w 86"/>
                    <a:gd name="T57" fmla="*/ 50 h 98"/>
                    <a:gd name="T58" fmla="*/ 80 w 86"/>
                    <a:gd name="T59" fmla="*/ 47 h 98"/>
                    <a:gd name="T60" fmla="*/ 78 w 86"/>
                    <a:gd name="T61" fmla="*/ 51 h 98"/>
                    <a:gd name="T62" fmla="*/ 72 w 86"/>
                    <a:gd name="T63" fmla="*/ 46 h 98"/>
                    <a:gd name="T64" fmla="*/ 66 w 86"/>
                    <a:gd name="T65" fmla="*/ 46 h 98"/>
                    <a:gd name="T66" fmla="*/ 70 w 86"/>
                    <a:gd name="T67" fmla="*/ 20 h 98"/>
                    <a:gd name="T68" fmla="*/ 73 w 86"/>
                    <a:gd name="T69" fmla="*/ 1 h 98"/>
                    <a:gd name="T70" fmla="*/ 73 w 86"/>
                    <a:gd name="T71" fmla="*/ 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6" h="98">
                      <a:moveTo>
                        <a:pt x="73" y="1"/>
                      </a:moveTo>
                      <a:lnTo>
                        <a:pt x="54" y="0"/>
                      </a:lnTo>
                      <a:lnTo>
                        <a:pt x="34" y="0"/>
                      </a:lnTo>
                      <a:lnTo>
                        <a:pt x="32" y="14"/>
                      </a:lnTo>
                      <a:lnTo>
                        <a:pt x="23" y="14"/>
                      </a:lnTo>
                      <a:lnTo>
                        <a:pt x="30" y="22"/>
                      </a:lnTo>
                      <a:lnTo>
                        <a:pt x="37" y="27"/>
                      </a:lnTo>
                      <a:lnTo>
                        <a:pt x="39" y="33"/>
                      </a:lnTo>
                      <a:lnTo>
                        <a:pt x="42" y="34"/>
                      </a:lnTo>
                      <a:lnTo>
                        <a:pt x="40" y="42"/>
                      </a:lnTo>
                      <a:lnTo>
                        <a:pt x="14" y="42"/>
                      </a:lnTo>
                      <a:lnTo>
                        <a:pt x="2" y="61"/>
                      </a:lnTo>
                      <a:lnTo>
                        <a:pt x="4" y="66"/>
                      </a:lnTo>
                      <a:lnTo>
                        <a:pt x="1" y="71"/>
                      </a:lnTo>
                      <a:lnTo>
                        <a:pt x="0" y="79"/>
                      </a:lnTo>
                      <a:lnTo>
                        <a:pt x="10" y="88"/>
                      </a:lnTo>
                      <a:lnTo>
                        <a:pt x="19" y="93"/>
                      </a:lnTo>
                      <a:lnTo>
                        <a:pt x="31" y="94"/>
                      </a:lnTo>
                      <a:lnTo>
                        <a:pt x="42" y="98"/>
                      </a:lnTo>
                      <a:lnTo>
                        <a:pt x="43" y="94"/>
                      </a:lnTo>
                      <a:lnTo>
                        <a:pt x="51" y="88"/>
                      </a:lnTo>
                      <a:lnTo>
                        <a:pt x="55" y="85"/>
                      </a:lnTo>
                      <a:lnTo>
                        <a:pt x="54" y="83"/>
                      </a:lnTo>
                      <a:lnTo>
                        <a:pt x="59" y="82"/>
                      </a:lnTo>
                      <a:lnTo>
                        <a:pt x="64" y="75"/>
                      </a:lnTo>
                      <a:lnTo>
                        <a:pt x="63" y="70"/>
                      </a:lnTo>
                      <a:lnTo>
                        <a:pt x="65" y="66"/>
                      </a:lnTo>
                      <a:lnTo>
                        <a:pt x="75" y="59"/>
                      </a:lnTo>
                      <a:lnTo>
                        <a:pt x="86" y="50"/>
                      </a:lnTo>
                      <a:lnTo>
                        <a:pt x="80" y="47"/>
                      </a:lnTo>
                      <a:lnTo>
                        <a:pt x="78" y="51"/>
                      </a:lnTo>
                      <a:lnTo>
                        <a:pt x="72" y="46"/>
                      </a:lnTo>
                      <a:lnTo>
                        <a:pt x="66" y="46"/>
                      </a:lnTo>
                      <a:lnTo>
                        <a:pt x="70" y="20"/>
                      </a:lnTo>
                      <a:lnTo>
                        <a:pt x="73" y="1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069165-8BA3-C0E1-18D4-AD7E15C3A3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1175" y="3878263"/>
                  <a:ext cx="206375" cy="114300"/>
                </a:xfrm>
                <a:custGeom>
                  <a:avLst/>
                  <a:gdLst>
                    <a:gd name="T0" fmla="*/ 130 w 130"/>
                    <a:gd name="T1" fmla="*/ 25 h 72"/>
                    <a:gd name="T2" fmla="*/ 126 w 130"/>
                    <a:gd name="T3" fmla="*/ 18 h 72"/>
                    <a:gd name="T4" fmla="*/ 119 w 130"/>
                    <a:gd name="T5" fmla="*/ 14 h 72"/>
                    <a:gd name="T6" fmla="*/ 113 w 130"/>
                    <a:gd name="T7" fmla="*/ 9 h 72"/>
                    <a:gd name="T8" fmla="*/ 107 w 130"/>
                    <a:gd name="T9" fmla="*/ 5 h 72"/>
                    <a:gd name="T10" fmla="*/ 104 w 130"/>
                    <a:gd name="T11" fmla="*/ 4 h 72"/>
                    <a:gd name="T12" fmla="*/ 95 w 130"/>
                    <a:gd name="T13" fmla="*/ 1 h 72"/>
                    <a:gd name="T14" fmla="*/ 91 w 130"/>
                    <a:gd name="T15" fmla="*/ 3 h 72"/>
                    <a:gd name="T16" fmla="*/ 85 w 130"/>
                    <a:gd name="T17" fmla="*/ 3 h 72"/>
                    <a:gd name="T18" fmla="*/ 80 w 130"/>
                    <a:gd name="T19" fmla="*/ 2 h 72"/>
                    <a:gd name="T20" fmla="*/ 74 w 130"/>
                    <a:gd name="T21" fmla="*/ 0 h 72"/>
                    <a:gd name="T22" fmla="*/ 70 w 130"/>
                    <a:gd name="T23" fmla="*/ 3 h 72"/>
                    <a:gd name="T24" fmla="*/ 64 w 130"/>
                    <a:gd name="T25" fmla="*/ 6 h 72"/>
                    <a:gd name="T26" fmla="*/ 55 w 130"/>
                    <a:gd name="T27" fmla="*/ 7 h 72"/>
                    <a:gd name="T28" fmla="*/ 45 w 130"/>
                    <a:gd name="T29" fmla="*/ 4 h 72"/>
                    <a:gd name="T30" fmla="*/ 42 w 130"/>
                    <a:gd name="T31" fmla="*/ 6 h 72"/>
                    <a:gd name="T32" fmla="*/ 40 w 130"/>
                    <a:gd name="T33" fmla="*/ 3 h 72"/>
                    <a:gd name="T34" fmla="*/ 34 w 130"/>
                    <a:gd name="T35" fmla="*/ 4 h 72"/>
                    <a:gd name="T36" fmla="*/ 29 w 130"/>
                    <a:gd name="T37" fmla="*/ 8 h 72"/>
                    <a:gd name="T38" fmla="*/ 27 w 130"/>
                    <a:gd name="T39" fmla="*/ 7 h 72"/>
                    <a:gd name="T40" fmla="*/ 16 w 130"/>
                    <a:gd name="T41" fmla="*/ 16 h 72"/>
                    <a:gd name="T42" fmla="*/ 6 w 130"/>
                    <a:gd name="T43" fmla="*/ 23 h 72"/>
                    <a:gd name="T44" fmla="*/ 4 w 130"/>
                    <a:gd name="T45" fmla="*/ 27 h 72"/>
                    <a:gd name="T46" fmla="*/ 5 w 130"/>
                    <a:gd name="T47" fmla="*/ 32 h 72"/>
                    <a:gd name="T48" fmla="*/ 0 w 130"/>
                    <a:gd name="T49" fmla="*/ 39 h 72"/>
                    <a:gd name="T50" fmla="*/ 6 w 130"/>
                    <a:gd name="T51" fmla="*/ 41 h 72"/>
                    <a:gd name="T52" fmla="*/ 10 w 130"/>
                    <a:gd name="T53" fmla="*/ 45 h 72"/>
                    <a:gd name="T54" fmla="*/ 16 w 130"/>
                    <a:gd name="T55" fmla="*/ 49 h 72"/>
                    <a:gd name="T56" fmla="*/ 16 w 130"/>
                    <a:gd name="T57" fmla="*/ 52 h 72"/>
                    <a:gd name="T58" fmla="*/ 26 w 130"/>
                    <a:gd name="T59" fmla="*/ 49 h 72"/>
                    <a:gd name="T60" fmla="*/ 29 w 130"/>
                    <a:gd name="T61" fmla="*/ 51 h 72"/>
                    <a:gd name="T62" fmla="*/ 32 w 130"/>
                    <a:gd name="T63" fmla="*/ 54 h 72"/>
                    <a:gd name="T64" fmla="*/ 30 w 130"/>
                    <a:gd name="T65" fmla="*/ 63 h 72"/>
                    <a:gd name="T66" fmla="*/ 37 w 130"/>
                    <a:gd name="T67" fmla="*/ 65 h 72"/>
                    <a:gd name="T68" fmla="*/ 39 w 130"/>
                    <a:gd name="T69" fmla="*/ 72 h 72"/>
                    <a:gd name="T70" fmla="*/ 46 w 130"/>
                    <a:gd name="T71" fmla="*/ 71 h 72"/>
                    <a:gd name="T72" fmla="*/ 49 w 130"/>
                    <a:gd name="T73" fmla="*/ 66 h 72"/>
                    <a:gd name="T74" fmla="*/ 52 w 130"/>
                    <a:gd name="T75" fmla="*/ 66 h 72"/>
                    <a:gd name="T76" fmla="*/ 53 w 130"/>
                    <a:gd name="T77" fmla="*/ 55 h 72"/>
                    <a:gd name="T78" fmla="*/ 57 w 130"/>
                    <a:gd name="T79" fmla="*/ 54 h 72"/>
                    <a:gd name="T80" fmla="*/ 62 w 130"/>
                    <a:gd name="T81" fmla="*/ 54 h 72"/>
                    <a:gd name="T82" fmla="*/ 67 w 130"/>
                    <a:gd name="T83" fmla="*/ 47 h 72"/>
                    <a:gd name="T84" fmla="*/ 72 w 130"/>
                    <a:gd name="T85" fmla="*/ 52 h 72"/>
                    <a:gd name="T86" fmla="*/ 75 w 130"/>
                    <a:gd name="T87" fmla="*/ 49 h 72"/>
                    <a:gd name="T88" fmla="*/ 79 w 130"/>
                    <a:gd name="T89" fmla="*/ 46 h 72"/>
                    <a:gd name="T90" fmla="*/ 87 w 130"/>
                    <a:gd name="T91" fmla="*/ 40 h 72"/>
                    <a:gd name="T92" fmla="*/ 88 w 130"/>
                    <a:gd name="T93" fmla="*/ 35 h 72"/>
                    <a:gd name="T94" fmla="*/ 90 w 130"/>
                    <a:gd name="T95" fmla="*/ 35 h 72"/>
                    <a:gd name="T96" fmla="*/ 93 w 130"/>
                    <a:gd name="T97" fmla="*/ 29 h 72"/>
                    <a:gd name="T98" fmla="*/ 95 w 130"/>
                    <a:gd name="T99" fmla="*/ 29 h 72"/>
                    <a:gd name="T100" fmla="*/ 98 w 130"/>
                    <a:gd name="T101" fmla="*/ 32 h 72"/>
                    <a:gd name="T102" fmla="*/ 102 w 130"/>
                    <a:gd name="T103" fmla="*/ 33 h 72"/>
                    <a:gd name="T104" fmla="*/ 108 w 130"/>
                    <a:gd name="T105" fmla="*/ 30 h 72"/>
                    <a:gd name="T106" fmla="*/ 112 w 130"/>
                    <a:gd name="T107" fmla="*/ 30 h 72"/>
                    <a:gd name="T108" fmla="*/ 120 w 130"/>
                    <a:gd name="T109" fmla="*/ 27 h 72"/>
                    <a:gd name="T110" fmla="*/ 124 w 130"/>
                    <a:gd name="T111" fmla="*/ 24 h 72"/>
                    <a:gd name="T112" fmla="*/ 130 w 130"/>
                    <a:gd name="T113" fmla="*/ 25 h 72"/>
                    <a:gd name="T114" fmla="*/ 130 w 130"/>
                    <a:gd name="T115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0" h="72">
                      <a:moveTo>
                        <a:pt x="130" y="25"/>
                      </a:moveTo>
                      <a:lnTo>
                        <a:pt x="126" y="18"/>
                      </a:lnTo>
                      <a:lnTo>
                        <a:pt x="119" y="14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4" y="4"/>
                      </a:lnTo>
                      <a:lnTo>
                        <a:pt x="95" y="1"/>
                      </a:lnTo>
                      <a:lnTo>
                        <a:pt x="91" y="3"/>
                      </a:lnTo>
                      <a:lnTo>
                        <a:pt x="85" y="3"/>
                      </a:lnTo>
                      <a:lnTo>
                        <a:pt x="80" y="2"/>
                      </a:lnTo>
                      <a:lnTo>
                        <a:pt x="74" y="0"/>
                      </a:lnTo>
                      <a:lnTo>
                        <a:pt x="70" y="3"/>
                      </a:lnTo>
                      <a:lnTo>
                        <a:pt x="64" y="6"/>
                      </a:lnTo>
                      <a:lnTo>
                        <a:pt x="55" y="7"/>
                      </a:lnTo>
                      <a:lnTo>
                        <a:pt x="45" y="4"/>
                      </a:lnTo>
                      <a:lnTo>
                        <a:pt x="42" y="6"/>
                      </a:lnTo>
                      <a:lnTo>
                        <a:pt x="40" y="3"/>
                      </a:lnTo>
                      <a:lnTo>
                        <a:pt x="34" y="4"/>
                      </a:lnTo>
                      <a:lnTo>
                        <a:pt x="29" y="8"/>
                      </a:lnTo>
                      <a:lnTo>
                        <a:pt x="27" y="7"/>
                      </a:lnTo>
                      <a:lnTo>
                        <a:pt x="16" y="16"/>
                      </a:lnTo>
                      <a:lnTo>
                        <a:pt x="6" y="23"/>
                      </a:lnTo>
                      <a:lnTo>
                        <a:pt x="4" y="27"/>
                      </a:lnTo>
                      <a:lnTo>
                        <a:pt x="5" y="32"/>
                      </a:lnTo>
                      <a:lnTo>
                        <a:pt x="0" y="39"/>
                      </a:lnTo>
                      <a:lnTo>
                        <a:pt x="6" y="41"/>
                      </a:lnTo>
                      <a:lnTo>
                        <a:pt x="10" y="45"/>
                      </a:lnTo>
                      <a:lnTo>
                        <a:pt x="16" y="49"/>
                      </a:lnTo>
                      <a:lnTo>
                        <a:pt x="16" y="52"/>
                      </a:lnTo>
                      <a:lnTo>
                        <a:pt x="26" y="49"/>
                      </a:lnTo>
                      <a:lnTo>
                        <a:pt x="29" y="51"/>
                      </a:lnTo>
                      <a:lnTo>
                        <a:pt x="32" y="54"/>
                      </a:lnTo>
                      <a:lnTo>
                        <a:pt x="30" y="63"/>
                      </a:lnTo>
                      <a:lnTo>
                        <a:pt x="37" y="65"/>
                      </a:lnTo>
                      <a:lnTo>
                        <a:pt x="39" y="72"/>
                      </a:lnTo>
                      <a:lnTo>
                        <a:pt x="46" y="71"/>
                      </a:lnTo>
                      <a:lnTo>
                        <a:pt x="49" y="66"/>
                      </a:lnTo>
                      <a:lnTo>
                        <a:pt x="52" y="66"/>
                      </a:lnTo>
                      <a:lnTo>
                        <a:pt x="53" y="55"/>
                      </a:lnTo>
                      <a:lnTo>
                        <a:pt x="57" y="54"/>
                      </a:lnTo>
                      <a:lnTo>
                        <a:pt x="62" y="54"/>
                      </a:lnTo>
                      <a:lnTo>
                        <a:pt x="67" y="47"/>
                      </a:lnTo>
                      <a:lnTo>
                        <a:pt x="72" y="52"/>
                      </a:lnTo>
                      <a:lnTo>
                        <a:pt x="75" y="49"/>
                      </a:lnTo>
                      <a:lnTo>
                        <a:pt x="79" y="46"/>
                      </a:lnTo>
                      <a:lnTo>
                        <a:pt x="87" y="40"/>
                      </a:lnTo>
                      <a:lnTo>
                        <a:pt x="88" y="35"/>
                      </a:lnTo>
                      <a:lnTo>
                        <a:pt x="90" y="35"/>
                      </a:lnTo>
                      <a:lnTo>
                        <a:pt x="93" y="29"/>
                      </a:lnTo>
                      <a:lnTo>
                        <a:pt x="95" y="29"/>
                      </a:lnTo>
                      <a:lnTo>
                        <a:pt x="98" y="32"/>
                      </a:lnTo>
                      <a:lnTo>
                        <a:pt x="102" y="33"/>
                      </a:lnTo>
                      <a:lnTo>
                        <a:pt x="108" y="30"/>
                      </a:lnTo>
                      <a:lnTo>
                        <a:pt x="112" y="30"/>
                      </a:lnTo>
                      <a:lnTo>
                        <a:pt x="120" y="27"/>
                      </a:lnTo>
                      <a:lnTo>
                        <a:pt x="124" y="24"/>
                      </a:lnTo>
                      <a:lnTo>
                        <a:pt x="130" y="25"/>
                      </a:lnTo>
                      <a:lnTo>
                        <a:pt x="130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6D102C-3756-F77A-7D0A-A9022843A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587" y="3249613"/>
                  <a:ext cx="877887" cy="685800"/>
                </a:xfrm>
                <a:custGeom>
                  <a:avLst/>
                  <a:gdLst>
                    <a:gd name="T0" fmla="*/ 324 w 553"/>
                    <a:gd name="T1" fmla="*/ 151 h 432"/>
                    <a:gd name="T2" fmla="*/ 311 w 553"/>
                    <a:gd name="T3" fmla="*/ 109 h 432"/>
                    <a:gd name="T4" fmla="*/ 289 w 553"/>
                    <a:gd name="T5" fmla="*/ 70 h 432"/>
                    <a:gd name="T6" fmla="*/ 240 w 553"/>
                    <a:gd name="T7" fmla="*/ 82 h 432"/>
                    <a:gd name="T8" fmla="*/ 227 w 553"/>
                    <a:gd name="T9" fmla="*/ 49 h 432"/>
                    <a:gd name="T10" fmla="*/ 206 w 553"/>
                    <a:gd name="T11" fmla="*/ 23 h 432"/>
                    <a:gd name="T12" fmla="*/ 152 w 553"/>
                    <a:gd name="T13" fmla="*/ 32 h 432"/>
                    <a:gd name="T14" fmla="*/ 45 w 553"/>
                    <a:gd name="T15" fmla="*/ 4 h 432"/>
                    <a:gd name="T16" fmla="*/ 0 w 553"/>
                    <a:gd name="T17" fmla="*/ 4 h 432"/>
                    <a:gd name="T18" fmla="*/ 5 w 553"/>
                    <a:gd name="T19" fmla="*/ 59 h 432"/>
                    <a:gd name="T20" fmla="*/ 29 w 553"/>
                    <a:gd name="T21" fmla="*/ 99 h 432"/>
                    <a:gd name="T22" fmla="*/ 7 w 553"/>
                    <a:gd name="T23" fmla="*/ 116 h 432"/>
                    <a:gd name="T24" fmla="*/ 25 w 553"/>
                    <a:gd name="T25" fmla="*/ 138 h 432"/>
                    <a:gd name="T26" fmla="*/ 44 w 553"/>
                    <a:gd name="T27" fmla="*/ 152 h 432"/>
                    <a:gd name="T28" fmla="*/ 47 w 553"/>
                    <a:gd name="T29" fmla="*/ 189 h 432"/>
                    <a:gd name="T30" fmla="*/ 79 w 553"/>
                    <a:gd name="T31" fmla="*/ 220 h 432"/>
                    <a:gd name="T32" fmla="*/ 96 w 553"/>
                    <a:gd name="T33" fmla="*/ 226 h 432"/>
                    <a:gd name="T34" fmla="*/ 86 w 553"/>
                    <a:gd name="T35" fmla="*/ 200 h 432"/>
                    <a:gd name="T36" fmla="*/ 74 w 553"/>
                    <a:gd name="T37" fmla="*/ 176 h 432"/>
                    <a:gd name="T38" fmla="*/ 59 w 553"/>
                    <a:gd name="T39" fmla="*/ 131 h 432"/>
                    <a:gd name="T40" fmla="*/ 52 w 553"/>
                    <a:gd name="T41" fmla="*/ 101 h 432"/>
                    <a:gd name="T42" fmla="*/ 45 w 553"/>
                    <a:gd name="T43" fmla="*/ 92 h 432"/>
                    <a:gd name="T44" fmla="*/ 30 w 553"/>
                    <a:gd name="T45" fmla="*/ 60 h 432"/>
                    <a:gd name="T46" fmla="*/ 41 w 553"/>
                    <a:gd name="T47" fmla="*/ 22 h 432"/>
                    <a:gd name="T48" fmla="*/ 68 w 553"/>
                    <a:gd name="T49" fmla="*/ 37 h 432"/>
                    <a:gd name="T50" fmla="*/ 72 w 553"/>
                    <a:gd name="T51" fmla="*/ 82 h 432"/>
                    <a:gd name="T52" fmla="*/ 86 w 553"/>
                    <a:gd name="T53" fmla="*/ 113 h 432"/>
                    <a:gd name="T54" fmla="*/ 105 w 553"/>
                    <a:gd name="T55" fmla="*/ 143 h 432"/>
                    <a:gd name="T56" fmla="*/ 111 w 553"/>
                    <a:gd name="T57" fmla="*/ 169 h 432"/>
                    <a:gd name="T58" fmla="*/ 150 w 553"/>
                    <a:gd name="T59" fmla="*/ 212 h 432"/>
                    <a:gd name="T60" fmla="*/ 169 w 553"/>
                    <a:gd name="T61" fmla="*/ 257 h 432"/>
                    <a:gd name="T62" fmla="*/ 167 w 553"/>
                    <a:gd name="T63" fmla="*/ 282 h 432"/>
                    <a:gd name="T64" fmla="*/ 164 w 553"/>
                    <a:gd name="T65" fmla="*/ 303 h 432"/>
                    <a:gd name="T66" fmla="*/ 199 w 553"/>
                    <a:gd name="T67" fmla="*/ 342 h 432"/>
                    <a:gd name="T68" fmla="*/ 235 w 553"/>
                    <a:gd name="T69" fmla="*/ 358 h 432"/>
                    <a:gd name="T70" fmla="*/ 288 w 553"/>
                    <a:gd name="T71" fmla="*/ 383 h 432"/>
                    <a:gd name="T72" fmla="*/ 335 w 553"/>
                    <a:gd name="T73" fmla="*/ 405 h 432"/>
                    <a:gd name="T74" fmla="*/ 375 w 553"/>
                    <a:gd name="T75" fmla="*/ 392 h 432"/>
                    <a:gd name="T76" fmla="*/ 422 w 553"/>
                    <a:gd name="T77" fmla="*/ 432 h 432"/>
                    <a:gd name="T78" fmla="*/ 424 w 553"/>
                    <a:gd name="T79" fmla="*/ 414 h 432"/>
                    <a:gd name="T80" fmla="*/ 464 w 553"/>
                    <a:gd name="T81" fmla="*/ 387 h 432"/>
                    <a:gd name="T82" fmla="*/ 452 w 553"/>
                    <a:gd name="T83" fmla="*/ 375 h 432"/>
                    <a:gd name="T84" fmla="*/ 456 w 553"/>
                    <a:gd name="T85" fmla="*/ 353 h 432"/>
                    <a:gd name="T86" fmla="*/ 495 w 553"/>
                    <a:gd name="T87" fmla="*/ 351 h 432"/>
                    <a:gd name="T88" fmla="*/ 510 w 553"/>
                    <a:gd name="T89" fmla="*/ 338 h 432"/>
                    <a:gd name="T90" fmla="*/ 523 w 553"/>
                    <a:gd name="T91" fmla="*/ 343 h 432"/>
                    <a:gd name="T92" fmla="*/ 532 w 553"/>
                    <a:gd name="T93" fmla="*/ 310 h 432"/>
                    <a:gd name="T94" fmla="*/ 553 w 553"/>
                    <a:gd name="T95" fmla="*/ 270 h 432"/>
                    <a:gd name="T96" fmla="*/ 519 w 553"/>
                    <a:gd name="T97" fmla="*/ 267 h 432"/>
                    <a:gd name="T98" fmla="*/ 477 w 553"/>
                    <a:gd name="T99" fmla="*/ 285 h 432"/>
                    <a:gd name="T100" fmla="*/ 451 w 553"/>
                    <a:gd name="T101" fmla="*/ 328 h 432"/>
                    <a:gd name="T102" fmla="*/ 406 w 553"/>
                    <a:gd name="T103" fmla="*/ 339 h 432"/>
                    <a:gd name="T104" fmla="*/ 358 w 553"/>
                    <a:gd name="T105" fmla="*/ 330 h 432"/>
                    <a:gd name="T106" fmla="*/ 338 w 553"/>
                    <a:gd name="T107" fmla="*/ 287 h 432"/>
                    <a:gd name="T108" fmla="*/ 330 w 553"/>
                    <a:gd name="T109" fmla="*/ 244 h 432"/>
                    <a:gd name="T110" fmla="*/ 348 w 553"/>
                    <a:gd name="T111" fmla="*/ 183 h 432"/>
                    <a:gd name="T112" fmla="*/ 352 w 553"/>
                    <a:gd name="T113" fmla="*/ 163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53" h="432">
                      <a:moveTo>
                        <a:pt x="352" y="163"/>
                      </a:moveTo>
                      <a:lnTo>
                        <a:pt x="338" y="158"/>
                      </a:lnTo>
                      <a:lnTo>
                        <a:pt x="324" y="151"/>
                      </a:lnTo>
                      <a:lnTo>
                        <a:pt x="320" y="140"/>
                      </a:lnTo>
                      <a:lnTo>
                        <a:pt x="320" y="123"/>
                      </a:lnTo>
                      <a:lnTo>
                        <a:pt x="311" y="109"/>
                      </a:lnTo>
                      <a:lnTo>
                        <a:pt x="307" y="95"/>
                      </a:lnTo>
                      <a:lnTo>
                        <a:pt x="301" y="79"/>
                      </a:lnTo>
                      <a:lnTo>
                        <a:pt x="289" y="70"/>
                      </a:lnTo>
                      <a:lnTo>
                        <a:pt x="273" y="70"/>
                      </a:lnTo>
                      <a:lnTo>
                        <a:pt x="255" y="88"/>
                      </a:lnTo>
                      <a:lnTo>
                        <a:pt x="240" y="82"/>
                      </a:lnTo>
                      <a:lnTo>
                        <a:pt x="232" y="74"/>
                      </a:lnTo>
                      <a:lnTo>
                        <a:pt x="230" y="61"/>
                      </a:lnTo>
                      <a:lnTo>
                        <a:pt x="227" y="49"/>
                      </a:lnTo>
                      <a:lnTo>
                        <a:pt x="218" y="39"/>
                      </a:lnTo>
                      <a:lnTo>
                        <a:pt x="211" y="31"/>
                      </a:lnTo>
                      <a:lnTo>
                        <a:pt x="206" y="23"/>
                      </a:lnTo>
                      <a:lnTo>
                        <a:pt x="171" y="23"/>
                      </a:lnTo>
                      <a:lnTo>
                        <a:pt x="168" y="32"/>
                      </a:lnTo>
                      <a:lnTo>
                        <a:pt x="152" y="32"/>
                      </a:lnTo>
                      <a:lnTo>
                        <a:pt x="112" y="32"/>
                      </a:lnTo>
                      <a:lnTo>
                        <a:pt x="72" y="16"/>
                      </a:lnTo>
                      <a:lnTo>
                        <a:pt x="45" y="4"/>
                      </a:lnTo>
                      <a:lnTo>
                        <a:pt x="49" y="0"/>
                      </a:lnTo>
                      <a:lnTo>
                        <a:pt x="23" y="2"/>
                      </a:lnTo>
                      <a:lnTo>
                        <a:pt x="0" y="4"/>
                      </a:lnTo>
                      <a:lnTo>
                        <a:pt x="1" y="26"/>
                      </a:lnTo>
                      <a:lnTo>
                        <a:pt x="2" y="44"/>
                      </a:lnTo>
                      <a:lnTo>
                        <a:pt x="5" y="59"/>
                      </a:lnTo>
                      <a:lnTo>
                        <a:pt x="8" y="74"/>
                      </a:lnTo>
                      <a:lnTo>
                        <a:pt x="18" y="82"/>
                      </a:lnTo>
                      <a:lnTo>
                        <a:pt x="29" y="99"/>
                      </a:lnTo>
                      <a:lnTo>
                        <a:pt x="25" y="109"/>
                      </a:lnTo>
                      <a:lnTo>
                        <a:pt x="16" y="117"/>
                      </a:lnTo>
                      <a:lnTo>
                        <a:pt x="7" y="116"/>
                      </a:lnTo>
                      <a:lnTo>
                        <a:pt x="5" y="118"/>
                      </a:lnTo>
                      <a:lnTo>
                        <a:pt x="14" y="132"/>
                      </a:lnTo>
                      <a:lnTo>
                        <a:pt x="25" y="138"/>
                      </a:lnTo>
                      <a:lnTo>
                        <a:pt x="29" y="144"/>
                      </a:lnTo>
                      <a:lnTo>
                        <a:pt x="31" y="141"/>
                      </a:lnTo>
                      <a:lnTo>
                        <a:pt x="44" y="152"/>
                      </a:lnTo>
                      <a:lnTo>
                        <a:pt x="51" y="159"/>
                      </a:lnTo>
                      <a:lnTo>
                        <a:pt x="51" y="171"/>
                      </a:lnTo>
                      <a:lnTo>
                        <a:pt x="47" y="189"/>
                      </a:lnTo>
                      <a:lnTo>
                        <a:pt x="57" y="196"/>
                      </a:lnTo>
                      <a:lnTo>
                        <a:pt x="69" y="207"/>
                      </a:lnTo>
                      <a:lnTo>
                        <a:pt x="79" y="220"/>
                      </a:lnTo>
                      <a:lnTo>
                        <a:pt x="82" y="235"/>
                      </a:lnTo>
                      <a:lnTo>
                        <a:pt x="86" y="235"/>
                      </a:lnTo>
                      <a:lnTo>
                        <a:pt x="96" y="226"/>
                      </a:lnTo>
                      <a:lnTo>
                        <a:pt x="98" y="222"/>
                      </a:lnTo>
                      <a:lnTo>
                        <a:pt x="92" y="211"/>
                      </a:lnTo>
                      <a:lnTo>
                        <a:pt x="86" y="200"/>
                      </a:lnTo>
                      <a:lnTo>
                        <a:pt x="76" y="199"/>
                      </a:lnTo>
                      <a:lnTo>
                        <a:pt x="77" y="187"/>
                      </a:lnTo>
                      <a:lnTo>
                        <a:pt x="74" y="176"/>
                      </a:lnTo>
                      <a:lnTo>
                        <a:pt x="71" y="166"/>
                      </a:lnTo>
                      <a:lnTo>
                        <a:pt x="69" y="143"/>
                      </a:lnTo>
                      <a:lnTo>
                        <a:pt x="59" y="131"/>
                      </a:lnTo>
                      <a:lnTo>
                        <a:pt x="57" y="123"/>
                      </a:lnTo>
                      <a:lnTo>
                        <a:pt x="52" y="117"/>
                      </a:lnTo>
                      <a:lnTo>
                        <a:pt x="52" y="101"/>
                      </a:lnTo>
                      <a:lnTo>
                        <a:pt x="48" y="102"/>
                      </a:lnTo>
                      <a:lnTo>
                        <a:pt x="48" y="94"/>
                      </a:lnTo>
                      <a:lnTo>
                        <a:pt x="45" y="92"/>
                      </a:lnTo>
                      <a:lnTo>
                        <a:pt x="44" y="86"/>
                      </a:lnTo>
                      <a:lnTo>
                        <a:pt x="34" y="71"/>
                      </a:lnTo>
                      <a:lnTo>
                        <a:pt x="30" y="60"/>
                      </a:lnTo>
                      <a:lnTo>
                        <a:pt x="33" y="42"/>
                      </a:lnTo>
                      <a:lnTo>
                        <a:pt x="34" y="31"/>
                      </a:lnTo>
                      <a:lnTo>
                        <a:pt x="41" y="22"/>
                      </a:lnTo>
                      <a:lnTo>
                        <a:pt x="49" y="28"/>
                      </a:lnTo>
                      <a:lnTo>
                        <a:pt x="57" y="28"/>
                      </a:lnTo>
                      <a:lnTo>
                        <a:pt x="68" y="37"/>
                      </a:lnTo>
                      <a:lnTo>
                        <a:pt x="65" y="45"/>
                      </a:lnTo>
                      <a:lnTo>
                        <a:pt x="66" y="64"/>
                      </a:lnTo>
                      <a:lnTo>
                        <a:pt x="72" y="82"/>
                      </a:lnTo>
                      <a:lnTo>
                        <a:pt x="71" y="89"/>
                      </a:lnTo>
                      <a:lnTo>
                        <a:pt x="77" y="100"/>
                      </a:lnTo>
                      <a:lnTo>
                        <a:pt x="86" y="113"/>
                      </a:lnTo>
                      <a:lnTo>
                        <a:pt x="96" y="115"/>
                      </a:lnTo>
                      <a:lnTo>
                        <a:pt x="97" y="131"/>
                      </a:lnTo>
                      <a:lnTo>
                        <a:pt x="105" y="143"/>
                      </a:lnTo>
                      <a:lnTo>
                        <a:pt x="115" y="149"/>
                      </a:lnTo>
                      <a:lnTo>
                        <a:pt x="108" y="164"/>
                      </a:lnTo>
                      <a:lnTo>
                        <a:pt x="111" y="169"/>
                      </a:lnTo>
                      <a:lnTo>
                        <a:pt x="126" y="179"/>
                      </a:lnTo>
                      <a:lnTo>
                        <a:pt x="133" y="194"/>
                      </a:lnTo>
                      <a:lnTo>
                        <a:pt x="150" y="212"/>
                      </a:lnTo>
                      <a:lnTo>
                        <a:pt x="164" y="236"/>
                      </a:lnTo>
                      <a:lnTo>
                        <a:pt x="169" y="248"/>
                      </a:lnTo>
                      <a:lnTo>
                        <a:pt x="169" y="257"/>
                      </a:lnTo>
                      <a:lnTo>
                        <a:pt x="174" y="268"/>
                      </a:lnTo>
                      <a:lnTo>
                        <a:pt x="173" y="276"/>
                      </a:lnTo>
                      <a:lnTo>
                        <a:pt x="167" y="282"/>
                      </a:lnTo>
                      <a:lnTo>
                        <a:pt x="169" y="289"/>
                      </a:lnTo>
                      <a:lnTo>
                        <a:pt x="161" y="292"/>
                      </a:lnTo>
                      <a:lnTo>
                        <a:pt x="164" y="303"/>
                      </a:lnTo>
                      <a:lnTo>
                        <a:pt x="172" y="318"/>
                      </a:lnTo>
                      <a:lnTo>
                        <a:pt x="192" y="332"/>
                      </a:lnTo>
                      <a:lnTo>
                        <a:pt x="199" y="342"/>
                      </a:lnTo>
                      <a:lnTo>
                        <a:pt x="219" y="350"/>
                      </a:lnTo>
                      <a:lnTo>
                        <a:pt x="230" y="352"/>
                      </a:lnTo>
                      <a:lnTo>
                        <a:pt x="235" y="358"/>
                      </a:lnTo>
                      <a:lnTo>
                        <a:pt x="251" y="369"/>
                      </a:lnTo>
                      <a:lnTo>
                        <a:pt x="273" y="380"/>
                      </a:lnTo>
                      <a:lnTo>
                        <a:pt x="288" y="383"/>
                      </a:lnTo>
                      <a:lnTo>
                        <a:pt x="306" y="394"/>
                      </a:lnTo>
                      <a:lnTo>
                        <a:pt x="321" y="399"/>
                      </a:lnTo>
                      <a:lnTo>
                        <a:pt x="335" y="405"/>
                      </a:lnTo>
                      <a:lnTo>
                        <a:pt x="345" y="403"/>
                      </a:lnTo>
                      <a:lnTo>
                        <a:pt x="363" y="394"/>
                      </a:lnTo>
                      <a:lnTo>
                        <a:pt x="375" y="392"/>
                      </a:lnTo>
                      <a:lnTo>
                        <a:pt x="391" y="398"/>
                      </a:lnTo>
                      <a:lnTo>
                        <a:pt x="401" y="406"/>
                      </a:lnTo>
                      <a:lnTo>
                        <a:pt x="422" y="432"/>
                      </a:lnTo>
                      <a:lnTo>
                        <a:pt x="423" y="424"/>
                      </a:lnTo>
                      <a:lnTo>
                        <a:pt x="426" y="419"/>
                      </a:lnTo>
                      <a:lnTo>
                        <a:pt x="424" y="414"/>
                      </a:lnTo>
                      <a:lnTo>
                        <a:pt x="436" y="395"/>
                      </a:lnTo>
                      <a:lnTo>
                        <a:pt x="462" y="395"/>
                      </a:lnTo>
                      <a:lnTo>
                        <a:pt x="464" y="387"/>
                      </a:lnTo>
                      <a:lnTo>
                        <a:pt x="461" y="386"/>
                      </a:lnTo>
                      <a:lnTo>
                        <a:pt x="459" y="380"/>
                      </a:lnTo>
                      <a:lnTo>
                        <a:pt x="452" y="375"/>
                      </a:lnTo>
                      <a:lnTo>
                        <a:pt x="445" y="367"/>
                      </a:lnTo>
                      <a:lnTo>
                        <a:pt x="454" y="367"/>
                      </a:lnTo>
                      <a:lnTo>
                        <a:pt x="456" y="353"/>
                      </a:lnTo>
                      <a:lnTo>
                        <a:pt x="476" y="353"/>
                      </a:lnTo>
                      <a:lnTo>
                        <a:pt x="495" y="354"/>
                      </a:lnTo>
                      <a:lnTo>
                        <a:pt x="495" y="351"/>
                      </a:lnTo>
                      <a:lnTo>
                        <a:pt x="497" y="349"/>
                      </a:lnTo>
                      <a:lnTo>
                        <a:pt x="501" y="352"/>
                      </a:lnTo>
                      <a:lnTo>
                        <a:pt x="510" y="338"/>
                      </a:lnTo>
                      <a:lnTo>
                        <a:pt x="514" y="338"/>
                      </a:lnTo>
                      <a:lnTo>
                        <a:pt x="519" y="338"/>
                      </a:lnTo>
                      <a:lnTo>
                        <a:pt x="523" y="343"/>
                      </a:lnTo>
                      <a:lnTo>
                        <a:pt x="531" y="324"/>
                      </a:lnTo>
                      <a:lnTo>
                        <a:pt x="535" y="314"/>
                      </a:lnTo>
                      <a:lnTo>
                        <a:pt x="532" y="310"/>
                      </a:lnTo>
                      <a:lnTo>
                        <a:pt x="538" y="296"/>
                      </a:lnTo>
                      <a:lnTo>
                        <a:pt x="551" y="282"/>
                      </a:lnTo>
                      <a:lnTo>
                        <a:pt x="553" y="270"/>
                      </a:lnTo>
                      <a:lnTo>
                        <a:pt x="550" y="265"/>
                      </a:lnTo>
                      <a:lnTo>
                        <a:pt x="537" y="267"/>
                      </a:lnTo>
                      <a:lnTo>
                        <a:pt x="519" y="267"/>
                      </a:lnTo>
                      <a:lnTo>
                        <a:pt x="496" y="272"/>
                      </a:lnTo>
                      <a:lnTo>
                        <a:pt x="481" y="278"/>
                      </a:lnTo>
                      <a:lnTo>
                        <a:pt x="477" y="285"/>
                      </a:lnTo>
                      <a:lnTo>
                        <a:pt x="472" y="305"/>
                      </a:lnTo>
                      <a:lnTo>
                        <a:pt x="466" y="319"/>
                      </a:lnTo>
                      <a:lnTo>
                        <a:pt x="451" y="328"/>
                      </a:lnTo>
                      <a:lnTo>
                        <a:pt x="438" y="333"/>
                      </a:lnTo>
                      <a:lnTo>
                        <a:pt x="422" y="337"/>
                      </a:lnTo>
                      <a:lnTo>
                        <a:pt x="406" y="339"/>
                      </a:lnTo>
                      <a:lnTo>
                        <a:pt x="386" y="346"/>
                      </a:lnTo>
                      <a:lnTo>
                        <a:pt x="380" y="336"/>
                      </a:lnTo>
                      <a:lnTo>
                        <a:pt x="358" y="330"/>
                      </a:lnTo>
                      <a:lnTo>
                        <a:pt x="352" y="318"/>
                      </a:lnTo>
                      <a:lnTo>
                        <a:pt x="349" y="304"/>
                      </a:lnTo>
                      <a:lnTo>
                        <a:pt x="338" y="287"/>
                      </a:lnTo>
                      <a:lnTo>
                        <a:pt x="337" y="268"/>
                      </a:lnTo>
                      <a:lnTo>
                        <a:pt x="332" y="256"/>
                      </a:lnTo>
                      <a:lnTo>
                        <a:pt x="330" y="244"/>
                      </a:lnTo>
                      <a:lnTo>
                        <a:pt x="334" y="232"/>
                      </a:lnTo>
                      <a:lnTo>
                        <a:pt x="340" y="200"/>
                      </a:lnTo>
                      <a:lnTo>
                        <a:pt x="348" y="183"/>
                      </a:lnTo>
                      <a:lnTo>
                        <a:pt x="359" y="162"/>
                      </a:lnTo>
                      <a:lnTo>
                        <a:pt x="352" y="163"/>
                      </a:lnTo>
                      <a:lnTo>
                        <a:pt x="352" y="1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8ED147-E683-32E4-DC8D-E6D7434DB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387" y="3916363"/>
                  <a:ext cx="157162" cy="161925"/>
                </a:xfrm>
                <a:custGeom>
                  <a:avLst/>
                  <a:gdLst>
                    <a:gd name="T0" fmla="*/ 99 w 99"/>
                    <a:gd name="T1" fmla="*/ 1 h 102"/>
                    <a:gd name="T2" fmla="*/ 93 w 99"/>
                    <a:gd name="T3" fmla="*/ 0 h 102"/>
                    <a:gd name="T4" fmla="*/ 89 w 99"/>
                    <a:gd name="T5" fmla="*/ 3 h 102"/>
                    <a:gd name="T6" fmla="*/ 81 w 99"/>
                    <a:gd name="T7" fmla="*/ 6 h 102"/>
                    <a:gd name="T8" fmla="*/ 77 w 99"/>
                    <a:gd name="T9" fmla="*/ 6 h 102"/>
                    <a:gd name="T10" fmla="*/ 71 w 99"/>
                    <a:gd name="T11" fmla="*/ 9 h 102"/>
                    <a:gd name="T12" fmla="*/ 67 w 99"/>
                    <a:gd name="T13" fmla="*/ 8 h 102"/>
                    <a:gd name="T14" fmla="*/ 64 w 99"/>
                    <a:gd name="T15" fmla="*/ 5 h 102"/>
                    <a:gd name="T16" fmla="*/ 62 w 99"/>
                    <a:gd name="T17" fmla="*/ 5 h 102"/>
                    <a:gd name="T18" fmla="*/ 59 w 99"/>
                    <a:gd name="T19" fmla="*/ 11 h 102"/>
                    <a:gd name="T20" fmla="*/ 57 w 99"/>
                    <a:gd name="T21" fmla="*/ 11 h 102"/>
                    <a:gd name="T22" fmla="*/ 56 w 99"/>
                    <a:gd name="T23" fmla="*/ 16 h 102"/>
                    <a:gd name="T24" fmla="*/ 48 w 99"/>
                    <a:gd name="T25" fmla="*/ 22 h 102"/>
                    <a:gd name="T26" fmla="*/ 44 w 99"/>
                    <a:gd name="T27" fmla="*/ 25 h 102"/>
                    <a:gd name="T28" fmla="*/ 41 w 99"/>
                    <a:gd name="T29" fmla="*/ 28 h 102"/>
                    <a:gd name="T30" fmla="*/ 36 w 99"/>
                    <a:gd name="T31" fmla="*/ 23 h 102"/>
                    <a:gd name="T32" fmla="*/ 31 w 99"/>
                    <a:gd name="T33" fmla="*/ 30 h 102"/>
                    <a:gd name="T34" fmla="*/ 26 w 99"/>
                    <a:gd name="T35" fmla="*/ 30 h 102"/>
                    <a:gd name="T36" fmla="*/ 22 w 99"/>
                    <a:gd name="T37" fmla="*/ 31 h 102"/>
                    <a:gd name="T38" fmla="*/ 21 w 99"/>
                    <a:gd name="T39" fmla="*/ 42 h 102"/>
                    <a:gd name="T40" fmla="*/ 18 w 99"/>
                    <a:gd name="T41" fmla="*/ 42 h 102"/>
                    <a:gd name="T42" fmla="*/ 15 w 99"/>
                    <a:gd name="T43" fmla="*/ 47 h 102"/>
                    <a:gd name="T44" fmla="*/ 8 w 99"/>
                    <a:gd name="T45" fmla="*/ 48 h 102"/>
                    <a:gd name="T46" fmla="*/ 7 w 99"/>
                    <a:gd name="T47" fmla="*/ 50 h 102"/>
                    <a:gd name="T48" fmla="*/ 3 w 99"/>
                    <a:gd name="T49" fmla="*/ 46 h 102"/>
                    <a:gd name="T50" fmla="*/ 0 w 99"/>
                    <a:gd name="T51" fmla="*/ 50 h 102"/>
                    <a:gd name="T52" fmla="*/ 11 w 99"/>
                    <a:gd name="T53" fmla="*/ 61 h 102"/>
                    <a:gd name="T54" fmla="*/ 19 w 99"/>
                    <a:gd name="T55" fmla="*/ 69 h 102"/>
                    <a:gd name="T56" fmla="*/ 23 w 99"/>
                    <a:gd name="T57" fmla="*/ 76 h 102"/>
                    <a:gd name="T58" fmla="*/ 32 w 99"/>
                    <a:gd name="T59" fmla="*/ 86 h 102"/>
                    <a:gd name="T60" fmla="*/ 39 w 99"/>
                    <a:gd name="T61" fmla="*/ 93 h 102"/>
                    <a:gd name="T62" fmla="*/ 41 w 99"/>
                    <a:gd name="T63" fmla="*/ 90 h 102"/>
                    <a:gd name="T64" fmla="*/ 54 w 99"/>
                    <a:gd name="T65" fmla="*/ 97 h 102"/>
                    <a:gd name="T66" fmla="*/ 60 w 99"/>
                    <a:gd name="T67" fmla="*/ 94 h 102"/>
                    <a:gd name="T68" fmla="*/ 67 w 99"/>
                    <a:gd name="T69" fmla="*/ 96 h 102"/>
                    <a:gd name="T70" fmla="*/ 69 w 99"/>
                    <a:gd name="T71" fmla="*/ 101 h 102"/>
                    <a:gd name="T72" fmla="*/ 76 w 99"/>
                    <a:gd name="T73" fmla="*/ 102 h 102"/>
                    <a:gd name="T74" fmla="*/ 81 w 99"/>
                    <a:gd name="T75" fmla="*/ 97 h 102"/>
                    <a:gd name="T76" fmla="*/ 78 w 99"/>
                    <a:gd name="T77" fmla="*/ 93 h 102"/>
                    <a:gd name="T78" fmla="*/ 78 w 99"/>
                    <a:gd name="T79" fmla="*/ 87 h 102"/>
                    <a:gd name="T80" fmla="*/ 82 w 99"/>
                    <a:gd name="T81" fmla="*/ 81 h 102"/>
                    <a:gd name="T82" fmla="*/ 81 w 99"/>
                    <a:gd name="T83" fmla="*/ 74 h 102"/>
                    <a:gd name="T84" fmla="*/ 84 w 99"/>
                    <a:gd name="T85" fmla="*/ 64 h 102"/>
                    <a:gd name="T86" fmla="*/ 87 w 99"/>
                    <a:gd name="T87" fmla="*/ 61 h 102"/>
                    <a:gd name="T88" fmla="*/ 88 w 99"/>
                    <a:gd name="T89" fmla="*/ 51 h 102"/>
                    <a:gd name="T90" fmla="*/ 87 w 99"/>
                    <a:gd name="T91" fmla="*/ 45 h 102"/>
                    <a:gd name="T92" fmla="*/ 88 w 99"/>
                    <a:gd name="T93" fmla="*/ 34 h 102"/>
                    <a:gd name="T94" fmla="*/ 92 w 99"/>
                    <a:gd name="T95" fmla="*/ 25 h 102"/>
                    <a:gd name="T96" fmla="*/ 97 w 99"/>
                    <a:gd name="T97" fmla="*/ 17 h 102"/>
                    <a:gd name="T98" fmla="*/ 95 w 99"/>
                    <a:gd name="T99" fmla="*/ 8 h 102"/>
                    <a:gd name="T100" fmla="*/ 97 w 99"/>
                    <a:gd name="T101" fmla="*/ 3 h 102"/>
                    <a:gd name="T102" fmla="*/ 99 w 99"/>
                    <a:gd name="T103" fmla="*/ 1 h 102"/>
                    <a:gd name="T104" fmla="*/ 99 w 99"/>
                    <a:gd name="T105" fmla="*/ 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99" h="102">
                      <a:moveTo>
                        <a:pt x="99" y="1"/>
                      </a:moveTo>
                      <a:lnTo>
                        <a:pt x="93" y="0"/>
                      </a:lnTo>
                      <a:lnTo>
                        <a:pt x="89" y="3"/>
                      </a:lnTo>
                      <a:lnTo>
                        <a:pt x="81" y="6"/>
                      </a:lnTo>
                      <a:lnTo>
                        <a:pt x="77" y="6"/>
                      </a:lnTo>
                      <a:lnTo>
                        <a:pt x="71" y="9"/>
                      </a:lnTo>
                      <a:lnTo>
                        <a:pt x="67" y="8"/>
                      </a:lnTo>
                      <a:lnTo>
                        <a:pt x="64" y="5"/>
                      </a:lnTo>
                      <a:lnTo>
                        <a:pt x="62" y="5"/>
                      </a:lnTo>
                      <a:lnTo>
                        <a:pt x="59" y="11"/>
                      </a:lnTo>
                      <a:lnTo>
                        <a:pt x="57" y="11"/>
                      </a:lnTo>
                      <a:lnTo>
                        <a:pt x="56" y="16"/>
                      </a:lnTo>
                      <a:lnTo>
                        <a:pt x="48" y="22"/>
                      </a:lnTo>
                      <a:lnTo>
                        <a:pt x="44" y="25"/>
                      </a:lnTo>
                      <a:lnTo>
                        <a:pt x="41" y="28"/>
                      </a:lnTo>
                      <a:lnTo>
                        <a:pt x="36" y="23"/>
                      </a:lnTo>
                      <a:lnTo>
                        <a:pt x="31" y="30"/>
                      </a:lnTo>
                      <a:lnTo>
                        <a:pt x="26" y="30"/>
                      </a:lnTo>
                      <a:lnTo>
                        <a:pt x="22" y="31"/>
                      </a:lnTo>
                      <a:lnTo>
                        <a:pt x="21" y="42"/>
                      </a:lnTo>
                      <a:lnTo>
                        <a:pt x="18" y="42"/>
                      </a:lnTo>
                      <a:lnTo>
                        <a:pt x="15" y="47"/>
                      </a:lnTo>
                      <a:lnTo>
                        <a:pt x="8" y="48"/>
                      </a:lnTo>
                      <a:lnTo>
                        <a:pt x="7" y="50"/>
                      </a:lnTo>
                      <a:lnTo>
                        <a:pt x="3" y="46"/>
                      </a:lnTo>
                      <a:lnTo>
                        <a:pt x="0" y="50"/>
                      </a:lnTo>
                      <a:lnTo>
                        <a:pt x="11" y="61"/>
                      </a:lnTo>
                      <a:lnTo>
                        <a:pt x="19" y="69"/>
                      </a:lnTo>
                      <a:lnTo>
                        <a:pt x="23" y="76"/>
                      </a:lnTo>
                      <a:lnTo>
                        <a:pt x="32" y="86"/>
                      </a:lnTo>
                      <a:lnTo>
                        <a:pt x="39" y="93"/>
                      </a:lnTo>
                      <a:lnTo>
                        <a:pt x="41" y="90"/>
                      </a:lnTo>
                      <a:lnTo>
                        <a:pt x="54" y="97"/>
                      </a:lnTo>
                      <a:lnTo>
                        <a:pt x="60" y="94"/>
                      </a:lnTo>
                      <a:lnTo>
                        <a:pt x="67" y="96"/>
                      </a:lnTo>
                      <a:lnTo>
                        <a:pt x="69" y="101"/>
                      </a:lnTo>
                      <a:lnTo>
                        <a:pt x="76" y="102"/>
                      </a:lnTo>
                      <a:lnTo>
                        <a:pt x="81" y="97"/>
                      </a:lnTo>
                      <a:lnTo>
                        <a:pt x="78" y="93"/>
                      </a:lnTo>
                      <a:lnTo>
                        <a:pt x="78" y="87"/>
                      </a:lnTo>
                      <a:lnTo>
                        <a:pt x="82" y="81"/>
                      </a:lnTo>
                      <a:lnTo>
                        <a:pt x="81" y="74"/>
                      </a:lnTo>
                      <a:lnTo>
                        <a:pt x="84" y="64"/>
                      </a:lnTo>
                      <a:lnTo>
                        <a:pt x="87" y="61"/>
                      </a:lnTo>
                      <a:lnTo>
                        <a:pt x="88" y="51"/>
                      </a:lnTo>
                      <a:lnTo>
                        <a:pt x="87" y="45"/>
                      </a:lnTo>
                      <a:lnTo>
                        <a:pt x="88" y="34"/>
                      </a:lnTo>
                      <a:lnTo>
                        <a:pt x="92" y="25"/>
                      </a:lnTo>
                      <a:lnTo>
                        <a:pt x="97" y="17"/>
                      </a:lnTo>
                      <a:lnTo>
                        <a:pt x="95" y="8"/>
                      </a:lnTo>
                      <a:lnTo>
                        <a:pt x="97" y="3"/>
                      </a:lnTo>
                      <a:lnTo>
                        <a:pt x="99" y="1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DCE8401-D299-CF39-32E3-AD4DAB1D92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6437" y="4121151"/>
                  <a:ext cx="188912" cy="90488"/>
                </a:xfrm>
                <a:custGeom>
                  <a:avLst/>
                  <a:gdLst>
                    <a:gd name="T0" fmla="*/ 117 w 119"/>
                    <a:gd name="T1" fmla="*/ 22 h 57"/>
                    <a:gd name="T2" fmla="*/ 110 w 119"/>
                    <a:gd name="T3" fmla="*/ 15 h 57"/>
                    <a:gd name="T4" fmla="*/ 103 w 119"/>
                    <a:gd name="T5" fmla="*/ 8 h 57"/>
                    <a:gd name="T6" fmla="*/ 94 w 119"/>
                    <a:gd name="T7" fmla="*/ 4 h 57"/>
                    <a:gd name="T8" fmla="*/ 83 w 119"/>
                    <a:gd name="T9" fmla="*/ 3 h 57"/>
                    <a:gd name="T10" fmla="*/ 84 w 119"/>
                    <a:gd name="T11" fmla="*/ 1 h 57"/>
                    <a:gd name="T12" fmla="*/ 73 w 119"/>
                    <a:gd name="T13" fmla="*/ 0 h 57"/>
                    <a:gd name="T14" fmla="*/ 65 w 119"/>
                    <a:gd name="T15" fmla="*/ 7 h 57"/>
                    <a:gd name="T16" fmla="*/ 52 w 119"/>
                    <a:gd name="T17" fmla="*/ 12 h 57"/>
                    <a:gd name="T18" fmla="*/ 43 w 119"/>
                    <a:gd name="T19" fmla="*/ 17 h 57"/>
                    <a:gd name="T20" fmla="*/ 32 w 119"/>
                    <a:gd name="T21" fmla="*/ 19 h 57"/>
                    <a:gd name="T22" fmla="*/ 27 w 119"/>
                    <a:gd name="T23" fmla="*/ 14 h 57"/>
                    <a:gd name="T24" fmla="*/ 25 w 119"/>
                    <a:gd name="T25" fmla="*/ 15 h 57"/>
                    <a:gd name="T26" fmla="*/ 17 w 119"/>
                    <a:gd name="T27" fmla="*/ 14 h 57"/>
                    <a:gd name="T28" fmla="*/ 17 w 119"/>
                    <a:gd name="T29" fmla="*/ 9 h 57"/>
                    <a:gd name="T30" fmla="*/ 10 w 119"/>
                    <a:gd name="T31" fmla="*/ 0 h 57"/>
                    <a:gd name="T32" fmla="*/ 2 w 119"/>
                    <a:gd name="T33" fmla="*/ 3 h 57"/>
                    <a:gd name="T34" fmla="*/ 2 w 119"/>
                    <a:gd name="T35" fmla="*/ 13 h 57"/>
                    <a:gd name="T36" fmla="*/ 5 w 119"/>
                    <a:gd name="T37" fmla="*/ 16 h 57"/>
                    <a:gd name="T38" fmla="*/ 3 w 119"/>
                    <a:gd name="T39" fmla="*/ 18 h 57"/>
                    <a:gd name="T40" fmla="*/ 3 w 119"/>
                    <a:gd name="T41" fmla="*/ 23 h 57"/>
                    <a:gd name="T42" fmla="*/ 1 w 119"/>
                    <a:gd name="T43" fmla="*/ 28 h 57"/>
                    <a:gd name="T44" fmla="*/ 0 w 119"/>
                    <a:gd name="T45" fmla="*/ 32 h 57"/>
                    <a:gd name="T46" fmla="*/ 2 w 119"/>
                    <a:gd name="T47" fmla="*/ 36 h 57"/>
                    <a:gd name="T48" fmla="*/ 3 w 119"/>
                    <a:gd name="T49" fmla="*/ 31 h 57"/>
                    <a:gd name="T50" fmla="*/ 12 w 119"/>
                    <a:gd name="T51" fmla="*/ 31 h 57"/>
                    <a:gd name="T52" fmla="*/ 17 w 119"/>
                    <a:gd name="T53" fmla="*/ 33 h 57"/>
                    <a:gd name="T54" fmla="*/ 26 w 119"/>
                    <a:gd name="T55" fmla="*/ 35 h 57"/>
                    <a:gd name="T56" fmla="*/ 30 w 119"/>
                    <a:gd name="T57" fmla="*/ 44 h 57"/>
                    <a:gd name="T58" fmla="*/ 36 w 119"/>
                    <a:gd name="T59" fmla="*/ 46 h 57"/>
                    <a:gd name="T60" fmla="*/ 39 w 119"/>
                    <a:gd name="T61" fmla="*/ 42 h 57"/>
                    <a:gd name="T62" fmla="*/ 42 w 119"/>
                    <a:gd name="T63" fmla="*/ 57 h 57"/>
                    <a:gd name="T64" fmla="*/ 52 w 119"/>
                    <a:gd name="T65" fmla="*/ 56 h 57"/>
                    <a:gd name="T66" fmla="*/ 55 w 119"/>
                    <a:gd name="T67" fmla="*/ 52 h 57"/>
                    <a:gd name="T68" fmla="*/ 60 w 119"/>
                    <a:gd name="T69" fmla="*/ 48 h 57"/>
                    <a:gd name="T70" fmla="*/ 51 w 119"/>
                    <a:gd name="T71" fmla="*/ 36 h 57"/>
                    <a:gd name="T72" fmla="*/ 54 w 119"/>
                    <a:gd name="T73" fmla="*/ 31 h 57"/>
                    <a:gd name="T74" fmla="*/ 59 w 119"/>
                    <a:gd name="T75" fmla="*/ 29 h 57"/>
                    <a:gd name="T76" fmla="*/ 67 w 119"/>
                    <a:gd name="T77" fmla="*/ 24 h 57"/>
                    <a:gd name="T78" fmla="*/ 72 w 119"/>
                    <a:gd name="T79" fmla="*/ 15 h 57"/>
                    <a:gd name="T80" fmla="*/ 81 w 119"/>
                    <a:gd name="T81" fmla="*/ 14 h 57"/>
                    <a:gd name="T82" fmla="*/ 91 w 119"/>
                    <a:gd name="T83" fmla="*/ 21 h 57"/>
                    <a:gd name="T84" fmla="*/ 95 w 119"/>
                    <a:gd name="T85" fmla="*/ 28 h 57"/>
                    <a:gd name="T86" fmla="*/ 100 w 119"/>
                    <a:gd name="T87" fmla="*/ 30 h 57"/>
                    <a:gd name="T88" fmla="*/ 94 w 119"/>
                    <a:gd name="T89" fmla="*/ 37 h 57"/>
                    <a:gd name="T90" fmla="*/ 98 w 119"/>
                    <a:gd name="T91" fmla="*/ 50 h 57"/>
                    <a:gd name="T92" fmla="*/ 104 w 119"/>
                    <a:gd name="T93" fmla="*/ 57 h 57"/>
                    <a:gd name="T94" fmla="*/ 108 w 119"/>
                    <a:gd name="T95" fmla="*/ 44 h 57"/>
                    <a:gd name="T96" fmla="*/ 115 w 119"/>
                    <a:gd name="T97" fmla="*/ 46 h 57"/>
                    <a:gd name="T98" fmla="*/ 119 w 119"/>
                    <a:gd name="T99" fmla="*/ 40 h 57"/>
                    <a:gd name="T100" fmla="*/ 115 w 119"/>
                    <a:gd name="T101" fmla="*/ 26 h 57"/>
                    <a:gd name="T102" fmla="*/ 117 w 119"/>
                    <a:gd name="T103" fmla="*/ 2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19" h="57">
                      <a:moveTo>
                        <a:pt x="117" y="22"/>
                      </a:moveTo>
                      <a:lnTo>
                        <a:pt x="110" y="15"/>
                      </a:lnTo>
                      <a:lnTo>
                        <a:pt x="103" y="8"/>
                      </a:lnTo>
                      <a:lnTo>
                        <a:pt x="94" y="4"/>
                      </a:lnTo>
                      <a:lnTo>
                        <a:pt x="83" y="3"/>
                      </a:lnTo>
                      <a:lnTo>
                        <a:pt x="84" y="1"/>
                      </a:lnTo>
                      <a:lnTo>
                        <a:pt x="73" y="0"/>
                      </a:lnTo>
                      <a:lnTo>
                        <a:pt x="65" y="7"/>
                      </a:lnTo>
                      <a:lnTo>
                        <a:pt x="52" y="12"/>
                      </a:lnTo>
                      <a:lnTo>
                        <a:pt x="43" y="17"/>
                      </a:lnTo>
                      <a:lnTo>
                        <a:pt x="32" y="19"/>
                      </a:lnTo>
                      <a:lnTo>
                        <a:pt x="27" y="14"/>
                      </a:lnTo>
                      <a:lnTo>
                        <a:pt x="25" y="15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0" y="0"/>
                      </a:lnTo>
                      <a:lnTo>
                        <a:pt x="2" y="3"/>
                      </a:lnTo>
                      <a:lnTo>
                        <a:pt x="2" y="13"/>
                      </a:lnTo>
                      <a:lnTo>
                        <a:pt x="5" y="16"/>
                      </a:lnTo>
                      <a:lnTo>
                        <a:pt x="3" y="18"/>
                      </a:lnTo>
                      <a:lnTo>
                        <a:pt x="3" y="23"/>
                      </a:lnTo>
                      <a:lnTo>
                        <a:pt x="1" y="28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3" y="31"/>
                      </a:lnTo>
                      <a:lnTo>
                        <a:pt x="12" y="31"/>
                      </a:lnTo>
                      <a:lnTo>
                        <a:pt x="17" y="33"/>
                      </a:lnTo>
                      <a:lnTo>
                        <a:pt x="26" y="35"/>
                      </a:lnTo>
                      <a:lnTo>
                        <a:pt x="30" y="44"/>
                      </a:lnTo>
                      <a:lnTo>
                        <a:pt x="36" y="46"/>
                      </a:lnTo>
                      <a:lnTo>
                        <a:pt x="39" y="42"/>
                      </a:lnTo>
                      <a:lnTo>
                        <a:pt x="42" y="57"/>
                      </a:lnTo>
                      <a:lnTo>
                        <a:pt x="52" y="56"/>
                      </a:lnTo>
                      <a:lnTo>
                        <a:pt x="55" y="52"/>
                      </a:lnTo>
                      <a:lnTo>
                        <a:pt x="60" y="48"/>
                      </a:lnTo>
                      <a:lnTo>
                        <a:pt x="51" y="36"/>
                      </a:lnTo>
                      <a:lnTo>
                        <a:pt x="54" y="31"/>
                      </a:lnTo>
                      <a:lnTo>
                        <a:pt x="59" y="29"/>
                      </a:lnTo>
                      <a:lnTo>
                        <a:pt x="67" y="24"/>
                      </a:lnTo>
                      <a:lnTo>
                        <a:pt x="72" y="15"/>
                      </a:lnTo>
                      <a:lnTo>
                        <a:pt x="81" y="14"/>
                      </a:lnTo>
                      <a:lnTo>
                        <a:pt x="91" y="21"/>
                      </a:lnTo>
                      <a:lnTo>
                        <a:pt x="95" y="28"/>
                      </a:lnTo>
                      <a:lnTo>
                        <a:pt x="100" y="30"/>
                      </a:lnTo>
                      <a:lnTo>
                        <a:pt x="94" y="37"/>
                      </a:lnTo>
                      <a:lnTo>
                        <a:pt x="98" y="50"/>
                      </a:lnTo>
                      <a:lnTo>
                        <a:pt x="104" y="57"/>
                      </a:lnTo>
                      <a:lnTo>
                        <a:pt x="108" y="44"/>
                      </a:lnTo>
                      <a:lnTo>
                        <a:pt x="115" y="46"/>
                      </a:lnTo>
                      <a:lnTo>
                        <a:pt x="119" y="40"/>
                      </a:lnTo>
                      <a:lnTo>
                        <a:pt x="115" y="26"/>
                      </a:lnTo>
                      <a:lnTo>
                        <a:pt x="117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12F4F0-459B-F0CA-8670-A1EF404D2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4187" y="3940176"/>
                  <a:ext cx="77787" cy="47625"/>
                </a:xfrm>
                <a:custGeom>
                  <a:avLst/>
                  <a:gdLst>
                    <a:gd name="T0" fmla="*/ 47 w 49"/>
                    <a:gd name="T1" fmla="*/ 24 h 30"/>
                    <a:gd name="T2" fmla="*/ 49 w 49"/>
                    <a:gd name="T3" fmla="*/ 15 h 30"/>
                    <a:gd name="T4" fmla="*/ 46 w 49"/>
                    <a:gd name="T5" fmla="*/ 12 h 30"/>
                    <a:gd name="T6" fmla="*/ 43 w 49"/>
                    <a:gd name="T7" fmla="*/ 10 h 30"/>
                    <a:gd name="T8" fmla="*/ 33 w 49"/>
                    <a:gd name="T9" fmla="*/ 13 h 30"/>
                    <a:gd name="T10" fmla="*/ 33 w 49"/>
                    <a:gd name="T11" fmla="*/ 10 h 30"/>
                    <a:gd name="T12" fmla="*/ 27 w 49"/>
                    <a:gd name="T13" fmla="*/ 6 h 30"/>
                    <a:gd name="T14" fmla="*/ 23 w 49"/>
                    <a:gd name="T15" fmla="*/ 2 h 30"/>
                    <a:gd name="T16" fmla="*/ 17 w 49"/>
                    <a:gd name="T17" fmla="*/ 0 h 30"/>
                    <a:gd name="T18" fmla="*/ 12 w 49"/>
                    <a:gd name="T19" fmla="*/ 1 h 30"/>
                    <a:gd name="T20" fmla="*/ 13 w 49"/>
                    <a:gd name="T21" fmla="*/ 3 h 30"/>
                    <a:gd name="T22" fmla="*/ 9 w 49"/>
                    <a:gd name="T23" fmla="*/ 6 h 30"/>
                    <a:gd name="T24" fmla="*/ 1 w 49"/>
                    <a:gd name="T25" fmla="*/ 12 h 30"/>
                    <a:gd name="T26" fmla="*/ 0 w 49"/>
                    <a:gd name="T27" fmla="*/ 16 h 30"/>
                    <a:gd name="T28" fmla="*/ 5 w 49"/>
                    <a:gd name="T29" fmla="*/ 20 h 30"/>
                    <a:gd name="T30" fmla="*/ 17 w 49"/>
                    <a:gd name="T31" fmla="*/ 22 h 30"/>
                    <a:gd name="T32" fmla="*/ 25 w 49"/>
                    <a:gd name="T33" fmla="*/ 27 h 30"/>
                    <a:gd name="T34" fmla="*/ 32 w 49"/>
                    <a:gd name="T35" fmla="*/ 30 h 30"/>
                    <a:gd name="T36" fmla="*/ 45 w 49"/>
                    <a:gd name="T37" fmla="*/ 30 h 30"/>
                    <a:gd name="T38" fmla="*/ 47 w 49"/>
                    <a:gd name="T39" fmla="*/ 24 h 30"/>
                    <a:gd name="T40" fmla="*/ 47 w 49"/>
                    <a:gd name="T41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9" h="30">
                      <a:moveTo>
                        <a:pt x="47" y="24"/>
                      </a:moveTo>
                      <a:lnTo>
                        <a:pt x="49" y="15"/>
                      </a:lnTo>
                      <a:lnTo>
                        <a:pt x="46" y="12"/>
                      </a:lnTo>
                      <a:lnTo>
                        <a:pt x="43" y="10"/>
                      </a:lnTo>
                      <a:lnTo>
                        <a:pt x="33" y="13"/>
                      </a:lnTo>
                      <a:lnTo>
                        <a:pt x="33" y="10"/>
                      </a:lnTo>
                      <a:lnTo>
                        <a:pt x="27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2" y="1"/>
                      </a:lnTo>
                      <a:lnTo>
                        <a:pt x="13" y="3"/>
                      </a:lnTo>
                      <a:lnTo>
                        <a:pt x="9" y="6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5" y="20"/>
                      </a:lnTo>
                      <a:lnTo>
                        <a:pt x="17" y="22"/>
                      </a:lnTo>
                      <a:lnTo>
                        <a:pt x="25" y="27"/>
                      </a:lnTo>
                      <a:lnTo>
                        <a:pt x="32" y="30"/>
                      </a:lnTo>
                      <a:lnTo>
                        <a:pt x="45" y="30"/>
                      </a:lnTo>
                      <a:lnTo>
                        <a:pt x="47" y="24"/>
                      </a:lnTo>
                      <a:lnTo>
                        <a:pt x="47" y="2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B2954FD-4FDF-0C16-440F-311E3F3142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0575" y="1874838"/>
                  <a:ext cx="3211512" cy="1893888"/>
                </a:xfrm>
                <a:custGeom>
                  <a:avLst/>
                  <a:gdLst>
                    <a:gd name="T0" fmla="*/ 72 w 2023"/>
                    <a:gd name="T1" fmla="*/ 1162 h 1193"/>
                    <a:gd name="T2" fmla="*/ 67 w 2023"/>
                    <a:gd name="T3" fmla="*/ 1193 h 1193"/>
                    <a:gd name="T4" fmla="*/ 57 w 2023"/>
                    <a:gd name="T5" fmla="*/ 1148 h 1193"/>
                    <a:gd name="T6" fmla="*/ 56 w 2023"/>
                    <a:gd name="T7" fmla="*/ 1142 h 1193"/>
                    <a:gd name="T8" fmla="*/ 36 w 2023"/>
                    <a:gd name="T9" fmla="*/ 1137 h 1193"/>
                    <a:gd name="T10" fmla="*/ 0 w 2023"/>
                    <a:gd name="T11" fmla="*/ 1119 h 1193"/>
                    <a:gd name="T12" fmla="*/ 1374 w 2023"/>
                    <a:gd name="T13" fmla="*/ 483 h 1193"/>
                    <a:gd name="T14" fmla="*/ 1023 w 2023"/>
                    <a:gd name="T15" fmla="*/ 501 h 1193"/>
                    <a:gd name="T16" fmla="*/ 959 w 2023"/>
                    <a:gd name="T17" fmla="*/ 563 h 1193"/>
                    <a:gd name="T18" fmla="*/ 876 w 2023"/>
                    <a:gd name="T19" fmla="*/ 716 h 1193"/>
                    <a:gd name="T20" fmla="*/ 913 w 2023"/>
                    <a:gd name="T21" fmla="*/ 827 h 1193"/>
                    <a:gd name="T22" fmla="*/ 992 w 2023"/>
                    <a:gd name="T23" fmla="*/ 866 h 1193"/>
                    <a:gd name="T24" fmla="*/ 1154 w 2023"/>
                    <a:gd name="T25" fmla="*/ 897 h 1193"/>
                    <a:gd name="T26" fmla="*/ 1232 w 2023"/>
                    <a:gd name="T27" fmla="*/ 936 h 1193"/>
                    <a:gd name="T28" fmla="*/ 1295 w 2023"/>
                    <a:gd name="T29" fmla="*/ 1029 h 1193"/>
                    <a:gd name="T30" fmla="*/ 1371 w 2023"/>
                    <a:gd name="T31" fmla="*/ 942 h 1193"/>
                    <a:gd name="T32" fmla="*/ 1476 w 2023"/>
                    <a:gd name="T33" fmla="*/ 950 h 1193"/>
                    <a:gd name="T34" fmla="*/ 1543 w 2023"/>
                    <a:gd name="T35" fmla="*/ 921 h 1193"/>
                    <a:gd name="T36" fmla="*/ 1602 w 2023"/>
                    <a:gd name="T37" fmla="*/ 980 h 1193"/>
                    <a:gd name="T38" fmla="*/ 1649 w 2023"/>
                    <a:gd name="T39" fmla="*/ 1030 h 1193"/>
                    <a:gd name="T40" fmla="*/ 1651 w 2023"/>
                    <a:gd name="T41" fmla="*/ 896 h 1193"/>
                    <a:gd name="T42" fmla="*/ 1770 w 2023"/>
                    <a:gd name="T43" fmla="*/ 816 h 1193"/>
                    <a:gd name="T44" fmla="*/ 1792 w 2023"/>
                    <a:gd name="T45" fmla="*/ 722 h 1193"/>
                    <a:gd name="T46" fmla="*/ 1821 w 2023"/>
                    <a:gd name="T47" fmla="*/ 720 h 1193"/>
                    <a:gd name="T48" fmla="*/ 1849 w 2023"/>
                    <a:gd name="T49" fmla="*/ 680 h 1193"/>
                    <a:gd name="T50" fmla="*/ 1893 w 2023"/>
                    <a:gd name="T51" fmla="*/ 661 h 1193"/>
                    <a:gd name="T52" fmla="*/ 1931 w 2023"/>
                    <a:gd name="T53" fmla="*/ 649 h 1193"/>
                    <a:gd name="T54" fmla="*/ 2020 w 2023"/>
                    <a:gd name="T55" fmla="*/ 572 h 1193"/>
                    <a:gd name="T56" fmla="*/ 1957 w 2023"/>
                    <a:gd name="T57" fmla="*/ 565 h 1193"/>
                    <a:gd name="T58" fmla="*/ 1840 w 2023"/>
                    <a:gd name="T59" fmla="*/ 599 h 1193"/>
                    <a:gd name="T60" fmla="*/ 1779 w 2023"/>
                    <a:gd name="T61" fmla="*/ 625 h 1193"/>
                    <a:gd name="T62" fmla="*/ 1692 w 2023"/>
                    <a:gd name="T63" fmla="*/ 642 h 1193"/>
                    <a:gd name="T64" fmla="*/ 1712 w 2023"/>
                    <a:gd name="T65" fmla="*/ 597 h 1193"/>
                    <a:gd name="T66" fmla="*/ 1692 w 2023"/>
                    <a:gd name="T67" fmla="*/ 557 h 1193"/>
                    <a:gd name="T68" fmla="*/ 1642 w 2023"/>
                    <a:gd name="T69" fmla="*/ 606 h 1193"/>
                    <a:gd name="T70" fmla="*/ 1604 w 2023"/>
                    <a:gd name="T71" fmla="*/ 639 h 1193"/>
                    <a:gd name="T72" fmla="*/ 1626 w 2023"/>
                    <a:gd name="T73" fmla="*/ 585 h 1193"/>
                    <a:gd name="T74" fmla="*/ 1715 w 2023"/>
                    <a:gd name="T75" fmla="*/ 552 h 1193"/>
                    <a:gd name="T76" fmla="*/ 1679 w 2023"/>
                    <a:gd name="T77" fmla="*/ 537 h 1193"/>
                    <a:gd name="T78" fmla="*/ 1590 w 2023"/>
                    <a:gd name="T79" fmla="*/ 531 h 1193"/>
                    <a:gd name="T80" fmla="*/ 1608 w 2023"/>
                    <a:gd name="T81" fmla="*/ 500 h 1193"/>
                    <a:gd name="T82" fmla="*/ 649 w 2023"/>
                    <a:gd name="T83" fmla="*/ 299 h 1193"/>
                    <a:gd name="T84" fmla="*/ 649 w 2023"/>
                    <a:gd name="T85" fmla="*/ 299 h 1193"/>
                    <a:gd name="T86" fmla="*/ 505 w 2023"/>
                    <a:gd name="T87" fmla="*/ 237 h 1193"/>
                    <a:gd name="T88" fmla="*/ 545 w 2023"/>
                    <a:gd name="T89" fmla="*/ 164 h 1193"/>
                    <a:gd name="T90" fmla="*/ 921 w 2023"/>
                    <a:gd name="T91" fmla="*/ 10 h 1193"/>
                    <a:gd name="T92" fmla="*/ 719 w 2023"/>
                    <a:gd name="T93" fmla="*/ 60 h 1193"/>
                    <a:gd name="T94" fmla="*/ 704 w 2023"/>
                    <a:gd name="T95" fmla="*/ 96 h 1193"/>
                    <a:gd name="T96" fmla="*/ 680 w 2023"/>
                    <a:gd name="T97" fmla="*/ 137 h 1193"/>
                    <a:gd name="T98" fmla="*/ 630 w 2023"/>
                    <a:gd name="T99" fmla="*/ 169 h 1193"/>
                    <a:gd name="T100" fmla="*/ 529 w 2023"/>
                    <a:gd name="T101" fmla="*/ 230 h 1193"/>
                    <a:gd name="T102" fmla="*/ 565 w 2023"/>
                    <a:gd name="T103" fmla="*/ 266 h 1193"/>
                    <a:gd name="T104" fmla="*/ 557 w 2023"/>
                    <a:gd name="T105" fmla="*/ 296 h 1193"/>
                    <a:gd name="T106" fmla="*/ 380 w 2023"/>
                    <a:gd name="T107" fmla="*/ 359 h 1193"/>
                    <a:gd name="T108" fmla="*/ 585 w 2023"/>
                    <a:gd name="T109" fmla="*/ 302 h 1193"/>
                    <a:gd name="T110" fmla="*/ 789 w 2023"/>
                    <a:gd name="T111" fmla="*/ 207 h 1193"/>
                    <a:gd name="T112" fmla="*/ 801 w 2023"/>
                    <a:gd name="T113" fmla="*/ 236 h 1193"/>
                    <a:gd name="T114" fmla="*/ 940 w 2023"/>
                    <a:gd name="T115" fmla="*/ 268 h 1193"/>
                    <a:gd name="T116" fmla="*/ 990 w 2023"/>
                    <a:gd name="T117" fmla="*/ 350 h 1193"/>
                    <a:gd name="T118" fmla="*/ 1005 w 2023"/>
                    <a:gd name="T119" fmla="*/ 251 h 1193"/>
                    <a:gd name="T120" fmla="*/ 1058 w 2023"/>
                    <a:gd name="T121" fmla="*/ 107 h 1193"/>
                    <a:gd name="T122" fmla="*/ 1061 w 2023"/>
                    <a:gd name="T123" fmla="*/ 22 h 1193"/>
                    <a:gd name="T124" fmla="*/ 975 w 2023"/>
                    <a:gd name="T125" fmla="*/ 4 h 1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23" h="1193">
                      <a:moveTo>
                        <a:pt x="71" y="1190"/>
                      </a:moveTo>
                      <a:lnTo>
                        <a:pt x="78" y="1186"/>
                      </a:lnTo>
                      <a:lnTo>
                        <a:pt x="87" y="1181"/>
                      </a:lnTo>
                      <a:lnTo>
                        <a:pt x="88" y="1179"/>
                      </a:lnTo>
                      <a:lnTo>
                        <a:pt x="85" y="1171"/>
                      </a:lnTo>
                      <a:lnTo>
                        <a:pt x="82" y="1168"/>
                      </a:lnTo>
                      <a:lnTo>
                        <a:pt x="79" y="1166"/>
                      </a:lnTo>
                      <a:lnTo>
                        <a:pt x="72" y="1162"/>
                      </a:lnTo>
                      <a:lnTo>
                        <a:pt x="71" y="1162"/>
                      </a:lnTo>
                      <a:lnTo>
                        <a:pt x="69" y="1163"/>
                      </a:lnTo>
                      <a:lnTo>
                        <a:pt x="69" y="1168"/>
                      </a:lnTo>
                      <a:lnTo>
                        <a:pt x="64" y="1172"/>
                      </a:lnTo>
                      <a:lnTo>
                        <a:pt x="63" y="1175"/>
                      </a:lnTo>
                      <a:lnTo>
                        <a:pt x="64" y="1183"/>
                      </a:lnTo>
                      <a:lnTo>
                        <a:pt x="62" y="1190"/>
                      </a:lnTo>
                      <a:lnTo>
                        <a:pt x="67" y="1193"/>
                      </a:lnTo>
                      <a:lnTo>
                        <a:pt x="71" y="1190"/>
                      </a:lnTo>
                      <a:lnTo>
                        <a:pt x="71" y="1190"/>
                      </a:lnTo>
                      <a:close/>
                      <a:moveTo>
                        <a:pt x="68" y="1152"/>
                      </a:moveTo>
                      <a:lnTo>
                        <a:pt x="71" y="1149"/>
                      </a:lnTo>
                      <a:lnTo>
                        <a:pt x="66" y="1146"/>
                      </a:lnTo>
                      <a:lnTo>
                        <a:pt x="59" y="1144"/>
                      </a:lnTo>
                      <a:lnTo>
                        <a:pt x="57" y="1146"/>
                      </a:lnTo>
                      <a:lnTo>
                        <a:pt x="57" y="1148"/>
                      </a:lnTo>
                      <a:lnTo>
                        <a:pt x="59" y="1149"/>
                      </a:lnTo>
                      <a:lnTo>
                        <a:pt x="60" y="1154"/>
                      </a:lnTo>
                      <a:lnTo>
                        <a:pt x="68" y="1152"/>
                      </a:lnTo>
                      <a:lnTo>
                        <a:pt x="68" y="1152"/>
                      </a:lnTo>
                      <a:close/>
                      <a:moveTo>
                        <a:pt x="57" y="1140"/>
                      </a:moveTo>
                      <a:lnTo>
                        <a:pt x="47" y="1139"/>
                      </a:lnTo>
                      <a:lnTo>
                        <a:pt x="45" y="1142"/>
                      </a:lnTo>
                      <a:lnTo>
                        <a:pt x="56" y="1142"/>
                      </a:lnTo>
                      <a:lnTo>
                        <a:pt x="57" y="1140"/>
                      </a:lnTo>
                      <a:close/>
                      <a:moveTo>
                        <a:pt x="40" y="1136"/>
                      </a:moveTo>
                      <a:lnTo>
                        <a:pt x="35" y="1129"/>
                      </a:lnTo>
                      <a:lnTo>
                        <a:pt x="34" y="1127"/>
                      </a:lnTo>
                      <a:lnTo>
                        <a:pt x="28" y="1131"/>
                      </a:lnTo>
                      <a:lnTo>
                        <a:pt x="29" y="1131"/>
                      </a:lnTo>
                      <a:lnTo>
                        <a:pt x="30" y="1136"/>
                      </a:lnTo>
                      <a:lnTo>
                        <a:pt x="36" y="1137"/>
                      </a:lnTo>
                      <a:lnTo>
                        <a:pt x="38" y="1138"/>
                      </a:lnTo>
                      <a:lnTo>
                        <a:pt x="40" y="1136"/>
                      </a:lnTo>
                      <a:lnTo>
                        <a:pt x="40" y="1136"/>
                      </a:lnTo>
                      <a:close/>
                      <a:moveTo>
                        <a:pt x="8" y="1120"/>
                      </a:moveTo>
                      <a:lnTo>
                        <a:pt x="10" y="1115"/>
                      </a:lnTo>
                      <a:lnTo>
                        <a:pt x="4" y="1115"/>
                      </a:lnTo>
                      <a:lnTo>
                        <a:pt x="1" y="1117"/>
                      </a:lnTo>
                      <a:lnTo>
                        <a:pt x="0" y="1119"/>
                      </a:lnTo>
                      <a:lnTo>
                        <a:pt x="5" y="1123"/>
                      </a:lnTo>
                      <a:lnTo>
                        <a:pt x="8" y="1120"/>
                      </a:lnTo>
                      <a:close/>
                      <a:moveTo>
                        <a:pt x="1548" y="473"/>
                      </a:moveTo>
                      <a:lnTo>
                        <a:pt x="1541" y="473"/>
                      </a:lnTo>
                      <a:lnTo>
                        <a:pt x="1536" y="483"/>
                      </a:lnTo>
                      <a:lnTo>
                        <a:pt x="1499" y="483"/>
                      </a:lnTo>
                      <a:lnTo>
                        <a:pt x="1437" y="483"/>
                      </a:lnTo>
                      <a:lnTo>
                        <a:pt x="1374" y="483"/>
                      </a:lnTo>
                      <a:lnTo>
                        <a:pt x="1319" y="483"/>
                      </a:lnTo>
                      <a:lnTo>
                        <a:pt x="1264" y="483"/>
                      </a:lnTo>
                      <a:lnTo>
                        <a:pt x="1210" y="483"/>
                      </a:lnTo>
                      <a:lnTo>
                        <a:pt x="1154" y="483"/>
                      </a:lnTo>
                      <a:lnTo>
                        <a:pt x="1136" y="483"/>
                      </a:lnTo>
                      <a:lnTo>
                        <a:pt x="1081" y="483"/>
                      </a:lnTo>
                      <a:lnTo>
                        <a:pt x="1030" y="483"/>
                      </a:lnTo>
                      <a:lnTo>
                        <a:pt x="1023" y="501"/>
                      </a:lnTo>
                      <a:lnTo>
                        <a:pt x="1015" y="521"/>
                      </a:lnTo>
                      <a:lnTo>
                        <a:pt x="1005" y="527"/>
                      </a:lnTo>
                      <a:lnTo>
                        <a:pt x="1010" y="505"/>
                      </a:lnTo>
                      <a:lnTo>
                        <a:pt x="988" y="497"/>
                      </a:lnTo>
                      <a:lnTo>
                        <a:pt x="983" y="501"/>
                      </a:lnTo>
                      <a:lnTo>
                        <a:pt x="981" y="513"/>
                      </a:lnTo>
                      <a:lnTo>
                        <a:pt x="974" y="532"/>
                      </a:lnTo>
                      <a:lnTo>
                        <a:pt x="959" y="563"/>
                      </a:lnTo>
                      <a:lnTo>
                        <a:pt x="944" y="585"/>
                      </a:lnTo>
                      <a:lnTo>
                        <a:pt x="929" y="605"/>
                      </a:lnTo>
                      <a:lnTo>
                        <a:pt x="909" y="627"/>
                      </a:lnTo>
                      <a:lnTo>
                        <a:pt x="904" y="644"/>
                      </a:lnTo>
                      <a:lnTo>
                        <a:pt x="894" y="664"/>
                      </a:lnTo>
                      <a:lnTo>
                        <a:pt x="880" y="683"/>
                      </a:lnTo>
                      <a:lnTo>
                        <a:pt x="884" y="697"/>
                      </a:lnTo>
                      <a:lnTo>
                        <a:pt x="876" y="716"/>
                      </a:lnTo>
                      <a:lnTo>
                        <a:pt x="882" y="736"/>
                      </a:lnTo>
                      <a:lnTo>
                        <a:pt x="887" y="744"/>
                      </a:lnTo>
                      <a:lnTo>
                        <a:pt x="884" y="750"/>
                      </a:lnTo>
                      <a:lnTo>
                        <a:pt x="886" y="783"/>
                      </a:lnTo>
                      <a:lnTo>
                        <a:pt x="895" y="808"/>
                      </a:lnTo>
                      <a:lnTo>
                        <a:pt x="891" y="821"/>
                      </a:lnTo>
                      <a:lnTo>
                        <a:pt x="895" y="824"/>
                      </a:lnTo>
                      <a:lnTo>
                        <a:pt x="913" y="827"/>
                      </a:lnTo>
                      <a:lnTo>
                        <a:pt x="917" y="834"/>
                      </a:lnTo>
                      <a:lnTo>
                        <a:pt x="928" y="835"/>
                      </a:lnTo>
                      <a:lnTo>
                        <a:pt x="928" y="841"/>
                      </a:lnTo>
                      <a:lnTo>
                        <a:pt x="936" y="844"/>
                      </a:lnTo>
                      <a:lnTo>
                        <a:pt x="944" y="858"/>
                      </a:lnTo>
                      <a:lnTo>
                        <a:pt x="943" y="870"/>
                      </a:lnTo>
                      <a:lnTo>
                        <a:pt x="966" y="868"/>
                      </a:lnTo>
                      <a:lnTo>
                        <a:pt x="992" y="866"/>
                      </a:lnTo>
                      <a:lnTo>
                        <a:pt x="988" y="870"/>
                      </a:lnTo>
                      <a:lnTo>
                        <a:pt x="1015" y="882"/>
                      </a:lnTo>
                      <a:lnTo>
                        <a:pt x="1055" y="898"/>
                      </a:lnTo>
                      <a:lnTo>
                        <a:pt x="1095" y="898"/>
                      </a:lnTo>
                      <a:lnTo>
                        <a:pt x="1111" y="898"/>
                      </a:lnTo>
                      <a:lnTo>
                        <a:pt x="1114" y="889"/>
                      </a:lnTo>
                      <a:lnTo>
                        <a:pt x="1149" y="889"/>
                      </a:lnTo>
                      <a:lnTo>
                        <a:pt x="1154" y="897"/>
                      </a:lnTo>
                      <a:lnTo>
                        <a:pt x="1161" y="905"/>
                      </a:lnTo>
                      <a:lnTo>
                        <a:pt x="1170" y="915"/>
                      </a:lnTo>
                      <a:lnTo>
                        <a:pt x="1173" y="927"/>
                      </a:lnTo>
                      <a:lnTo>
                        <a:pt x="1175" y="940"/>
                      </a:lnTo>
                      <a:lnTo>
                        <a:pt x="1183" y="948"/>
                      </a:lnTo>
                      <a:lnTo>
                        <a:pt x="1198" y="954"/>
                      </a:lnTo>
                      <a:lnTo>
                        <a:pt x="1216" y="936"/>
                      </a:lnTo>
                      <a:lnTo>
                        <a:pt x="1232" y="936"/>
                      </a:lnTo>
                      <a:lnTo>
                        <a:pt x="1244" y="945"/>
                      </a:lnTo>
                      <a:lnTo>
                        <a:pt x="1250" y="961"/>
                      </a:lnTo>
                      <a:lnTo>
                        <a:pt x="1254" y="975"/>
                      </a:lnTo>
                      <a:lnTo>
                        <a:pt x="1263" y="989"/>
                      </a:lnTo>
                      <a:lnTo>
                        <a:pt x="1263" y="1006"/>
                      </a:lnTo>
                      <a:lnTo>
                        <a:pt x="1267" y="1017"/>
                      </a:lnTo>
                      <a:lnTo>
                        <a:pt x="1281" y="1024"/>
                      </a:lnTo>
                      <a:lnTo>
                        <a:pt x="1295" y="1029"/>
                      </a:lnTo>
                      <a:lnTo>
                        <a:pt x="1302" y="1028"/>
                      </a:lnTo>
                      <a:lnTo>
                        <a:pt x="1300" y="1021"/>
                      </a:lnTo>
                      <a:lnTo>
                        <a:pt x="1301" y="1008"/>
                      </a:lnTo>
                      <a:lnTo>
                        <a:pt x="1305" y="993"/>
                      </a:lnTo>
                      <a:lnTo>
                        <a:pt x="1312" y="981"/>
                      </a:lnTo>
                      <a:lnTo>
                        <a:pt x="1326" y="970"/>
                      </a:lnTo>
                      <a:lnTo>
                        <a:pt x="1349" y="960"/>
                      </a:lnTo>
                      <a:lnTo>
                        <a:pt x="1371" y="942"/>
                      </a:lnTo>
                      <a:lnTo>
                        <a:pt x="1390" y="937"/>
                      </a:lnTo>
                      <a:lnTo>
                        <a:pt x="1403" y="936"/>
                      </a:lnTo>
                      <a:lnTo>
                        <a:pt x="1416" y="940"/>
                      </a:lnTo>
                      <a:lnTo>
                        <a:pt x="1434" y="937"/>
                      </a:lnTo>
                      <a:lnTo>
                        <a:pt x="1446" y="951"/>
                      </a:lnTo>
                      <a:lnTo>
                        <a:pt x="1461" y="951"/>
                      </a:lnTo>
                      <a:lnTo>
                        <a:pt x="1469" y="947"/>
                      </a:lnTo>
                      <a:lnTo>
                        <a:pt x="1476" y="950"/>
                      </a:lnTo>
                      <a:lnTo>
                        <a:pt x="1480" y="947"/>
                      </a:lnTo>
                      <a:lnTo>
                        <a:pt x="1478" y="942"/>
                      </a:lnTo>
                      <a:lnTo>
                        <a:pt x="1480" y="933"/>
                      </a:lnTo>
                      <a:lnTo>
                        <a:pt x="1478" y="926"/>
                      </a:lnTo>
                      <a:lnTo>
                        <a:pt x="1487" y="922"/>
                      </a:lnTo>
                      <a:lnTo>
                        <a:pt x="1503" y="922"/>
                      </a:lnTo>
                      <a:lnTo>
                        <a:pt x="1521" y="923"/>
                      </a:lnTo>
                      <a:lnTo>
                        <a:pt x="1543" y="921"/>
                      </a:lnTo>
                      <a:lnTo>
                        <a:pt x="1554" y="926"/>
                      </a:lnTo>
                      <a:lnTo>
                        <a:pt x="1562" y="937"/>
                      </a:lnTo>
                      <a:lnTo>
                        <a:pt x="1565" y="938"/>
                      </a:lnTo>
                      <a:lnTo>
                        <a:pt x="1588" y="928"/>
                      </a:lnTo>
                      <a:lnTo>
                        <a:pt x="1595" y="932"/>
                      </a:lnTo>
                      <a:lnTo>
                        <a:pt x="1607" y="951"/>
                      </a:lnTo>
                      <a:lnTo>
                        <a:pt x="1609" y="965"/>
                      </a:lnTo>
                      <a:lnTo>
                        <a:pt x="1602" y="980"/>
                      </a:lnTo>
                      <a:lnTo>
                        <a:pt x="1604" y="990"/>
                      </a:lnTo>
                      <a:lnTo>
                        <a:pt x="1609" y="1007"/>
                      </a:lnTo>
                      <a:lnTo>
                        <a:pt x="1617" y="1028"/>
                      </a:lnTo>
                      <a:lnTo>
                        <a:pt x="1623" y="1034"/>
                      </a:lnTo>
                      <a:lnTo>
                        <a:pt x="1625" y="1044"/>
                      </a:lnTo>
                      <a:lnTo>
                        <a:pt x="1635" y="1047"/>
                      </a:lnTo>
                      <a:lnTo>
                        <a:pt x="1641" y="1044"/>
                      </a:lnTo>
                      <a:lnTo>
                        <a:pt x="1649" y="1030"/>
                      </a:lnTo>
                      <a:lnTo>
                        <a:pt x="1651" y="1021"/>
                      </a:lnTo>
                      <a:lnTo>
                        <a:pt x="1655" y="1004"/>
                      </a:lnTo>
                      <a:lnTo>
                        <a:pt x="1650" y="977"/>
                      </a:lnTo>
                      <a:lnTo>
                        <a:pt x="1652" y="966"/>
                      </a:lnTo>
                      <a:lnTo>
                        <a:pt x="1647" y="950"/>
                      </a:lnTo>
                      <a:lnTo>
                        <a:pt x="1644" y="929"/>
                      </a:lnTo>
                      <a:lnTo>
                        <a:pt x="1644" y="913"/>
                      </a:lnTo>
                      <a:lnTo>
                        <a:pt x="1651" y="896"/>
                      </a:lnTo>
                      <a:lnTo>
                        <a:pt x="1664" y="882"/>
                      </a:lnTo>
                      <a:lnTo>
                        <a:pt x="1677" y="871"/>
                      </a:lnTo>
                      <a:lnTo>
                        <a:pt x="1704" y="855"/>
                      </a:lnTo>
                      <a:lnTo>
                        <a:pt x="1708" y="847"/>
                      </a:lnTo>
                      <a:lnTo>
                        <a:pt x="1720" y="838"/>
                      </a:lnTo>
                      <a:lnTo>
                        <a:pt x="1732" y="838"/>
                      </a:lnTo>
                      <a:lnTo>
                        <a:pt x="1747" y="823"/>
                      </a:lnTo>
                      <a:lnTo>
                        <a:pt x="1770" y="816"/>
                      </a:lnTo>
                      <a:lnTo>
                        <a:pt x="1788" y="798"/>
                      </a:lnTo>
                      <a:lnTo>
                        <a:pt x="1790" y="774"/>
                      </a:lnTo>
                      <a:lnTo>
                        <a:pt x="1791" y="766"/>
                      </a:lnTo>
                      <a:lnTo>
                        <a:pt x="1786" y="764"/>
                      </a:lnTo>
                      <a:lnTo>
                        <a:pt x="1791" y="740"/>
                      </a:lnTo>
                      <a:lnTo>
                        <a:pt x="1780" y="733"/>
                      </a:lnTo>
                      <a:lnTo>
                        <a:pt x="1792" y="737"/>
                      </a:lnTo>
                      <a:lnTo>
                        <a:pt x="1792" y="722"/>
                      </a:lnTo>
                      <a:lnTo>
                        <a:pt x="1799" y="711"/>
                      </a:lnTo>
                      <a:lnTo>
                        <a:pt x="1795" y="731"/>
                      </a:lnTo>
                      <a:lnTo>
                        <a:pt x="1803" y="740"/>
                      </a:lnTo>
                      <a:lnTo>
                        <a:pt x="1792" y="757"/>
                      </a:lnTo>
                      <a:lnTo>
                        <a:pt x="1793" y="757"/>
                      </a:lnTo>
                      <a:lnTo>
                        <a:pt x="1810" y="739"/>
                      </a:lnTo>
                      <a:lnTo>
                        <a:pt x="1819" y="729"/>
                      </a:lnTo>
                      <a:lnTo>
                        <a:pt x="1821" y="720"/>
                      </a:lnTo>
                      <a:lnTo>
                        <a:pt x="1818" y="716"/>
                      </a:lnTo>
                      <a:lnTo>
                        <a:pt x="1818" y="703"/>
                      </a:lnTo>
                      <a:lnTo>
                        <a:pt x="1822" y="709"/>
                      </a:lnTo>
                      <a:lnTo>
                        <a:pt x="1826" y="711"/>
                      </a:lnTo>
                      <a:lnTo>
                        <a:pt x="1826" y="716"/>
                      </a:lnTo>
                      <a:lnTo>
                        <a:pt x="1846" y="697"/>
                      </a:lnTo>
                      <a:lnTo>
                        <a:pt x="1855" y="681"/>
                      </a:lnTo>
                      <a:lnTo>
                        <a:pt x="1849" y="680"/>
                      </a:lnTo>
                      <a:lnTo>
                        <a:pt x="1857" y="673"/>
                      </a:lnTo>
                      <a:lnTo>
                        <a:pt x="1856" y="676"/>
                      </a:lnTo>
                      <a:lnTo>
                        <a:pt x="1868" y="676"/>
                      </a:lnTo>
                      <a:lnTo>
                        <a:pt x="1897" y="669"/>
                      </a:lnTo>
                      <a:lnTo>
                        <a:pt x="1893" y="665"/>
                      </a:lnTo>
                      <a:lnTo>
                        <a:pt x="1863" y="669"/>
                      </a:lnTo>
                      <a:lnTo>
                        <a:pt x="1881" y="662"/>
                      </a:lnTo>
                      <a:lnTo>
                        <a:pt x="1893" y="661"/>
                      </a:lnTo>
                      <a:lnTo>
                        <a:pt x="1902" y="660"/>
                      </a:lnTo>
                      <a:lnTo>
                        <a:pt x="1917" y="656"/>
                      </a:lnTo>
                      <a:lnTo>
                        <a:pt x="1926" y="656"/>
                      </a:lnTo>
                      <a:lnTo>
                        <a:pt x="1941" y="653"/>
                      </a:lnTo>
                      <a:lnTo>
                        <a:pt x="1945" y="646"/>
                      </a:lnTo>
                      <a:lnTo>
                        <a:pt x="1940" y="641"/>
                      </a:lnTo>
                      <a:lnTo>
                        <a:pt x="1939" y="649"/>
                      </a:lnTo>
                      <a:lnTo>
                        <a:pt x="1931" y="649"/>
                      </a:lnTo>
                      <a:lnTo>
                        <a:pt x="1930" y="637"/>
                      </a:lnTo>
                      <a:lnTo>
                        <a:pt x="1933" y="625"/>
                      </a:lnTo>
                      <a:lnTo>
                        <a:pt x="1939" y="619"/>
                      </a:lnTo>
                      <a:lnTo>
                        <a:pt x="1953" y="606"/>
                      </a:lnTo>
                      <a:lnTo>
                        <a:pt x="1975" y="599"/>
                      </a:lnTo>
                      <a:lnTo>
                        <a:pt x="1998" y="591"/>
                      </a:lnTo>
                      <a:lnTo>
                        <a:pt x="2021" y="580"/>
                      </a:lnTo>
                      <a:lnTo>
                        <a:pt x="2020" y="572"/>
                      </a:lnTo>
                      <a:lnTo>
                        <a:pt x="2013" y="559"/>
                      </a:lnTo>
                      <a:lnTo>
                        <a:pt x="2023" y="528"/>
                      </a:lnTo>
                      <a:lnTo>
                        <a:pt x="2017" y="521"/>
                      </a:lnTo>
                      <a:lnTo>
                        <a:pt x="2003" y="525"/>
                      </a:lnTo>
                      <a:lnTo>
                        <a:pt x="2000" y="518"/>
                      </a:lnTo>
                      <a:lnTo>
                        <a:pt x="1979" y="536"/>
                      </a:lnTo>
                      <a:lnTo>
                        <a:pt x="1967" y="555"/>
                      </a:lnTo>
                      <a:lnTo>
                        <a:pt x="1957" y="565"/>
                      </a:lnTo>
                      <a:lnTo>
                        <a:pt x="1947" y="569"/>
                      </a:lnTo>
                      <a:lnTo>
                        <a:pt x="1941" y="570"/>
                      </a:lnTo>
                      <a:lnTo>
                        <a:pt x="1937" y="575"/>
                      </a:lnTo>
                      <a:lnTo>
                        <a:pt x="1902" y="575"/>
                      </a:lnTo>
                      <a:lnTo>
                        <a:pt x="1874" y="575"/>
                      </a:lnTo>
                      <a:lnTo>
                        <a:pt x="1864" y="580"/>
                      </a:lnTo>
                      <a:lnTo>
                        <a:pt x="1839" y="596"/>
                      </a:lnTo>
                      <a:lnTo>
                        <a:pt x="1840" y="599"/>
                      </a:lnTo>
                      <a:lnTo>
                        <a:pt x="1837" y="608"/>
                      </a:lnTo>
                      <a:lnTo>
                        <a:pt x="1820" y="615"/>
                      </a:lnTo>
                      <a:lnTo>
                        <a:pt x="1805" y="613"/>
                      </a:lnTo>
                      <a:lnTo>
                        <a:pt x="1790" y="613"/>
                      </a:lnTo>
                      <a:lnTo>
                        <a:pt x="1781" y="615"/>
                      </a:lnTo>
                      <a:lnTo>
                        <a:pt x="1780" y="622"/>
                      </a:lnTo>
                      <a:lnTo>
                        <a:pt x="1780" y="622"/>
                      </a:lnTo>
                      <a:lnTo>
                        <a:pt x="1779" y="625"/>
                      </a:lnTo>
                      <a:lnTo>
                        <a:pt x="1758" y="638"/>
                      </a:lnTo>
                      <a:lnTo>
                        <a:pt x="1741" y="645"/>
                      </a:lnTo>
                      <a:lnTo>
                        <a:pt x="1730" y="648"/>
                      </a:lnTo>
                      <a:lnTo>
                        <a:pt x="1717" y="655"/>
                      </a:lnTo>
                      <a:lnTo>
                        <a:pt x="1702" y="657"/>
                      </a:lnTo>
                      <a:lnTo>
                        <a:pt x="1692" y="656"/>
                      </a:lnTo>
                      <a:lnTo>
                        <a:pt x="1682" y="652"/>
                      </a:lnTo>
                      <a:lnTo>
                        <a:pt x="1692" y="642"/>
                      </a:lnTo>
                      <a:lnTo>
                        <a:pt x="1692" y="642"/>
                      </a:lnTo>
                      <a:lnTo>
                        <a:pt x="1700" y="634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6" y="613"/>
                      </a:lnTo>
                      <a:lnTo>
                        <a:pt x="1718" y="599"/>
                      </a:lnTo>
                      <a:lnTo>
                        <a:pt x="1712" y="597"/>
                      </a:lnTo>
                      <a:lnTo>
                        <a:pt x="1696" y="607"/>
                      </a:lnTo>
                      <a:lnTo>
                        <a:pt x="1692" y="607"/>
                      </a:lnTo>
                      <a:lnTo>
                        <a:pt x="1693" y="601"/>
                      </a:lnTo>
                      <a:lnTo>
                        <a:pt x="1707" y="592"/>
                      </a:lnTo>
                      <a:lnTo>
                        <a:pt x="1714" y="582"/>
                      </a:lnTo>
                      <a:lnTo>
                        <a:pt x="1717" y="571"/>
                      </a:lnTo>
                      <a:lnTo>
                        <a:pt x="1706" y="562"/>
                      </a:lnTo>
                      <a:lnTo>
                        <a:pt x="1692" y="557"/>
                      </a:lnTo>
                      <a:lnTo>
                        <a:pt x="1686" y="566"/>
                      </a:lnTo>
                      <a:lnTo>
                        <a:pt x="1681" y="569"/>
                      </a:lnTo>
                      <a:lnTo>
                        <a:pt x="1673" y="580"/>
                      </a:lnTo>
                      <a:lnTo>
                        <a:pt x="1674" y="572"/>
                      </a:lnTo>
                      <a:lnTo>
                        <a:pt x="1664" y="578"/>
                      </a:lnTo>
                      <a:lnTo>
                        <a:pt x="1657" y="585"/>
                      </a:lnTo>
                      <a:lnTo>
                        <a:pt x="1647" y="597"/>
                      </a:lnTo>
                      <a:lnTo>
                        <a:pt x="1642" y="606"/>
                      </a:lnTo>
                      <a:lnTo>
                        <a:pt x="1642" y="621"/>
                      </a:lnTo>
                      <a:lnTo>
                        <a:pt x="1635" y="636"/>
                      </a:lnTo>
                      <a:lnTo>
                        <a:pt x="1623" y="647"/>
                      </a:lnTo>
                      <a:lnTo>
                        <a:pt x="1618" y="650"/>
                      </a:lnTo>
                      <a:lnTo>
                        <a:pt x="1612" y="653"/>
                      </a:lnTo>
                      <a:lnTo>
                        <a:pt x="1606" y="653"/>
                      </a:lnTo>
                      <a:lnTo>
                        <a:pt x="1605" y="651"/>
                      </a:lnTo>
                      <a:lnTo>
                        <a:pt x="1604" y="639"/>
                      </a:lnTo>
                      <a:lnTo>
                        <a:pt x="1607" y="633"/>
                      </a:lnTo>
                      <a:lnTo>
                        <a:pt x="1609" y="627"/>
                      </a:lnTo>
                      <a:lnTo>
                        <a:pt x="1611" y="616"/>
                      </a:lnTo>
                      <a:lnTo>
                        <a:pt x="1621" y="603"/>
                      </a:lnTo>
                      <a:lnTo>
                        <a:pt x="1632" y="587"/>
                      </a:lnTo>
                      <a:lnTo>
                        <a:pt x="1649" y="570"/>
                      </a:lnTo>
                      <a:lnTo>
                        <a:pt x="1646" y="570"/>
                      </a:lnTo>
                      <a:lnTo>
                        <a:pt x="1626" y="585"/>
                      </a:lnTo>
                      <a:lnTo>
                        <a:pt x="1624" y="582"/>
                      </a:lnTo>
                      <a:lnTo>
                        <a:pt x="1635" y="573"/>
                      </a:lnTo>
                      <a:lnTo>
                        <a:pt x="1653" y="558"/>
                      </a:lnTo>
                      <a:lnTo>
                        <a:pt x="1666" y="556"/>
                      </a:lnTo>
                      <a:lnTo>
                        <a:pt x="1683" y="552"/>
                      </a:lnTo>
                      <a:lnTo>
                        <a:pt x="1697" y="554"/>
                      </a:lnTo>
                      <a:lnTo>
                        <a:pt x="1697" y="554"/>
                      </a:lnTo>
                      <a:lnTo>
                        <a:pt x="1715" y="552"/>
                      </a:lnTo>
                      <a:lnTo>
                        <a:pt x="1709" y="542"/>
                      </a:lnTo>
                      <a:lnTo>
                        <a:pt x="1709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0" y="541"/>
                      </a:lnTo>
                      <a:lnTo>
                        <a:pt x="1698" y="535"/>
                      </a:lnTo>
                      <a:lnTo>
                        <a:pt x="1679" y="537"/>
                      </a:lnTo>
                      <a:lnTo>
                        <a:pt x="1661" y="542"/>
                      </a:lnTo>
                      <a:lnTo>
                        <a:pt x="1651" y="533"/>
                      </a:lnTo>
                      <a:lnTo>
                        <a:pt x="1642" y="530"/>
                      </a:lnTo>
                      <a:lnTo>
                        <a:pt x="1653" y="518"/>
                      </a:lnTo>
                      <a:lnTo>
                        <a:pt x="1634" y="526"/>
                      </a:lnTo>
                      <a:lnTo>
                        <a:pt x="1615" y="533"/>
                      </a:lnTo>
                      <a:lnTo>
                        <a:pt x="1598" y="539"/>
                      </a:lnTo>
                      <a:lnTo>
                        <a:pt x="1590" y="531"/>
                      </a:lnTo>
                      <a:lnTo>
                        <a:pt x="1569" y="536"/>
                      </a:lnTo>
                      <a:lnTo>
                        <a:pt x="1571" y="532"/>
                      </a:lnTo>
                      <a:lnTo>
                        <a:pt x="1588" y="523"/>
                      </a:lnTo>
                      <a:lnTo>
                        <a:pt x="1606" y="514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08" y="500"/>
                      </a:lnTo>
                      <a:lnTo>
                        <a:pt x="1592" y="502"/>
                      </a:lnTo>
                      <a:lnTo>
                        <a:pt x="1578" y="496"/>
                      </a:lnTo>
                      <a:lnTo>
                        <a:pt x="1560" y="492"/>
                      </a:lnTo>
                      <a:lnTo>
                        <a:pt x="1549" y="490"/>
                      </a:lnTo>
                      <a:lnTo>
                        <a:pt x="1545" y="486"/>
                      </a:lnTo>
                      <a:lnTo>
                        <a:pt x="1548" y="473"/>
                      </a:lnTo>
                      <a:lnTo>
                        <a:pt x="1548" y="473"/>
                      </a:lnTo>
                      <a:close/>
                      <a:moveTo>
                        <a:pt x="649" y="299"/>
                      </a:moveTo>
                      <a:lnTo>
                        <a:pt x="675" y="289"/>
                      </a:lnTo>
                      <a:lnTo>
                        <a:pt x="675" y="281"/>
                      </a:lnTo>
                      <a:lnTo>
                        <a:pt x="665" y="280"/>
                      </a:lnTo>
                      <a:lnTo>
                        <a:pt x="652" y="283"/>
                      </a:lnTo>
                      <a:lnTo>
                        <a:pt x="628" y="291"/>
                      </a:lnTo>
                      <a:lnTo>
                        <a:pt x="621" y="302"/>
                      </a:lnTo>
                      <a:lnTo>
                        <a:pt x="622" y="307"/>
                      </a:lnTo>
                      <a:lnTo>
                        <a:pt x="649" y="299"/>
                      </a:lnTo>
                      <a:close/>
                      <a:moveTo>
                        <a:pt x="505" y="237"/>
                      </a:moveTo>
                      <a:lnTo>
                        <a:pt x="513" y="229"/>
                      </a:lnTo>
                      <a:lnTo>
                        <a:pt x="502" y="227"/>
                      </a:lnTo>
                      <a:lnTo>
                        <a:pt x="481" y="231"/>
                      </a:lnTo>
                      <a:lnTo>
                        <a:pt x="484" y="236"/>
                      </a:lnTo>
                      <a:lnTo>
                        <a:pt x="490" y="241"/>
                      </a:lnTo>
                      <a:lnTo>
                        <a:pt x="505" y="237"/>
                      </a:lnTo>
                      <a:lnTo>
                        <a:pt x="505" y="237"/>
                      </a:lnTo>
                      <a:close/>
                      <a:moveTo>
                        <a:pt x="509" y="154"/>
                      </a:moveTo>
                      <a:lnTo>
                        <a:pt x="497" y="162"/>
                      </a:lnTo>
                      <a:lnTo>
                        <a:pt x="499" y="164"/>
                      </a:lnTo>
                      <a:lnTo>
                        <a:pt x="514" y="162"/>
                      </a:lnTo>
                      <a:lnTo>
                        <a:pt x="516" y="167"/>
                      </a:lnTo>
                      <a:lnTo>
                        <a:pt x="522" y="171"/>
                      </a:lnTo>
                      <a:lnTo>
                        <a:pt x="540" y="167"/>
                      </a:lnTo>
                      <a:lnTo>
                        <a:pt x="545" y="164"/>
                      </a:lnTo>
                      <a:lnTo>
                        <a:pt x="533" y="162"/>
                      </a:lnTo>
                      <a:lnTo>
                        <a:pt x="526" y="156"/>
                      </a:lnTo>
                      <a:lnTo>
                        <a:pt x="514" y="158"/>
                      </a:lnTo>
                      <a:lnTo>
                        <a:pt x="509" y="154"/>
                      </a:lnTo>
                      <a:lnTo>
                        <a:pt x="509" y="154"/>
                      </a:lnTo>
                      <a:close/>
                      <a:moveTo>
                        <a:pt x="975" y="4"/>
                      </a:moveTo>
                      <a:lnTo>
                        <a:pt x="959" y="0"/>
                      </a:lnTo>
                      <a:lnTo>
                        <a:pt x="921" y="10"/>
                      </a:lnTo>
                      <a:lnTo>
                        <a:pt x="909" y="9"/>
                      </a:lnTo>
                      <a:lnTo>
                        <a:pt x="868" y="18"/>
                      </a:lnTo>
                      <a:lnTo>
                        <a:pt x="850" y="20"/>
                      </a:lnTo>
                      <a:lnTo>
                        <a:pt x="820" y="29"/>
                      </a:lnTo>
                      <a:lnTo>
                        <a:pt x="803" y="39"/>
                      </a:lnTo>
                      <a:lnTo>
                        <a:pt x="771" y="49"/>
                      </a:lnTo>
                      <a:lnTo>
                        <a:pt x="742" y="49"/>
                      </a:lnTo>
                      <a:lnTo>
                        <a:pt x="719" y="60"/>
                      </a:lnTo>
                      <a:lnTo>
                        <a:pt x="731" y="66"/>
                      </a:lnTo>
                      <a:lnTo>
                        <a:pt x="734" y="75"/>
                      </a:lnTo>
                      <a:lnTo>
                        <a:pt x="731" y="85"/>
                      </a:lnTo>
                      <a:lnTo>
                        <a:pt x="739" y="92"/>
                      </a:lnTo>
                      <a:lnTo>
                        <a:pt x="734" y="106"/>
                      </a:lnTo>
                      <a:lnTo>
                        <a:pt x="700" y="106"/>
                      </a:lnTo>
                      <a:lnTo>
                        <a:pt x="716" y="96"/>
                      </a:lnTo>
                      <a:lnTo>
                        <a:pt x="704" y="96"/>
                      </a:lnTo>
                      <a:lnTo>
                        <a:pt x="654" y="106"/>
                      </a:lnTo>
                      <a:lnTo>
                        <a:pt x="621" y="115"/>
                      </a:lnTo>
                      <a:lnTo>
                        <a:pt x="624" y="127"/>
                      </a:lnTo>
                      <a:lnTo>
                        <a:pt x="620" y="135"/>
                      </a:lnTo>
                      <a:lnTo>
                        <a:pt x="636" y="140"/>
                      </a:lnTo>
                      <a:lnTo>
                        <a:pt x="663" y="137"/>
                      </a:lnTo>
                      <a:lnTo>
                        <a:pt x="669" y="143"/>
                      </a:lnTo>
                      <a:lnTo>
                        <a:pt x="680" y="137"/>
                      </a:lnTo>
                      <a:lnTo>
                        <a:pt x="703" y="134"/>
                      </a:lnTo>
                      <a:lnTo>
                        <a:pt x="713" y="134"/>
                      </a:lnTo>
                      <a:lnTo>
                        <a:pt x="691" y="141"/>
                      </a:lnTo>
                      <a:lnTo>
                        <a:pt x="695" y="145"/>
                      </a:lnTo>
                      <a:lnTo>
                        <a:pt x="686" y="154"/>
                      </a:lnTo>
                      <a:lnTo>
                        <a:pt x="665" y="162"/>
                      </a:lnTo>
                      <a:lnTo>
                        <a:pt x="656" y="160"/>
                      </a:lnTo>
                      <a:lnTo>
                        <a:pt x="630" y="169"/>
                      </a:lnTo>
                      <a:lnTo>
                        <a:pt x="622" y="166"/>
                      </a:lnTo>
                      <a:lnTo>
                        <a:pt x="607" y="167"/>
                      </a:lnTo>
                      <a:lnTo>
                        <a:pt x="588" y="178"/>
                      </a:lnTo>
                      <a:lnTo>
                        <a:pt x="559" y="190"/>
                      </a:lnTo>
                      <a:lnTo>
                        <a:pt x="537" y="203"/>
                      </a:lnTo>
                      <a:lnTo>
                        <a:pt x="538" y="212"/>
                      </a:lnTo>
                      <a:lnTo>
                        <a:pt x="523" y="224"/>
                      </a:lnTo>
                      <a:lnTo>
                        <a:pt x="529" y="230"/>
                      </a:lnTo>
                      <a:lnTo>
                        <a:pt x="531" y="240"/>
                      </a:lnTo>
                      <a:lnTo>
                        <a:pt x="558" y="235"/>
                      </a:lnTo>
                      <a:lnTo>
                        <a:pt x="559" y="244"/>
                      </a:lnTo>
                      <a:lnTo>
                        <a:pt x="547" y="251"/>
                      </a:lnTo>
                      <a:lnTo>
                        <a:pt x="534" y="264"/>
                      </a:lnTo>
                      <a:lnTo>
                        <a:pt x="544" y="264"/>
                      </a:lnTo>
                      <a:lnTo>
                        <a:pt x="571" y="256"/>
                      </a:lnTo>
                      <a:lnTo>
                        <a:pt x="565" y="266"/>
                      </a:lnTo>
                      <a:lnTo>
                        <a:pt x="579" y="259"/>
                      </a:lnTo>
                      <a:lnTo>
                        <a:pt x="577" y="270"/>
                      </a:lnTo>
                      <a:lnTo>
                        <a:pt x="594" y="261"/>
                      </a:lnTo>
                      <a:lnTo>
                        <a:pt x="596" y="266"/>
                      </a:lnTo>
                      <a:lnTo>
                        <a:pt x="623" y="259"/>
                      </a:lnTo>
                      <a:lnTo>
                        <a:pt x="600" y="272"/>
                      </a:lnTo>
                      <a:lnTo>
                        <a:pt x="579" y="289"/>
                      </a:lnTo>
                      <a:lnTo>
                        <a:pt x="557" y="296"/>
                      </a:lnTo>
                      <a:lnTo>
                        <a:pt x="549" y="301"/>
                      </a:lnTo>
                      <a:lnTo>
                        <a:pt x="510" y="315"/>
                      </a:lnTo>
                      <a:lnTo>
                        <a:pt x="492" y="323"/>
                      </a:lnTo>
                      <a:lnTo>
                        <a:pt x="467" y="326"/>
                      </a:lnTo>
                      <a:lnTo>
                        <a:pt x="436" y="338"/>
                      </a:lnTo>
                      <a:lnTo>
                        <a:pt x="411" y="345"/>
                      </a:lnTo>
                      <a:lnTo>
                        <a:pt x="382" y="356"/>
                      </a:lnTo>
                      <a:lnTo>
                        <a:pt x="380" y="359"/>
                      </a:lnTo>
                      <a:lnTo>
                        <a:pt x="417" y="353"/>
                      </a:lnTo>
                      <a:lnTo>
                        <a:pt x="439" y="345"/>
                      </a:lnTo>
                      <a:lnTo>
                        <a:pt x="466" y="338"/>
                      </a:lnTo>
                      <a:lnTo>
                        <a:pt x="488" y="331"/>
                      </a:lnTo>
                      <a:lnTo>
                        <a:pt x="498" y="333"/>
                      </a:lnTo>
                      <a:lnTo>
                        <a:pt x="529" y="324"/>
                      </a:lnTo>
                      <a:lnTo>
                        <a:pt x="546" y="313"/>
                      </a:lnTo>
                      <a:lnTo>
                        <a:pt x="585" y="302"/>
                      </a:lnTo>
                      <a:lnTo>
                        <a:pt x="599" y="292"/>
                      </a:lnTo>
                      <a:lnTo>
                        <a:pt x="624" y="285"/>
                      </a:lnTo>
                      <a:lnTo>
                        <a:pt x="652" y="275"/>
                      </a:lnTo>
                      <a:lnTo>
                        <a:pt x="686" y="261"/>
                      </a:lnTo>
                      <a:lnTo>
                        <a:pt x="685" y="249"/>
                      </a:lnTo>
                      <a:lnTo>
                        <a:pt x="726" y="234"/>
                      </a:lnTo>
                      <a:lnTo>
                        <a:pt x="754" y="219"/>
                      </a:lnTo>
                      <a:lnTo>
                        <a:pt x="789" y="207"/>
                      </a:lnTo>
                      <a:lnTo>
                        <a:pt x="787" y="213"/>
                      </a:lnTo>
                      <a:lnTo>
                        <a:pt x="762" y="219"/>
                      </a:lnTo>
                      <a:lnTo>
                        <a:pt x="731" y="241"/>
                      </a:lnTo>
                      <a:lnTo>
                        <a:pt x="719" y="254"/>
                      </a:lnTo>
                      <a:lnTo>
                        <a:pt x="743" y="249"/>
                      </a:lnTo>
                      <a:lnTo>
                        <a:pt x="765" y="242"/>
                      </a:lnTo>
                      <a:lnTo>
                        <a:pt x="790" y="237"/>
                      </a:lnTo>
                      <a:lnTo>
                        <a:pt x="801" y="236"/>
                      </a:lnTo>
                      <a:lnTo>
                        <a:pt x="814" y="220"/>
                      </a:lnTo>
                      <a:lnTo>
                        <a:pt x="837" y="216"/>
                      </a:lnTo>
                      <a:lnTo>
                        <a:pt x="847" y="225"/>
                      </a:lnTo>
                      <a:lnTo>
                        <a:pt x="869" y="235"/>
                      </a:lnTo>
                      <a:lnTo>
                        <a:pt x="894" y="233"/>
                      </a:lnTo>
                      <a:lnTo>
                        <a:pt x="916" y="241"/>
                      </a:lnTo>
                      <a:lnTo>
                        <a:pt x="928" y="246"/>
                      </a:lnTo>
                      <a:lnTo>
                        <a:pt x="940" y="268"/>
                      </a:lnTo>
                      <a:lnTo>
                        <a:pt x="954" y="275"/>
                      </a:lnTo>
                      <a:lnTo>
                        <a:pt x="980" y="275"/>
                      </a:lnTo>
                      <a:lnTo>
                        <a:pt x="996" y="276"/>
                      </a:lnTo>
                      <a:lnTo>
                        <a:pt x="986" y="297"/>
                      </a:lnTo>
                      <a:lnTo>
                        <a:pt x="991" y="316"/>
                      </a:lnTo>
                      <a:lnTo>
                        <a:pt x="979" y="335"/>
                      </a:lnTo>
                      <a:lnTo>
                        <a:pt x="988" y="342"/>
                      </a:lnTo>
                      <a:lnTo>
                        <a:pt x="990" y="350"/>
                      </a:lnTo>
                      <a:lnTo>
                        <a:pt x="990" y="350"/>
                      </a:lnTo>
                      <a:lnTo>
                        <a:pt x="1010" y="339"/>
                      </a:lnTo>
                      <a:lnTo>
                        <a:pt x="1021" y="326"/>
                      </a:lnTo>
                      <a:lnTo>
                        <a:pt x="1004" y="311"/>
                      </a:lnTo>
                      <a:lnTo>
                        <a:pt x="1010" y="286"/>
                      </a:lnTo>
                      <a:lnTo>
                        <a:pt x="1014" y="270"/>
                      </a:lnTo>
                      <a:lnTo>
                        <a:pt x="1007" y="261"/>
                      </a:lnTo>
                      <a:lnTo>
                        <a:pt x="1005" y="251"/>
                      </a:lnTo>
                      <a:lnTo>
                        <a:pt x="1007" y="240"/>
                      </a:lnTo>
                      <a:lnTo>
                        <a:pt x="983" y="247"/>
                      </a:lnTo>
                      <a:lnTo>
                        <a:pt x="955" y="260"/>
                      </a:lnTo>
                      <a:lnTo>
                        <a:pt x="954" y="245"/>
                      </a:lnTo>
                      <a:lnTo>
                        <a:pt x="951" y="235"/>
                      </a:lnTo>
                      <a:lnTo>
                        <a:pt x="942" y="229"/>
                      </a:lnTo>
                      <a:lnTo>
                        <a:pt x="926" y="229"/>
                      </a:lnTo>
                      <a:lnTo>
                        <a:pt x="1058" y="107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36" y="30"/>
                      </a:lnTo>
                      <a:lnTo>
                        <a:pt x="1120" y="23"/>
                      </a:lnTo>
                      <a:lnTo>
                        <a:pt x="1096" y="27"/>
                      </a:lnTo>
                      <a:lnTo>
                        <a:pt x="1087" y="24"/>
                      </a:lnTo>
                      <a:lnTo>
                        <a:pt x="1061" y="22"/>
                      </a:lnTo>
                      <a:lnTo>
                        <a:pt x="1038" y="16"/>
                      </a:lnTo>
                      <a:lnTo>
                        <a:pt x="1020" y="18"/>
                      </a:lnTo>
                      <a:lnTo>
                        <a:pt x="1002" y="15"/>
                      </a:lnTo>
                      <a:lnTo>
                        <a:pt x="1009" y="10"/>
                      </a:lnTo>
                      <a:lnTo>
                        <a:pt x="986" y="9"/>
                      </a:lnTo>
                      <a:lnTo>
                        <a:pt x="973" y="13"/>
                      </a:lnTo>
                      <a:lnTo>
                        <a:pt x="975" y="4"/>
                      </a:lnTo>
                      <a:lnTo>
                        <a:pt x="975" y="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7A32684-A7B1-D766-7FC0-3A9C25D89A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5412" y="3827463"/>
                  <a:ext cx="9525" cy="11113"/>
                </a:xfrm>
                <a:custGeom>
                  <a:avLst/>
                  <a:gdLst>
                    <a:gd name="T0" fmla="*/ 6 w 6"/>
                    <a:gd name="T1" fmla="*/ 6 h 7"/>
                    <a:gd name="T2" fmla="*/ 6 w 6"/>
                    <a:gd name="T3" fmla="*/ 5 h 7"/>
                    <a:gd name="T4" fmla="*/ 6 w 6"/>
                    <a:gd name="T5" fmla="*/ 4 h 7"/>
                    <a:gd name="T6" fmla="*/ 5 w 6"/>
                    <a:gd name="T7" fmla="*/ 4 h 7"/>
                    <a:gd name="T8" fmla="*/ 5 w 6"/>
                    <a:gd name="T9" fmla="*/ 6 h 7"/>
                    <a:gd name="T10" fmla="*/ 5 w 6"/>
                    <a:gd name="T11" fmla="*/ 7 h 7"/>
                    <a:gd name="T12" fmla="*/ 6 w 6"/>
                    <a:gd name="T13" fmla="*/ 6 h 7"/>
                    <a:gd name="T14" fmla="*/ 5 w 6"/>
                    <a:gd name="T15" fmla="*/ 3 h 7"/>
                    <a:gd name="T16" fmla="*/ 4 w 6"/>
                    <a:gd name="T17" fmla="*/ 2 h 7"/>
                    <a:gd name="T18" fmla="*/ 4 w 6"/>
                    <a:gd name="T19" fmla="*/ 2 h 7"/>
                    <a:gd name="T20" fmla="*/ 3 w 6"/>
                    <a:gd name="T21" fmla="*/ 1 h 7"/>
                    <a:gd name="T22" fmla="*/ 1 w 6"/>
                    <a:gd name="T23" fmla="*/ 0 h 7"/>
                    <a:gd name="T24" fmla="*/ 1 w 6"/>
                    <a:gd name="T25" fmla="*/ 0 h 7"/>
                    <a:gd name="T26" fmla="*/ 0 w 6"/>
                    <a:gd name="T27" fmla="*/ 1 h 7"/>
                    <a:gd name="T28" fmla="*/ 0 w 6"/>
                    <a:gd name="T29" fmla="*/ 1 h 7"/>
                    <a:gd name="T30" fmla="*/ 0 w 6"/>
                    <a:gd name="T31" fmla="*/ 1 h 7"/>
                    <a:gd name="T32" fmla="*/ 1 w 6"/>
                    <a:gd name="T33" fmla="*/ 2 h 7"/>
                    <a:gd name="T34" fmla="*/ 3 w 6"/>
                    <a:gd name="T35" fmla="*/ 2 h 7"/>
                    <a:gd name="T36" fmla="*/ 4 w 6"/>
                    <a:gd name="T37" fmla="*/ 3 h 7"/>
                    <a:gd name="T38" fmla="*/ 5 w 6"/>
                    <a:gd name="T39" fmla="*/ 3 h 7"/>
                    <a:gd name="T40" fmla="*/ 5 w 6"/>
                    <a:gd name="T4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" h="7">
                      <a:moveTo>
                        <a:pt x="6" y="6"/>
                      </a:move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6" y="6"/>
                      </a:lnTo>
                      <a:close/>
                      <a:moveTo>
                        <a:pt x="5" y="3"/>
                      </a:move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123A863-550F-BD69-36A9-A5600C877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4462" y="3849688"/>
                  <a:ext cx="1587" cy="317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2 h 2"/>
                    <a:gd name="T10" fmla="*/ 1 w 1"/>
                    <a:gd name="T11" fmla="*/ 2 h 2"/>
                    <a:gd name="T12" fmla="*/ 1 w 1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A86A360-6CF7-1C93-205C-EA51DAD7DD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70312" y="3784601"/>
                  <a:ext cx="85725" cy="22225"/>
                </a:xfrm>
                <a:custGeom>
                  <a:avLst/>
                  <a:gdLst>
                    <a:gd name="T0" fmla="*/ 1 w 54"/>
                    <a:gd name="T1" fmla="*/ 11 h 14"/>
                    <a:gd name="T2" fmla="*/ 2 w 54"/>
                    <a:gd name="T3" fmla="*/ 11 h 14"/>
                    <a:gd name="T4" fmla="*/ 2 w 54"/>
                    <a:gd name="T5" fmla="*/ 10 h 14"/>
                    <a:gd name="T6" fmla="*/ 2 w 54"/>
                    <a:gd name="T7" fmla="*/ 10 h 14"/>
                    <a:gd name="T8" fmla="*/ 2 w 54"/>
                    <a:gd name="T9" fmla="*/ 10 h 14"/>
                    <a:gd name="T10" fmla="*/ 0 w 54"/>
                    <a:gd name="T11" fmla="*/ 10 h 14"/>
                    <a:gd name="T12" fmla="*/ 0 w 54"/>
                    <a:gd name="T13" fmla="*/ 10 h 14"/>
                    <a:gd name="T14" fmla="*/ 1 w 54"/>
                    <a:gd name="T15" fmla="*/ 11 h 14"/>
                    <a:gd name="T16" fmla="*/ 1 w 54"/>
                    <a:gd name="T17" fmla="*/ 11 h 14"/>
                    <a:gd name="T18" fmla="*/ 53 w 54"/>
                    <a:gd name="T19" fmla="*/ 10 h 14"/>
                    <a:gd name="T20" fmla="*/ 54 w 54"/>
                    <a:gd name="T21" fmla="*/ 9 h 14"/>
                    <a:gd name="T22" fmla="*/ 51 w 54"/>
                    <a:gd name="T23" fmla="*/ 8 h 14"/>
                    <a:gd name="T24" fmla="*/ 50 w 54"/>
                    <a:gd name="T25" fmla="*/ 10 h 14"/>
                    <a:gd name="T26" fmla="*/ 53 w 54"/>
                    <a:gd name="T27" fmla="*/ 10 h 14"/>
                    <a:gd name="T28" fmla="*/ 38 w 54"/>
                    <a:gd name="T29" fmla="*/ 1 h 14"/>
                    <a:gd name="T30" fmla="*/ 25 w 54"/>
                    <a:gd name="T31" fmla="*/ 1 h 14"/>
                    <a:gd name="T32" fmla="*/ 18 w 54"/>
                    <a:gd name="T33" fmla="*/ 1 h 14"/>
                    <a:gd name="T34" fmla="*/ 17 w 54"/>
                    <a:gd name="T35" fmla="*/ 2 h 14"/>
                    <a:gd name="T36" fmla="*/ 15 w 54"/>
                    <a:gd name="T37" fmla="*/ 3 h 14"/>
                    <a:gd name="T38" fmla="*/ 15 w 54"/>
                    <a:gd name="T39" fmla="*/ 5 h 14"/>
                    <a:gd name="T40" fmla="*/ 16 w 54"/>
                    <a:gd name="T41" fmla="*/ 9 h 14"/>
                    <a:gd name="T42" fmla="*/ 16 w 54"/>
                    <a:gd name="T43" fmla="*/ 14 h 14"/>
                    <a:gd name="T44" fmla="*/ 20 w 54"/>
                    <a:gd name="T45" fmla="*/ 14 h 14"/>
                    <a:gd name="T46" fmla="*/ 23 w 54"/>
                    <a:gd name="T47" fmla="*/ 14 h 14"/>
                    <a:gd name="T48" fmla="*/ 27 w 54"/>
                    <a:gd name="T49" fmla="*/ 13 h 14"/>
                    <a:gd name="T50" fmla="*/ 32 w 54"/>
                    <a:gd name="T51" fmla="*/ 14 h 14"/>
                    <a:gd name="T52" fmla="*/ 34 w 54"/>
                    <a:gd name="T53" fmla="*/ 14 h 14"/>
                    <a:gd name="T54" fmla="*/ 38 w 54"/>
                    <a:gd name="T55" fmla="*/ 14 h 14"/>
                    <a:gd name="T56" fmla="*/ 43 w 54"/>
                    <a:gd name="T57" fmla="*/ 11 h 14"/>
                    <a:gd name="T58" fmla="*/ 46 w 54"/>
                    <a:gd name="T59" fmla="*/ 8 h 14"/>
                    <a:gd name="T60" fmla="*/ 49 w 54"/>
                    <a:gd name="T61" fmla="*/ 3 h 14"/>
                    <a:gd name="T62" fmla="*/ 43 w 54"/>
                    <a:gd name="T63" fmla="*/ 1 h 14"/>
                    <a:gd name="T64" fmla="*/ 39 w 54"/>
                    <a:gd name="T65" fmla="*/ 1 h 14"/>
                    <a:gd name="T66" fmla="*/ 39 w 54"/>
                    <a:gd name="T67" fmla="*/ 2 h 14"/>
                    <a:gd name="T68" fmla="*/ 39 w 54"/>
                    <a:gd name="T6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4" h="14">
                      <a:moveTo>
                        <a:pt x="1" y="11"/>
                      </a:move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2" y="11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53" y="10"/>
                      </a:move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3" y="8"/>
                      </a:lnTo>
                      <a:lnTo>
                        <a:pt x="51" y="8"/>
                      </a:lnTo>
                      <a:lnTo>
                        <a:pt x="49" y="9"/>
                      </a:lnTo>
                      <a:lnTo>
                        <a:pt x="50" y="10"/>
                      </a:lnTo>
                      <a:lnTo>
                        <a:pt x="51" y="10"/>
                      </a:lnTo>
                      <a:lnTo>
                        <a:pt x="53" y="10"/>
                      </a:lnTo>
                      <a:close/>
                      <a:moveTo>
                        <a:pt x="39" y="1"/>
                      </a:moveTo>
                      <a:lnTo>
                        <a:pt x="38" y="1"/>
                      </a:lnTo>
                      <a:lnTo>
                        <a:pt x="38" y="1"/>
                      </a:lnTo>
                      <a:lnTo>
                        <a:pt x="25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7" y="2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5" y="5"/>
                      </a:lnTo>
                      <a:lnTo>
                        <a:pt x="16" y="7"/>
                      </a:lnTo>
                      <a:lnTo>
                        <a:pt x="16" y="9"/>
                      </a:lnTo>
                      <a:lnTo>
                        <a:pt x="15" y="13"/>
                      </a:lnTo>
                      <a:lnTo>
                        <a:pt x="16" y="14"/>
                      </a:lnTo>
                      <a:lnTo>
                        <a:pt x="19" y="13"/>
                      </a:lnTo>
                      <a:lnTo>
                        <a:pt x="20" y="14"/>
                      </a:lnTo>
                      <a:lnTo>
                        <a:pt x="21" y="14"/>
                      </a:lnTo>
                      <a:lnTo>
                        <a:pt x="23" y="14"/>
                      </a:lnTo>
                      <a:lnTo>
                        <a:pt x="25" y="13"/>
                      </a:lnTo>
                      <a:lnTo>
                        <a:pt x="27" y="13"/>
                      </a:lnTo>
                      <a:lnTo>
                        <a:pt x="29" y="13"/>
                      </a:lnTo>
                      <a:lnTo>
                        <a:pt x="32" y="14"/>
                      </a:lnTo>
                      <a:lnTo>
                        <a:pt x="33" y="14"/>
                      </a:lnTo>
                      <a:lnTo>
                        <a:pt x="34" y="14"/>
                      </a:lnTo>
                      <a:lnTo>
                        <a:pt x="35" y="14"/>
                      </a:lnTo>
                      <a:lnTo>
                        <a:pt x="38" y="14"/>
                      </a:lnTo>
                      <a:lnTo>
                        <a:pt x="40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6" y="8"/>
                      </a:lnTo>
                      <a:lnTo>
                        <a:pt x="49" y="6"/>
                      </a:lnTo>
                      <a:lnTo>
                        <a:pt x="49" y="3"/>
                      </a:lnTo>
                      <a:lnTo>
                        <a:pt x="46" y="2"/>
                      </a:lnTo>
                      <a:lnTo>
                        <a:pt x="43" y="1"/>
                      </a:lnTo>
                      <a:lnTo>
                        <a:pt x="39" y="1"/>
                      </a:lnTo>
                      <a:lnTo>
                        <a:pt x="39" y="1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1"/>
                      </a:lnTo>
                      <a:lnTo>
                        <a:pt x="3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grpSp>
              <p:nvGrpSpPr>
                <p:cNvPr id="397" name="North America">
                  <a:extLst>
                    <a:ext uri="{FF2B5EF4-FFF2-40B4-BE49-F238E27FC236}">
                      <a16:creationId xmlns:a16="http://schemas.microsoft.com/office/drawing/2014/main" id="{263847D9-DA9C-78AC-3A62-04726F7DEDD6}"/>
                    </a:ext>
                  </a:extLst>
                </p:cNvPr>
                <p:cNvGrpSpPr/>
                <p:nvPr/>
              </p:nvGrpSpPr>
              <p:grpSpPr>
                <a:xfrm>
                  <a:off x="3927475" y="3794126"/>
                  <a:ext cx="6350" cy="9525"/>
                  <a:chOff x="3927475" y="3794126"/>
                  <a:chExt cx="6350" cy="9525"/>
                </a:xfrm>
                <a:grpFill/>
              </p:grpSpPr>
              <p:sp>
                <p:nvSpPr>
  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F0306B-A28F-45CD-7934-6E8797FF23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794126"/>
                    <a:ext cx="6350" cy="3175"/>
                  </a:xfrm>
                  <a:custGeom>
                    <a:avLst/>
                    <a:gdLst>
                      <a:gd name="T0" fmla="*/ 4 w 4"/>
                      <a:gd name="T1" fmla="*/ 1 h 2"/>
                      <a:gd name="T2" fmla="*/ 4 w 4"/>
                      <a:gd name="T3" fmla="*/ 0 h 2"/>
                      <a:gd name="T4" fmla="*/ 3 w 4"/>
                      <a:gd name="T5" fmla="*/ 0 h 2"/>
                      <a:gd name="T6" fmla="*/ 0 w 4"/>
                      <a:gd name="T7" fmla="*/ 2 h 2"/>
                      <a:gd name="T8" fmla="*/ 0 w 4"/>
                      <a:gd name="T9" fmla="*/ 2 h 2"/>
                      <a:gd name="T10" fmla="*/ 4 w 4"/>
                      <a:gd name="T11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" h="2">
                        <a:moveTo>
                          <a:pt x="4" y="1"/>
                        </a:move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  <p:sp>
                <p:nvSpPr>
  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B501663-977D-923A-4D2E-769AA0255C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802063"/>
                    <a:ext cx="4762" cy="1588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0 w 3"/>
                      <a:gd name="T3" fmla="*/ 0 h 1"/>
                      <a:gd name="T4" fmla="*/ 1 w 3"/>
                      <a:gd name="T5" fmla="*/ 1 h 1"/>
                      <a:gd name="T6" fmla="*/ 2 w 3"/>
                      <a:gd name="T7" fmla="*/ 1 h 1"/>
                      <a:gd name="T8" fmla="*/ 3 w 3"/>
                      <a:gd name="T9" fmla="*/ 1 h 1"/>
                      <a:gd name="T10" fmla="*/ 3 w 3"/>
                      <a:gd name="T11" fmla="*/ 0 h 1"/>
                      <a:gd name="T12" fmla="*/ 0 w 3"/>
                      <a:gd name="T1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2" y="1"/>
                        </a:ln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/>
                  </a:p>
                </p:txBody>
              </p:sp>
            </p:grpSp>
            <p:sp>
              <p:nvSpPr>
  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8D0656-C23B-2A12-FA6F-9A0F7B2EAA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40137" y="3654426"/>
                  <a:ext cx="23812" cy="7938"/>
                </a:xfrm>
                <a:custGeom>
                  <a:avLst/>
                  <a:gdLst>
                    <a:gd name="T0" fmla="*/ 1 w 15"/>
                    <a:gd name="T1" fmla="*/ 2 h 5"/>
                    <a:gd name="T2" fmla="*/ 0 w 15"/>
                    <a:gd name="T3" fmla="*/ 4 h 5"/>
                    <a:gd name="T4" fmla="*/ 0 w 15"/>
                    <a:gd name="T5" fmla="*/ 5 h 5"/>
                    <a:gd name="T6" fmla="*/ 1 w 15"/>
                    <a:gd name="T7" fmla="*/ 5 h 5"/>
                    <a:gd name="T8" fmla="*/ 4 w 15"/>
                    <a:gd name="T9" fmla="*/ 5 h 5"/>
                    <a:gd name="T10" fmla="*/ 4 w 15"/>
                    <a:gd name="T11" fmla="*/ 4 h 5"/>
                    <a:gd name="T12" fmla="*/ 5 w 15"/>
                    <a:gd name="T13" fmla="*/ 4 h 5"/>
                    <a:gd name="T14" fmla="*/ 5 w 15"/>
                    <a:gd name="T15" fmla="*/ 4 h 5"/>
                    <a:gd name="T16" fmla="*/ 3 w 15"/>
                    <a:gd name="T17" fmla="*/ 4 h 5"/>
                    <a:gd name="T18" fmla="*/ 1 w 15"/>
                    <a:gd name="T19" fmla="*/ 2 h 5"/>
                    <a:gd name="T20" fmla="*/ 14 w 15"/>
                    <a:gd name="T21" fmla="*/ 5 h 5"/>
                    <a:gd name="T22" fmla="*/ 15 w 15"/>
                    <a:gd name="T23" fmla="*/ 4 h 5"/>
                    <a:gd name="T24" fmla="*/ 14 w 15"/>
                    <a:gd name="T25" fmla="*/ 3 h 5"/>
                    <a:gd name="T26" fmla="*/ 11 w 15"/>
                    <a:gd name="T27" fmla="*/ 2 h 5"/>
                    <a:gd name="T28" fmla="*/ 11 w 15"/>
                    <a:gd name="T29" fmla="*/ 3 h 5"/>
                    <a:gd name="T30" fmla="*/ 11 w 15"/>
                    <a:gd name="T31" fmla="*/ 4 h 5"/>
                    <a:gd name="T32" fmla="*/ 13 w 15"/>
                    <a:gd name="T33" fmla="*/ 4 h 5"/>
                    <a:gd name="T34" fmla="*/ 14 w 15"/>
                    <a:gd name="T35" fmla="*/ 5 h 5"/>
                    <a:gd name="T36" fmla="*/ 14 w 15"/>
                    <a:gd name="T37" fmla="*/ 5 h 5"/>
                    <a:gd name="T38" fmla="*/ 14 w 15"/>
                    <a:gd name="T39" fmla="*/ 5 h 5"/>
                    <a:gd name="T40" fmla="*/ 10 w 15"/>
                    <a:gd name="T41" fmla="*/ 3 h 5"/>
                    <a:gd name="T42" fmla="*/ 9 w 15"/>
                    <a:gd name="T43" fmla="*/ 2 h 5"/>
                    <a:gd name="T44" fmla="*/ 9 w 15"/>
                    <a:gd name="T45" fmla="*/ 0 h 5"/>
                    <a:gd name="T46" fmla="*/ 8 w 15"/>
                    <a:gd name="T47" fmla="*/ 0 h 5"/>
                    <a:gd name="T48" fmla="*/ 8 w 15"/>
                    <a:gd name="T49" fmla="*/ 1 h 5"/>
                    <a:gd name="T50" fmla="*/ 8 w 15"/>
                    <a:gd name="T51" fmla="*/ 2 h 5"/>
                    <a:gd name="T52" fmla="*/ 9 w 15"/>
                    <a:gd name="T53" fmla="*/ 2 h 5"/>
                    <a:gd name="T54" fmla="*/ 9 w 15"/>
                    <a:gd name="T55" fmla="*/ 2 h 5"/>
                    <a:gd name="T56" fmla="*/ 9 w 15"/>
                    <a:gd name="T57" fmla="*/ 3 h 5"/>
                    <a:gd name="T58" fmla="*/ 10 w 15"/>
                    <a:gd name="T59" fmla="*/ 3 h 5"/>
                    <a:gd name="T60" fmla="*/ 10 w 15"/>
                    <a:gd name="T6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" h="5">
                      <a:moveTo>
                        <a:pt x="1" y="2"/>
                      </a:move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3" y="4"/>
                      </a:lnTo>
                      <a:lnTo>
                        <a:pt x="1" y="2"/>
                      </a:lnTo>
                      <a:close/>
                      <a:moveTo>
                        <a:pt x="14" y="5"/>
                      </a:moveTo>
                      <a:lnTo>
                        <a:pt x="15" y="4"/>
                      </a:lnTo>
                      <a:lnTo>
                        <a:pt x="14" y="3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3" y="4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close/>
                      <a:moveTo>
                        <a:pt x="10" y="3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CDC72A-64ED-E92A-46FD-E51A6022D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78263" y="3776663"/>
                  <a:ext cx="14287" cy="11113"/>
                </a:xfrm>
                <a:custGeom>
                  <a:avLst/>
                  <a:gdLst>
                    <a:gd name="T0" fmla="*/ 2 w 9"/>
                    <a:gd name="T1" fmla="*/ 7 h 7"/>
                    <a:gd name="T2" fmla="*/ 3 w 9"/>
                    <a:gd name="T3" fmla="*/ 7 h 7"/>
                    <a:gd name="T4" fmla="*/ 2 w 9"/>
                    <a:gd name="T5" fmla="*/ 6 h 7"/>
                    <a:gd name="T6" fmla="*/ 1 w 9"/>
                    <a:gd name="T7" fmla="*/ 6 h 7"/>
                    <a:gd name="T8" fmla="*/ 0 w 9"/>
                    <a:gd name="T9" fmla="*/ 7 h 7"/>
                    <a:gd name="T10" fmla="*/ 0 w 9"/>
                    <a:gd name="T11" fmla="*/ 7 h 7"/>
                    <a:gd name="T12" fmla="*/ 2 w 9"/>
                    <a:gd name="T13" fmla="*/ 7 h 7"/>
                    <a:gd name="T14" fmla="*/ 2 w 9"/>
                    <a:gd name="T15" fmla="*/ 7 h 7"/>
                    <a:gd name="T16" fmla="*/ 6 w 9"/>
                    <a:gd name="T17" fmla="*/ 6 h 7"/>
                    <a:gd name="T18" fmla="*/ 8 w 9"/>
                    <a:gd name="T19" fmla="*/ 5 h 7"/>
                    <a:gd name="T20" fmla="*/ 6 w 9"/>
                    <a:gd name="T21" fmla="*/ 6 h 7"/>
                    <a:gd name="T22" fmla="*/ 5 w 9"/>
                    <a:gd name="T23" fmla="*/ 6 h 7"/>
                    <a:gd name="T24" fmla="*/ 5 w 9"/>
                    <a:gd name="T25" fmla="*/ 6 h 7"/>
                    <a:gd name="T26" fmla="*/ 6 w 9"/>
                    <a:gd name="T27" fmla="*/ 6 h 7"/>
                    <a:gd name="T28" fmla="*/ 6 w 9"/>
                    <a:gd name="T29" fmla="*/ 6 h 7"/>
                    <a:gd name="T30" fmla="*/ 6 w 9"/>
                    <a:gd name="T31" fmla="*/ 6 h 7"/>
                    <a:gd name="T32" fmla="*/ 9 w 9"/>
                    <a:gd name="T33" fmla="*/ 0 h 7"/>
                    <a:gd name="T34" fmla="*/ 9 w 9"/>
                    <a:gd name="T35" fmla="*/ 0 h 7"/>
                    <a:gd name="T36" fmla="*/ 7 w 9"/>
                    <a:gd name="T37" fmla="*/ 0 h 7"/>
                    <a:gd name="T38" fmla="*/ 7 w 9"/>
                    <a:gd name="T39" fmla="*/ 0 h 7"/>
                    <a:gd name="T40" fmla="*/ 7 w 9"/>
                    <a:gd name="T41" fmla="*/ 0 h 7"/>
                    <a:gd name="T42" fmla="*/ 8 w 9"/>
                    <a:gd name="T43" fmla="*/ 0 h 7"/>
                    <a:gd name="T44" fmla="*/ 9 w 9"/>
                    <a:gd name="T45" fmla="*/ 0 h 7"/>
                    <a:gd name="T46" fmla="*/ 9 w 9"/>
                    <a:gd name="T47" fmla="*/ 0 h 7"/>
                    <a:gd name="T48" fmla="*/ 9 w 9"/>
                    <a:gd name="T49" fmla="*/ 0 h 7"/>
                    <a:gd name="T50" fmla="*/ 9 w 9"/>
                    <a:gd name="T5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" h="7">
                      <a:moveTo>
                        <a:pt x="2" y="7"/>
                      </a:moveTo>
                      <a:lnTo>
                        <a:pt x="3" y="7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close/>
                      <a:moveTo>
                        <a:pt x="6" y="6"/>
                      </a:move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lose/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4631E0-B05B-996F-29E7-09DFA08D86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67150" y="3789363"/>
                  <a:ext cx="12700" cy="25400"/>
                </a:xfrm>
                <a:custGeom>
                  <a:avLst/>
                  <a:gdLst>
                    <a:gd name="T0" fmla="*/ 5 w 8"/>
                    <a:gd name="T1" fmla="*/ 14 h 16"/>
                    <a:gd name="T2" fmla="*/ 2 w 8"/>
                    <a:gd name="T3" fmla="*/ 14 h 16"/>
                    <a:gd name="T4" fmla="*/ 1 w 8"/>
                    <a:gd name="T5" fmla="*/ 16 h 16"/>
                    <a:gd name="T6" fmla="*/ 6 w 8"/>
                    <a:gd name="T7" fmla="*/ 16 h 16"/>
                    <a:gd name="T8" fmla="*/ 8 w 8"/>
                    <a:gd name="T9" fmla="*/ 15 h 16"/>
                    <a:gd name="T10" fmla="*/ 6 w 8"/>
                    <a:gd name="T11" fmla="*/ 15 h 16"/>
                    <a:gd name="T12" fmla="*/ 5 w 8"/>
                    <a:gd name="T13" fmla="*/ 14 h 16"/>
                    <a:gd name="T14" fmla="*/ 5 w 8"/>
                    <a:gd name="T15" fmla="*/ 14 h 16"/>
                    <a:gd name="T16" fmla="*/ 7 w 8"/>
                    <a:gd name="T17" fmla="*/ 1 h 16"/>
                    <a:gd name="T18" fmla="*/ 6 w 8"/>
                    <a:gd name="T19" fmla="*/ 0 h 16"/>
                    <a:gd name="T20" fmla="*/ 5 w 8"/>
                    <a:gd name="T21" fmla="*/ 1 h 16"/>
                    <a:gd name="T22" fmla="*/ 5 w 8"/>
                    <a:gd name="T23" fmla="*/ 1 h 16"/>
                    <a:gd name="T24" fmla="*/ 7 w 8"/>
                    <a:gd name="T25" fmla="*/ 1 h 16"/>
                    <a:gd name="T26" fmla="*/ 7 w 8"/>
                    <a:gd name="T27" fmla="*/ 1 h 16"/>
                    <a:gd name="T28" fmla="*/ 4 w 8"/>
                    <a:gd name="T29" fmla="*/ 1 h 16"/>
                    <a:gd name="T30" fmla="*/ 3 w 8"/>
                    <a:gd name="T31" fmla="*/ 0 h 16"/>
                    <a:gd name="T32" fmla="*/ 2 w 8"/>
                    <a:gd name="T33" fmla="*/ 0 h 16"/>
                    <a:gd name="T34" fmla="*/ 0 w 8"/>
                    <a:gd name="T35" fmla="*/ 0 h 16"/>
                    <a:gd name="T36" fmla="*/ 2 w 8"/>
                    <a:gd name="T37" fmla="*/ 1 h 16"/>
                    <a:gd name="T38" fmla="*/ 4 w 8"/>
                    <a:gd name="T39" fmla="*/ 1 h 16"/>
                    <a:gd name="T40" fmla="*/ 4 w 8"/>
                    <a:gd name="T41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6">
                      <a:moveTo>
                        <a:pt x="5" y="14"/>
                      </a:moveTo>
                      <a:lnTo>
                        <a:pt x="2" y="14"/>
                      </a:lnTo>
                      <a:lnTo>
                        <a:pt x="1" y="16"/>
                      </a:lnTo>
                      <a:lnTo>
                        <a:pt x="6" y="16"/>
                      </a:lnTo>
                      <a:lnTo>
                        <a:pt x="8" y="15"/>
                      </a:lnTo>
                      <a:lnTo>
                        <a:pt x="6" y="15"/>
                      </a:lnTo>
                      <a:lnTo>
                        <a:pt x="5" y="14"/>
                      </a:lnTo>
                      <a:lnTo>
                        <a:pt x="5" y="14"/>
                      </a:lnTo>
                      <a:close/>
                      <a:moveTo>
                        <a:pt x="7" y="1"/>
                      </a:move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  <a:moveTo>
                        <a:pt x="4" y="1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B067B95-D1AC-CC39-EB67-807018B500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3" y="3859213"/>
                  <a:ext cx="20637" cy="23813"/>
                </a:xfrm>
                <a:custGeom>
                  <a:avLst/>
                  <a:gdLst>
                    <a:gd name="T0" fmla="*/ 11 w 13"/>
                    <a:gd name="T1" fmla="*/ 15 h 15"/>
                    <a:gd name="T2" fmla="*/ 11 w 13"/>
                    <a:gd name="T3" fmla="*/ 15 h 15"/>
                    <a:gd name="T4" fmla="*/ 11 w 13"/>
                    <a:gd name="T5" fmla="*/ 13 h 15"/>
                    <a:gd name="T6" fmla="*/ 11 w 13"/>
                    <a:gd name="T7" fmla="*/ 12 h 15"/>
                    <a:gd name="T8" fmla="*/ 10 w 13"/>
                    <a:gd name="T9" fmla="*/ 13 h 15"/>
                    <a:gd name="T10" fmla="*/ 9 w 13"/>
                    <a:gd name="T11" fmla="*/ 14 h 15"/>
                    <a:gd name="T12" fmla="*/ 9 w 13"/>
                    <a:gd name="T13" fmla="*/ 15 h 15"/>
                    <a:gd name="T14" fmla="*/ 9 w 13"/>
                    <a:gd name="T15" fmla="*/ 15 h 15"/>
                    <a:gd name="T16" fmla="*/ 11 w 13"/>
                    <a:gd name="T17" fmla="*/ 15 h 15"/>
                    <a:gd name="T18" fmla="*/ 11 w 13"/>
                    <a:gd name="T19" fmla="*/ 15 h 15"/>
                    <a:gd name="T20" fmla="*/ 3 w 13"/>
                    <a:gd name="T21" fmla="*/ 12 h 15"/>
                    <a:gd name="T22" fmla="*/ 4 w 13"/>
                    <a:gd name="T23" fmla="*/ 11 h 15"/>
                    <a:gd name="T24" fmla="*/ 4 w 13"/>
                    <a:gd name="T25" fmla="*/ 8 h 15"/>
                    <a:gd name="T26" fmla="*/ 4 w 13"/>
                    <a:gd name="T27" fmla="*/ 6 h 15"/>
                    <a:gd name="T28" fmla="*/ 3 w 13"/>
                    <a:gd name="T29" fmla="*/ 6 h 15"/>
                    <a:gd name="T30" fmla="*/ 3 w 13"/>
                    <a:gd name="T31" fmla="*/ 5 h 15"/>
                    <a:gd name="T32" fmla="*/ 0 w 13"/>
                    <a:gd name="T33" fmla="*/ 4 h 15"/>
                    <a:gd name="T34" fmla="*/ 0 w 13"/>
                    <a:gd name="T35" fmla="*/ 5 h 15"/>
                    <a:gd name="T36" fmla="*/ 0 w 13"/>
                    <a:gd name="T37" fmla="*/ 6 h 15"/>
                    <a:gd name="T38" fmla="*/ 0 w 13"/>
                    <a:gd name="T39" fmla="*/ 11 h 15"/>
                    <a:gd name="T40" fmla="*/ 0 w 13"/>
                    <a:gd name="T41" fmla="*/ 13 h 15"/>
                    <a:gd name="T42" fmla="*/ 1 w 13"/>
                    <a:gd name="T43" fmla="*/ 13 h 15"/>
                    <a:gd name="T44" fmla="*/ 3 w 13"/>
                    <a:gd name="T45" fmla="*/ 12 h 15"/>
                    <a:gd name="T46" fmla="*/ 3 w 13"/>
                    <a:gd name="T47" fmla="*/ 12 h 15"/>
                    <a:gd name="T48" fmla="*/ 9 w 13"/>
                    <a:gd name="T49" fmla="*/ 8 h 15"/>
                    <a:gd name="T50" fmla="*/ 13 w 13"/>
                    <a:gd name="T51" fmla="*/ 7 h 15"/>
                    <a:gd name="T52" fmla="*/ 9 w 13"/>
                    <a:gd name="T53" fmla="*/ 4 h 15"/>
                    <a:gd name="T54" fmla="*/ 8 w 13"/>
                    <a:gd name="T55" fmla="*/ 3 h 15"/>
                    <a:gd name="T56" fmla="*/ 8 w 13"/>
                    <a:gd name="T57" fmla="*/ 2 h 15"/>
                    <a:gd name="T58" fmla="*/ 7 w 13"/>
                    <a:gd name="T59" fmla="*/ 0 h 15"/>
                    <a:gd name="T60" fmla="*/ 6 w 13"/>
                    <a:gd name="T61" fmla="*/ 1 h 15"/>
                    <a:gd name="T62" fmla="*/ 5 w 13"/>
                    <a:gd name="T63" fmla="*/ 2 h 15"/>
                    <a:gd name="T64" fmla="*/ 6 w 13"/>
                    <a:gd name="T65" fmla="*/ 4 h 15"/>
                    <a:gd name="T66" fmla="*/ 5 w 13"/>
                    <a:gd name="T67" fmla="*/ 6 h 15"/>
                    <a:gd name="T68" fmla="*/ 5 w 13"/>
                    <a:gd name="T69" fmla="*/ 8 h 15"/>
                    <a:gd name="T70" fmla="*/ 7 w 13"/>
                    <a:gd name="T71" fmla="*/ 8 h 15"/>
                    <a:gd name="T72" fmla="*/ 9 w 13"/>
                    <a:gd name="T73" fmla="*/ 8 h 15"/>
                    <a:gd name="T74" fmla="*/ 9 w 13"/>
                    <a:gd name="T75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" h="15">
                      <a:moveTo>
                        <a:pt x="11" y="15"/>
                      </a:moveTo>
                      <a:lnTo>
                        <a:pt x="11" y="15"/>
                      </a:lnTo>
                      <a:lnTo>
                        <a:pt x="11" y="13"/>
                      </a:lnTo>
                      <a:lnTo>
                        <a:pt x="11" y="12"/>
                      </a:lnTo>
                      <a:lnTo>
                        <a:pt x="10" y="13"/>
                      </a:lnTo>
                      <a:lnTo>
                        <a:pt x="9" y="14"/>
                      </a:lnTo>
                      <a:lnTo>
                        <a:pt x="9" y="15"/>
                      </a:lnTo>
                      <a:lnTo>
                        <a:pt x="9" y="15"/>
                      </a:lnTo>
                      <a:lnTo>
                        <a:pt x="11" y="15"/>
                      </a:lnTo>
                      <a:lnTo>
                        <a:pt x="11" y="15"/>
                      </a:lnTo>
                      <a:close/>
                      <a:moveTo>
                        <a:pt x="3" y="12"/>
                      </a:moveTo>
                      <a:lnTo>
                        <a:pt x="4" y="11"/>
                      </a:lnTo>
                      <a:lnTo>
                        <a:pt x="4" y="8"/>
                      </a:lnTo>
                      <a:lnTo>
                        <a:pt x="4" y="6"/>
                      </a:lnTo>
                      <a:lnTo>
                        <a:pt x="3" y="6"/>
                      </a:lnTo>
                      <a:lnTo>
                        <a:pt x="3" y="5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3"/>
                      </a:lnTo>
                      <a:lnTo>
                        <a:pt x="3" y="12"/>
                      </a:lnTo>
                      <a:lnTo>
                        <a:pt x="3" y="12"/>
                      </a:lnTo>
                      <a:close/>
                      <a:moveTo>
                        <a:pt x="9" y="8"/>
                      </a:move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5" y="2"/>
                      </a:ln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7" y="8"/>
                      </a:lnTo>
                      <a:lnTo>
                        <a:pt x="9" y="8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6" name="South America">
                <a:extLst>
                  <a:ext uri="{FF2B5EF4-FFF2-40B4-BE49-F238E27FC236}">
                    <a16:creationId xmlns:a16="http://schemas.microsoft.com/office/drawing/2014/main" id="{9344B250-AC0F-A3D9-0F57-5D2A84484C50}"/>
                  </a:ext>
                </a:extLst>
              </p:cNvPr>
              <p:cNvGrpSpPr/>
              <p:nvPr/>
            </p:nvGrpSpPr>
            <p:grpSpPr>
              <a:xfrm>
                <a:off x="2281786" y="3607510"/>
                <a:ext cx="956082" cy="1641651"/>
                <a:chOff x="3292475" y="3894138"/>
                <a:chExt cx="1554162" cy="2668588"/>
              </a:xfrm>
              <a:grpFill/>
            </p:grpSpPr>
            <p:sp>
              <p:nvSpPr>
  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1523FE6-2208-3A3A-DBD6-64E2CE563F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2475" y="4484688"/>
                  <a:ext cx="438150" cy="690563"/>
                </a:xfrm>
                <a:custGeom>
                  <a:avLst/>
                  <a:gdLst>
                    <a:gd name="T0" fmla="*/ 230 w 276"/>
                    <a:gd name="T1" fmla="*/ 88 h 435"/>
                    <a:gd name="T2" fmla="*/ 237 w 276"/>
                    <a:gd name="T3" fmla="*/ 64 h 435"/>
                    <a:gd name="T4" fmla="*/ 208 w 276"/>
                    <a:gd name="T5" fmla="*/ 54 h 435"/>
                    <a:gd name="T6" fmla="*/ 189 w 276"/>
                    <a:gd name="T7" fmla="*/ 57 h 435"/>
                    <a:gd name="T8" fmla="*/ 160 w 276"/>
                    <a:gd name="T9" fmla="*/ 29 h 435"/>
                    <a:gd name="T10" fmla="*/ 143 w 276"/>
                    <a:gd name="T11" fmla="*/ 11 h 435"/>
                    <a:gd name="T12" fmla="*/ 124 w 276"/>
                    <a:gd name="T13" fmla="*/ 2 h 435"/>
                    <a:gd name="T14" fmla="*/ 121 w 276"/>
                    <a:gd name="T15" fmla="*/ 36 h 435"/>
                    <a:gd name="T16" fmla="*/ 73 w 276"/>
                    <a:gd name="T17" fmla="*/ 70 h 435"/>
                    <a:gd name="T18" fmla="*/ 58 w 276"/>
                    <a:gd name="T19" fmla="*/ 107 h 435"/>
                    <a:gd name="T20" fmla="*/ 37 w 276"/>
                    <a:gd name="T21" fmla="*/ 105 h 435"/>
                    <a:gd name="T22" fmla="*/ 19 w 276"/>
                    <a:gd name="T23" fmla="*/ 104 h 435"/>
                    <a:gd name="T24" fmla="*/ 25 w 276"/>
                    <a:gd name="T25" fmla="*/ 90 h 435"/>
                    <a:gd name="T26" fmla="*/ 5 w 276"/>
                    <a:gd name="T27" fmla="*/ 95 h 435"/>
                    <a:gd name="T28" fmla="*/ 11 w 276"/>
                    <a:gd name="T29" fmla="*/ 135 h 435"/>
                    <a:gd name="T30" fmla="*/ 19 w 276"/>
                    <a:gd name="T31" fmla="*/ 154 h 435"/>
                    <a:gd name="T32" fmla="*/ 44 w 276"/>
                    <a:gd name="T33" fmla="*/ 187 h 435"/>
                    <a:gd name="T34" fmla="*/ 75 w 276"/>
                    <a:gd name="T35" fmla="*/ 246 h 435"/>
                    <a:gd name="T36" fmla="*/ 118 w 276"/>
                    <a:gd name="T37" fmla="*/ 320 h 435"/>
                    <a:gd name="T38" fmla="*/ 126 w 276"/>
                    <a:gd name="T39" fmla="*/ 348 h 435"/>
                    <a:gd name="T40" fmla="*/ 184 w 276"/>
                    <a:gd name="T41" fmla="*/ 388 h 435"/>
                    <a:gd name="T42" fmla="*/ 229 w 276"/>
                    <a:gd name="T43" fmla="*/ 421 h 435"/>
                    <a:gd name="T44" fmla="*/ 261 w 276"/>
                    <a:gd name="T45" fmla="*/ 429 h 435"/>
                    <a:gd name="T46" fmla="*/ 276 w 276"/>
                    <a:gd name="T47" fmla="*/ 391 h 435"/>
                    <a:gd name="T48" fmla="*/ 270 w 276"/>
                    <a:gd name="T49" fmla="*/ 363 h 435"/>
                    <a:gd name="T50" fmla="*/ 272 w 276"/>
                    <a:gd name="T51" fmla="*/ 342 h 435"/>
                    <a:gd name="T52" fmla="*/ 271 w 276"/>
                    <a:gd name="T53" fmla="*/ 306 h 435"/>
                    <a:gd name="T54" fmla="*/ 255 w 276"/>
                    <a:gd name="T55" fmla="*/ 259 h 435"/>
                    <a:gd name="T56" fmla="*/ 234 w 276"/>
                    <a:gd name="T57" fmla="*/ 261 h 435"/>
                    <a:gd name="T58" fmla="*/ 216 w 276"/>
                    <a:gd name="T59" fmla="*/ 238 h 435"/>
                    <a:gd name="T60" fmla="*/ 189 w 276"/>
                    <a:gd name="T61" fmla="*/ 225 h 435"/>
                    <a:gd name="T62" fmla="*/ 180 w 276"/>
                    <a:gd name="T63" fmla="*/ 213 h 435"/>
                    <a:gd name="T64" fmla="*/ 157 w 276"/>
                    <a:gd name="T65" fmla="*/ 178 h 435"/>
                    <a:gd name="T66" fmla="*/ 163 w 276"/>
                    <a:gd name="T67" fmla="*/ 164 h 435"/>
                    <a:gd name="T68" fmla="*/ 172 w 276"/>
                    <a:gd name="T69" fmla="*/ 144 h 435"/>
                    <a:gd name="T70" fmla="*/ 179 w 276"/>
                    <a:gd name="T71" fmla="*/ 124 h 435"/>
                    <a:gd name="T72" fmla="*/ 219 w 276"/>
                    <a:gd name="T73" fmla="*/ 104 h 435"/>
                    <a:gd name="T74" fmla="*/ 241 w 276"/>
                    <a:gd name="T75" fmla="*/ 101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6" h="435">
                      <a:moveTo>
                        <a:pt x="241" y="101"/>
                      </a:moveTo>
                      <a:lnTo>
                        <a:pt x="230" y="88"/>
                      </a:lnTo>
                      <a:lnTo>
                        <a:pt x="224" y="88"/>
                      </a:lnTo>
                      <a:lnTo>
                        <a:pt x="237" y="64"/>
                      </a:lnTo>
                      <a:lnTo>
                        <a:pt x="220" y="53"/>
                      </a:lnTo>
                      <a:lnTo>
                        <a:pt x="208" y="54"/>
                      </a:lnTo>
                      <a:lnTo>
                        <a:pt x="200" y="51"/>
                      </a:lnTo>
                      <a:lnTo>
                        <a:pt x="189" y="57"/>
                      </a:lnTo>
                      <a:lnTo>
                        <a:pt x="173" y="54"/>
                      </a:lnTo>
                      <a:lnTo>
                        <a:pt x="160" y="29"/>
                      </a:lnTo>
                      <a:lnTo>
                        <a:pt x="150" y="23"/>
                      </a:lnTo>
                      <a:lnTo>
                        <a:pt x="143" y="11"/>
                      </a:lnTo>
                      <a:lnTo>
                        <a:pt x="129" y="0"/>
                      </a:lnTo>
                      <a:lnTo>
                        <a:pt x="124" y="2"/>
                      </a:lnTo>
                      <a:lnTo>
                        <a:pt x="128" y="21"/>
                      </a:lnTo>
                      <a:lnTo>
                        <a:pt x="121" y="36"/>
                      </a:lnTo>
                      <a:lnTo>
                        <a:pt x="99" y="61"/>
                      </a:lnTo>
                      <a:lnTo>
                        <a:pt x="73" y="70"/>
                      </a:lnTo>
                      <a:lnTo>
                        <a:pt x="61" y="91"/>
                      </a:lnTo>
                      <a:lnTo>
                        <a:pt x="58" y="107"/>
                      </a:lnTo>
                      <a:lnTo>
                        <a:pt x="46" y="117"/>
                      </a:lnTo>
                      <a:lnTo>
                        <a:pt x="37" y="105"/>
                      </a:lnTo>
                      <a:lnTo>
                        <a:pt x="29" y="102"/>
                      </a:lnTo>
                      <a:lnTo>
                        <a:pt x="19" y="104"/>
                      </a:lnTo>
                      <a:lnTo>
                        <a:pt x="19" y="95"/>
                      </a:lnTo>
                      <a:lnTo>
                        <a:pt x="25" y="90"/>
                      </a:lnTo>
                      <a:lnTo>
                        <a:pt x="22" y="80"/>
                      </a:lnTo>
                      <a:lnTo>
                        <a:pt x="5" y="95"/>
                      </a:lnTo>
                      <a:lnTo>
                        <a:pt x="0" y="111"/>
                      </a:lnTo>
                      <a:lnTo>
                        <a:pt x="11" y="135"/>
                      </a:lnTo>
                      <a:lnTo>
                        <a:pt x="4" y="145"/>
                      </a:lnTo>
                      <a:lnTo>
                        <a:pt x="19" y="154"/>
                      </a:lnTo>
                      <a:lnTo>
                        <a:pt x="36" y="170"/>
                      </a:lnTo>
                      <a:lnTo>
                        <a:pt x="44" y="187"/>
                      </a:lnTo>
                      <a:lnTo>
                        <a:pt x="53" y="198"/>
                      </a:lnTo>
                      <a:lnTo>
                        <a:pt x="75" y="246"/>
                      </a:lnTo>
                      <a:lnTo>
                        <a:pt x="99" y="290"/>
                      </a:lnTo>
                      <a:lnTo>
                        <a:pt x="118" y="320"/>
                      </a:lnTo>
                      <a:lnTo>
                        <a:pt x="115" y="327"/>
                      </a:lnTo>
                      <a:lnTo>
                        <a:pt x="126" y="348"/>
                      </a:lnTo>
                      <a:lnTo>
                        <a:pt x="143" y="362"/>
                      </a:lnTo>
                      <a:lnTo>
                        <a:pt x="184" y="388"/>
                      </a:lnTo>
                      <a:lnTo>
                        <a:pt x="227" y="411"/>
                      </a:lnTo>
                      <a:lnTo>
                        <a:pt x="229" y="421"/>
                      </a:lnTo>
                      <a:lnTo>
                        <a:pt x="251" y="435"/>
                      </a:lnTo>
                      <a:lnTo>
                        <a:pt x="261" y="429"/>
                      </a:lnTo>
                      <a:lnTo>
                        <a:pt x="266" y="417"/>
                      </a:lnTo>
                      <a:lnTo>
                        <a:pt x="276" y="391"/>
                      </a:lnTo>
                      <a:lnTo>
                        <a:pt x="266" y="371"/>
                      </a:lnTo>
                      <a:lnTo>
                        <a:pt x="270" y="363"/>
                      </a:lnTo>
                      <a:lnTo>
                        <a:pt x="266" y="354"/>
                      </a:lnTo>
                      <a:lnTo>
                        <a:pt x="272" y="342"/>
                      </a:lnTo>
                      <a:lnTo>
                        <a:pt x="271" y="322"/>
                      </a:lnTo>
                      <a:lnTo>
                        <a:pt x="271" y="306"/>
                      </a:lnTo>
                      <a:lnTo>
                        <a:pt x="275" y="297"/>
                      </a:lnTo>
                      <a:lnTo>
                        <a:pt x="255" y="259"/>
                      </a:lnTo>
                      <a:lnTo>
                        <a:pt x="243" y="264"/>
                      </a:lnTo>
                      <a:lnTo>
                        <a:pt x="234" y="261"/>
                      </a:lnTo>
                      <a:lnTo>
                        <a:pt x="233" y="224"/>
                      </a:lnTo>
                      <a:lnTo>
                        <a:pt x="216" y="238"/>
                      </a:lnTo>
                      <a:lnTo>
                        <a:pt x="199" y="237"/>
                      </a:lnTo>
                      <a:lnTo>
                        <a:pt x="189" y="225"/>
                      </a:lnTo>
                      <a:lnTo>
                        <a:pt x="176" y="224"/>
                      </a:lnTo>
                      <a:lnTo>
                        <a:pt x="180" y="213"/>
                      </a:lnTo>
                      <a:lnTo>
                        <a:pt x="167" y="199"/>
                      </a:lnTo>
                      <a:lnTo>
                        <a:pt x="157" y="178"/>
                      </a:lnTo>
                      <a:lnTo>
                        <a:pt x="163" y="174"/>
                      </a:lnTo>
                      <a:lnTo>
                        <a:pt x="163" y="164"/>
                      </a:lnTo>
                      <a:lnTo>
                        <a:pt x="175" y="156"/>
                      </a:lnTo>
                      <a:lnTo>
                        <a:pt x="172" y="144"/>
                      </a:lnTo>
                      <a:lnTo>
                        <a:pt x="177" y="136"/>
                      </a:lnTo>
                      <a:lnTo>
                        <a:pt x="179" y="124"/>
                      </a:lnTo>
                      <a:lnTo>
                        <a:pt x="202" y="109"/>
                      </a:lnTo>
                      <a:lnTo>
                        <a:pt x="219" y="104"/>
                      </a:lnTo>
                      <a:lnTo>
                        <a:pt x="222" y="100"/>
                      </a:lnTo>
                      <a:lnTo>
                        <a:pt x="241" y="101"/>
                      </a:lnTo>
                      <a:lnTo>
                        <a:pt x="241" y="1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FFB79C-62C4-269E-7F4E-5CB1B8002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6237" y="4265613"/>
                  <a:ext cx="95250" cy="139700"/>
                </a:xfrm>
                <a:custGeom>
                  <a:avLst/>
                  <a:gdLst>
                    <a:gd name="T0" fmla="*/ 41 w 60"/>
                    <a:gd name="T1" fmla="*/ 78 h 88"/>
                    <a:gd name="T2" fmla="*/ 47 w 60"/>
                    <a:gd name="T3" fmla="*/ 60 h 88"/>
                    <a:gd name="T4" fmla="*/ 60 w 60"/>
                    <a:gd name="T5" fmla="*/ 38 h 88"/>
                    <a:gd name="T6" fmla="*/ 57 w 60"/>
                    <a:gd name="T7" fmla="*/ 28 h 88"/>
                    <a:gd name="T8" fmla="*/ 35 w 60"/>
                    <a:gd name="T9" fmla="*/ 8 h 88"/>
                    <a:gd name="T10" fmla="*/ 20 w 60"/>
                    <a:gd name="T11" fmla="*/ 3 h 88"/>
                    <a:gd name="T12" fmla="*/ 13 w 60"/>
                    <a:gd name="T13" fmla="*/ 0 h 88"/>
                    <a:gd name="T14" fmla="*/ 2 w 60"/>
                    <a:gd name="T15" fmla="*/ 21 h 88"/>
                    <a:gd name="T16" fmla="*/ 3 w 60"/>
                    <a:gd name="T17" fmla="*/ 37 h 88"/>
                    <a:gd name="T18" fmla="*/ 11 w 60"/>
                    <a:gd name="T19" fmla="*/ 50 h 88"/>
                    <a:gd name="T20" fmla="*/ 7 w 60"/>
                    <a:gd name="T21" fmla="*/ 61 h 88"/>
                    <a:gd name="T22" fmla="*/ 4 w 60"/>
                    <a:gd name="T23" fmla="*/ 72 h 88"/>
                    <a:gd name="T24" fmla="*/ 0 w 60"/>
                    <a:gd name="T25" fmla="*/ 82 h 88"/>
                    <a:gd name="T26" fmla="*/ 8 w 60"/>
                    <a:gd name="T27" fmla="*/ 87 h 88"/>
                    <a:gd name="T28" fmla="*/ 15 w 60"/>
                    <a:gd name="T29" fmla="*/ 80 h 88"/>
                    <a:gd name="T30" fmla="*/ 19 w 60"/>
                    <a:gd name="T31" fmla="*/ 81 h 88"/>
                    <a:gd name="T32" fmla="*/ 22 w 60"/>
                    <a:gd name="T33" fmla="*/ 88 h 88"/>
                    <a:gd name="T34" fmla="*/ 32 w 60"/>
                    <a:gd name="T35" fmla="*/ 86 h 88"/>
                    <a:gd name="T36" fmla="*/ 41 w 60"/>
                    <a:gd name="T37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0" h="88">
                      <a:moveTo>
                        <a:pt x="41" y="78"/>
                      </a:moveTo>
                      <a:lnTo>
                        <a:pt x="47" y="60"/>
                      </a:lnTo>
                      <a:lnTo>
                        <a:pt x="60" y="38"/>
                      </a:lnTo>
                      <a:lnTo>
                        <a:pt x="57" y="28"/>
                      </a:lnTo>
                      <a:lnTo>
                        <a:pt x="35" y="8"/>
                      </a:lnTo>
                      <a:lnTo>
                        <a:pt x="20" y="3"/>
                      </a:lnTo>
                      <a:lnTo>
                        <a:pt x="13" y="0"/>
                      </a:lnTo>
                      <a:lnTo>
                        <a:pt x="2" y="21"/>
                      </a:lnTo>
                      <a:lnTo>
                        <a:pt x="3" y="37"/>
                      </a:lnTo>
                      <a:lnTo>
                        <a:pt x="11" y="50"/>
                      </a:lnTo>
                      <a:lnTo>
                        <a:pt x="7" y="61"/>
                      </a:lnTo>
                      <a:lnTo>
                        <a:pt x="4" y="72"/>
                      </a:lnTo>
                      <a:lnTo>
                        <a:pt x="0" y="82"/>
                      </a:lnTo>
                      <a:lnTo>
                        <a:pt x="8" y="87"/>
                      </a:lnTo>
                      <a:lnTo>
                        <a:pt x="15" y="80"/>
                      </a:lnTo>
                      <a:lnTo>
                        <a:pt x="19" y="81"/>
                      </a:lnTo>
                      <a:lnTo>
                        <a:pt x="22" y="88"/>
                      </a:lnTo>
                      <a:lnTo>
                        <a:pt x="32" y="86"/>
                      </a:lnTo>
                      <a:lnTo>
                        <a:pt x="41" y="7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D4928-02F6-E448-8E1B-A5C55A1284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1450" y="3921126"/>
                  <a:ext cx="11112" cy="19050"/>
                </a:xfrm>
                <a:custGeom>
                  <a:avLst/>
                  <a:gdLst>
                    <a:gd name="T0" fmla="*/ 7 w 7"/>
                    <a:gd name="T1" fmla="*/ 10 h 12"/>
                    <a:gd name="T2" fmla="*/ 6 w 7"/>
                    <a:gd name="T3" fmla="*/ 7 h 12"/>
                    <a:gd name="T4" fmla="*/ 6 w 7"/>
                    <a:gd name="T5" fmla="*/ 6 h 12"/>
                    <a:gd name="T6" fmla="*/ 5 w 7"/>
                    <a:gd name="T7" fmla="*/ 5 h 12"/>
                    <a:gd name="T8" fmla="*/ 5 w 7"/>
                    <a:gd name="T9" fmla="*/ 4 h 12"/>
                    <a:gd name="T10" fmla="*/ 5 w 7"/>
                    <a:gd name="T11" fmla="*/ 3 h 12"/>
                    <a:gd name="T12" fmla="*/ 5 w 7"/>
                    <a:gd name="T13" fmla="*/ 3 h 12"/>
                    <a:gd name="T14" fmla="*/ 4 w 7"/>
                    <a:gd name="T15" fmla="*/ 1 h 12"/>
                    <a:gd name="T16" fmla="*/ 2 w 7"/>
                    <a:gd name="T17" fmla="*/ 0 h 12"/>
                    <a:gd name="T18" fmla="*/ 1 w 7"/>
                    <a:gd name="T19" fmla="*/ 0 h 12"/>
                    <a:gd name="T20" fmla="*/ 0 w 7"/>
                    <a:gd name="T21" fmla="*/ 1 h 12"/>
                    <a:gd name="T22" fmla="*/ 0 w 7"/>
                    <a:gd name="T23" fmla="*/ 2 h 12"/>
                    <a:gd name="T24" fmla="*/ 1 w 7"/>
                    <a:gd name="T25" fmla="*/ 6 h 12"/>
                    <a:gd name="T26" fmla="*/ 2 w 7"/>
                    <a:gd name="T27" fmla="*/ 6 h 12"/>
                    <a:gd name="T28" fmla="*/ 4 w 7"/>
                    <a:gd name="T29" fmla="*/ 7 h 12"/>
                    <a:gd name="T30" fmla="*/ 2 w 7"/>
                    <a:gd name="T31" fmla="*/ 9 h 12"/>
                    <a:gd name="T32" fmla="*/ 2 w 7"/>
                    <a:gd name="T33" fmla="*/ 9 h 12"/>
                    <a:gd name="T34" fmla="*/ 3 w 7"/>
                    <a:gd name="T35" fmla="*/ 10 h 12"/>
                    <a:gd name="T36" fmla="*/ 5 w 7"/>
                    <a:gd name="T37" fmla="*/ 10 h 12"/>
                    <a:gd name="T38" fmla="*/ 6 w 7"/>
                    <a:gd name="T39" fmla="*/ 12 h 12"/>
                    <a:gd name="T40" fmla="*/ 7 w 7"/>
                    <a:gd name="T41" fmla="*/ 11 h 12"/>
                    <a:gd name="T42" fmla="*/ 7 w 7"/>
                    <a:gd name="T43" fmla="*/ 10 h 12"/>
                    <a:gd name="T44" fmla="*/ 7 w 7"/>
                    <a:gd name="T4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7" h="12">
                      <a:moveTo>
                        <a:pt x="7" y="10"/>
                      </a:move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6" y="12"/>
                      </a:lnTo>
                      <a:lnTo>
                        <a:pt x="7" y="11"/>
                      </a:lnTo>
                      <a:lnTo>
                        <a:pt x="7" y="10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9757342-DA90-6C67-E5C1-802093DADC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54437" y="5305426"/>
                  <a:ext cx="515937" cy="1246188"/>
                </a:xfrm>
                <a:custGeom>
                  <a:avLst/>
                  <a:gdLst>
                    <a:gd name="T0" fmla="*/ 273 w 325"/>
                    <a:gd name="T1" fmla="*/ 773 h 785"/>
                    <a:gd name="T2" fmla="*/ 217 w 325"/>
                    <a:gd name="T3" fmla="*/ 753 h 785"/>
                    <a:gd name="T4" fmla="*/ 190 w 325"/>
                    <a:gd name="T5" fmla="*/ 726 h 785"/>
                    <a:gd name="T6" fmla="*/ 230 w 325"/>
                    <a:gd name="T7" fmla="*/ 776 h 785"/>
                    <a:gd name="T8" fmla="*/ 253 w 325"/>
                    <a:gd name="T9" fmla="*/ 785 h 785"/>
                    <a:gd name="T10" fmla="*/ 269 w 325"/>
                    <a:gd name="T11" fmla="*/ 784 h 785"/>
                    <a:gd name="T12" fmla="*/ 53 w 325"/>
                    <a:gd name="T13" fmla="*/ 0 h 785"/>
                    <a:gd name="T14" fmla="*/ 42 w 325"/>
                    <a:gd name="T15" fmla="*/ 29 h 785"/>
                    <a:gd name="T16" fmla="*/ 17 w 325"/>
                    <a:gd name="T17" fmla="*/ 65 h 785"/>
                    <a:gd name="T18" fmla="*/ 20 w 325"/>
                    <a:gd name="T19" fmla="*/ 112 h 785"/>
                    <a:gd name="T20" fmla="*/ 15 w 325"/>
                    <a:gd name="T21" fmla="*/ 136 h 785"/>
                    <a:gd name="T22" fmla="*/ 2 w 325"/>
                    <a:gd name="T23" fmla="*/ 180 h 785"/>
                    <a:gd name="T24" fmla="*/ 0 w 325"/>
                    <a:gd name="T25" fmla="*/ 227 h 785"/>
                    <a:gd name="T26" fmla="*/ 24 w 325"/>
                    <a:gd name="T27" fmla="*/ 272 h 785"/>
                    <a:gd name="T28" fmla="*/ 23 w 325"/>
                    <a:gd name="T29" fmla="*/ 318 h 785"/>
                    <a:gd name="T30" fmla="*/ 18 w 325"/>
                    <a:gd name="T31" fmla="*/ 353 h 785"/>
                    <a:gd name="T32" fmla="*/ 35 w 325"/>
                    <a:gd name="T33" fmla="*/ 399 h 785"/>
                    <a:gd name="T34" fmla="*/ 27 w 325"/>
                    <a:gd name="T35" fmla="*/ 430 h 785"/>
                    <a:gd name="T36" fmla="*/ 42 w 325"/>
                    <a:gd name="T37" fmla="*/ 482 h 785"/>
                    <a:gd name="T38" fmla="*/ 49 w 325"/>
                    <a:gd name="T39" fmla="*/ 513 h 785"/>
                    <a:gd name="T40" fmla="*/ 59 w 325"/>
                    <a:gd name="T41" fmla="*/ 531 h 785"/>
                    <a:gd name="T42" fmla="*/ 74 w 325"/>
                    <a:gd name="T43" fmla="*/ 545 h 785"/>
                    <a:gd name="T44" fmla="*/ 74 w 325"/>
                    <a:gd name="T45" fmla="*/ 563 h 785"/>
                    <a:gd name="T46" fmla="*/ 76 w 325"/>
                    <a:gd name="T47" fmla="*/ 613 h 785"/>
                    <a:gd name="T48" fmla="*/ 81 w 325"/>
                    <a:gd name="T49" fmla="*/ 639 h 785"/>
                    <a:gd name="T50" fmla="*/ 83 w 325"/>
                    <a:gd name="T51" fmla="*/ 675 h 785"/>
                    <a:gd name="T52" fmla="*/ 105 w 325"/>
                    <a:gd name="T53" fmla="*/ 681 h 785"/>
                    <a:gd name="T54" fmla="*/ 124 w 325"/>
                    <a:gd name="T55" fmla="*/ 712 h 785"/>
                    <a:gd name="T56" fmla="*/ 187 w 325"/>
                    <a:gd name="T57" fmla="*/ 718 h 785"/>
                    <a:gd name="T58" fmla="*/ 177 w 325"/>
                    <a:gd name="T59" fmla="*/ 706 h 785"/>
                    <a:gd name="T60" fmla="*/ 165 w 325"/>
                    <a:gd name="T61" fmla="*/ 672 h 785"/>
                    <a:gd name="T62" fmla="*/ 180 w 325"/>
                    <a:gd name="T63" fmla="*/ 635 h 785"/>
                    <a:gd name="T64" fmla="*/ 197 w 325"/>
                    <a:gd name="T65" fmla="*/ 602 h 785"/>
                    <a:gd name="T66" fmla="*/ 154 w 325"/>
                    <a:gd name="T67" fmla="*/ 579 h 785"/>
                    <a:gd name="T68" fmla="*/ 164 w 325"/>
                    <a:gd name="T69" fmla="*/ 550 h 785"/>
                    <a:gd name="T70" fmla="*/ 183 w 325"/>
                    <a:gd name="T71" fmla="*/ 538 h 785"/>
                    <a:gd name="T72" fmla="*/ 190 w 325"/>
                    <a:gd name="T73" fmla="*/ 501 h 785"/>
                    <a:gd name="T74" fmla="*/ 195 w 325"/>
                    <a:gd name="T75" fmla="*/ 481 h 785"/>
                    <a:gd name="T76" fmla="*/ 172 w 325"/>
                    <a:gd name="T77" fmla="*/ 482 h 785"/>
                    <a:gd name="T78" fmla="*/ 168 w 325"/>
                    <a:gd name="T79" fmla="*/ 452 h 785"/>
                    <a:gd name="T80" fmla="*/ 208 w 325"/>
                    <a:gd name="T81" fmla="*/ 458 h 785"/>
                    <a:gd name="T82" fmla="*/ 210 w 325"/>
                    <a:gd name="T83" fmla="*/ 438 h 785"/>
                    <a:gd name="T84" fmla="*/ 203 w 325"/>
                    <a:gd name="T85" fmla="*/ 406 h 785"/>
                    <a:gd name="T86" fmla="*/ 262 w 325"/>
                    <a:gd name="T87" fmla="*/ 404 h 785"/>
                    <a:gd name="T88" fmla="*/ 301 w 325"/>
                    <a:gd name="T89" fmla="*/ 360 h 785"/>
                    <a:gd name="T90" fmla="*/ 285 w 325"/>
                    <a:gd name="T91" fmla="*/ 338 h 785"/>
                    <a:gd name="T92" fmla="*/ 255 w 325"/>
                    <a:gd name="T93" fmla="*/ 300 h 785"/>
                    <a:gd name="T94" fmla="*/ 253 w 325"/>
                    <a:gd name="T95" fmla="*/ 272 h 785"/>
                    <a:gd name="T96" fmla="*/ 252 w 325"/>
                    <a:gd name="T97" fmla="*/ 243 h 785"/>
                    <a:gd name="T98" fmla="*/ 255 w 325"/>
                    <a:gd name="T99" fmla="*/ 200 h 785"/>
                    <a:gd name="T100" fmla="*/ 297 w 325"/>
                    <a:gd name="T101" fmla="*/ 144 h 785"/>
                    <a:gd name="T102" fmla="*/ 325 w 325"/>
                    <a:gd name="T103" fmla="*/ 122 h 785"/>
                    <a:gd name="T104" fmla="*/ 311 w 325"/>
                    <a:gd name="T105" fmla="*/ 89 h 785"/>
                    <a:gd name="T106" fmla="*/ 301 w 325"/>
                    <a:gd name="T107" fmla="*/ 114 h 785"/>
                    <a:gd name="T108" fmla="*/ 269 w 325"/>
                    <a:gd name="T109" fmla="*/ 137 h 785"/>
                    <a:gd name="T110" fmla="*/ 224 w 325"/>
                    <a:gd name="T111" fmla="*/ 127 h 785"/>
                    <a:gd name="T112" fmla="*/ 236 w 325"/>
                    <a:gd name="T113" fmla="*/ 80 h 785"/>
                    <a:gd name="T114" fmla="*/ 187 w 325"/>
                    <a:gd name="T115" fmla="*/ 53 h 785"/>
                    <a:gd name="T116" fmla="*/ 128 w 325"/>
                    <a:gd name="T117" fmla="*/ 11 h 785"/>
                    <a:gd name="T118" fmla="*/ 101 w 325"/>
                    <a:gd name="T119" fmla="*/ 4 h 785"/>
                    <a:gd name="T120" fmla="*/ 81 w 325"/>
                    <a:gd name="T121" fmla="*/ 6 h 7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5" h="785">
                      <a:moveTo>
                        <a:pt x="269" y="784"/>
                      </a:moveTo>
                      <a:lnTo>
                        <a:pt x="273" y="773"/>
                      </a:lnTo>
                      <a:lnTo>
                        <a:pt x="246" y="767"/>
                      </a:lnTo>
                      <a:lnTo>
                        <a:pt x="217" y="753"/>
                      </a:lnTo>
                      <a:lnTo>
                        <a:pt x="201" y="736"/>
                      </a:lnTo>
                      <a:lnTo>
                        <a:pt x="190" y="726"/>
                      </a:lnTo>
                      <a:lnTo>
                        <a:pt x="211" y="776"/>
                      </a:lnTo>
                      <a:lnTo>
                        <a:pt x="230" y="776"/>
                      </a:lnTo>
                      <a:lnTo>
                        <a:pt x="241" y="777"/>
                      </a:lnTo>
                      <a:lnTo>
                        <a:pt x="253" y="785"/>
                      </a:lnTo>
                      <a:lnTo>
                        <a:pt x="269" y="784"/>
                      </a:lnTo>
                      <a:lnTo>
                        <a:pt x="269" y="784"/>
                      </a:lnTo>
                      <a:close/>
                      <a:moveTo>
                        <a:pt x="81" y="6"/>
                      </a:moveTo>
                      <a:lnTo>
                        <a:pt x="53" y="0"/>
                      </a:lnTo>
                      <a:lnTo>
                        <a:pt x="38" y="22"/>
                      </a:lnTo>
                      <a:lnTo>
                        <a:pt x="42" y="29"/>
                      </a:lnTo>
                      <a:lnTo>
                        <a:pt x="37" y="53"/>
                      </a:lnTo>
                      <a:lnTo>
                        <a:pt x="17" y="65"/>
                      </a:lnTo>
                      <a:lnTo>
                        <a:pt x="22" y="104"/>
                      </a:lnTo>
                      <a:lnTo>
                        <a:pt x="20" y="112"/>
                      </a:lnTo>
                      <a:lnTo>
                        <a:pt x="27" y="121"/>
                      </a:lnTo>
                      <a:lnTo>
                        <a:pt x="15" y="136"/>
                      </a:lnTo>
                      <a:lnTo>
                        <a:pt x="5" y="158"/>
                      </a:lnTo>
                      <a:lnTo>
                        <a:pt x="2" y="180"/>
                      </a:lnTo>
                      <a:lnTo>
                        <a:pt x="8" y="203"/>
                      </a:lnTo>
                      <a:lnTo>
                        <a:pt x="0" y="227"/>
                      </a:lnTo>
                      <a:lnTo>
                        <a:pt x="19" y="268"/>
                      </a:lnTo>
                      <a:lnTo>
                        <a:pt x="24" y="272"/>
                      </a:lnTo>
                      <a:lnTo>
                        <a:pt x="29" y="295"/>
                      </a:lnTo>
                      <a:lnTo>
                        <a:pt x="23" y="318"/>
                      </a:lnTo>
                      <a:lnTo>
                        <a:pt x="29" y="338"/>
                      </a:lnTo>
                      <a:lnTo>
                        <a:pt x="18" y="353"/>
                      </a:lnTo>
                      <a:lnTo>
                        <a:pt x="23" y="376"/>
                      </a:lnTo>
                      <a:lnTo>
                        <a:pt x="35" y="399"/>
                      </a:lnTo>
                      <a:lnTo>
                        <a:pt x="26" y="409"/>
                      </a:lnTo>
                      <a:lnTo>
                        <a:pt x="27" y="430"/>
                      </a:lnTo>
                      <a:lnTo>
                        <a:pt x="30" y="453"/>
                      </a:lnTo>
                      <a:lnTo>
                        <a:pt x="42" y="482"/>
                      </a:lnTo>
                      <a:lnTo>
                        <a:pt x="36" y="486"/>
                      </a:lnTo>
                      <a:lnTo>
                        <a:pt x="49" y="513"/>
                      </a:lnTo>
                      <a:lnTo>
                        <a:pt x="62" y="521"/>
                      </a:lnTo>
                      <a:lnTo>
                        <a:pt x="59" y="531"/>
                      </a:lnTo>
                      <a:lnTo>
                        <a:pt x="69" y="536"/>
                      </a:lnTo>
                      <a:lnTo>
                        <a:pt x="74" y="545"/>
                      </a:lnTo>
                      <a:lnTo>
                        <a:pt x="67" y="549"/>
                      </a:lnTo>
                      <a:lnTo>
                        <a:pt x="74" y="563"/>
                      </a:lnTo>
                      <a:lnTo>
                        <a:pt x="78" y="593"/>
                      </a:lnTo>
                      <a:lnTo>
                        <a:pt x="76" y="613"/>
                      </a:lnTo>
                      <a:lnTo>
                        <a:pt x="82" y="625"/>
                      </a:lnTo>
                      <a:lnTo>
                        <a:pt x="81" y="639"/>
                      </a:lnTo>
                      <a:lnTo>
                        <a:pt x="72" y="649"/>
                      </a:lnTo>
                      <a:lnTo>
                        <a:pt x="83" y="675"/>
                      </a:lnTo>
                      <a:lnTo>
                        <a:pt x="92" y="682"/>
                      </a:lnTo>
                      <a:lnTo>
                        <a:pt x="105" y="681"/>
                      </a:lnTo>
                      <a:lnTo>
                        <a:pt x="111" y="698"/>
                      </a:lnTo>
                      <a:lnTo>
                        <a:pt x="124" y="712"/>
                      </a:lnTo>
                      <a:lnTo>
                        <a:pt x="169" y="715"/>
                      </a:lnTo>
                      <a:lnTo>
                        <a:pt x="187" y="718"/>
                      </a:lnTo>
                      <a:lnTo>
                        <a:pt x="195" y="719"/>
                      </a:lnTo>
                      <a:lnTo>
                        <a:pt x="177" y="706"/>
                      </a:lnTo>
                      <a:lnTo>
                        <a:pt x="162" y="682"/>
                      </a:lnTo>
                      <a:lnTo>
                        <a:pt x="165" y="672"/>
                      </a:lnTo>
                      <a:lnTo>
                        <a:pt x="178" y="662"/>
                      </a:lnTo>
                      <a:lnTo>
                        <a:pt x="180" y="635"/>
                      </a:lnTo>
                      <a:lnTo>
                        <a:pt x="198" y="622"/>
                      </a:lnTo>
                      <a:lnTo>
                        <a:pt x="197" y="602"/>
                      </a:lnTo>
                      <a:lnTo>
                        <a:pt x="178" y="596"/>
                      </a:lnTo>
                      <a:lnTo>
                        <a:pt x="154" y="579"/>
                      </a:lnTo>
                      <a:lnTo>
                        <a:pt x="154" y="563"/>
                      </a:lnTo>
                      <a:lnTo>
                        <a:pt x="164" y="550"/>
                      </a:lnTo>
                      <a:lnTo>
                        <a:pt x="182" y="550"/>
                      </a:lnTo>
                      <a:lnTo>
                        <a:pt x="183" y="538"/>
                      </a:lnTo>
                      <a:lnTo>
                        <a:pt x="178" y="515"/>
                      </a:lnTo>
                      <a:lnTo>
                        <a:pt x="190" y="501"/>
                      </a:lnTo>
                      <a:lnTo>
                        <a:pt x="204" y="493"/>
                      </a:lnTo>
                      <a:lnTo>
                        <a:pt x="195" y="481"/>
                      </a:lnTo>
                      <a:lnTo>
                        <a:pt x="187" y="489"/>
                      </a:lnTo>
                      <a:lnTo>
                        <a:pt x="172" y="482"/>
                      </a:lnTo>
                      <a:lnTo>
                        <a:pt x="162" y="459"/>
                      </a:lnTo>
                      <a:lnTo>
                        <a:pt x="168" y="452"/>
                      </a:lnTo>
                      <a:lnTo>
                        <a:pt x="190" y="462"/>
                      </a:lnTo>
                      <a:lnTo>
                        <a:pt x="208" y="458"/>
                      </a:lnTo>
                      <a:lnTo>
                        <a:pt x="218" y="450"/>
                      </a:lnTo>
                      <a:lnTo>
                        <a:pt x="210" y="438"/>
                      </a:lnTo>
                      <a:lnTo>
                        <a:pt x="210" y="421"/>
                      </a:lnTo>
                      <a:lnTo>
                        <a:pt x="203" y="406"/>
                      </a:lnTo>
                      <a:lnTo>
                        <a:pt x="224" y="409"/>
                      </a:lnTo>
                      <a:lnTo>
                        <a:pt x="262" y="404"/>
                      </a:lnTo>
                      <a:lnTo>
                        <a:pt x="289" y="391"/>
                      </a:lnTo>
                      <a:lnTo>
                        <a:pt x="301" y="360"/>
                      </a:lnTo>
                      <a:lnTo>
                        <a:pt x="300" y="348"/>
                      </a:lnTo>
                      <a:lnTo>
                        <a:pt x="285" y="338"/>
                      </a:lnTo>
                      <a:lnTo>
                        <a:pt x="285" y="321"/>
                      </a:lnTo>
                      <a:lnTo>
                        <a:pt x="255" y="300"/>
                      </a:lnTo>
                      <a:lnTo>
                        <a:pt x="254" y="288"/>
                      </a:lnTo>
                      <a:lnTo>
                        <a:pt x="253" y="272"/>
                      </a:lnTo>
                      <a:lnTo>
                        <a:pt x="256" y="267"/>
                      </a:lnTo>
                      <a:lnTo>
                        <a:pt x="252" y="243"/>
                      </a:lnTo>
                      <a:lnTo>
                        <a:pt x="253" y="219"/>
                      </a:lnTo>
                      <a:lnTo>
                        <a:pt x="255" y="200"/>
                      </a:lnTo>
                      <a:lnTo>
                        <a:pt x="277" y="168"/>
                      </a:lnTo>
                      <a:lnTo>
                        <a:pt x="297" y="144"/>
                      </a:lnTo>
                      <a:lnTo>
                        <a:pt x="309" y="135"/>
                      </a:lnTo>
                      <a:lnTo>
                        <a:pt x="325" y="122"/>
                      </a:lnTo>
                      <a:lnTo>
                        <a:pt x="323" y="103"/>
                      </a:lnTo>
                      <a:lnTo>
                        <a:pt x="311" y="89"/>
                      </a:lnTo>
                      <a:lnTo>
                        <a:pt x="302" y="94"/>
                      </a:lnTo>
                      <a:lnTo>
                        <a:pt x="301" y="114"/>
                      </a:lnTo>
                      <a:lnTo>
                        <a:pt x="285" y="133"/>
                      </a:lnTo>
                      <a:lnTo>
                        <a:pt x="269" y="137"/>
                      </a:lnTo>
                      <a:lnTo>
                        <a:pt x="246" y="133"/>
                      </a:lnTo>
                      <a:lnTo>
                        <a:pt x="224" y="127"/>
                      </a:lnTo>
                      <a:lnTo>
                        <a:pt x="240" y="90"/>
                      </a:lnTo>
                      <a:lnTo>
                        <a:pt x="236" y="80"/>
                      </a:lnTo>
                      <a:lnTo>
                        <a:pt x="214" y="71"/>
                      </a:lnTo>
                      <a:lnTo>
                        <a:pt x="187" y="53"/>
                      </a:lnTo>
                      <a:lnTo>
                        <a:pt x="170" y="49"/>
                      </a:lnTo>
                      <a:lnTo>
                        <a:pt x="128" y="11"/>
                      </a:lnTo>
                      <a:lnTo>
                        <a:pt x="124" y="6"/>
                      </a:lnTo>
                      <a:lnTo>
                        <a:pt x="101" y="4"/>
                      </a:lnTo>
                      <a:lnTo>
                        <a:pt x="94" y="24"/>
                      </a:lnTo>
                      <a:lnTo>
                        <a:pt x="81" y="6"/>
                      </a:lnTo>
                      <a:lnTo>
                        <a:pt x="8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0AA8131-F1DC-77FE-B670-ACBCEE2D0D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287" y="4851401"/>
                  <a:ext cx="415925" cy="495300"/>
                </a:xfrm>
                <a:custGeom>
                  <a:avLst/>
                  <a:gdLst>
                    <a:gd name="T0" fmla="*/ 253 w 262"/>
                    <a:gd name="T1" fmla="*/ 247 h 312"/>
                    <a:gd name="T2" fmla="*/ 258 w 262"/>
                    <a:gd name="T3" fmla="*/ 243 h 312"/>
                    <a:gd name="T4" fmla="*/ 255 w 262"/>
                    <a:gd name="T5" fmla="*/ 229 h 312"/>
                    <a:gd name="T6" fmla="*/ 260 w 262"/>
                    <a:gd name="T7" fmla="*/ 218 h 312"/>
                    <a:gd name="T8" fmla="*/ 262 w 262"/>
                    <a:gd name="T9" fmla="*/ 200 h 312"/>
                    <a:gd name="T10" fmla="*/ 256 w 262"/>
                    <a:gd name="T11" fmla="*/ 185 h 312"/>
                    <a:gd name="T12" fmla="*/ 244 w 262"/>
                    <a:gd name="T13" fmla="*/ 178 h 312"/>
                    <a:gd name="T14" fmla="*/ 241 w 262"/>
                    <a:gd name="T15" fmla="*/ 169 h 312"/>
                    <a:gd name="T16" fmla="*/ 243 w 262"/>
                    <a:gd name="T17" fmla="*/ 156 h 312"/>
                    <a:gd name="T18" fmla="*/ 203 w 262"/>
                    <a:gd name="T19" fmla="*/ 154 h 312"/>
                    <a:gd name="T20" fmla="*/ 194 w 262"/>
                    <a:gd name="T21" fmla="*/ 127 h 312"/>
                    <a:gd name="T22" fmla="*/ 199 w 262"/>
                    <a:gd name="T23" fmla="*/ 126 h 312"/>
                    <a:gd name="T24" fmla="*/ 198 w 262"/>
                    <a:gd name="T25" fmla="*/ 116 h 312"/>
                    <a:gd name="T26" fmla="*/ 194 w 262"/>
                    <a:gd name="T27" fmla="*/ 109 h 312"/>
                    <a:gd name="T28" fmla="*/ 192 w 262"/>
                    <a:gd name="T29" fmla="*/ 95 h 312"/>
                    <a:gd name="T30" fmla="*/ 180 w 262"/>
                    <a:gd name="T31" fmla="*/ 89 h 312"/>
                    <a:gd name="T32" fmla="*/ 167 w 262"/>
                    <a:gd name="T33" fmla="*/ 89 h 312"/>
                    <a:gd name="T34" fmla="*/ 157 w 262"/>
                    <a:gd name="T35" fmla="*/ 81 h 312"/>
                    <a:gd name="T36" fmla="*/ 143 w 262"/>
                    <a:gd name="T37" fmla="*/ 77 h 312"/>
                    <a:gd name="T38" fmla="*/ 134 w 262"/>
                    <a:gd name="T39" fmla="*/ 68 h 312"/>
                    <a:gd name="T40" fmla="*/ 111 w 262"/>
                    <a:gd name="T41" fmla="*/ 64 h 312"/>
                    <a:gd name="T42" fmla="*/ 86 w 262"/>
                    <a:gd name="T43" fmla="*/ 43 h 312"/>
                    <a:gd name="T44" fmla="*/ 87 w 262"/>
                    <a:gd name="T45" fmla="*/ 27 h 312"/>
                    <a:gd name="T46" fmla="*/ 85 w 262"/>
                    <a:gd name="T47" fmla="*/ 18 h 312"/>
                    <a:gd name="T48" fmla="*/ 85 w 262"/>
                    <a:gd name="T49" fmla="*/ 0 h 312"/>
                    <a:gd name="T50" fmla="*/ 58 w 262"/>
                    <a:gd name="T51" fmla="*/ 5 h 312"/>
                    <a:gd name="T52" fmla="*/ 48 w 262"/>
                    <a:gd name="T53" fmla="*/ 13 h 312"/>
                    <a:gd name="T54" fmla="*/ 30 w 262"/>
                    <a:gd name="T55" fmla="*/ 22 h 312"/>
                    <a:gd name="T56" fmla="*/ 26 w 262"/>
                    <a:gd name="T57" fmla="*/ 30 h 312"/>
                    <a:gd name="T58" fmla="*/ 15 w 262"/>
                    <a:gd name="T59" fmla="*/ 31 h 312"/>
                    <a:gd name="T60" fmla="*/ 0 w 262"/>
                    <a:gd name="T61" fmla="*/ 28 h 312"/>
                    <a:gd name="T62" fmla="*/ 20 w 262"/>
                    <a:gd name="T63" fmla="*/ 66 h 312"/>
                    <a:gd name="T64" fmla="*/ 16 w 262"/>
                    <a:gd name="T65" fmla="*/ 75 h 312"/>
                    <a:gd name="T66" fmla="*/ 16 w 262"/>
                    <a:gd name="T67" fmla="*/ 91 h 312"/>
                    <a:gd name="T68" fmla="*/ 17 w 262"/>
                    <a:gd name="T69" fmla="*/ 111 h 312"/>
                    <a:gd name="T70" fmla="*/ 11 w 262"/>
                    <a:gd name="T71" fmla="*/ 123 h 312"/>
                    <a:gd name="T72" fmla="*/ 15 w 262"/>
                    <a:gd name="T73" fmla="*/ 132 h 312"/>
                    <a:gd name="T74" fmla="*/ 11 w 262"/>
                    <a:gd name="T75" fmla="*/ 140 h 312"/>
                    <a:gd name="T76" fmla="*/ 21 w 262"/>
                    <a:gd name="T77" fmla="*/ 160 h 312"/>
                    <a:gd name="T78" fmla="*/ 11 w 262"/>
                    <a:gd name="T79" fmla="*/ 186 h 312"/>
                    <a:gd name="T80" fmla="*/ 22 w 262"/>
                    <a:gd name="T81" fmla="*/ 202 h 312"/>
                    <a:gd name="T82" fmla="*/ 27 w 262"/>
                    <a:gd name="T83" fmla="*/ 219 h 312"/>
                    <a:gd name="T84" fmla="*/ 39 w 262"/>
                    <a:gd name="T85" fmla="*/ 229 h 312"/>
                    <a:gd name="T86" fmla="*/ 35 w 262"/>
                    <a:gd name="T87" fmla="*/ 252 h 312"/>
                    <a:gd name="T88" fmla="*/ 48 w 262"/>
                    <a:gd name="T89" fmla="*/ 279 h 312"/>
                    <a:gd name="T90" fmla="*/ 60 w 262"/>
                    <a:gd name="T91" fmla="*/ 312 h 312"/>
                    <a:gd name="T92" fmla="*/ 74 w 262"/>
                    <a:gd name="T93" fmla="*/ 308 h 312"/>
                    <a:gd name="T94" fmla="*/ 89 w 262"/>
                    <a:gd name="T95" fmla="*/ 286 h 312"/>
                    <a:gd name="T96" fmla="*/ 117 w 262"/>
                    <a:gd name="T97" fmla="*/ 292 h 312"/>
                    <a:gd name="T98" fmla="*/ 130 w 262"/>
                    <a:gd name="T99" fmla="*/ 310 h 312"/>
                    <a:gd name="T100" fmla="*/ 137 w 262"/>
                    <a:gd name="T101" fmla="*/ 290 h 312"/>
                    <a:gd name="T102" fmla="*/ 160 w 262"/>
                    <a:gd name="T103" fmla="*/ 292 h 312"/>
                    <a:gd name="T104" fmla="*/ 164 w 262"/>
                    <a:gd name="T105" fmla="*/ 297 h 312"/>
                    <a:gd name="T106" fmla="*/ 170 w 262"/>
                    <a:gd name="T107" fmla="*/ 268 h 312"/>
                    <a:gd name="T108" fmla="*/ 169 w 262"/>
                    <a:gd name="T109" fmla="*/ 256 h 312"/>
                    <a:gd name="T110" fmla="*/ 177 w 262"/>
                    <a:gd name="T111" fmla="*/ 234 h 312"/>
                    <a:gd name="T112" fmla="*/ 212 w 262"/>
                    <a:gd name="T113" fmla="*/ 228 h 312"/>
                    <a:gd name="T114" fmla="*/ 231 w 262"/>
                    <a:gd name="T115" fmla="*/ 228 h 312"/>
                    <a:gd name="T116" fmla="*/ 252 w 262"/>
                    <a:gd name="T117" fmla="*/ 240 h 312"/>
                    <a:gd name="T118" fmla="*/ 253 w 262"/>
                    <a:gd name="T119" fmla="*/ 247 h 312"/>
                    <a:gd name="T120" fmla="*/ 253 w 262"/>
                    <a:gd name="T121" fmla="*/ 247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312">
                      <a:moveTo>
                        <a:pt x="253" y="247"/>
                      </a:moveTo>
                      <a:lnTo>
                        <a:pt x="258" y="243"/>
                      </a:lnTo>
                      <a:lnTo>
                        <a:pt x="255" y="229"/>
                      </a:lnTo>
                      <a:lnTo>
                        <a:pt x="260" y="218"/>
                      </a:lnTo>
                      <a:lnTo>
                        <a:pt x="262" y="200"/>
                      </a:lnTo>
                      <a:lnTo>
                        <a:pt x="256" y="185"/>
                      </a:lnTo>
                      <a:lnTo>
                        <a:pt x="244" y="178"/>
                      </a:lnTo>
                      <a:lnTo>
                        <a:pt x="241" y="169"/>
                      </a:lnTo>
                      <a:lnTo>
                        <a:pt x="243" y="156"/>
                      </a:lnTo>
                      <a:lnTo>
                        <a:pt x="203" y="154"/>
                      </a:lnTo>
                      <a:lnTo>
                        <a:pt x="194" y="127"/>
                      </a:lnTo>
                      <a:lnTo>
                        <a:pt x="199" y="126"/>
                      </a:lnTo>
                      <a:lnTo>
                        <a:pt x="198" y="116"/>
                      </a:lnTo>
                      <a:lnTo>
                        <a:pt x="194" y="109"/>
                      </a:lnTo>
                      <a:lnTo>
                        <a:pt x="192" y="95"/>
                      </a:lnTo>
                      <a:lnTo>
                        <a:pt x="180" y="89"/>
                      </a:lnTo>
                      <a:lnTo>
                        <a:pt x="167" y="89"/>
                      </a:lnTo>
                      <a:lnTo>
                        <a:pt x="157" y="81"/>
                      </a:lnTo>
                      <a:lnTo>
                        <a:pt x="143" y="77"/>
                      </a:lnTo>
                      <a:lnTo>
                        <a:pt x="134" y="68"/>
                      </a:lnTo>
                      <a:lnTo>
                        <a:pt x="111" y="64"/>
                      </a:lnTo>
                      <a:lnTo>
                        <a:pt x="86" y="43"/>
                      </a:lnTo>
                      <a:lnTo>
                        <a:pt x="87" y="27"/>
                      </a:lnTo>
                      <a:lnTo>
                        <a:pt x="85" y="18"/>
                      </a:lnTo>
                      <a:lnTo>
                        <a:pt x="85" y="0"/>
                      </a:lnTo>
                      <a:lnTo>
                        <a:pt x="58" y="5"/>
                      </a:lnTo>
                      <a:lnTo>
                        <a:pt x="48" y="13"/>
                      </a:lnTo>
                      <a:lnTo>
                        <a:pt x="30" y="22"/>
                      </a:lnTo>
                      <a:lnTo>
                        <a:pt x="26" y="30"/>
                      </a:lnTo>
                      <a:lnTo>
                        <a:pt x="15" y="31"/>
                      </a:lnTo>
                      <a:lnTo>
                        <a:pt x="0" y="28"/>
                      </a:lnTo>
                      <a:lnTo>
                        <a:pt x="20" y="66"/>
                      </a:lnTo>
                      <a:lnTo>
                        <a:pt x="16" y="75"/>
                      </a:lnTo>
                      <a:lnTo>
                        <a:pt x="16" y="91"/>
                      </a:lnTo>
                      <a:lnTo>
                        <a:pt x="17" y="111"/>
                      </a:lnTo>
                      <a:lnTo>
                        <a:pt x="11" y="123"/>
                      </a:lnTo>
                      <a:lnTo>
                        <a:pt x="15" y="132"/>
                      </a:lnTo>
                      <a:lnTo>
                        <a:pt x="11" y="140"/>
                      </a:lnTo>
                      <a:lnTo>
                        <a:pt x="21" y="160"/>
                      </a:lnTo>
                      <a:lnTo>
                        <a:pt x="11" y="186"/>
                      </a:lnTo>
                      <a:lnTo>
                        <a:pt x="22" y="202"/>
                      </a:lnTo>
                      <a:lnTo>
                        <a:pt x="27" y="219"/>
                      </a:lnTo>
                      <a:lnTo>
                        <a:pt x="39" y="229"/>
                      </a:lnTo>
                      <a:lnTo>
                        <a:pt x="35" y="252"/>
                      </a:lnTo>
                      <a:lnTo>
                        <a:pt x="48" y="279"/>
                      </a:lnTo>
                      <a:lnTo>
                        <a:pt x="60" y="312"/>
                      </a:lnTo>
                      <a:lnTo>
                        <a:pt x="74" y="308"/>
                      </a:lnTo>
                      <a:lnTo>
                        <a:pt x="89" y="286"/>
                      </a:lnTo>
                      <a:lnTo>
                        <a:pt x="117" y="292"/>
                      </a:lnTo>
                      <a:lnTo>
                        <a:pt x="130" y="310"/>
                      </a:lnTo>
                      <a:lnTo>
                        <a:pt x="137" y="290"/>
                      </a:lnTo>
                      <a:lnTo>
                        <a:pt x="160" y="292"/>
                      </a:lnTo>
                      <a:lnTo>
                        <a:pt x="164" y="297"/>
                      </a:lnTo>
                      <a:lnTo>
                        <a:pt x="170" y="268"/>
                      </a:lnTo>
                      <a:lnTo>
                        <a:pt x="169" y="256"/>
                      </a:lnTo>
                      <a:lnTo>
                        <a:pt x="177" y="234"/>
                      </a:lnTo>
                      <a:lnTo>
                        <a:pt x="212" y="228"/>
                      </a:lnTo>
                      <a:lnTo>
                        <a:pt x="231" y="228"/>
                      </a:lnTo>
                      <a:lnTo>
                        <a:pt x="252" y="240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41AE2E0-1061-50BC-1408-88E89A247A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2" y="4284663"/>
                  <a:ext cx="1304925" cy="1471613"/>
                </a:xfrm>
                <a:custGeom>
                  <a:avLst/>
                  <a:gdLst>
                    <a:gd name="T0" fmla="*/ 339 w 822"/>
                    <a:gd name="T1" fmla="*/ 85 h 927"/>
                    <a:gd name="T2" fmla="*/ 310 w 822"/>
                    <a:gd name="T3" fmla="*/ 94 h 927"/>
                    <a:gd name="T4" fmla="*/ 295 w 822"/>
                    <a:gd name="T5" fmla="*/ 39 h 927"/>
                    <a:gd name="T6" fmla="*/ 292 w 822"/>
                    <a:gd name="T7" fmla="*/ 6 h 927"/>
                    <a:gd name="T8" fmla="*/ 271 w 822"/>
                    <a:gd name="T9" fmla="*/ 17 h 927"/>
                    <a:gd name="T10" fmla="*/ 210 w 822"/>
                    <a:gd name="T11" fmla="*/ 29 h 927"/>
                    <a:gd name="T12" fmla="*/ 198 w 822"/>
                    <a:gd name="T13" fmla="*/ 51 h 927"/>
                    <a:gd name="T14" fmla="*/ 204 w 822"/>
                    <a:gd name="T15" fmla="*/ 80 h 927"/>
                    <a:gd name="T16" fmla="*/ 173 w 822"/>
                    <a:gd name="T17" fmla="*/ 106 h 927"/>
                    <a:gd name="T18" fmla="*/ 138 w 822"/>
                    <a:gd name="T19" fmla="*/ 84 h 927"/>
                    <a:gd name="T20" fmla="*/ 85 w 822"/>
                    <a:gd name="T21" fmla="*/ 99 h 927"/>
                    <a:gd name="T22" fmla="*/ 80 w 822"/>
                    <a:gd name="T23" fmla="*/ 112 h 927"/>
                    <a:gd name="T24" fmla="*/ 92 w 822"/>
                    <a:gd name="T25" fmla="*/ 162 h 927"/>
                    <a:gd name="T26" fmla="*/ 45 w 822"/>
                    <a:gd name="T27" fmla="*/ 235 h 927"/>
                    <a:gd name="T28" fmla="*/ 18 w 822"/>
                    <a:gd name="T29" fmla="*/ 282 h 927"/>
                    <a:gd name="T30" fmla="*/ 10 w 822"/>
                    <a:gd name="T31" fmla="*/ 325 h 927"/>
                    <a:gd name="T32" fmla="*/ 42 w 822"/>
                    <a:gd name="T33" fmla="*/ 363 h 927"/>
                    <a:gd name="T34" fmla="*/ 86 w 822"/>
                    <a:gd name="T35" fmla="*/ 390 h 927"/>
                    <a:gd name="T36" fmla="*/ 128 w 822"/>
                    <a:gd name="T37" fmla="*/ 379 h 927"/>
                    <a:gd name="T38" fmla="*/ 183 w 822"/>
                    <a:gd name="T39" fmla="*/ 375 h 927"/>
                    <a:gd name="T40" fmla="*/ 232 w 822"/>
                    <a:gd name="T41" fmla="*/ 425 h 927"/>
                    <a:gd name="T42" fmla="*/ 278 w 822"/>
                    <a:gd name="T43" fmla="*/ 446 h 927"/>
                    <a:gd name="T44" fmla="*/ 297 w 822"/>
                    <a:gd name="T45" fmla="*/ 483 h 927"/>
                    <a:gd name="T46" fmla="*/ 339 w 822"/>
                    <a:gd name="T47" fmla="*/ 526 h 927"/>
                    <a:gd name="T48" fmla="*/ 358 w 822"/>
                    <a:gd name="T49" fmla="*/ 575 h 927"/>
                    <a:gd name="T50" fmla="*/ 357 w 822"/>
                    <a:gd name="T51" fmla="*/ 617 h 927"/>
                    <a:gd name="T52" fmla="*/ 404 w 822"/>
                    <a:gd name="T53" fmla="*/ 657 h 927"/>
                    <a:gd name="T54" fmla="*/ 423 w 822"/>
                    <a:gd name="T55" fmla="*/ 696 h 927"/>
                    <a:gd name="T56" fmla="*/ 438 w 822"/>
                    <a:gd name="T57" fmla="*/ 723 h 927"/>
                    <a:gd name="T58" fmla="*/ 459 w 822"/>
                    <a:gd name="T59" fmla="*/ 765 h 927"/>
                    <a:gd name="T60" fmla="*/ 389 w 822"/>
                    <a:gd name="T61" fmla="*/ 843 h 927"/>
                    <a:gd name="T62" fmla="*/ 455 w 822"/>
                    <a:gd name="T63" fmla="*/ 873 h 927"/>
                    <a:gd name="T64" fmla="*/ 488 w 822"/>
                    <a:gd name="T65" fmla="*/ 927 h 927"/>
                    <a:gd name="T66" fmla="*/ 531 w 822"/>
                    <a:gd name="T67" fmla="*/ 861 h 927"/>
                    <a:gd name="T68" fmla="*/ 564 w 822"/>
                    <a:gd name="T69" fmla="*/ 770 h 927"/>
                    <a:gd name="T70" fmla="*/ 598 w 822"/>
                    <a:gd name="T71" fmla="*/ 698 h 927"/>
                    <a:gd name="T72" fmla="*/ 688 w 822"/>
                    <a:gd name="T73" fmla="*/ 671 h 927"/>
                    <a:gd name="T74" fmla="*/ 729 w 822"/>
                    <a:gd name="T75" fmla="*/ 591 h 927"/>
                    <a:gd name="T76" fmla="*/ 742 w 822"/>
                    <a:gd name="T77" fmla="*/ 497 h 927"/>
                    <a:gd name="T78" fmla="*/ 763 w 822"/>
                    <a:gd name="T79" fmla="*/ 414 h 927"/>
                    <a:gd name="T80" fmla="*/ 822 w 822"/>
                    <a:gd name="T81" fmla="*/ 300 h 927"/>
                    <a:gd name="T82" fmla="*/ 785 w 822"/>
                    <a:gd name="T83" fmla="*/ 247 h 927"/>
                    <a:gd name="T84" fmla="*/ 679 w 822"/>
                    <a:gd name="T85" fmla="*/ 194 h 927"/>
                    <a:gd name="T86" fmla="*/ 607 w 822"/>
                    <a:gd name="T87" fmla="*/ 162 h 927"/>
                    <a:gd name="T88" fmla="*/ 529 w 822"/>
                    <a:gd name="T89" fmla="*/ 131 h 927"/>
                    <a:gd name="T90" fmla="*/ 501 w 822"/>
                    <a:gd name="T91" fmla="*/ 83 h 927"/>
                    <a:gd name="T92" fmla="*/ 466 w 822"/>
                    <a:gd name="T93" fmla="*/ 26 h 927"/>
                    <a:gd name="T94" fmla="*/ 428 w 822"/>
                    <a:gd name="T95" fmla="*/ 76 h 927"/>
                    <a:gd name="T96" fmla="*/ 406 w 822"/>
                    <a:gd name="T97" fmla="*/ 70 h 927"/>
                    <a:gd name="T98" fmla="*/ 373 w 822"/>
                    <a:gd name="T99" fmla="*/ 72 h 927"/>
                    <a:gd name="T100" fmla="*/ 363 w 822"/>
                    <a:gd name="T101" fmla="*/ 80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22" h="927">
                      <a:moveTo>
                        <a:pt x="363" y="80"/>
                      </a:moveTo>
                      <a:lnTo>
                        <a:pt x="357" y="80"/>
                      </a:lnTo>
                      <a:lnTo>
                        <a:pt x="346" y="79"/>
                      </a:lnTo>
                      <a:lnTo>
                        <a:pt x="339" y="85"/>
                      </a:lnTo>
                      <a:lnTo>
                        <a:pt x="329" y="89"/>
                      </a:lnTo>
                      <a:lnTo>
                        <a:pt x="324" y="90"/>
                      </a:lnTo>
                      <a:lnTo>
                        <a:pt x="321" y="94"/>
                      </a:lnTo>
                      <a:lnTo>
                        <a:pt x="310" y="94"/>
                      </a:lnTo>
                      <a:lnTo>
                        <a:pt x="297" y="82"/>
                      </a:lnTo>
                      <a:lnTo>
                        <a:pt x="296" y="72"/>
                      </a:lnTo>
                      <a:lnTo>
                        <a:pt x="291" y="59"/>
                      </a:lnTo>
                      <a:lnTo>
                        <a:pt x="295" y="39"/>
                      </a:lnTo>
                      <a:lnTo>
                        <a:pt x="301" y="31"/>
                      </a:lnTo>
                      <a:lnTo>
                        <a:pt x="296" y="20"/>
                      </a:lnTo>
                      <a:lnTo>
                        <a:pt x="289" y="16"/>
                      </a:lnTo>
                      <a:lnTo>
                        <a:pt x="292" y="6"/>
                      </a:lnTo>
                      <a:lnTo>
                        <a:pt x="287" y="0"/>
                      </a:lnTo>
                      <a:lnTo>
                        <a:pt x="277" y="1"/>
                      </a:lnTo>
                      <a:lnTo>
                        <a:pt x="279" y="9"/>
                      </a:lnTo>
                      <a:lnTo>
                        <a:pt x="271" y="17"/>
                      </a:lnTo>
                      <a:lnTo>
                        <a:pt x="247" y="26"/>
                      </a:lnTo>
                      <a:lnTo>
                        <a:pt x="232" y="30"/>
                      </a:lnTo>
                      <a:lnTo>
                        <a:pt x="226" y="36"/>
                      </a:lnTo>
                      <a:lnTo>
                        <a:pt x="210" y="29"/>
                      </a:lnTo>
                      <a:lnTo>
                        <a:pt x="194" y="26"/>
                      </a:lnTo>
                      <a:lnTo>
                        <a:pt x="190" y="29"/>
                      </a:lnTo>
                      <a:lnTo>
                        <a:pt x="199" y="35"/>
                      </a:lnTo>
                      <a:lnTo>
                        <a:pt x="198" y="51"/>
                      </a:lnTo>
                      <a:lnTo>
                        <a:pt x="200" y="66"/>
                      </a:lnTo>
                      <a:lnTo>
                        <a:pt x="219" y="67"/>
                      </a:lnTo>
                      <a:lnTo>
                        <a:pt x="220" y="73"/>
                      </a:lnTo>
                      <a:lnTo>
                        <a:pt x="204" y="80"/>
                      </a:lnTo>
                      <a:lnTo>
                        <a:pt x="202" y="90"/>
                      </a:lnTo>
                      <a:lnTo>
                        <a:pt x="193" y="94"/>
                      </a:lnTo>
                      <a:lnTo>
                        <a:pt x="178" y="99"/>
                      </a:lnTo>
                      <a:lnTo>
                        <a:pt x="173" y="106"/>
                      </a:lnTo>
                      <a:lnTo>
                        <a:pt x="157" y="108"/>
                      </a:lnTo>
                      <a:lnTo>
                        <a:pt x="146" y="95"/>
                      </a:lnTo>
                      <a:lnTo>
                        <a:pt x="141" y="98"/>
                      </a:lnTo>
                      <a:lnTo>
                        <a:pt x="138" y="84"/>
                      </a:lnTo>
                      <a:lnTo>
                        <a:pt x="132" y="77"/>
                      </a:lnTo>
                      <a:lnTo>
                        <a:pt x="125" y="85"/>
                      </a:lnTo>
                      <a:lnTo>
                        <a:pt x="85" y="84"/>
                      </a:lnTo>
                      <a:lnTo>
                        <a:pt x="85" y="99"/>
                      </a:lnTo>
                      <a:lnTo>
                        <a:pt x="97" y="102"/>
                      </a:lnTo>
                      <a:lnTo>
                        <a:pt x="96" y="110"/>
                      </a:lnTo>
                      <a:lnTo>
                        <a:pt x="92" y="108"/>
                      </a:lnTo>
                      <a:lnTo>
                        <a:pt x="80" y="112"/>
                      </a:lnTo>
                      <a:lnTo>
                        <a:pt x="80" y="129"/>
                      </a:lnTo>
                      <a:lnTo>
                        <a:pt x="89" y="138"/>
                      </a:lnTo>
                      <a:lnTo>
                        <a:pt x="92" y="151"/>
                      </a:lnTo>
                      <a:lnTo>
                        <a:pt x="92" y="162"/>
                      </a:lnTo>
                      <a:lnTo>
                        <a:pt x="84" y="227"/>
                      </a:lnTo>
                      <a:lnTo>
                        <a:pt x="65" y="226"/>
                      </a:lnTo>
                      <a:lnTo>
                        <a:pt x="62" y="230"/>
                      </a:lnTo>
                      <a:lnTo>
                        <a:pt x="45" y="235"/>
                      </a:lnTo>
                      <a:lnTo>
                        <a:pt x="22" y="250"/>
                      </a:lnTo>
                      <a:lnTo>
                        <a:pt x="20" y="262"/>
                      </a:lnTo>
                      <a:lnTo>
                        <a:pt x="15" y="270"/>
                      </a:lnTo>
                      <a:lnTo>
                        <a:pt x="18" y="282"/>
                      </a:lnTo>
                      <a:lnTo>
                        <a:pt x="6" y="290"/>
                      </a:lnTo>
                      <a:lnTo>
                        <a:pt x="6" y="300"/>
                      </a:lnTo>
                      <a:lnTo>
                        <a:pt x="0" y="304"/>
                      </a:lnTo>
                      <a:lnTo>
                        <a:pt x="10" y="325"/>
                      </a:lnTo>
                      <a:lnTo>
                        <a:pt x="23" y="339"/>
                      </a:lnTo>
                      <a:lnTo>
                        <a:pt x="19" y="350"/>
                      </a:lnTo>
                      <a:lnTo>
                        <a:pt x="32" y="351"/>
                      </a:lnTo>
                      <a:lnTo>
                        <a:pt x="42" y="363"/>
                      </a:lnTo>
                      <a:lnTo>
                        <a:pt x="59" y="364"/>
                      </a:lnTo>
                      <a:lnTo>
                        <a:pt x="76" y="350"/>
                      </a:lnTo>
                      <a:lnTo>
                        <a:pt x="77" y="387"/>
                      </a:lnTo>
                      <a:lnTo>
                        <a:pt x="86" y="390"/>
                      </a:lnTo>
                      <a:lnTo>
                        <a:pt x="98" y="385"/>
                      </a:lnTo>
                      <a:lnTo>
                        <a:pt x="113" y="388"/>
                      </a:lnTo>
                      <a:lnTo>
                        <a:pt x="124" y="387"/>
                      </a:lnTo>
                      <a:lnTo>
                        <a:pt x="128" y="379"/>
                      </a:lnTo>
                      <a:lnTo>
                        <a:pt x="146" y="370"/>
                      </a:lnTo>
                      <a:lnTo>
                        <a:pt x="156" y="362"/>
                      </a:lnTo>
                      <a:lnTo>
                        <a:pt x="183" y="357"/>
                      </a:lnTo>
                      <a:lnTo>
                        <a:pt x="183" y="375"/>
                      </a:lnTo>
                      <a:lnTo>
                        <a:pt x="185" y="384"/>
                      </a:lnTo>
                      <a:lnTo>
                        <a:pt x="184" y="400"/>
                      </a:lnTo>
                      <a:lnTo>
                        <a:pt x="209" y="421"/>
                      </a:lnTo>
                      <a:lnTo>
                        <a:pt x="232" y="425"/>
                      </a:lnTo>
                      <a:lnTo>
                        <a:pt x="241" y="434"/>
                      </a:lnTo>
                      <a:lnTo>
                        <a:pt x="255" y="438"/>
                      </a:lnTo>
                      <a:lnTo>
                        <a:pt x="265" y="446"/>
                      </a:lnTo>
                      <a:lnTo>
                        <a:pt x="278" y="446"/>
                      </a:lnTo>
                      <a:lnTo>
                        <a:pt x="290" y="452"/>
                      </a:lnTo>
                      <a:lnTo>
                        <a:pt x="292" y="466"/>
                      </a:lnTo>
                      <a:lnTo>
                        <a:pt x="296" y="473"/>
                      </a:lnTo>
                      <a:lnTo>
                        <a:pt x="297" y="483"/>
                      </a:lnTo>
                      <a:lnTo>
                        <a:pt x="292" y="484"/>
                      </a:lnTo>
                      <a:lnTo>
                        <a:pt x="301" y="511"/>
                      </a:lnTo>
                      <a:lnTo>
                        <a:pt x="341" y="513"/>
                      </a:lnTo>
                      <a:lnTo>
                        <a:pt x="339" y="526"/>
                      </a:lnTo>
                      <a:lnTo>
                        <a:pt x="342" y="535"/>
                      </a:lnTo>
                      <a:lnTo>
                        <a:pt x="354" y="542"/>
                      </a:lnTo>
                      <a:lnTo>
                        <a:pt x="360" y="557"/>
                      </a:lnTo>
                      <a:lnTo>
                        <a:pt x="358" y="575"/>
                      </a:lnTo>
                      <a:lnTo>
                        <a:pt x="353" y="586"/>
                      </a:lnTo>
                      <a:lnTo>
                        <a:pt x="356" y="600"/>
                      </a:lnTo>
                      <a:lnTo>
                        <a:pt x="351" y="604"/>
                      </a:lnTo>
                      <a:lnTo>
                        <a:pt x="357" y="617"/>
                      </a:lnTo>
                      <a:lnTo>
                        <a:pt x="359" y="650"/>
                      </a:lnTo>
                      <a:lnTo>
                        <a:pt x="381" y="655"/>
                      </a:lnTo>
                      <a:lnTo>
                        <a:pt x="389" y="650"/>
                      </a:lnTo>
                      <a:lnTo>
                        <a:pt x="404" y="657"/>
                      </a:lnTo>
                      <a:lnTo>
                        <a:pt x="409" y="663"/>
                      </a:lnTo>
                      <a:lnTo>
                        <a:pt x="412" y="685"/>
                      </a:lnTo>
                      <a:lnTo>
                        <a:pt x="415" y="694"/>
                      </a:lnTo>
                      <a:lnTo>
                        <a:pt x="423" y="696"/>
                      </a:lnTo>
                      <a:lnTo>
                        <a:pt x="430" y="691"/>
                      </a:lnTo>
                      <a:lnTo>
                        <a:pt x="438" y="696"/>
                      </a:lnTo>
                      <a:lnTo>
                        <a:pt x="439" y="709"/>
                      </a:lnTo>
                      <a:lnTo>
                        <a:pt x="438" y="723"/>
                      </a:lnTo>
                      <a:lnTo>
                        <a:pt x="436" y="737"/>
                      </a:lnTo>
                      <a:lnTo>
                        <a:pt x="445" y="732"/>
                      </a:lnTo>
                      <a:lnTo>
                        <a:pt x="457" y="746"/>
                      </a:lnTo>
                      <a:lnTo>
                        <a:pt x="459" y="765"/>
                      </a:lnTo>
                      <a:lnTo>
                        <a:pt x="443" y="778"/>
                      </a:lnTo>
                      <a:lnTo>
                        <a:pt x="431" y="787"/>
                      </a:lnTo>
                      <a:lnTo>
                        <a:pt x="411" y="811"/>
                      </a:lnTo>
                      <a:lnTo>
                        <a:pt x="389" y="843"/>
                      </a:lnTo>
                      <a:lnTo>
                        <a:pt x="402" y="840"/>
                      </a:lnTo>
                      <a:lnTo>
                        <a:pt x="424" y="858"/>
                      </a:lnTo>
                      <a:lnTo>
                        <a:pt x="432" y="858"/>
                      </a:lnTo>
                      <a:lnTo>
                        <a:pt x="455" y="873"/>
                      </a:lnTo>
                      <a:lnTo>
                        <a:pt x="473" y="886"/>
                      </a:lnTo>
                      <a:lnTo>
                        <a:pt x="487" y="902"/>
                      </a:lnTo>
                      <a:lnTo>
                        <a:pt x="480" y="913"/>
                      </a:lnTo>
                      <a:lnTo>
                        <a:pt x="488" y="927"/>
                      </a:lnTo>
                      <a:lnTo>
                        <a:pt x="499" y="913"/>
                      </a:lnTo>
                      <a:lnTo>
                        <a:pt x="505" y="891"/>
                      </a:lnTo>
                      <a:lnTo>
                        <a:pt x="516" y="880"/>
                      </a:lnTo>
                      <a:lnTo>
                        <a:pt x="531" y="861"/>
                      </a:lnTo>
                      <a:lnTo>
                        <a:pt x="548" y="819"/>
                      </a:lnTo>
                      <a:lnTo>
                        <a:pt x="561" y="806"/>
                      </a:lnTo>
                      <a:lnTo>
                        <a:pt x="563" y="795"/>
                      </a:lnTo>
                      <a:lnTo>
                        <a:pt x="564" y="770"/>
                      </a:lnTo>
                      <a:lnTo>
                        <a:pt x="560" y="757"/>
                      </a:lnTo>
                      <a:lnTo>
                        <a:pt x="561" y="740"/>
                      </a:lnTo>
                      <a:lnTo>
                        <a:pt x="576" y="716"/>
                      </a:lnTo>
                      <a:lnTo>
                        <a:pt x="598" y="698"/>
                      </a:lnTo>
                      <a:lnTo>
                        <a:pt x="620" y="690"/>
                      </a:lnTo>
                      <a:lnTo>
                        <a:pt x="634" y="680"/>
                      </a:lnTo>
                      <a:lnTo>
                        <a:pt x="666" y="671"/>
                      </a:lnTo>
                      <a:lnTo>
                        <a:pt x="688" y="671"/>
                      </a:lnTo>
                      <a:lnTo>
                        <a:pt x="692" y="657"/>
                      </a:lnTo>
                      <a:lnTo>
                        <a:pt x="708" y="646"/>
                      </a:lnTo>
                      <a:lnTo>
                        <a:pt x="710" y="622"/>
                      </a:lnTo>
                      <a:lnTo>
                        <a:pt x="729" y="591"/>
                      </a:lnTo>
                      <a:lnTo>
                        <a:pt x="731" y="559"/>
                      </a:lnTo>
                      <a:lnTo>
                        <a:pt x="737" y="549"/>
                      </a:lnTo>
                      <a:lnTo>
                        <a:pt x="738" y="534"/>
                      </a:lnTo>
                      <a:lnTo>
                        <a:pt x="742" y="497"/>
                      </a:lnTo>
                      <a:lnTo>
                        <a:pt x="738" y="453"/>
                      </a:lnTo>
                      <a:lnTo>
                        <a:pt x="744" y="435"/>
                      </a:lnTo>
                      <a:lnTo>
                        <a:pt x="749" y="434"/>
                      </a:lnTo>
                      <a:lnTo>
                        <a:pt x="763" y="414"/>
                      </a:lnTo>
                      <a:lnTo>
                        <a:pt x="775" y="388"/>
                      </a:lnTo>
                      <a:lnTo>
                        <a:pt x="804" y="354"/>
                      </a:lnTo>
                      <a:lnTo>
                        <a:pt x="815" y="339"/>
                      </a:lnTo>
                      <a:lnTo>
                        <a:pt x="822" y="300"/>
                      </a:lnTo>
                      <a:lnTo>
                        <a:pt x="818" y="285"/>
                      </a:lnTo>
                      <a:lnTo>
                        <a:pt x="811" y="255"/>
                      </a:lnTo>
                      <a:lnTo>
                        <a:pt x="803" y="248"/>
                      </a:lnTo>
                      <a:lnTo>
                        <a:pt x="785" y="247"/>
                      </a:lnTo>
                      <a:lnTo>
                        <a:pt x="769" y="239"/>
                      </a:lnTo>
                      <a:lnTo>
                        <a:pt x="742" y="213"/>
                      </a:lnTo>
                      <a:lnTo>
                        <a:pt x="710" y="193"/>
                      </a:lnTo>
                      <a:lnTo>
                        <a:pt x="679" y="194"/>
                      </a:lnTo>
                      <a:lnTo>
                        <a:pt x="638" y="181"/>
                      </a:lnTo>
                      <a:lnTo>
                        <a:pt x="614" y="189"/>
                      </a:lnTo>
                      <a:lnTo>
                        <a:pt x="617" y="176"/>
                      </a:lnTo>
                      <a:lnTo>
                        <a:pt x="607" y="162"/>
                      </a:lnTo>
                      <a:lnTo>
                        <a:pt x="572" y="148"/>
                      </a:lnTo>
                      <a:lnTo>
                        <a:pt x="546" y="139"/>
                      </a:lnTo>
                      <a:lnTo>
                        <a:pt x="530" y="154"/>
                      </a:lnTo>
                      <a:lnTo>
                        <a:pt x="529" y="131"/>
                      </a:lnTo>
                      <a:lnTo>
                        <a:pt x="492" y="127"/>
                      </a:lnTo>
                      <a:lnTo>
                        <a:pt x="485" y="120"/>
                      </a:lnTo>
                      <a:lnTo>
                        <a:pt x="501" y="100"/>
                      </a:lnTo>
                      <a:lnTo>
                        <a:pt x="501" y="83"/>
                      </a:lnTo>
                      <a:lnTo>
                        <a:pt x="490" y="80"/>
                      </a:lnTo>
                      <a:lnTo>
                        <a:pt x="479" y="38"/>
                      </a:lnTo>
                      <a:lnTo>
                        <a:pt x="473" y="25"/>
                      </a:lnTo>
                      <a:lnTo>
                        <a:pt x="466" y="26"/>
                      </a:lnTo>
                      <a:lnTo>
                        <a:pt x="453" y="48"/>
                      </a:lnTo>
                      <a:lnTo>
                        <a:pt x="447" y="66"/>
                      </a:lnTo>
                      <a:lnTo>
                        <a:pt x="438" y="74"/>
                      </a:lnTo>
                      <a:lnTo>
                        <a:pt x="428" y="76"/>
                      </a:lnTo>
                      <a:lnTo>
                        <a:pt x="425" y="69"/>
                      </a:lnTo>
                      <a:lnTo>
                        <a:pt x="421" y="68"/>
                      </a:lnTo>
                      <a:lnTo>
                        <a:pt x="414" y="75"/>
                      </a:lnTo>
                      <a:lnTo>
                        <a:pt x="406" y="70"/>
                      </a:lnTo>
                      <a:lnTo>
                        <a:pt x="394" y="65"/>
                      </a:lnTo>
                      <a:lnTo>
                        <a:pt x="383" y="67"/>
                      </a:lnTo>
                      <a:lnTo>
                        <a:pt x="375" y="66"/>
                      </a:lnTo>
                      <a:lnTo>
                        <a:pt x="373" y="72"/>
                      </a:lnTo>
                      <a:lnTo>
                        <a:pt x="376" y="77"/>
                      </a:lnTo>
                      <a:lnTo>
                        <a:pt x="374" y="81"/>
                      </a:lnTo>
                      <a:lnTo>
                        <a:pt x="363" y="80"/>
                      </a:lnTo>
                      <a:lnTo>
                        <a:pt x="363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34A9973-7EF4-5CD5-6281-724191AFEF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0937" y="5146676"/>
                  <a:ext cx="446087" cy="1416050"/>
                </a:xfrm>
                <a:custGeom>
                  <a:avLst/>
                  <a:gdLst>
                    <a:gd name="T0" fmla="*/ 216 w 281"/>
                    <a:gd name="T1" fmla="*/ 823 h 892"/>
                    <a:gd name="T2" fmla="*/ 203 w 281"/>
                    <a:gd name="T3" fmla="*/ 847 h 892"/>
                    <a:gd name="T4" fmla="*/ 173 w 281"/>
                    <a:gd name="T5" fmla="*/ 850 h 892"/>
                    <a:gd name="T6" fmla="*/ 123 w 281"/>
                    <a:gd name="T7" fmla="*/ 831 h 892"/>
                    <a:gd name="T8" fmla="*/ 183 w 281"/>
                    <a:gd name="T9" fmla="*/ 868 h 892"/>
                    <a:gd name="T10" fmla="*/ 231 w 281"/>
                    <a:gd name="T11" fmla="*/ 884 h 892"/>
                    <a:gd name="T12" fmla="*/ 258 w 281"/>
                    <a:gd name="T13" fmla="*/ 892 h 892"/>
                    <a:gd name="T14" fmla="*/ 279 w 281"/>
                    <a:gd name="T15" fmla="*/ 886 h 892"/>
                    <a:gd name="T16" fmla="*/ 270 w 281"/>
                    <a:gd name="T17" fmla="*/ 876 h 892"/>
                    <a:gd name="T18" fmla="*/ 230 w 281"/>
                    <a:gd name="T19" fmla="*/ 826 h 892"/>
                    <a:gd name="T20" fmla="*/ 52 w 281"/>
                    <a:gd name="T21" fmla="*/ 93 h 892"/>
                    <a:gd name="T22" fmla="*/ 43 w 281"/>
                    <a:gd name="T23" fmla="*/ 43 h 892"/>
                    <a:gd name="T24" fmla="*/ 26 w 281"/>
                    <a:gd name="T25" fmla="*/ 16 h 892"/>
                    <a:gd name="T26" fmla="*/ 10 w 281"/>
                    <a:gd name="T27" fmla="*/ 12 h 892"/>
                    <a:gd name="T28" fmla="*/ 8 w 281"/>
                    <a:gd name="T29" fmla="*/ 52 h 892"/>
                    <a:gd name="T30" fmla="*/ 13 w 281"/>
                    <a:gd name="T31" fmla="*/ 143 h 892"/>
                    <a:gd name="T32" fmla="*/ 17 w 281"/>
                    <a:gd name="T33" fmla="*/ 239 h 892"/>
                    <a:gd name="T34" fmla="*/ 18 w 281"/>
                    <a:gd name="T35" fmla="*/ 297 h 892"/>
                    <a:gd name="T36" fmla="*/ 28 w 281"/>
                    <a:gd name="T37" fmla="*/ 353 h 892"/>
                    <a:gd name="T38" fmla="*/ 22 w 281"/>
                    <a:gd name="T39" fmla="*/ 425 h 892"/>
                    <a:gd name="T40" fmla="*/ 13 w 281"/>
                    <a:gd name="T41" fmla="*/ 466 h 892"/>
                    <a:gd name="T42" fmla="*/ 33 w 281"/>
                    <a:gd name="T43" fmla="*/ 517 h 892"/>
                    <a:gd name="T44" fmla="*/ 37 w 281"/>
                    <a:gd name="T45" fmla="*/ 576 h 892"/>
                    <a:gd name="T46" fmla="*/ 56 w 281"/>
                    <a:gd name="T47" fmla="*/ 612 h 892"/>
                    <a:gd name="T48" fmla="*/ 66 w 281"/>
                    <a:gd name="T49" fmla="*/ 590 h 892"/>
                    <a:gd name="T50" fmla="*/ 49 w 281"/>
                    <a:gd name="T51" fmla="*/ 629 h 892"/>
                    <a:gd name="T52" fmla="*/ 47 w 281"/>
                    <a:gd name="T53" fmla="*/ 688 h 892"/>
                    <a:gd name="T54" fmla="*/ 64 w 281"/>
                    <a:gd name="T55" fmla="*/ 712 h 892"/>
                    <a:gd name="T56" fmla="*/ 84 w 281"/>
                    <a:gd name="T57" fmla="*/ 775 h 892"/>
                    <a:gd name="T58" fmla="*/ 101 w 281"/>
                    <a:gd name="T59" fmla="*/ 803 h 892"/>
                    <a:gd name="T60" fmla="*/ 141 w 281"/>
                    <a:gd name="T61" fmla="*/ 831 h 892"/>
                    <a:gd name="T62" fmla="*/ 168 w 281"/>
                    <a:gd name="T63" fmla="*/ 846 h 892"/>
                    <a:gd name="T64" fmla="*/ 199 w 281"/>
                    <a:gd name="T65" fmla="*/ 853 h 892"/>
                    <a:gd name="T66" fmla="*/ 205 w 281"/>
                    <a:gd name="T67" fmla="*/ 823 h 892"/>
                    <a:gd name="T68" fmla="*/ 227 w 281"/>
                    <a:gd name="T69" fmla="*/ 818 h 892"/>
                    <a:gd name="T70" fmla="*/ 164 w 281"/>
                    <a:gd name="T71" fmla="*/ 812 h 892"/>
                    <a:gd name="T72" fmla="*/ 145 w 281"/>
                    <a:gd name="T73" fmla="*/ 781 h 892"/>
                    <a:gd name="T74" fmla="*/ 123 w 281"/>
                    <a:gd name="T75" fmla="*/ 775 h 892"/>
                    <a:gd name="T76" fmla="*/ 121 w 281"/>
                    <a:gd name="T77" fmla="*/ 739 h 892"/>
                    <a:gd name="T78" fmla="*/ 116 w 281"/>
                    <a:gd name="T79" fmla="*/ 713 h 892"/>
                    <a:gd name="T80" fmla="*/ 114 w 281"/>
                    <a:gd name="T81" fmla="*/ 663 h 892"/>
                    <a:gd name="T82" fmla="*/ 114 w 281"/>
                    <a:gd name="T83" fmla="*/ 645 h 892"/>
                    <a:gd name="T84" fmla="*/ 99 w 281"/>
                    <a:gd name="T85" fmla="*/ 631 h 892"/>
                    <a:gd name="T86" fmla="*/ 89 w 281"/>
                    <a:gd name="T87" fmla="*/ 613 h 892"/>
                    <a:gd name="T88" fmla="*/ 82 w 281"/>
                    <a:gd name="T89" fmla="*/ 582 h 892"/>
                    <a:gd name="T90" fmla="*/ 67 w 281"/>
                    <a:gd name="T91" fmla="*/ 530 h 892"/>
                    <a:gd name="T92" fmla="*/ 75 w 281"/>
                    <a:gd name="T93" fmla="*/ 499 h 892"/>
                    <a:gd name="T94" fmla="*/ 58 w 281"/>
                    <a:gd name="T95" fmla="*/ 453 h 892"/>
                    <a:gd name="T96" fmla="*/ 63 w 281"/>
                    <a:gd name="T97" fmla="*/ 418 h 892"/>
                    <a:gd name="T98" fmla="*/ 64 w 281"/>
                    <a:gd name="T99" fmla="*/ 372 h 892"/>
                    <a:gd name="T100" fmla="*/ 40 w 281"/>
                    <a:gd name="T101" fmla="*/ 327 h 892"/>
                    <a:gd name="T102" fmla="*/ 42 w 281"/>
                    <a:gd name="T103" fmla="*/ 280 h 892"/>
                    <a:gd name="T104" fmla="*/ 55 w 281"/>
                    <a:gd name="T105" fmla="*/ 236 h 892"/>
                    <a:gd name="T106" fmla="*/ 60 w 281"/>
                    <a:gd name="T107" fmla="*/ 212 h 892"/>
                    <a:gd name="T108" fmla="*/ 57 w 281"/>
                    <a:gd name="T109" fmla="*/ 165 h 892"/>
                    <a:gd name="T110" fmla="*/ 82 w 281"/>
                    <a:gd name="T111" fmla="*/ 129 h 892"/>
                    <a:gd name="T112" fmla="*/ 64 w 281"/>
                    <a:gd name="T113" fmla="*/ 126 h 892"/>
                    <a:gd name="T114" fmla="*/ 52 w 281"/>
                    <a:gd name="T115" fmla="*/ 93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1" h="892">
                      <a:moveTo>
                        <a:pt x="230" y="826"/>
                      </a:moveTo>
                      <a:lnTo>
                        <a:pt x="216" y="823"/>
                      </a:lnTo>
                      <a:lnTo>
                        <a:pt x="203" y="832"/>
                      </a:lnTo>
                      <a:lnTo>
                        <a:pt x="203" y="847"/>
                      </a:lnTo>
                      <a:lnTo>
                        <a:pt x="200" y="859"/>
                      </a:lnTo>
                      <a:lnTo>
                        <a:pt x="173" y="850"/>
                      </a:lnTo>
                      <a:lnTo>
                        <a:pt x="140" y="835"/>
                      </a:lnTo>
                      <a:lnTo>
                        <a:pt x="123" y="831"/>
                      </a:lnTo>
                      <a:lnTo>
                        <a:pt x="160" y="856"/>
                      </a:lnTo>
                      <a:lnTo>
                        <a:pt x="183" y="868"/>
                      </a:lnTo>
                      <a:lnTo>
                        <a:pt x="211" y="880"/>
                      </a:lnTo>
                      <a:lnTo>
                        <a:pt x="231" y="884"/>
                      </a:lnTo>
                      <a:lnTo>
                        <a:pt x="247" y="890"/>
                      </a:lnTo>
                      <a:lnTo>
                        <a:pt x="258" y="892"/>
                      </a:lnTo>
                      <a:lnTo>
                        <a:pt x="267" y="892"/>
                      </a:lnTo>
                      <a:lnTo>
                        <a:pt x="279" y="886"/>
                      </a:lnTo>
                      <a:lnTo>
                        <a:pt x="281" y="877"/>
                      </a:lnTo>
                      <a:lnTo>
                        <a:pt x="270" y="876"/>
                      </a:lnTo>
                      <a:lnTo>
                        <a:pt x="251" y="876"/>
                      </a:lnTo>
                      <a:lnTo>
                        <a:pt x="230" y="826"/>
                      </a:lnTo>
                      <a:lnTo>
                        <a:pt x="230" y="826"/>
                      </a:lnTo>
                      <a:close/>
                      <a:moveTo>
                        <a:pt x="52" y="93"/>
                      </a:moveTo>
                      <a:lnTo>
                        <a:pt x="39" y="66"/>
                      </a:lnTo>
                      <a:lnTo>
                        <a:pt x="43" y="43"/>
                      </a:lnTo>
                      <a:lnTo>
                        <a:pt x="31" y="33"/>
                      </a:lnTo>
                      <a:lnTo>
                        <a:pt x="26" y="16"/>
                      </a:lnTo>
                      <a:lnTo>
                        <a:pt x="15" y="0"/>
                      </a:lnTo>
                      <a:lnTo>
                        <a:pt x="10" y="12"/>
                      </a:lnTo>
                      <a:lnTo>
                        <a:pt x="0" y="18"/>
                      </a:lnTo>
                      <a:lnTo>
                        <a:pt x="8" y="52"/>
                      </a:lnTo>
                      <a:lnTo>
                        <a:pt x="14" y="90"/>
                      </a:lnTo>
                      <a:lnTo>
                        <a:pt x="13" y="143"/>
                      </a:lnTo>
                      <a:lnTo>
                        <a:pt x="13" y="193"/>
                      </a:lnTo>
                      <a:lnTo>
                        <a:pt x="17" y="239"/>
                      </a:lnTo>
                      <a:lnTo>
                        <a:pt x="9" y="268"/>
                      </a:lnTo>
                      <a:lnTo>
                        <a:pt x="18" y="297"/>
                      </a:lnTo>
                      <a:lnTo>
                        <a:pt x="16" y="317"/>
                      </a:lnTo>
                      <a:lnTo>
                        <a:pt x="28" y="353"/>
                      </a:lnTo>
                      <a:lnTo>
                        <a:pt x="27" y="388"/>
                      </a:lnTo>
                      <a:lnTo>
                        <a:pt x="22" y="425"/>
                      </a:lnTo>
                      <a:lnTo>
                        <a:pt x="20" y="465"/>
                      </a:lnTo>
                      <a:lnTo>
                        <a:pt x="13" y="466"/>
                      </a:lnTo>
                      <a:lnTo>
                        <a:pt x="21" y="493"/>
                      </a:lnTo>
                      <a:lnTo>
                        <a:pt x="33" y="517"/>
                      </a:lnTo>
                      <a:lnTo>
                        <a:pt x="30" y="533"/>
                      </a:lnTo>
                      <a:lnTo>
                        <a:pt x="37" y="576"/>
                      </a:lnTo>
                      <a:lnTo>
                        <a:pt x="43" y="608"/>
                      </a:lnTo>
                      <a:lnTo>
                        <a:pt x="56" y="612"/>
                      </a:lnTo>
                      <a:lnTo>
                        <a:pt x="51" y="583"/>
                      </a:lnTo>
                      <a:lnTo>
                        <a:pt x="66" y="590"/>
                      </a:lnTo>
                      <a:lnTo>
                        <a:pt x="73" y="636"/>
                      </a:lnTo>
                      <a:lnTo>
                        <a:pt x="49" y="629"/>
                      </a:lnTo>
                      <a:lnTo>
                        <a:pt x="57" y="667"/>
                      </a:lnTo>
                      <a:lnTo>
                        <a:pt x="47" y="688"/>
                      </a:lnTo>
                      <a:lnTo>
                        <a:pt x="77" y="694"/>
                      </a:lnTo>
                      <a:lnTo>
                        <a:pt x="64" y="712"/>
                      </a:lnTo>
                      <a:lnTo>
                        <a:pt x="65" y="734"/>
                      </a:lnTo>
                      <a:lnTo>
                        <a:pt x="84" y="775"/>
                      </a:lnTo>
                      <a:lnTo>
                        <a:pt x="100" y="790"/>
                      </a:lnTo>
                      <a:lnTo>
                        <a:pt x="101" y="803"/>
                      </a:lnTo>
                      <a:lnTo>
                        <a:pt x="113" y="818"/>
                      </a:lnTo>
                      <a:lnTo>
                        <a:pt x="141" y="831"/>
                      </a:lnTo>
                      <a:lnTo>
                        <a:pt x="141" y="831"/>
                      </a:lnTo>
                      <a:lnTo>
                        <a:pt x="168" y="846"/>
                      </a:lnTo>
                      <a:lnTo>
                        <a:pt x="191" y="853"/>
                      </a:lnTo>
                      <a:lnTo>
                        <a:pt x="199" y="853"/>
                      </a:lnTo>
                      <a:lnTo>
                        <a:pt x="192" y="832"/>
                      </a:lnTo>
                      <a:lnTo>
                        <a:pt x="205" y="823"/>
                      </a:lnTo>
                      <a:lnTo>
                        <a:pt x="211" y="818"/>
                      </a:lnTo>
                      <a:lnTo>
                        <a:pt x="227" y="818"/>
                      </a:lnTo>
                      <a:lnTo>
                        <a:pt x="209" y="815"/>
                      </a:lnTo>
                      <a:lnTo>
                        <a:pt x="164" y="812"/>
                      </a:lnTo>
                      <a:lnTo>
                        <a:pt x="151" y="798"/>
                      </a:lnTo>
                      <a:lnTo>
                        <a:pt x="145" y="781"/>
                      </a:lnTo>
                      <a:lnTo>
                        <a:pt x="132" y="782"/>
                      </a:lnTo>
                      <a:lnTo>
                        <a:pt x="123" y="775"/>
                      </a:lnTo>
                      <a:lnTo>
                        <a:pt x="112" y="749"/>
                      </a:lnTo>
                      <a:lnTo>
                        <a:pt x="121" y="739"/>
                      </a:lnTo>
                      <a:lnTo>
                        <a:pt x="122" y="725"/>
                      </a:lnTo>
                      <a:lnTo>
                        <a:pt x="116" y="713"/>
                      </a:lnTo>
                      <a:lnTo>
                        <a:pt x="118" y="693"/>
                      </a:lnTo>
                      <a:lnTo>
                        <a:pt x="114" y="663"/>
                      </a:lnTo>
                      <a:lnTo>
                        <a:pt x="107" y="649"/>
                      </a:lnTo>
                      <a:lnTo>
                        <a:pt x="114" y="645"/>
                      </a:lnTo>
                      <a:lnTo>
                        <a:pt x="109" y="636"/>
                      </a:lnTo>
                      <a:lnTo>
                        <a:pt x="99" y="631"/>
                      </a:lnTo>
                      <a:lnTo>
                        <a:pt x="102" y="621"/>
                      </a:lnTo>
                      <a:lnTo>
                        <a:pt x="89" y="613"/>
                      </a:lnTo>
                      <a:lnTo>
                        <a:pt x="76" y="586"/>
                      </a:lnTo>
                      <a:lnTo>
                        <a:pt x="82" y="582"/>
                      </a:lnTo>
                      <a:lnTo>
                        <a:pt x="70" y="553"/>
                      </a:lnTo>
                      <a:lnTo>
                        <a:pt x="67" y="530"/>
                      </a:lnTo>
                      <a:lnTo>
                        <a:pt x="66" y="509"/>
                      </a:lnTo>
                      <a:lnTo>
                        <a:pt x="75" y="499"/>
                      </a:lnTo>
                      <a:lnTo>
                        <a:pt x="63" y="476"/>
                      </a:lnTo>
                      <a:lnTo>
                        <a:pt x="58" y="453"/>
                      </a:lnTo>
                      <a:lnTo>
                        <a:pt x="69" y="438"/>
                      </a:lnTo>
                      <a:lnTo>
                        <a:pt x="63" y="418"/>
                      </a:lnTo>
                      <a:lnTo>
                        <a:pt x="69" y="395"/>
                      </a:lnTo>
                      <a:lnTo>
                        <a:pt x="64" y="372"/>
                      </a:lnTo>
                      <a:lnTo>
                        <a:pt x="59" y="368"/>
                      </a:lnTo>
                      <a:lnTo>
                        <a:pt x="40" y="327"/>
                      </a:lnTo>
                      <a:lnTo>
                        <a:pt x="48" y="303"/>
                      </a:lnTo>
                      <a:lnTo>
                        <a:pt x="42" y="280"/>
                      </a:lnTo>
                      <a:lnTo>
                        <a:pt x="45" y="258"/>
                      </a:lnTo>
                      <a:lnTo>
                        <a:pt x="55" y="236"/>
                      </a:lnTo>
                      <a:lnTo>
                        <a:pt x="67" y="221"/>
                      </a:lnTo>
                      <a:lnTo>
                        <a:pt x="60" y="212"/>
                      </a:lnTo>
                      <a:lnTo>
                        <a:pt x="62" y="204"/>
                      </a:lnTo>
                      <a:lnTo>
                        <a:pt x="57" y="165"/>
                      </a:lnTo>
                      <a:lnTo>
                        <a:pt x="77" y="153"/>
                      </a:lnTo>
                      <a:lnTo>
                        <a:pt x="82" y="129"/>
                      </a:lnTo>
                      <a:lnTo>
                        <a:pt x="78" y="122"/>
                      </a:lnTo>
                      <a:lnTo>
                        <a:pt x="64" y="126"/>
                      </a:lnTo>
                      <a:lnTo>
                        <a:pt x="52" y="93"/>
                      </a:lnTo>
                      <a:lnTo>
                        <a:pt x="52" y="9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92B37-DD47-7D69-BF20-A34F440C5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675" y="4013201"/>
                  <a:ext cx="404812" cy="631825"/>
                </a:xfrm>
                <a:custGeom>
                  <a:avLst/>
                  <a:gdLst>
                    <a:gd name="T0" fmla="*/ 175 w 255"/>
                    <a:gd name="T1" fmla="*/ 8 h 398"/>
                    <a:gd name="T2" fmla="*/ 163 w 255"/>
                    <a:gd name="T3" fmla="*/ 0 h 398"/>
                    <a:gd name="T4" fmla="*/ 143 w 255"/>
                    <a:gd name="T5" fmla="*/ 17 h 398"/>
                    <a:gd name="T6" fmla="*/ 109 w 255"/>
                    <a:gd name="T7" fmla="*/ 27 h 398"/>
                    <a:gd name="T8" fmla="*/ 95 w 255"/>
                    <a:gd name="T9" fmla="*/ 32 h 398"/>
                    <a:gd name="T10" fmla="*/ 77 w 255"/>
                    <a:gd name="T11" fmla="*/ 64 h 398"/>
                    <a:gd name="T12" fmla="*/ 67 w 255"/>
                    <a:gd name="T13" fmla="*/ 74 h 398"/>
                    <a:gd name="T14" fmla="*/ 40 w 255"/>
                    <a:gd name="T15" fmla="*/ 90 h 398"/>
                    <a:gd name="T16" fmla="*/ 42 w 255"/>
                    <a:gd name="T17" fmla="*/ 108 h 398"/>
                    <a:gd name="T18" fmla="*/ 31 w 255"/>
                    <a:gd name="T19" fmla="*/ 112 h 398"/>
                    <a:gd name="T20" fmla="*/ 36 w 255"/>
                    <a:gd name="T21" fmla="*/ 137 h 398"/>
                    <a:gd name="T22" fmla="*/ 34 w 255"/>
                    <a:gd name="T23" fmla="*/ 163 h 398"/>
                    <a:gd name="T24" fmla="*/ 33 w 255"/>
                    <a:gd name="T25" fmla="*/ 199 h 398"/>
                    <a:gd name="T26" fmla="*/ 33 w 255"/>
                    <a:gd name="T27" fmla="*/ 217 h 398"/>
                    <a:gd name="T28" fmla="*/ 12 w 255"/>
                    <a:gd name="T29" fmla="*/ 234 h 398"/>
                    <a:gd name="T30" fmla="*/ 9 w 255"/>
                    <a:gd name="T31" fmla="*/ 254 h 398"/>
                    <a:gd name="T32" fmla="*/ 3 w 255"/>
                    <a:gd name="T33" fmla="*/ 264 h 398"/>
                    <a:gd name="T34" fmla="*/ 28 w 255"/>
                    <a:gd name="T35" fmla="*/ 277 h 398"/>
                    <a:gd name="T36" fmla="*/ 51 w 255"/>
                    <a:gd name="T37" fmla="*/ 290 h 398"/>
                    <a:gd name="T38" fmla="*/ 67 w 255"/>
                    <a:gd name="T39" fmla="*/ 293 h 398"/>
                    <a:gd name="T40" fmla="*/ 81 w 255"/>
                    <a:gd name="T41" fmla="*/ 297 h 398"/>
                    <a:gd name="T42" fmla="*/ 102 w 255"/>
                    <a:gd name="T43" fmla="*/ 320 h 398"/>
                    <a:gd name="T44" fmla="*/ 125 w 255"/>
                    <a:gd name="T45" fmla="*/ 351 h 398"/>
                    <a:gd name="T46" fmla="*/ 152 w 255"/>
                    <a:gd name="T47" fmla="*/ 348 h 398"/>
                    <a:gd name="T48" fmla="*/ 172 w 255"/>
                    <a:gd name="T49" fmla="*/ 350 h 398"/>
                    <a:gd name="T50" fmla="*/ 176 w 255"/>
                    <a:gd name="T51" fmla="*/ 385 h 398"/>
                    <a:gd name="T52" fmla="*/ 193 w 255"/>
                    <a:gd name="T53" fmla="*/ 398 h 398"/>
                    <a:gd name="T54" fmla="*/ 201 w 255"/>
                    <a:gd name="T55" fmla="*/ 322 h 398"/>
                    <a:gd name="T56" fmla="*/ 189 w 255"/>
                    <a:gd name="T57" fmla="*/ 300 h 398"/>
                    <a:gd name="T58" fmla="*/ 201 w 255"/>
                    <a:gd name="T59" fmla="*/ 279 h 398"/>
                    <a:gd name="T60" fmla="*/ 206 w 255"/>
                    <a:gd name="T61" fmla="*/ 273 h 398"/>
                    <a:gd name="T62" fmla="*/ 194 w 255"/>
                    <a:gd name="T63" fmla="*/ 255 h 398"/>
                    <a:gd name="T64" fmla="*/ 241 w 255"/>
                    <a:gd name="T65" fmla="*/ 248 h 398"/>
                    <a:gd name="T66" fmla="*/ 250 w 255"/>
                    <a:gd name="T67" fmla="*/ 269 h 398"/>
                    <a:gd name="T68" fmla="*/ 249 w 255"/>
                    <a:gd name="T69" fmla="*/ 242 h 398"/>
                    <a:gd name="T70" fmla="*/ 236 w 255"/>
                    <a:gd name="T71" fmla="*/ 229 h 398"/>
                    <a:gd name="T72" fmla="*/ 246 w 255"/>
                    <a:gd name="T73" fmla="*/ 211 h 398"/>
                    <a:gd name="T74" fmla="*/ 236 w 255"/>
                    <a:gd name="T75" fmla="*/ 189 h 398"/>
                    <a:gd name="T76" fmla="*/ 243 w 255"/>
                    <a:gd name="T77" fmla="*/ 164 h 398"/>
                    <a:gd name="T78" fmla="*/ 240 w 255"/>
                    <a:gd name="T79" fmla="*/ 147 h 398"/>
                    <a:gd name="T80" fmla="*/ 213 w 255"/>
                    <a:gd name="T81" fmla="*/ 149 h 398"/>
                    <a:gd name="T82" fmla="*/ 191 w 255"/>
                    <a:gd name="T83" fmla="*/ 131 h 398"/>
                    <a:gd name="T84" fmla="*/ 152 w 255"/>
                    <a:gd name="T85" fmla="*/ 130 h 398"/>
                    <a:gd name="T86" fmla="*/ 142 w 255"/>
                    <a:gd name="T87" fmla="*/ 120 h 398"/>
                    <a:gd name="T88" fmla="*/ 144 w 255"/>
                    <a:gd name="T89" fmla="*/ 106 h 398"/>
                    <a:gd name="T90" fmla="*/ 138 w 255"/>
                    <a:gd name="T91" fmla="*/ 91 h 398"/>
                    <a:gd name="T92" fmla="*/ 125 w 255"/>
                    <a:gd name="T93" fmla="*/ 79 h 398"/>
                    <a:gd name="T94" fmla="*/ 136 w 255"/>
                    <a:gd name="T95" fmla="*/ 48 h 398"/>
                    <a:gd name="T96" fmla="*/ 151 w 255"/>
                    <a:gd name="T97" fmla="*/ 32 h 398"/>
                    <a:gd name="T98" fmla="*/ 170 w 255"/>
                    <a:gd name="T99" fmla="*/ 16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55" h="398">
                      <a:moveTo>
                        <a:pt x="170" y="16"/>
                      </a:moveTo>
                      <a:lnTo>
                        <a:pt x="175" y="8"/>
                      </a:lnTo>
                      <a:lnTo>
                        <a:pt x="170" y="2"/>
                      </a:lnTo>
                      <a:lnTo>
                        <a:pt x="163" y="0"/>
                      </a:lnTo>
                      <a:lnTo>
                        <a:pt x="152" y="12"/>
                      </a:lnTo>
                      <a:lnTo>
                        <a:pt x="143" y="17"/>
                      </a:lnTo>
                      <a:lnTo>
                        <a:pt x="126" y="29"/>
                      </a:lnTo>
                      <a:lnTo>
                        <a:pt x="109" y="27"/>
                      </a:lnTo>
                      <a:lnTo>
                        <a:pt x="108" y="32"/>
                      </a:lnTo>
                      <a:lnTo>
                        <a:pt x="95" y="32"/>
                      </a:lnTo>
                      <a:lnTo>
                        <a:pt x="82" y="43"/>
                      </a:lnTo>
                      <a:lnTo>
                        <a:pt x="77" y="64"/>
                      </a:lnTo>
                      <a:lnTo>
                        <a:pt x="77" y="71"/>
                      </a:lnTo>
                      <a:lnTo>
                        <a:pt x="67" y="74"/>
                      </a:lnTo>
                      <a:lnTo>
                        <a:pt x="52" y="91"/>
                      </a:lnTo>
                      <a:lnTo>
                        <a:pt x="40" y="90"/>
                      </a:lnTo>
                      <a:lnTo>
                        <a:pt x="38" y="94"/>
                      </a:lnTo>
                      <a:lnTo>
                        <a:pt x="42" y="108"/>
                      </a:lnTo>
                      <a:lnTo>
                        <a:pt x="38" y="114"/>
                      </a:lnTo>
                      <a:lnTo>
                        <a:pt x="31" y="112"/>
                      </a:lnTo>
                      <a:lnTo>
                        <a:pt x="27" y="125"/>
                      </a:lnTo>
                      <a:lnTo>
                        <a:pt x="36" y="137"/>
                      </a:lnTo>
                      <a:lnTo>
                        <a:pt x="39" y="157"/>
                      </a:lnTo>
                      <a:lnTo>
                        <a:pt x="34" y="163"/>
                      </a:lnTo>
                      <a:lnTo>
                        <a:pt x="38" y="185"/>
                      </a:lnTo>
                      <a:lnTo>
                        <a:pt x="33" y="199"/>
                      </a:lnTo>
                      <a:lnTo>
                        <a:pt x="40" y="205"/>
                      </a:lnTo>
                      <a:lnTo>
                        <a:pt x="33" y="217"/>
                      </a:lnTo>
                      <a:lnTo>
                        <a:pt x="24" y="232"/>
                      </a:lnTo>
                      <a:lnTo>
                        <a:pt x="12" y="234"/>
                      </a:lnTo>
                      <a:lnTo>
                        <a:pt x="8" y="242"/>
                      </a:lnTo>
                      <a:lnTo>
                        <a:pt x="9" y="254"/>
                      </a:lnTo>
                      <a:lnTo>
                        <a:pt x="0" y="256"/>
                      </a:lnTo>
                      <a:lnTo>
                        <a:pt x="3" y="264"/>
                      </a:lnTo>
                      <a:lnTo>
                        <a:pt x="25" y="277"/>
                      </a:lnTo>
                      <a:lnTo>
                        <a:pt x="28" y="277"/>
                      </a:lnTo>
                      <a:lnTo>
                        <a:pt x="33" y="286"/>
                      </a:lnTo>
                      <a:lnTo>
                        <a:pt x="51" y="290"/>
                      </a:lnTo>
                      <a:lnTo>
                        <a:pt x="57" y="286"/>
                      </a:lnTo>
                      <a:lnTo>
                        <a:pt x="67" y="293"/>
                      </a:lnTo>
                      <a:lnTo>
                        <a:pt x="76" y="299"/>
                      </a:lnTo>
                      <a:lnTo>
                        <a:pt x="81" y="297"/>
                      </a:lnTo>
                      <a:lnTo>
                        <a:pt x="95" y="308"/>
                      </a:lnTo>
                      <a:lnTo>
                        <a:pt x="102" y="320"/>
                      </a:lnTo>
                      <a:lnTo>
                        <a:pt x="112" y="326"/>
                      </a:lnTo>
                      <a:lnTo>
                        <a:pt x="125" y="351"/>
                      </a:lnTo>
                      <a:lnTo>
                        <a:pt x="141" y="354"/>
                      </a:lnTo>
                      <a:lnTo>
                        <a:pt x="152" y="348"/>
                      </a:lnTo>
                      <a:lnTo>
                        <a:pt x="160" y="351"/>
                      </a:lnTo>
                      <a:lnTo>
                        <a:pt x="172" y="350"/>
                      </a:lnTo>
                      <a:lnTo>
                        <a:pt x="189" y="361"/>
                      </a:lnTo>
                      <a:lnTo>
                        <a:pt x="176" y="385"/>
                      </a:lnTo>
                      <a:lnTo>
                        <a:pt x="182" y="385"/>
                      </a:lnTo>
                      <a:lnTo>
                        <a:pt x="193" y="398"/>
                      </a:lnTo>
                      <a:lnTo>
                        <a:pt x="201" y="333"/>
                      </a:lnTo>
                      <a:lnTo>
                        <a:pt x="201" y="322"/>
                      </a:lnTo>
                      <a:lnTo>
                        <a:pt x="198" y="309"/>
                      </a:lnTo>
                      <a:lnTo>
                        <a:pt x="189" y="300"/>
                      </a:lnTo>
                      <a:lnTo>
                        <a:pt x="189" y="283"/>
                      </a:lnTo>
                      <a:lnTo>
                        <a:pt x="201" y="279"/>
                      </a:lnTo>
                      <a:lnTo>
                        <a:pt x="205" y="281"/>
                      </a:lnTo>
                      <a:lnTo>
                        <a:pt x="206" y="273"/>
                      </a:lnTo>
                      <a:lnTo>
                        <a:pt x="194" y="270"/>
                      </a:lnTo>
                      <a:lnTo>
                        <a:pt x="194" y="255"/>
                      </a:lnTo>
                      <a:lnTo>
                        <a:pt x="234" y="256"/>
                      </a:lnTo>
                      <a:lnTo>
                        <a:pt x="241" y="248"/>
                      </a:lnTo>
                      <a:lnTo>
                        <a:pt x="247" y="255"/>
                      </a:lnTo>
                      <a:lnTo>
                        <a:pt x="250" y="269"/>
                      </a:lnTo>
                      <a:lnTo>
                        <a:pt x="255" y="266"/>
                      </a:lnTo>
                      <a:lnTo>
                        <a:pt x="249" y="242"/>
                      </a:lnTo>
                      <a:lnTo>
                        <a:pt x="243" y="234"/>
                      </a:lnTo>
                      <a:lnTo>
                        <a:pt x="236" y="229"/>
                      </a:lnTo>
                      <a:lnTo>
                        <a:pt x="247" y="217"/>
                      </a:lnTo>
                      <a:lnTo>
                        <a:pt x="246" y="211"/>
                      </a:lnTo>
                      <a:lnTo>
                        <a:pt x="240" y="205"/>
                      </a:lnTo>
                      <a:lnTo>
                        <a:pt x="236" y="189"/>
                      </a:lnTo>
                      <a:lnTo>
                        <a:pt x="238" y="172"/>
                      </a:lnTo>
                      <a:lnTo>
                        <a:pt x="243" y="164"/>
                      </a:lnTo>
                      <a:lnTo>
                        <a:pt x="248" y="152"/>
                      </a:lnTo>
                      <a:lnTo>
                        <a:pt x="240" y="147"/>
                      </a:lnTo>
                      <a:lnTo>
                        <a:pt x="228" y="150"/>
                      </a:lnTo>
                      <a:lnTo>
                        <a:pt x="213" y="149"/>
                      </a:lnTo>
                      <a:lnTo>
                        <a:pt x="205" y="152"/>
                      </a:lnTo>
                      <a:lnTo>
                        <a:pt x="191" y="131"/>
                      </a:lnTo>
                      <a:lnTo>
                        <a:pt x="179" y="127"/>
                      </a:lnTo>
                      <a:lnTo>
                        <a:pt x="152" y="130"/>
                      </a:lnTo>
                      <a:lnTo>
                        <a:pt x="147" y="122"/>
                      </a:lnTo>
                      <a:lnTo>
                        <a:pt x="142" y="120"/>
                      </a:lnTo>
                      <a:lnTo>
                        <a:pt x="141" y="114"/>
                      </a:lnTo>
                      <a:lnTo>
                        <a:pt x="144" y="106"/>
                      </a:lnTo>
                      <a:lnTo>
                        <a:pt x="143" y="96"/>
                      </a:lnTo>
                      <a:lnTo>
                        <a:pt x="138" y="91"/>
                      </a:lnTo>
                      <a:lnTo>
                        <a:pt x="137" y="81"/>
                      </a:lnTo>
                      <a:lnTo>
                        <a:pt x="125" y="79"/>
                      </a:lnTo>
                      <a:lnTo>
                        <a:pt x="132" y="65"/>
                      </a:lnTo>
                      <a:lnTo>
                        <a:pt x="136" y="48"/>
                      </a:lnTo>
                      <a:lnTo>
                        <a:pt x="142" y="39"/>
                      </a:lnTo>
                      <a:lnTo>
                        <a:pt x="151" y="32"/>
                      </a:lnTo>
                      <a:lnTo>
                        <a:pt x="156" y="20"/>
                      </a:lnTo>
                      <a:lnTo>
                        <a:pt x="170" y="16"/>
                      </a:lnTo>
                      <a:lnTo>
                        <a:pt x="170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FD96696-15CB-8256-B9F5-42E1E4E9B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3587" y="4432301"/>
                  <a:ext cx="192087" cy="238125"/>
                </a:xfrm>
                <a:custGeom>
                  <a:avLst/>
                  <a:gdLst>
                    <a:gd name="T0" fmla="*/ 117 w 121"/>
                    <a:gd name="T1" fmla="*/ 35 h 150"/>
                    <a:gd name="T2" fmla="*/ 108 w 121"/>
                    <a:gd name="T3" fmla="*/ 29 h 150"/>
                    <a:gd name="T4" fmla="*/ 98 w 121"/>
                    <a:gd name="T5" fmla="*/ 22 h 150"/>
                    <a:gd name="T6" fmla="*/ 92 w 121"/>
                    <a:gd name="T7" fmla="*/ 26 h 150"/>
                    <a:gd name="T8" fmla="*/ 74 w 121"/>
                    <a:gd name="T9" fmla="*/ 22 h 150"/>
                    <a:gd name="T10" fmla="*/ 69 w 121"/>
                    <a:gd name="T11" fmla="*/ 13 h 150"/>
                    <a:gd name="T12" fmla="*/ 66 w 121"/>
                    <a:gd name="T13" fmla="*/ 13 h 150"/>
                    <a:gd name="T14" fmla="*/ 44 w 121"/>
                    <a:gd name="T15" fmla="*/ 0 h 150"/>
                    <a:gd name="T16" fmla="*/ 30 w 121"/>
                    <a:gd name="T17" fmla="*/ 9 h 150"/>
                    <a:gd name="T18" fmla="*/ 18 w 121"/>
                    <a:gd name="T19" fmla="*/ 14 h 150"/>
                    <a:gd name="T20" fmla="*/ 20 w 121"/>
                    <a:gd name="T21" fmla="*/ 24 h 150"/>
                    <a:gd name="T22" fmla="*/ 11 w 121"/>
                    <a:gd name="T23" fmla="*/ 39 h 150"/>
                    <a:gd name="T24" fmla="*/ 8 w 121"/>
                    <a:gd name="T25" fmla="*/ 54 h 150"/>
                    <a:gd name="T26" fmla="*/ 1 w 121"/>
                    <a:gd name="T27" fmla="*/ 58 h 150"/>
                    <a:gd name="T28" fmla="*/ 5 w 121"/>
                    <a:gd name="T29" fmla="*/ 79 h 150"/>
                    <a:gd name="T30" fmla="*/ 0 w 121"/>
                    <a:gd name="T31" fmla="*/ 86 h 150"/>
                    <a:gd name="T32" fmla="*/ 13 w 121"/>
                    <a:gd name="T33" fmla="*/ 96 h 150"/>
                    <a:gd name="T34" fmla="*/ 21 w 121"/>
                    <a:gd name="T35" fmla="*/ 85 h 150"/>
                    <a:gd name="T36" fmla="*/ 25 w 121"/>
                    <a:gd name="T37" fmla="*/ 95 h 150"/>
                    <a:gd name="T38" fmla="*/ 15 w 121"/>
                    <a:gd name="T39" fmla="*/ 113 h 150"/>
                    <a:gd name="T40" fmla="*/ 18 w 121"/>
                    <a:gd name="T41" fmla="*/ 123 h 150"/>
                    <a:gd name="T42" fmla="*/ 12 w 121"/>
                    <a:gd name="T43" fmla="*/ 128 h 150"/>
                    <a:gd name="T44" fmla="*/ 12 w 121"/>
                    <a:gd name="T45" fmla="*/ 137 h 150"/>
                    <a:gd name="T46" fmla="*/ 22 w 121"/>
                    <a:gd name="T47" fmla="*/ 135 h 150"/>
                    <a:gd name="T48" fmla="*/ 30 w 121"/>
                    <a:gd name="T49" fmla="*/ 138 h 150"/>
                    <a:gd name="T50" fmla="*/ 39 w 121"/>
                    <a:gd name="T51" fmla="*/ 150 h 150"/>
                    <a:gd name="T52" fmla="*/ 51 w 121"/>
                    <a:gd name="T53" fmla="*/ 140 h 150"/>
                    <a:gd name="T54" fmla="*/ 54 w 121"/>
                    <a:gd name="T55" fmla="*/ 124 h 150"/>
                    <a:gd name="T56" fmla="*/ 66 w 121"/>
                    <a:gd name="T57" fmla="*/ 103 h 150"/>
                    <a:gd name="T58" fmla="*/ 92 w 121"/>
                    <a:gd name="T59" fmla="*/ 94 h 150"/>
                    <a:gd name="T60" fmla="*/ 114 w 121"/>
                    <a:gd name="T61" fmla="*/ 69 h 150"/>
                    <a:gd name="T62" fmla="*/ 121 w 121"/>
                    <a:gd name="T63" fmla="*/ 54 h 150"/>
                    <a:gd name="T64" fmla="*/ 117 w 121"/>
                    <a:gd name="T65" fmla="*/ 3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1" h="150">
                      <a:moveTo>
                        <a:pt x="117" y="35"/>
                      </a:moveTo>
                      <a:lnTo>
                        <a:pt x="108" y="29"/>
                      </a:lnTo>
                      <a:lnTo>
                        <a:pt x="98" y="22"/>
                      </a:lnTo>
                      <a:lnTo>
                        <a:pt x="92" y="26"/>
                      </a:lnTo>
                      <a:lnTo>
                        <a:pt x="74" y="22"/>
                      </a:lnTo>
                      <a:lnTo>
                        <a:pt x="69" y="13"/>
                      </a:lnTo>
                      <a:lnTo>
                        <a:pt x="66" y="13"/>
                      </a:lnTo>
                      <a:lnTo>
                        <a:pt x="44" y="0"/>
                      </a:lnTo>
                      <a:lnTo>
                        <a:pt x="30" y="9"/>
                      </a:lnTo>
                      <a:lnTo>
                        <a:pt x="18" y="14"/>
                      </a:lnTo>
                      <a:lnTo>
                        <a:pt x="20" y="24"/>
                      </a:lnTo>
                      <a:lnTo>
                        <a:pt x="11" y="39"/>
                      </a:lnTo>
                      <a:lnTo>
                        <a:pt x="8" y="54"/>
                      </a:lnTo>
                      <a:lnTo>
                        <a:pt x="1" y="58"/>
                      </a:lnTo>
                      <a:lnTo>
                        <a:pt x="5" y="79"/>
                      </a:lnTo>
                      <a:lnTo>
                        <a:pt x="0" y="86"/>
                      </a:lnTo>
                      <a:lnTo>
                        <a:pt x="13" y="96"/>
                      </a:lnTo>
                      <a:lnTo>
                        <a:pt x="21" y="85"/>
                      </a:lnTo>
                      <a:lnTo>
                        <a:pt x="25" y="95"/>
                      </a:lnTo>
                      <a:lnTo>
                        <a:pt x="15" y="113"/>
                      </a:lnTo>
                      <a:lnTo>
                        <a:pt x="18" y="123"/>
                      </a:lnTo>
                      <a:lnTo>
                        <a:pt x="12" y="128"/>
                      </a:lnTo>
                      <a:lnTo>
                        <a:pt x="12" y="137"/>
                      </a:lnTo>
                      <a:lnTo>
                        <a:pt x="22" y="135"/>
                      </a:lnTo>
                      <a:lnTo>
                        <a:pt x="30" y="138"/>
                      </a:lnTo>
                      <a:lnTo>
                        <a:pt x="39" y="150"/>
                      </a:lnTo>
                      <a:lnTo>
                        <a:pt x="51" y="140"/>
                      </a:lnTo>
                      <a:lnTo>
                        <a:pt x="54" y="124"/>
                      </a:lnTo>
                      <a:lnTo>
                        <a:pt x="66" y="103"/>
                      </a:lnTo>
                      <a:lnTo>
                        <a:pt x="92" y="94"/>
                      </a:lnTo>
                      <a:lnTo>
                        <a:pt x="114" y="69"/>
                      </a:lnTo>
                      <a:lnTo>
                        <a:pt x="121" y="54"/>
                      </a:lnTo>
                      <a:lnTo>
                        <a:pt x="117" y="3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F68AB8-9B93-C28C-21DB-42FBAE3A0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5" y="4167188"/>
                  <a:ext cx="158750" cy="266700"/>
                </a:xfrm>
                <a:custGeom>
                  <a:avLst/>
                  <a:gdLst>
                    <a:gd name="T0" fmla="*/ 89 w 100"/>
                    <a:gd name="T1" fmla="*/ 57 h 168"/>
                    <a:gd name="T2" fmla="*/ 81 w 100"/>
                    <a:gd name="T3" fmla="*/ 49 h 168"/>
                    <a:gd name="T4" fmla="*/ 70 w 100"/>
                    <a:gd name="T5" fmla="*/ 37 h 168"/>
                    <a:gd name="T6" fmla="*/ 62 w 100"/>
                    <a:gd name="T7" fmla="*/ 37 h 168"/>
                    <a:gd name="T8" fmla="*/ 62 w 100"/>
                    <a:gd name="T9" fmla="*/ 25 h 168"/>
                    <a:gd name="T10" fmla="*/ 49 w 100"/>
                    <a:gd name="T11" fmla="*/ 9 h 168"/>
                    <a:gd name="T12" fmla="*/ 36 w 100"/>
                    <a:gd name="T13" fmla="*/ 0 h 168"/>
                    <a:gd name="T14" fmla="*/ 19 w 100"/>
                    <a:gd name="T15" fmla="*/ 14 h 168"/>
                    <a:gd name="T16" fmla="*/ 17 w 100"/>
                    <a:gd name="T17" fmla="*/ 23 h 168"/>
                    <a:gd name="T18" fmla="*/ 24 w 100"/>
                    <a:gd name="T19" fmla="*/ 31 h 168"/>
                    <a:gd name="T20" fmla="*/ 19 w 100"/>
                    <a:gd name="T21" fmla="*/ 36 h 168"/>
                    <a:gd name="T22" fmla="*/ 5 w 100"/>
                    <a:gd name="T23" fmla="*/ 40 h 168"/>
                    <a:gd name="T24" fmla="*/ 5 w 100"/>
                    <a:gd name="T25" fmla="*/ 51 h 168"/>
                    <a:gd name="T26" fmla="*/ 0 w 100"/>
                    <a:gd name="T27" fmla="*/ 57 h 168"/>
                    <a:gd name="T28" fmla="*/ 14 w 100"/>
                    <a:gd name="T29" fmla="*/ 75 h 168"/>
                    <a:gd name="T30" fmla="*/ 24 w 100"/>
                    <a:gd name="T31" fmla="*/ 74 h 168"/>
                    <a:gd name="T32" fmla="*/ 29 w 100"/>
                    <a:gd name="T33" fmla="*/ 80 h 168"/>
                    <a:gd name="T34" fmla="*/ 26 w 100"/>
                    <a:gd name="T35" fmla="*/ 90 h 168"/>
                    <a:gd name="T36" fmla="*/ 33 w 100"/>
                    <a:gd name="T37" fmla="*/ 94 h 168"/>
                    <a:gd name="T38" fmla="*/ 38 w 100"/>
                    <a:gd name="T39" fmla="*/ 105 h 168"/>
                    <a:gd name="T40" fmla="*/ 32 w 100"/>
                    <a:gd name="T41" fmla="*/ 113 h 168"/>
                    <a:gd name="T42" fmla="*/ 28 w 100"/>
                    <a:gd name="T43" fmla="*/ 133 h 168"/>
                    <a:gd name="T44" fmla="*/ 33 w 100"/>
                    <a:gd name="T45" fmla="*/ 146 h 168"/>
                    <a:gd name="T46" fmla="*/ 34 w 100"/>
                    <a:gd name="T47" fmla="*/ 156 h 168"/>
                    <a:gd name="T48" fmla="*/ 47 w 100"/>
                    <a:gd name="T49" fmla="*/ 168 h 168"/>
                    <a:gd name="T50" fmla="*/ 58 w 100"/>
                    <a:gd name="T51" fmla="*/ 168 h 168"/>
                    <a:gd name="T52" fmla="*/ 61 w 100"/>
                    <a:gd name="T53" fmla="*/ 164 h 168"/>
                    <a:gd name="T54" fmla="*/ 66 w 100"/>
                    <a:gd name="T55" fmla="*/ 163 h 168"/>
                    <a:gd name="T56" fmla="*/ 76 w 100"/>
                    <a:gd name="T57" fmla="*/ 159 h 168"/>
                    <a:gd name="T58" fmla="*/ 83 w 100"/>
                    <a:gd name="T59" fmla="*/ 153 h 168"/>
                    <a:gd name="T60" fmla="*/ 94 w 100"/>
                    <a:gd name="T61" fmla="*/ 154 h 168"/>
                    <a:gd name="T62" fmla="*/ 100 w 100"/>
                    <a:gd name="T63" fmla="*/ 154 h 168"/>
                    <a:gd name="T64" fmla="*/ 88 w 100"/>
                    <a:gd name="T65" fmla="*/ 133 h 168"/>
                    <a:gd name="T66" fmla="*/ 85 w 100"/>
                    <a:gd name="T67" fmla="*/ 120 h 168"/>
                    <a:gd name="T68" fmla="*/ 78 w 100"/>
                    <a:gd name="T69" fmla="*/ 120 h 168"/>
                    <a:gd name="T70" fmla="*/ 69 w 100"/>
                    <a:gd name="T71" fmla="*/ 102 h 168"/>
                    <a:gd name="T72" fmla="*/ 74 w 100"/>
                    <a:gd name="T73" fmla="*/ 90 h 168"/>
                    <a:gd name="T74" fmla="*/ 72 w 100"/>
                    <a:gd name="T75" fmla="*/ 84 h 168"/>
                    <a:gd name="T76" fmla="*/ 85 w 100"/>
                    <a:gd name="T77" fmla="*/ 79 h 168"/>
                    <a:gd name="T78" fmla="*/ 89 w 100"/>
                    <a:gd name="T79" fmla="*/ 57 h 168"/>
                    <a:gd name="T80" fmla="*/ 89 w 100"/>
                    <a:gd name="T81" fmla="*/ 5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0" h="168">
                      <a:moveTo>
                        <a:pt x="89" y="57"/>
                      </a:moveTo>
                      <a:lnTo>
                        <a:pt x="81" y="49"/>
                      </a:lnTo>
                      <a:lnTo>
                        <a:pt x="70" y="37"/>
                      </a:lnTo>
                      <a:lnTo>
                        <a:pt x="62" y="37"/>
                      </a:lnTo>
                      <a:lnTo>
                        <a:pt x="62" y="25"/>
                      </a:lnTo>
                      <a:lnTo>
                        <a:pt x="49" y="9"/>
                      </a:lnTo>
                      <a:lnTo>
                        <a:pt x="36" y="0"/>
                      </a:lnTo>
                      <a:lnTo>
                        <a:pt x="19" y="14"/>
                      </a:lnTo>
                      <a:lnTo>
                        <a:pt x="17" y="23"/>
                      </a:lnTo>
                      <a:lnTo>
                        <a:pt x="24" y="31"/>
                      </a:lnTo>
                      <a:lnTo>
                        <a:pt x="19" y="36"/>
                      </a:lnTo>
                      <a:lnTo>
                        <a:pt x="5" y="40"/>
                      </a:lnTo>
                      <a:lnTo>
                        <a:pt x="5" y="51"/>
                      </a:lnTo>
                      <a:lnTo>
                        <a:pt x="0" y="57"/>
                      </a:lnTo>
                      <a:lnTo>
                        <a:pt x="14" y="75"/>
                      </a:lnTo>
                      <a:lnTo>
                        <a:pt x="24" y="74"/>
                      </a:lnTo>
                      <a:lnTo>
                        <a:pt x="29" y="80"/>
                      </a:lnTo>
                      <a:lnTo>
                        <a:pt x="26" y="90"/>
                      </a:lnTo>
                      <a:lnTo>
                        <a:pt x="33" y="94"/>
                      </a:lnTo>
                      <a:lnTo>
                        <a:pt x="38" y="105"/>
                      </a:lnTo>
                      <a:lnTo>
                        <a:pt x="32" y="113"/>
                      </a:lnTo>
                      <a:lnTo>
                        <a:pt x="28" y="133"/>
                      </a:lnTo>
                      <a:lnTo>
                        <a:pt x="33" y="146"/>
                      </a:lnTo>
                      <a:lnTo>
                        <a:pt x="34" y="156"/>
                      </a:lnTo>
                      <a:lnTo>
                        <a:pt x="47" y="168"/>
                      </a:lnTo>
                      <a:lnTo>
                        <a:pt x="58" y="168"/>
                      </a:lnTo>
                      <a:lnTo>
                        <a:pt x="61" y="164"/>
                      </a:lnTo>
                      <a:lnTo>
                        <a:pt x="66" y="163"/>
                      </a:lnTo>
                      <a:lnTo>
                        <a:pt x="76" y="159"/>
                      </a:lnTo>
                      <a:lnTo>
                        <a:pt x="83" y="153"/>
                      </a:lnTo>
                      <a:lnTo>
                        <a:pt x="94" y="154"/>
                      </a:lnTo>
                      <a:lnTo>
                        <a:pt x="100" y="154"/>
                      </a:lnTo>
                      <a:lnTo>
                        <a:pt x="88" y="133"/>
                      </a:lnTo>
                      <a:lnTo>
                        <a:pt x="85" y="120"/>
                      </a:lnTo>
                      <a:lnTo>
                        <a:pt x="78" y="120"/>
                      </a:lnTo>
                      <a:lnTo>
                        <a:pt x="69" y="102"/>
                      </a:lnTo>
                      <a:lnTo>
                        <a:pt x="74" y="90"/>
                      </a:lnTo>
                      <a:lnTo>
                        <a:pt x="72" y="84"/>
                      </a:lnTo>
                      <a:lnTo>
                        <a:pt x="85" y="79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F3621AD-ED2C-5770-A392-0670B334BF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637" y="5213351"/>
                  <a:ext cx="280987" cy="309563"/>
                </a:xfrm>
                <a:custGeom>
                  <a:avLst/>
                  <a:gdLst>
                    <a:gd name="T0" fmla="*/ 89 w 177"/>
                    <a:gd name="T1" fmla="*/ 19 h 195"/>
                    <a:gd name="T2" fmla="*/ 88 w 177"/>
                    <a:gd name="T3" fmla="*/ 12 h 195"/>
                    <a:gd name="T4" fmla="*/ 67 w 177"/>
                    <a:gd name="T5" fmla="*/ 0 h 195"/>
                    <a:gd name="T6" fmla="*/ 48 w 177"/>
                    <a:gd name="T7" fmla="*/ 0 h 195"/>
                    <a:gd name="T8" fmla="*/ 13 w 177"/>
                    <a:gd name="T9" fmla="*/ 6 h 195"/>
                    <a:gd name="T10" fmla="*/ 5 w 177"/>
                    <a:gd name="T11" fmla="*/ 28 h 195"/>
                    <a:gd name="T12" fmla="*/ 6 w 177"/>
                    <a:gd name="T13" fmla="*/ 40 h 195"/>
                    <a:gd name="T14" fmla="*/ 0 w 177"/>
                    <a:gd name="T15" fmla="*/ 69 h 195"/>
                    <a:gd name="T16" fmla="*/ 42 w 177"/>
                    <a:gd name="T17" fmla="*/ 107 h 195"/>
                    <a:gd name="T18" fmla="*/ 59 w 177"/>
                    <a:gd name="T19" fmla="*/ 111 h 195"/>
                    <a:gd name="T20" fmla="*/ 86 w 177"/>
                    <a:gd name="T21" fmla="*/ 129 h 195"/>
                    <a:gd name="T22" fmla="*/ 108 w 177"/>
                    <a:gd name="T23" fmla="*/ 138 h 195"/>
                    <a:gd name="T24" fmla="*/ 112 w 177"/>
                    <a:gd name="T25" fmla="*/ 148 h 195"/>
                    <a:gd name="T26" fmla="*/ 96 w 177"/>
                    <a:gd name="T27" fmla="*/ 185 h 195"/>
                    <a:gd name="T28" fmla="*/ 118 w 177"/>
                    <a:gd name="T29" fmla="*/ 191 h 195"/>
                    <a:gd name="T30" fmla="*/ 141 w 177"/>
                    <a:gd name="T31" fmla="*/ 195 h 195"/>
                    <a:gd name="T32" fmla="*/ 157 w 177"/>
                    <a:gd name="T33" fmla="*/ 191 h 195"/>
                    <a:gd name="T34" fmla="*/ 173 w 177"/>
                    <a:gd name="T35" fmla="*/ 172 h 195"/>
                    <a:gd name="T36" fmla="*/ 174 w 177"/>
                    <a:gd name="T37" fmla="*/ 152 h 195"/>
                    <a:gd name="T38" fmla="*/ 176 w 177"/>
                    <a:gd name="T39" fmla="*/ 138 h 195"/>
                    <a:gd name="T40" fmla="*/ 177 w 177"/>
                    <a:gd name="T41" fmla="*/ 124 h 195"/>
                    <a:gd name="T42" fmla="*/ 176 w 177"/>
                    <a:gd name="T43" fmla="*/ 111 h 195"/>
                    <a:gd name="T44" fmla="*/ 168 w 177"/>
                    <a:gd name="T45" fmla="*/ 106 h 195"/>
                    <a:gd name="T46" fmla="*/ 161 w 177"/>
                    <a:gd name="T47" fmla="*/ 111 h 195"/>
                    <a:gd name="T48" fmla="*/ 153 w 177"/>
                    <a:gd name="T49" fmla="*/ 109 h 195"/>
                    <a:gd name="T50" fmla="*/ 150 w 177"/>
                    <a:gd name="T51" fmla="*/ 100 h 195"/>
                    <a:gd name="T52" fmla="*/ 147 w 177"/>
                    <a:gd name="T53" fmla="*/ 78 h 195"/>
                    <a:gd name="T54" fmla="*/ 142 w 177"/>
                    <a:gd name="T55" fmla="*/ 72 h 195"/>
                    <a:gd name="T56" fmla="*/ 127 w 177"/>
                    <a:gd name="T57" fmla="*/ 65 h 195"/>
                    <a:gd name="T58" fmla="*/ 119 w 177"/>
                    <a:gd name="T59" fmla="*/ 70 h 195"/>
                    <a:gd name="T60" fmla="*/ 97 w 177"/>
                    <a:gd name="T61" fmla="*/ 65 h 195"/>
                    <a:gd name="T62" fmla="*/ 95 w 177"/>
                    <a:gd name="T63" fmla="*/ 32 h 195"/>
                    <a:gd name="T64" fmla="*/ 89 w 177"/>
                    <a:gd name="T65" fmla="*/ 19 h 195"/>
                    <a:gd name="T66" fmla="*/ 89 w 177"/>
                    <a:gd name="T67" fmla="*/ 1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7" h="195">
                      <a:moveTo>
                        <a:pt x="89" y="19"/>
                      </a:moveTo>
                      <a:lnTo>
                        <a:pt x="88" y="12"/>
                      </a:lnTo>
                      <a:lnTo>
                        <a:pt x="67" y="0"/>
                      </a:lnTo>
                      <a:lnTo>
                        <a:pt x="48" y="0"/>
                      </a:lnTo>
                      <a:lnTo>
                        <a:pt x="13" y="6"/>
                      </a:lnTo>
                      <a:lnTo>
                        <a:pt x="5" y="28"/>
                      </a:lnTo>
                      <a:lnTo>
                        <a:pt x="6" y="40"/>
                      </a:lnTo>
                      <a:lnTo>
                        <a:pt x="0" y="69"/>
                      </a:lnTo>
                      <a:lnTo>
                        <a:pt x="42" y="107"/>
                      </a:lnTo>
                      <a:lnTo>
                        <a:pt x="59" y="111"/>
                      </a:lnTo>
                      <a:lnTo>
                        <a:pt x="86" y="129"/>
                      </a:lnTo>
                      <a:lnTo>
                        <a:pt x="108" y="138"/>
                      </a:lnTo>
                      <a:lnTo>
                        <a:pt x="112" y="148"/>
                      </a:lnTo>
                      <a:lnTo>
                        <a:pt x="96" y="185"/>
                      </a:lnTo>
                      <a:lnTo>
                        <a:pt x="118" y="191"/>
                      </a:lnTo>
                      <a:lnTo>
                        <a:pt x="141" y="195"/>
                      </a:lnTo>
                      <a:lnTo>
                        <a:pt x="157" y="191"/>
                      </a:lnTo>
                      <a:lnTo>
                        <a:pt x="173" y="172"/>
                      </a:lnTo>
                      <a:lnTo>
                        <a:pt x="174" y="152"/>
                      </a:lnTo>
                      <a:lnTo>
                        <a:pt x="176" y="138"/>
                      </a:lnTo>
                      <a:lnTo>
                        <a:pt x="177" y="124"/>
                      </a:lnTo>
                      <a:lnTo>
                        <a:pt x="176" y="111"/>
                      </a:lnTo>
                      <a:lnTo>
                        <a:pt x="168" y="106"/>
                      </a:lnTo>
                      <a:lnTo>
                        <a:pt x="161" y="111"/>
                      </a:lnTo>
                      <a:lnTo>
                        <a:pt x="153" y="109"/>
                      </a:lnTo>
                      <a:lnTo>
                        <a:pt x="150" y="100"/>
                      </a:lnTo>
                      <a:lnTo>
                        <a:pt x="147" y="78"/>
                      </a:lnTo>
                      <a:lnTo>
                        <a:pt x="142" y="72"/>
                      </a:lnTo>
                      <a:lnTo>
                        <a:pt x="127" y="65"/>
                      </a:lnTo>
                      <a:lnTo>
                        <a:pt x="119" y="70"/>
                      </a:lnTo>
                      <a:lnTo>
                        <a:pt x="97" y="65"/>
                      </a:lnTo>
                      <a:lnTo>
                        <a:pt x="95" y="32"/>
                      </a:lnTo>
                      <a:lnTo>
                        <a:pt x="89" y="19"/>
                      </a:lnTo>
                      <a:lnTo>
                        <a:pt x="89" y="1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BD06E6F-2221-CE68-4B0F-F77D95F09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8762" y="4256088"/>
                  <a:ext cx="138112" cy="157163"/>
                </a:xfrm>
                <a:custGeom>
                  <a:avLst/>
                  <a:gdLst>
                    <a:gd name="T0" fmla="*/ 64 w 87"/>
                    <a:gd name="T1" fmla="*/ 0 h 99"/>
                    <a:gd name="T2" fmla="*/ 48 w 87"/>
                    <a:gd name="T3" fmla="*/ 1 h 99"/>
                    <a:gd name="T4" fmla="*/ 45 w 87"/>
                    <a:gd name="T5" fmla="*/ 6 h 99"/>
                    <a:gd name="T6" fmla="*/ 20 w 87"/>
                    <a:gd name="T7" fmla="*/ 1 h 99"/>
                    <a:gd name="T8" fmla="*/ 16 w 87"/>
                    <a:gd name="T9" fmla="*/ 23 h 99"/>
                    <a:gd name="T10" fmla="*/ 3 w 87"/>
                    <a:gd name="T11" fmla="*/ 28 h 99"/>
                    <a:gd name="T12" fmla="*/ 5 w 87"/>
                    <a:gd name="T13" fmla="*/ 34 h 99"/>
                    <a:gd name="T14" fmla="*/ 0 w 87"/>
                    <a:gd name="T15" fmla="*/ 46 h 99"/>
                    <a:gd name="T16" fmla="*/ 9 w 87"/>
                    <a:gd name="T17" fmla="*/ 64 h 99"/>
                    <a:gd name="T18" fmla="*/ 16 w 87"/>
                    <a:gd name="T19" fmla="*/ 64 h 99"/>
                    <a:gd name="T20" fmla="*/ 19 w 87"/>
                    <a:gd name="T21" fmla="*/ 77 h 99"/>
                    <a:gd name="T22" fmla="*/ 31 w 87"/>
                    <a:gd name="T23" fmla="*/ 98 h 99"/>
                    <a:gd name="T24" fmla="*/ 42 w 87"/>
                    <a:gd name="T25" fmla="*/ 99 h 99"/>
                    <a:gd name="T26" fmla="*/ 44 w 87"/>
                    <a:gd name="T27" fmla="*/ 95 h 99"/>
                    <a:gd name="T28" fmla="*/ 41 w 87"/>
                    <a:gd name="T29" fmla="*/ 90 h 99"/>
                    <a:gd name="T30" fmla="*/ 43 w 87"/>
                    <a:gd name="T31" fmla="*/ 84 h 99"/>
                    <a:gd name="T32" fmla="*/ 51 w 87"/>
                    <a:gd name="T33" fmla="*/ 85 h 99"/>
                    <a:gd name="T34" fmla="*/ 62 w 87"/>
                    <a:gd name="T35" fmla="*/ 83 h 99"/>
                    <a:gd name="T36" fmla="*/ 74 w 87"/>
                    <a:gd name="T37" fmla="*/ 88 h 99"/>
                    <a:gd name="T38" fmla="*/ 78 w 87"/>
                    <a:gd name="T39" fmla="*/ 78 h 99"/>
                    <a:gd name="T40" fmla="*/ 81 w 87"/>
                    <a:gd name="T41" fmla="*/ 68 h 99"/>
                    <a:gd name="T42" fmla="*/ 85 w 87"/>
                    <a:gd name="T43" fmla="*/ 56 h 99"/>
                    <a:gd name="T44" fmla="*/ 77 w 87"/>
                    <a:gd name="T45" fmla="*/ 43 h 99"/>
                    <a:gd name="T46" fmla="*/ 76 w 87"/>
                    <a:gd name="T47" fmla="*/ 27 h 99"/>
                    <a:gd name="T48" fmla="*/ 87 w 87"/>
                    <a:gd name="T49" fmla="*/ 6 h 99"/>
                    <a:gd name="T50" fmla="*/ 64 w 87"/>
                    <a:gd name="T51" fmla="*/ 0 h 99"/>
                    <a:gd name="T52" fmla="*/ 64 w 87"/>
                    <a:gd name="T5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7" h="99">
                      <a:moveTo>
                        <a:pt x="64" y="0"/>
                      </a:moveTo>
                      <a:lnTo>
                        <a:pt x="48" y="1"/>
                      </a:lnTo>
                      <a:lnTo>
                        <a:pt x="45" y="6"/>
                      </a:lnTo>
                      <a:lnTo>
                        <a:pt x="20" y="1"/>
                      </a:lnTo>
                      <a:lnTo>
                        <a:pt x="16" y="23"/>
                      </a:lnTo>
                      <a:lnTo>
                        <a:pt x="3" y="28"/>
                      </a:lnTo>
                      <a:lnTo>
                        <a:pt x="5" y="34"/>
                      </a:lnTo>
                      <a:lnTo>
                        <a:pt x="0" y="46"/>
                      </a:lnTo>
                      <a:lnTo>
                        <a:pt x="9" y="64"/>
                      </a:lnTo>
                      <a:lnTo>
                        <a:pt x="16" y="64"/>
                      </a:lnTo>
                      <a:lnTo>
                        <a:pt x="19" y="77"/>
                      </a:lnTo>
                      <a:lnTo>
                        <a:pt x="31" y="98"/>
                      </a:lnTo>
                      <a:lnTo>
                        <a:pt x="42" y="99"/>
                      </a:lnTo>
                      <a:lnTo>
                        <a:pt x="44" y="95"/>
                      </a:lnTo>
                      <a:lnTo>
                        <a:pt x="41" y="90"/>
                      </a:lnTo>
                      <a:lnTo>
                        <a:pt x="43" y="84"/>
                      </a:lnTo>
                      <a:lnTo>
                        <a:pt x="51" y="85"/>
                      </a:lnTo>
                      <a:lnTo>
                        <a:pt x="62" y="83"/>
                      </a:lnTo>
                      <a:lnTo>
                        <a:pt x="74" y="88"/>
                      </a:lnTo>
                      <a:lnTo>
                        <a:pt x="78" y="78"/>
                      </a:lnTo>
                      <a:lnTo>
                        <a:pt x="81" y="68"/>
                      </a:lnTo>
                      <a:lnTo>
                        <a:pt x="85" y="56"/>
                      </a:lnTo>
                      <a:lnTo>
                        <a:pt x="77" y="43"/>
                      </a:lnTo>
                      <a:lnTo>
                        <a:pt x="76" y="27"/>
                      </a:lnTo>
                      <a:lnTo>
                        <a:pt x="87" y="6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21E0EEC-9D76-AB7F-56C0-92AAE3F5E8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487" y="5618163"/>
                  <a:ext cx="161925" cy="182563"/>
                </a:xfrm>
                <a:custGeom>
                  <a:avLst/>
                  <a:gdLst>
                    <a:gd name="T0" fmla="*/ 102 w 102"/>
                    <a:gd name="T1" fmla="*/ 87 h 115"/>
                    <a:gd name="T2" fmla="*/ 94 w 102"/>
                    <a:gd name="T3" fmla="*/ 73 h 115"/>
                    <a:gd name="T4" fmla="*/ 101 w 102"/>
                    <a:gd name="T5" fmla="*/ 62 h 115"/>
                    <a:gd name="T6" fmla="*/ 87 w 102"/>
                    <a:gd name="T7" fmla="*/ 46 h 115"/>
                    <a:gd name="T8" fmla="*/ 69 w 102"/>
                    <a:gd name="T9" fmla="*/ 33 h 115"/>
                    <a:gd name="T10" fmla="*/ 46 w 102"/>
                    <a:gd name="T11" fmla="*/ 18 h 115"/>
                    <a:gd name="T12" fmla="*/ 38 w 102"/>
                    <a:gd name="T13" fmla="*/ 18 h 115"/>
                    <a:gd name="T14" fmla="*/ 16 w 102"/>
                    <a:gd name="T15" fmla="*/ 0 h 115"/>
                    <a:gd name="T16" fmla="*/ 3 w 102"/>
                    <a:gd name="T17" fmla="*/ 3 h 115"/>
                    <a:gd name="T18" fmla="*/ 1 w 102"/>
                    <a:gd name="T19" fmla="*/ 22 h 115"/>
                    <a:gd name="T20" fmla="*/ 0 w 102"/>
                    <a:gd name="T21" fmla="*/ 46 h 115"/>
                    <a:gd name="T22" fmla="*/ 4 w 102"/>
                    <a:gd name="T23" fmla="*/ 70 h 115"/>
                    <a:gd name="T24" fmla="*/ 1 w 102"/>
                    <a:gd name="T25" fmla="*/ 75 h 115"/>
                    <a:gd name="T26" fmla="*/ 2 w 102"/>
                    <a:gd name="T27" fmla="*/ 91 h 115"/>
                    <a:gd name="T28" fmla="*/ 17 w 102"/>
                    <a:gd name="T29" fmla="*/ 104 h 115"/>
                    <a:gd name="T30" fmla="*/ 30 w 102"/>
                    <a:gd name="T31" fmla="*/ 103 h 115"/>
                    <a:gd name="T32" fmla="*/ 51 w 102"/>
                    <a:gd name="T33" fmla="*/ 113 h 115"/>
                    <a:gd name="T34" fmla="*/ 61 w 102"/>
                    <a:gd name="T35" fmla="*/ 111 h 115"/>
                    <a:gd name="T36" fmla="*/ 76 w 102"/>
                    <a:gd name="T37" fmla="*/ 115 h 115"/>
                    <a:gd name="T38" fmla="*/ 96 w 102"/>
                    <a:gd name="T39" fmla="*/ 102 h 115"/>
                    <a:gd name="T40" fmla="*/ 102 w 102"/>
                    <a:gd name="T41" fmla="*/ 87 h 115"/>
                    <a:gd name="T42" fmla="*/ 102 w 102"/>
                    <a:gd name="T43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2" h="115">
                      <a:moveTo>
                        <a:pt x="102" y="87"/>
                      </a:moveTo>
                      <a:lnTo>
                        <a:pt x="94" y="73"/>
                      </a:lnTo>
                      <a:lnTo>
                        <a:pt x="101" y="62"/>
                      </a:lnTo>
                      <a:lnTo>
                        <a:pt x="87" y="46"/>
                      </a:lnTo>
                      <a:lnTo>
                        <a:pt x="69" y="33"/>
                      </a:lnTo>
                      <a:lnTo>
                        <a:pt x="46" y="18"/>
                      </a:lnTo>
                      <a:lnTo>
                        <a:pt x="38" y="18"/>
                      </a:lnTo>
                      <a:lnTo>
                        <a:pt x="16" y="0"/>
                      </a:lnTo>
                      <a:lnTo>
                        <a:pt x="3" y="3"/>
                      </a:lnTo>
                      <a:lnTo>
                        <a:pt x="1" y="22"/>
                      </a:lnTo>
                      <a:lnTo>
                        <a:pt x="0" y="46"/>
                      </a:lnTo>
                      <a:lnTo>
                        <a:pt x="4" y="70"/>
                      </a:lnTo>
                      <a:lnTo>
                        <a:pt x="1" y="75"/>
                      </a:lnTo>
                      <a:lnTo>
                        <a:pt x="2" y="91"/>
                      </a:lnTo>
                      <a:lnTo>
                        <a:pt x="17" y="104"/>
                      </a:lnTo>
                      <a:lnTo>
                        <a:pt x="30" y="103"/>
                      </a:lnTo>
                      <a:lnTo>
                        <a:pt x="51" y="113"/>
                      </a:lnTo>
                      <a:lnTo>
                        <a:pt x="61" y="111"/>
                      </a:lnTo>
                      <a:lnTo>
                        <a:pt x="76" y="115"/>
                      </a:lnTo>
                      <a:lnTo>
                        <a:pt x="96" y="102"/>
                      </a:lnTo>
                      <a:lnTo>
                        <a:pt x="102" y="87"/>
                      </a:lnTo>
                      <a:lnTo>
                        <a:pt x="102" y="8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B00946-51E2-E821-110E-24FD4AE573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112" y="4024313"/>
                  <a:ext cx="449262" cy="431800"/>
                </a:xfrm>
                <a:custGeom>
                  <a:avLst/>
                  <a:gdLst>
                    <a:gd name="T0" fmla="*/ 275 w 283"/>
                    <a:gd name="T1" fmla="*/ 85 h 272"/>
                    <a:gd name="T2" fmla="*/ 262 w 283"/>
                    <a:gd name="T3" fmla="*/ 66 h 272"/>
                    <a:gd name="T4" fmla="*/ 230 w 283"/>
                    <a:gd name="T5" fmla="*/ 53 h 272"/>
                    <a:gd name="T6" fmla="*/ 241 w 283"/>
                    <a:gd name="T7" fmla="*/ 34 h 272"/>
                    <a:gd name="T8" fmla="*/ 190 w 283"/>
                    <a:gd name="T9" fmla="*/ 36 h 272"/>
                    <a:gd name="T10" fmla="*/ 178 w 283"/>
                    <a:gd name="T11" fmla="*/ 49 h 272"/>
                    <a:gd name="T12" fmla="*/ 151 w 283"/>
                    <a:gd name="T13" fmla="*/ 36 h 272"/>
                    <a:gd name="T14" fmla="*/ 110 w 283"/>
                    <a:gd name="T15" fmla="*/ 38 h 272"/>
                    <a:gd name="T16" fmla="*/ 96 w 283"/>
                    <a:gd name="T17" fmla="*/ 18 h 272"/>
                    <a:gd name="T18" fmla="*/ 75 w 283"/>
                    <a:gd name="T19" fmla="*/ 0 h 272"/>
                    <a:gd name="T20" fmla="*/ 69 w 283"/>
                    <a:gd name="T21" fmla="*/ 19 h 272"/>
                    <a:gd name="T22" fmla="*/ 42 w 283"/>
                    <a:gd name="T23" fmla="*/ 47 h 272"/>
                    <a:gd name="T24" fmla="*/ 43 w 283"/>
                    <a:gd name="T25" fmla="*/ 72 h 272"/>
                    <a:gd name="T26" fmla="*/ 27 w 283"/>
                    <a:gd name="T27" fmla="*/ 55 h 272"/>
                    <a:gd name="T28" fmla="*/ 39 w 283"/>
                    <a:gd name="T29" fmla="*/ 29 h 272"/>
                    <a:gd name="T30" fmla="*/ 44 w 283"/>
                    <a:gd name="T31" fmla="*/ 15 h 272"/>
                    <a:gd name="T32" fmla="*/ 31 w 283"/>
                    <a:gd name="T33" fmla="*/ 13 h 272"/>
                    <a:gd name="T34" fmla="*/ 17 w 283"/>
                    <a:gd name="T35" fmla="*/ 32 h 272"/>
                    <a:gd name="T36" fmla="*/ 7 w 283"/>
                    <a:gd name="T37" fmla="*/ 58 h 272"/>
                    <a:gd name="T38" fmla="*/ 12 w 283"/>
                    <a:gd name="T39" fmla="*/ 74 h 272"/>
                    <a:gd name="T40" fmla="*/ 18 w 283"/>
                    <a:gd name="T41" fmla="*/ 89 h 272"/>
                    <a:gd name="T42" fmla="*/ 16 w 283"/>
                    <a:gd name="T43" fmla="*/ 107 h 272"/>
                    <a:gd name="T44" fmla="*/ 22 w 283"/>
                    <a:gd name="T45" fmla="*/ 115 h 272"/>
                    <a:gd name="T46" fmla="*/ 54 w 283"/>
                    <a:gd name="T47" fmla="*/ 120 h 272"/>
                    <a:gd name="T48" fmla="*/ 80 w 283"/>
                    <a:gd name="T49" fmla="*/ 145 h 272"/>
                    <a:gd name="T50" fmla="*/ 103 w 283"/>
                    <a:gd name="T51" fmla="*/ 143 h 272"/>
                    <a:gd name="T52" fmla="*/ 123 w 283"/>
                    <a:gd name="T53" fmla="*/ 145 h 272"/>
                    <a:gd name="T54" fmla="*/ 113 w 283"/>
                    <a:gd name="T55" fmla="*/ 165 h 272"/>
                    <a:gd name="T56" fmla="*/ 115 w 283"/>
                    <a:gd name="T57" fmla="*/ 198 h 272"/>
                    <a:gd name="T58" fmla="*/ 122 w 283"/>
                    <a:gd name="T59" fmla="*/ 210 h 272"/>
                    <a:gd name="T60" fmla="*/ 118 w 283"/>
                    <a:gd name="T61" fmla="*/ 227 h 272"/>
                    <a:gd name="T62" fmla="*/ 130 w 283"/>
                    <a:gd name="T63" fmla="*/ 259 h 272"/>
                    <a:gd name="T64" fmla="*/ 157 w 283"/>
                    <a:gd name="T65" fmla="*/ 270 h 272"/>
                    <a:gd name="T66" fmla="*/ 177 w 283"/>
                    <a:gd name="T67" fmla="*/ 258 h 272"/>
                    <a:gd name="T68" fmla="*/ 188 w 283"/>
                    <a:gd name="T69" fmla="*/ 244 h 272"/>
                    <a:gd name="T70" fmla="*/ 203 w 283"/>
                    <a:gd name="T71" fmla="*/ 231 h 272"/>
                    <a:gd name="T72" fmla="*/ 182 w 283"/>
                    <a:gd name="T73" fmla="*/ 215 h 272"/>
                    <a:gd name="T74" fmla="*/ 174 w 283"/>
                    <a:gd name="T75" fmla="*/ 193 h 272"/>
                    <a:gd name="T76" fmla="*/ 194 w 283"/>
                    <a:gd name="T77" fmla="*/ 193 h 272"/>
                    <a:gd name="T78" fmla="*/ 216 w 283"/>
                    <a:gd name="T79" fmla="*/ 194 h 272"/>
                    <a:gd name="T80" fmla="*/ 255 w 283"/>
                    <a:gd name="T81" fmla="*/ 181 h 272"/>
                    <a:gd name="T82" fmla="*/ 261 w 283"/>
                    <a:gd name="T83" fmla="*/ 165 h 272"/>
                    <a:gd name="T84" fmla="*/ 252 w 283"/>
                    <a:gd name="T85" fmla="*/ 141 h 272"/>
                    <a:gd name="T86" fmla="*/ 266 w 283"/>
                    <a:gd name="T87" fmla="*/ 126 h 272"/>
                    <a:gd name="T88" fmla="*/ 264 w 283"/>
                    <a:gd name="T89" fmla="*/ 113 h 272"/>
                    <a:gd name="T90" fmla="*/ 283 w 283"/>
                    <a:gd name="T91" fmla="*/ 9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83" h="272">
                      <a:moveTo>
                        <a:pt x="283" y="90"/>
                      </a:moveTo>
                      <a:lnTo>
                        <a:pt x="275" y="85"/>
                      </a:lnTo>
                      <a:lnTo>
                        <a:pt x="265" y="85"/>
                      </a:lnTo>
                      <a:lnTo>
                        <a:pt x="262" y="66"/>
                      </a:lnTo>
                      <a:lnTo>
                        <a:pt x="246" y="54"/>
                      </a:lnTo>
                      <a:lnTo>
                        <a:pt x="230" y="53"/>
                      </a:lnTo>
                      <a:lnTo>
                        <a:pt x="224" y="42"/>
                      </a:lnTo>
                      <a:lnTo>
                        <a:pt x="241" y="34"/>
                      </a:lnTo>
                      <a:lnTo>
                        <a:pt x="216" y="34"/>
                      </a:lnTo>
                      <a:lnTo>
                        <a:pt x="190" y="36"/>
                      </a:lnTo>
                      <a:lnTo>
                        <a:pt x="190" y="42"/>
                      </a:lnTo>
                      <a:lnTo>
                        <a:pt x="178" y="49"/>
                      </a:lnTo>
                      <a:lnTo>
                        <a:pt x="162" y="47"/>
                      </a:lnTo>
                      <a:lnTo>
                        <a:pt x="151" y="36"/>
                      </a:lnTo>
                      <a:lnTo>
                        <a:pt x="128" y="38"/>
                      </a:lnTo>
                      <a:lnTo>
                        <a:pt x="110" y="38"/>
                      </a:lnTo>
                      <a:lnTo>
                        <a:pt x="109" y="31"/>
                      </a:lnTo>
                      <a:lnTo>
                        <a:pt x="96" y="18"/>
                      </a:lnTo>
                      <a:lnTo>
                        <a:pt x="82" y="17"/>
                      </a:lnTo>
                      <a:lnTo>
                        <a:pt x="75" y="0"/>
                      </a:lnTo>
                      <a:lnTo>
                        <a:pt x="67" y="7"/>
                      </a:lnTo>
                      <a:lnTo>
                        <a:pt x="69" y="19"/>
                      </a:lnTo>
                      <a:lnTo>
                        <a:pt x="42" y="29"/>
                      </a:lnTo>
                      <a:lnTo>
                        <a:pt x="42" y="47"/>
                      </a:lnTo>
                      <a:lnTo>
                        <a:pt x="49" y="55"/>
                      </a:lnTo>
                      <a:lnTo>
                        <a:pt x="43" y="72"/>
                      </a:lnTo>
                      <a:lnTo>
                        <a:pt x="34" y="74"/>
                      </a:lnTo>
                      <a:lnTo>
                        <a:pt x="27" y="55"/>
                      </a:lnTo>
                      <a:lnTo>
                        <a:pt x="37" y="41"/>
                      </a:lnTo>
                      <a:lnTo>
                        <a:pt x="39" y="29"/>
                      </a:lnTo>
                      <a:lnTo>
                        <a:pt x="32" y="18"/>
                      </a:lnTo>
                      <a:lnTo>
                        <a:pt x="44" y="15"/>
                      </a:lnTo>
                      <a:lnTo>
                        <a:pt x="45" y="9"/>
                      </a:lnTo>
                      <a:lnTo>
                        <a:pt x="31" y="13"/>
                      </a:lnTo>
                      <a:lnTo>
                        <a:pt x="26" y="25"/>
                      </a:lnTo>
                      <a:lnTo>
                        <a:pt x="17" y="32"/>
                      </a:lnTo>
                      <a:lnTo>
                        <a:pt x="11" y="41"/>
                      </a:lnTo>
                      <a:lnTo>
                        <a:pt x="7" y="58"/>
                      </a:lnTo>
                      <a:lnTo>
                        <a:pt x="0" y="72"/>
                      </a:lnTo>
                      <a:lnTo>
                        <a:pt x="12" y="74"/>
                      </a:lnTo>
                      <a:lnTo>
                        <a:pt x="13" y="84"/>
                      </a:lnTo>
                      <a:lnTo>
                        <a:pt x="18" y="89"/>
                      </a:lnTo>
                      <a:lnTo>
                        <a:pt x="19" y="99"/>
                      </a:lnTo>
                      <a:lnTo>
                        <a:pt x="16" y="107"/>
                      </a:lnTo>
                      <a:lnTo>
                        <a:pt x="17" y="113"/>
                      </a:lnTo>
                      <a:lnTo>
                        <a:pt x="22" y="115"/>
                      </a:lnTo>
                      <a:lnTo>
                        <a:pt x="27" y="123"/>
                      </a:lnTo>
                      <a:lnTo>
                        <a:pt x="54" y="120"/>
                      </a:lnTo>
                      <a:lnTo>
                        <a:pt x="66" y="124"/>
                      </a:lnTo>
                      <a:lnTo>
                        <a:pt x="80" y="145"/>
                      </a:lnTo>
                      <a:lnTo>
                        <a:pt x="88" y="142"/>
                      </a:lnTo>
                      <a:lnTo>
                        <a:pt x="103" y="143"/>
                      </a:lnTo>
                      <a:lnTo>
                        <a:pt x="115" y="140"/>
                      </a:lnTo>
                      <a:lnTo>
                        <a:pt x="123" y="145"/>
                      </a:lnTo>
                      <a:lnTo>
                        <a:pt x="118" y="157"/>
                      </a:lnTo>
                      <a:lnTo>
                        <a:pt x="113" y="165"/>
                      </a:lnTo>
                      <a:lnTo>
                        <a:pt x="111" y="182"/>
                      </a:lnTo>
                      <a:lnTo>
                        <a:pt x="115" y="198"/>
                      </a:lnTo>
                      <a:lnTo>
                        <a:pt x="121" y="204"/>
                      </a:lnTo>
                      <a:lnTo>
                        <a:pt x="122" y="210"/>
                      </a:lnTo>
                      <a:lnTo>
                        <a:pt x="111" y="222"/>
                      </a:lnTo>
                      <a:lnTo>
                        <a:pt x="118" y="227"/>
                      </a:lnTo>
                      <a:lnTo>
                        <a:pt x="124" y="235"/>
                      </a:lnTo>
                      <a:lnTo>
                        <a:pt x="130" y="259"/>
                      </a:lnTo>
                      <a:lnTo>
                        <a:pt x="141" y="272"/>
                      </a:lnTo>
                      <a:lnTo>
                        <a:pt x="157" y="270"/>
                      </a:lnTo>
                      <a:lnTo>
                        <a:pt x="162" y="263"/>
                      </a:lnTo>
                      <a:lnTo>
                        <a:pt x="177" y="258"/>
                      </a:lnTo>
                      <a:lnTo>
                        <a:pt x="186" y="254"/>
                      </a:lnTo>
                      <a:lnTo>
                        <a:pt x="188" y="244"/>
                      </a:lnTo>
                      <a:lnTo>
                        <a:pt x="204" y="237"/>
                      </a:lnTo>
                      <a:lnTo>
                        <a:pt x="203" y="231"/>
                      </a:lnTo>
                      <a:lnTo>
                        <a:pt x="184" y="230"/>
                      </a:lnTo>
                      <a:lnTo>
                        <a:pt x="182" y="215"/>
                      </a:lnTo>
                      <a:lnTo>
                        <a:pt x="183" y="199"/>
                      </a:lnTo>
                      <a:lnTo>
                        <a:pt x="174" y="193"/>
                      </a:lnTo>
                      <a:lnTo>
                        <a:pt x="178" y="190"/>
                      </a:lnTo>
                      <a:lnTo>
                        <a:pt x="194" y="193"/>
                      </a:lnTo>
                      <a:lnTo>
                        <a:pt x="210" y="200"/>
                      </a:lnTo>
                      <a:lnTo>
                        <a:pt x="216" y="194"/>
                      </a:lnTo>
                      <a:lnTo>
                        <a:pt x="231" y="190"/>
                      </a:lnTo>
                      <a:lnTo>
                        <a:pt x="255" y="181"/>
                      </a:lnTo>
                      <a:lnTo>
                        <a:pt x="263" y="173"/>
                      </a:lnTo>
                      <a:lnTo>
                        <a:pt x="261" y="165"/>
                      </a:lnTo>
                      <a:lnTo>
                        <a:pt x="247" y="147"/>
                      </a:lnTo>
                      <a:lnTo>
                        <a:pt x="252" y="141"/>
                      </a:lnTo>
                      <a:lnTo>
                        <a:pt x="252" y="130"/>
                      </a:lnTo>
                      <a:lnTo>
                        <a:pt x="266" y="126"/>
                      </a:lnTo>
                      <a:lnTo>
                        <a:pt x="271" y="121"/>
                      </a:lnTo>
                      <a:lnTo>
                        <a:pt x="264" y="113"/>
                      </a:lnTo>
                      <a:lnTo>
                        <a:pt x="266" y="104"/>
                      </a:lnTo>
                      <a:lnTo>
                        <a:pt x="283" y="90"/>
                      </a:lnTo>
                      <a:lnTo>
                        <a:pt x="283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68F5702-6CEF-CABC-D2BA-E2DBD10653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3000" y="4008438"/>
                  <a:ext cx="4762" cy="476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2 h 3"/>
                    <a:gd name="T4" fmla="*/ 2 w 3"/>
                    <a:gd name="T5" fmla="*/ 1 h 3"/>
                    <a:gd name="T6" fmla="*/ 1 w 3"/>
                    <a:gd name="T7" fmla="*/ 0 h 3"/>
                    <a:gd name="T8" fmla="*/ 0 w 3"/>
                    <a:gd name="T9" fmla="*/ 0 h 3"/>
                    <a:gd name="T10" fmla="*/ 0 w 3"/>
                    <a:gd name="T11" fmla="*/ 1 h 3"/>
                    <a:gd name="T12" fmla="*/ 1 w 3"/>
                    <a:gd name="T13" fmla="*/ 1 h 3"/>
                    <a:gd name="T14" fmla="*/ 2 w 3"/>
                    <a:gd name="T15" fmla="*/ 3 h 3"/>
                    <a:gd name="T16" fmla="*/ 3 w 3"/>
                    <a:gd name="T17" fmla="*/ 3 h 3"/>
                    <a:gd name="T18" fmla="*/ 3 w 3"/>
                    <a:gd name="T19" fmla="*/ 3 h 3"/>
                    <a:gd name="T20" fmla="*/ 3 w 3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2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85D6F6-C3F8-D077-0C7D-6EBE21A9E7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7675" y="6408738"/>
                  <a:ext cx="90487" cy="36513"/>
                </a:xfrm>
                <a:custGeom>
                  <a:avLst/>
                  <a:gdLst>
                    <a:gd name="T0" fmla="*/ 27 w 57"/>
                    <a:gd name="T1" fmla="*/ 20 h 23"/>
                    <a:gd name="T2" fmla="*/ 27 w 57"/>
                    <a:gd name="T3" fmla="*/ 21 h 23"/>
                    <a:gd name="T4" fmla="*/ 28 w 57"/>
                    <a:gd name="T5" fmla="*/ 22 h 23"/>
                    <a:gd name="T6" fmla="*/ 49 w 57"/>
                    <a:gd name="T7" fmla="*/ 16 h 23"/>
                    <a:gd name="T8" fmla="*/ 48 w 57"/>
                    <a:gd name="T9" fmla="*/ 18 h 23"/>
                    <a:gd name="T10" fmla="*/ 49 w 57"/>
                    <a:gd name="T11" fmla="*/ 17 h 23"/>
                    <a:gd name="T12" fmla="*/ 0 w 57"/>
                    <a:gd name="T13" fmla="*/ 12 h 23"/>
                    <a:gd name="T14" fmla="*/ 3 w 57"/>
                    <a:gd name="T15" fmla="*/ 15 h 23"/>
                    <a:gd name="T16" fmla="*/ 2 w 57"/>
                    <a:gd name="T17" fmla="*/ 11 h 23"/>
                    <a:gd name="T18" fmla="*/ 12 w 57"/>
                    <a:gd name="T19" fmla="*/ 4 h 23"/>
                    <a:gd name="T20" fmla="*/ 5 w 57"/>
                    <a:gd name="T21" fmla="*/ 2 h 23"/>
                    <a:gd name="T22" fmla="*/ 8 w 57"/>
                    <a:gd name="T23" fmla="*/ 5 h 23"/>
                    <a:gd name="T24" fmla="*/ 14 w 57"/>
                    <a:gd name="T25" fmla="*/ 8 h 23"/>
                    <a:gd name="T26" fmla="*/ 9 w 57"/>
                    <a:gd name="T27" fmla="*/ 9 h 23"/>
                    <a:gd name="T28" fmla="*/ 13 w 57"/>
                    <a:gd name="T29" fmla="*/ 10 h 23"/>
                    <a:gd name="T30" fmla="*/ 14 w 57"/>
                    <a:gd name="T31" fmla="*/ 10 h 23"/>
                    <a:gd name="T32" fmla="*/ 14 w 57"/>
                    <a:gd name="T33" fmla="*/ 12 h 23"/>
                    <a:gd name="T34" fmla="*/ 7 w 57"/>
                    <a:gd name="T35" fmla="*/ 15 h 23"/>
                    <a:gd name="T36" fmla="*/ 11 w 57"/>
                    <a:gd name="T37" fmla="*/ 21 h 23"/>
                    <a:gd name="T38" fmla="*/ 14 w 57"/>
                    <a:gd name="T39" fmla="*/ 20 h 23"/>
                    <a:gd name="T40" fmla="*/ 16 w 57"/>
                    <a:gd name="T41" fmla="*/ 18 h 23"/>
                    <a:gd name="T42" fmla="*/ 18 w 57"/>
                    <a:gd name="T43" fmla="*/ 16 h 23"/>
                    <a:gd name="T44" fmla="*/ 25 w 57"/>
                    <a:gd name="T45" fmla="*/ 12 h 23"/>
                    <a:gd name="T46" fmla="*/ 28 w 57"/>
                    <a:gd name="T47" fmla="*/ 7 h 23"/>
                    <a:gd name="T48" fmla="*/ 29 w 57"/>
                    <a:gd name="T49" fmla="*/ 4 h 23"/>
                    <a:gd name="T50" fmla="*/ 28 w 57"/>
                    <a:gd name="T51" fmla="*/ 2 h 23"/>
                    <a:gd name="T52" fmla="*/ 22 w 57"/>
                    <a:gd name="T53" fmla="*/ 4 h 23"/>
                    <a:gd name="T54" fmla="*/ 18 w 57"/>
                    <a:gd name="T55" fmla="*/ 2 h 23"/>
                    <a:gd name="T56" fmla="*/ 12 w 57"/>
                    <a:gd name="T57" fmla="*/ 4 h 23"/>
                    <a:gd name="T58" fmla="*/ 14 w 57"/>
                    <a:gd name="T59" fmla="*/ 1 h 23"/>
                    <a:gd name="T60" fmla="*/ 11 w 57"/>
                    <a:gd name="T61" fmla="*/ 0 h 23"/>
                    <a:gd name="T62" fmla="*/ 14 w 57"/>
                    <a:gd name="T63" fmla="*/ 2 h 23"/>
                    <a:gd name="T64" fmla="*/ 36 w 57"/>
                    <a:gd name="T65" fmla="*/ 2 h 23"/>
                    <a:gd name="T66" fmla="*/ 35 w 57"/>
                    <a:gd name="T67" fmla="*/ 9 h 23"/>
                    <a:gd name="T68" fmla="*/ 33 w 57"/>
                    <a:gd name="T69" fmla="*/ 9 h 23"/>
                    <a:gd name="T70" fmla="*/ 28 w 57"/>
                    <a:gd name="T71" fmla="*/ 15 h 23"/>
                    <a:gd name="T72" fmla="*/ 28 w 57"/>
                    <a:gd name="T73" fmla="*/ 19 h 23"/>
                    <a:gd name="T74" fmla="*/ 35 w 57"/>
                    <a:gd name="T75" fmla="*/ 21 h 23"/>
                    <a:gd name="T76" fmla="*/ 39 w 57"/>
                    <a:gd name="T77" fmla="*/ 21 h 23"/>
                    <a:gd name="T78" fmla="*/ 46 w 57"/>
                    <a:gd name="T79" fmla="*/ 19 h 23"/>
                    <a:gd name="T80" fmla="*/ 44 w 57"/>
                    <a:gd name="T81" fmla="*/ 15 h 23"/>
                    <a:gd name="T82" fmla="*/ 53 w 57"/>
                    <a:gd name="T83" fmla="*/ 11 h 23"/>
                    <a:gd name="T84" fmla="*/ 57 w 57"/>
                    <a:gd name="T85" fmla="*/ 9 h 23"/>
                    <a:gd name="T86" fmla="*/ 55 w 57"/>
                    <a:gd name="T87" fmla="*/ 7 h 23"/>
                    <a:gd name="T88" fmla="*/ 54 w 57"/>
                    <a:gd name="T89" fmla="*/ 3 h 23"/>
                    <a:gd name="T90" fmla="*/ 48 w 57"/>
                    <a:gd name="T91" fmla="*/ 3 h 23"/>
                    <a:gd name="T92" fmla="*/ 49 w 57"/>
                    <a:gd name="T93" fmla="*/ 6 h 23"/>
                    <a:gd name="T94" fmla="*/ 44 w 57"/>
                    <a:gd name="T95" fmla="*/ 5 h 23"/>
                    <a:gd name="T96" fmla="*/ 44 w 57"/>
                    <a:gd name="T97" fmla="*/ 3 h 23"/>
                    <a:gd name="T98" fmla="*/ 44 w 57"/>
                    <a:gd name="T99" fmla="*/ 1 h 23"/>
                    <a:gd name="T100" fmla="*/ 36 w 57"/>
                    <a:gd name="T10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" h="23">
                      <a:moveTo>
                        <a:pt x="28" y="22"/>
                      </a:moveTo>
                      <a:lnTo>
                        <a:pt x="28" y="21"/>
                      </a:lnTo>
                      <a:lnTo>
                        <a:pt x="27" y="20"/>
                      </a:lnTo>
                      <a:lnTo>
                        <a:pt x="26" y="19"/>
                      </a:lnTo>
                      <a:lnTo>
                        <a:pt x="27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3"/>
                      </a:lnTo>
                      <a:lnTo>
                        <a:pt x="28" y="22"/>
                      </a:lnTo>
                      <a:lnTo>
                        <a:pt x="28" y="22"/>
                      </a:lnTo>
                      <a:close/>
                      <a:moveTo>
                        <a:pt x="49" y="17"/>
                      </a:moveTo>
                      <a:lnTo>
                        <a:pt x="49" y="16"/>
                      </a:lnTo>
                      <a:lnTo>
                        <a:pt x="48" y="16"/>
                      </a:lnTo>
                      <a:lnTo>
                        <a:pt x="48" y="17"/>
                      </a:lnTo>
                      <a:lnTo>
                        <a:pt x="48" y="18"/>
                      </a:lnTo>
                      <a:lnTo>
                        <a:pt x="50" y="19"/>
                      </a:lnTo>
                      <a:lnTo>
                        <a:pt x="49" y="17"/>
                      </a:lnTo>
                      <a:lnTo>
                        <a:pt x="49" y="17"/>
                      </a:lnTo>
                      <a:close/>
                      <a:moveTo>
                        <a:pt x="1" y="11"/>
                      </a:move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3" y="11"/>
                      </a:lnTo>
                      <a:lnTo>
                        <a:pt x="2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12" y="4"/>
                      </a:moveTo>
                      <a:lnTo>
                        <a:pt x="8" y="3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13" y="7"/>
                      </a:lnTo>
                      <a:lnTo>
                        <a:pt x="14" y="8"/>
                      </a:lnTo>
                      <a:lnTo>
                        <a:pt x="14" y="9"/>
                      </a:lnTo>
                      <a:lnTo>
                        <a:pt x="11" y="9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10" y="10"/>
                      </a:lnTo>
                      <a:lnTo>
                        <a:pt x="13" y="10"/>
                      </a:lnTo>
                      <a:lnTo>
                        <a:pt x="13" y="9"/>
                      </a:lnTo>
                      <a:lnTo>
                        <a:pt x="14" y="9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2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7" y="15"/>
                      </a:lnTo>
                      <a:lnTo>
                        <a:pt x="4" y="18"/>
                      </a:lnTo>
                      <a:lnTo>
                        <a:pt x="8" y="20"/>
                      </a:lnTo>
                      <a:lnTo>
                        <a:pt x="11" y="21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20"/>
                      </a:lnTo>
                      <a:lnTo>
                        <a:pt x="15" y="20"/>
                      </a:lnTo>
                      <a:lnTo>
                        <a:pt x="16" y="20"/>
                      </a:lnTo>
                      <a:lnTo>
                        <a:pt x="16" y="18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8" y="16"/>
                      </a:lnTo>
                      <a:lnTo>
                        <a:pt x="21" y="16"/>
                      </a:lnTo>
                      <a:lnTo>
                        <a:pt x="22" y="15"/>
                      </a:lnTo>
                      <a:lnTo>
                        <a:pt x="25" y="12"/>
                      </a:lnTo>
                      <a:lnTo>
                        <a:pt x="26" y="9"/>
                      </a:lnTo>
                      <a:lnTo>
                        <a:pt x="27" y="8"/>
                      </a:lnTo>
                      <a:lnTo>
                        <a:pt x="28" y="7"/>
                      </a:lnTo>
                      <a:lnTo>
                        <a:pt x="28" y="6"/>
                      </a:lnTo>
                      <a:lnTo>
                        <a:pt x="28" y="5"/>
                      </a:lnTo>
                      <a:lnTo>
                        <a:pt x="29" y="4"/>
                      </a:lnTo>
                      <a:lnTo>
                        <a:pt x="29" y="3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6" y="3"/>
                      </a:lnTo>
                      <a:lnTo>
                        <a:pt x="26" y="2"/>
                      </a:lnTo>
                      <a:lnTo>
                        <a:pt x="22" y="4"/>
                      </a:lnTo>
                      <a:lnTo>
                        <a:pt x="20" y="4"/>
                      </a:lnTo>
                      <a:lnTo>
                        <a:pt x="19" y="3"/>
                      </a:lnTo>
                      <a:lnTo>
                        <a:pt x="18" y="2"/>
                      </a:lnTo>
                      <a:lnTo>
                        <a:pt x="16" y="3"/>
                      </a:lnTo>
                      <a:lnTo>
                        <a:pt x="14" y="5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4" y="2"/>
                      </a:lnTo>
                      <a:close/>
                      <a:moveTo>
                        <a:pt x="36" y="0"/>
                      </a:moveTo>
                      <a:lnTo>
                        <a:pt x="35" y="0"/>
                      </a:lnTo>
                      <a:lnTo>
                        <a:pt x="36" y="2"/>
                      </a:lnTo>
                      <a:lnTo>
                        <a:pt x="33" y="5"/>
                      </a:lnTo>
                      <a:lnTo>
                        <a:pt x="34" y="7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3" y="9"/>
                      </a:lnTo>
                      <a:lnTo>
                        <a:pt x="32" y="10"/>
                      </a:lnTo>
                      <a:lnTo>
                        <a:pt x="31" y="11"/>
                      </a:lnTo>
                      <a:lnTo>
                        <a:pt x="28" y="15"/>
                      </a:lnTo>
                      <a:lnTo>
                        <a:pt x="29" y="15"/>
                      </a:lnTo>
                      <a:lnTo>
                        <a:pt x="28" y="18"/>
                      </a:lnTo>
                      <a:lnTo>
                        <a:pt x="28" y="19"/>
                      </a:lnTo>
                      <a:lnTo>
                        <a:pt x="31" y="22"/>
                      </a:lnTo>
                      <a:lnTo>
                        <a:pt x="35" y="23"/>
                      </a:lnTo>
                      <a:lnTo>
                        <a:pt x="35" y="21"/>
                      </a:lnTo>
                      <a:lnTo>
                        <a:pt x="36" y="21"/>
                      </a:lnTo>
                      <a:lnTo>
                        <a:pt x="38" y="21"/>
                      </a:lnTo>
                      <a:lnTo>
                        <a:pt x="39" y="21"/>
                      </a:lnTo>
                      <a:lnTo>
                        <a:pt x="36" y="17"/>
                      </a:lnTo>
                      <a:lnTo>
                        <a:pt x="37" y="17"/>
                      </a:lnTo>
                      <a:lnTo>
                        <a:pt x="46" y="19"/>
                      </a:lnTo>
                      <a:lnTo>
                        <a:pt x="46" y="17"/>
                      </a:lnTo>
                      <a:lnTo>
                        <a:pt x="45" y="16"/>
                      </a:lnTo>
                      <a:lnTo>
                        <a:pt x="44" y="15"/>
                      </a:lnTo>
                      <a:lnTo>
                        <a:pt x="50" y="13"/>
                      </a:lnTo>
                      <a:lnTo>
                        <a:pt x="52" y="12"/>
                      </a:lnTo>
                      <a:lnTo>
                        <a:pt x="53" y="11"/>
                      </a:lnTo>
                      <a:lnTo>
                        <a:pt x="55" y="10"/>
                      </a:lnTo>
                      <a:lnTo>
                        <a:pt x="57" y="9"/>
                      </a:lnTo>
                      <a:lnTo>
                        <a:pt x="57" y="9"/>
                      </a:lnTo>
                      <a:lnTo>
                        <a:pt x="57" y="8"/>
                      </a:lnTo>
                      <a:lnTo>
                        <a:pt x="56" y="8"/>
                      </a:lnTo>
                      <a:lnTo>
                        <a:pt x="55" y="7"/>
                      </a:lnTo>
                      <a:lnTo>
                        <a:pt x="55" y="6"/>
                      </a:lnTo>
                      <a:lnTo>
                        <a:pt x="56" y="6"/>
                      </a:lnTo>
                      <a:lnTo>
                        <a:pt x="54" y="3"/>
                      </a:lnTo>
                      <a:lnTo>
                        <a:pt x="53" y="2"/>
                      </a:lnTo>
                      <a:lnTo>
                        <a:pt x="49" y="3"/>
                      </a:lnTo>
                      <a:lnTo>
                        <a:pt x="48" y="3"/>
                      </a:lnTo>
                      <a:lnTo>
                        <a:pt x="48" y="4"/>
                      </a:lnTo>
                      <a:lnTo>
                        <a:pt x="48" y="5"/>
                      </a:lnTo>
                      <a:lnTo>
                        <a:pt x="49" y="6"/>
                      </a:lnTo>
                      <a:lnTo>
                        <a:pt x="50" y="7"/>
                      </a:lnTo>
                      <a:lnTo>
                        <a:pt x="49" y="7"/>
                      </a:lnTo>
                      <a:lnTo>
                        <a:pt x="44" y="5"/>
                      </a:lnTo>
                      <a:lnTo>
                        <a:pt x="44" y="5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5" y="2"/>
                      </a:lnTo>
                      <a:lnTo>
                        <a:pt x="44" y="1"/>
                      </a:lnTo>
                      <a:lnTo>
                        <a:pt x="42" y="0"/>
                      </a:lnTo>
                      <a:lnTo>
                        <a:pt x="39" y="1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4F7BB-B798-9F86-961F-691B67AD4D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6050" y="4021138"/>
                  <a:ext cx="6350" cy="9525"/>
                </a:xfrm>
                <a:custGeom>
                  <a:avLst/>
                  <a:gdLst>
                    <a:gd name="T0" fmla="*/ 1 w 4"/>
                    <a:gd name="T1" fmla="*/ 6 h 6"/>
                    <a:gd name="T2" fmla="*/ 3 w 4"/>
                    <a:gd name="T3" fmla="*/ 5 h 6"/>
                    <a:gd name="T4" fmla="*/ 4 w 4"/>
                    <a:gd name="T5" fmla="*/ 1 h 6"/>
                    <a:gd name="T6" fmla="*/ 3 w 4"/>
                    <a:gd name="T7" fmla="*/ 0 h 6"/>
                    <a:gd name="T8" fmla="*/ 2 w 4"/>
                    <a:gd name="T9" fmla="*/ 1 h 6"/>
                    <a:gd name="T10" fmla="*/ 1 w 4"/>
                    <a:gd name="T11" fmla="*/ 3 h 6"/>
                    <a:gd name="T12" fmla="*/ 1 w 4"/>
                    <a:gd name="T13" fmla="*/ 5 h 6"/>
                    <a:gd name="T14" fmla="*/ 0 w 4"/>
                    <a:gd name="T15" fmla="*/ 6 h 6"/>
                    <a:gd name="T16" fmla="*/ 1 w 4"/>
                    <a:gd name="T17" fmla="*/ 6 h 6"/>
                    <a:gd name="T18" fmla="*/ 1 w 4"/>
                    <a:gd name="T1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1" y="6"/>
                      </a:moveTo>
                      <a:lnTo>
                        <a:pt x="3" y="5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A4F9C05-DF1C-33B1-8485-A2DE7C118D3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48113" y="4054476"/>
                  <a:ext cx="47625" cy="47625"/>
                </a:xfrm>
                <a:custGeom>
                  <a:avLst/>
                  <a:gdLst>
                    <a:gd name="T0" fmla="*/ 19 w 30"/>
                    <a:gd name="T1" fmla="*/ 29 h 30"/>
                    <a:gd name="T2" fmla="*/ 19 w 30"/>
                    <a:gd name="T3" fmla="*/ 28 h 30"/>
                    <a:gd name="T4" fmla="*/ 19 w 30"/>
                    <a:gd name="T5" fmla="*/ 27 h 30"/>
                    <a:gd name="T6" fmla="*/ 20 w 30"/>
                    <a:gd name="T7" fmla="*/ 25 h 30"/>
                    <a:gd name="T8" fmla="*/ 19 w 30"/>
                    <a:gd name="T9" fmla="*/ 23 h 30"/>
                    <a:gd name="T10" fmla="*/ 19 w 30"/>
                    <a:gd name="T11" fmla="*/ 21 h 30"/>
                    <a:gd name="T12" fmla="*/ 19 w 30"/>
                    <a:gd name="T13" fmla="*/ 19 h 30"/>
                    <a:gd name="T14" fmla="*/ 19 w 30"/>
                    <a:gd name="T15" fmla="*/ 16 h 30"/>
                    <a:gd name="T16" fmla="*/ 20 w 30"/>
                    <a:gd name="T17" fmla="*/ 15 h 30"/>
                    <a:gd name="T18" fmla="*/ 22 w 30"/>
                    <a:gd name="T19" fmla="*/ 13 h 30"/>
                    <a:gd name="T20" fmla="*/ 18 w 30"/>
                    <a:gd name="T21" fmla="*/ 13 h 30"/>
                    <a:gd name="T22" fmla="*/ 16 w 30"/>
                    <a:gd name="T23" fmla="*/ 14 h 30"/>
                    <a:gd name="T24" fmla="*/ 12 w 30"/>
                    <a:gd name="T25" fmla="*/ 14 h 30"/>
                    <a:gd name="T26" fmla="*/ 10 w 30"/>
                    <a:gd name="T27" fmla="*/ 14 h 30"/>
                    <a:gd name="T28" fmla="*/ 8 w 30"/>
                    <a:gd name="T29" fmla="*/ 14 h 30"/>
                    <a:gd name="T30" fmla="*/ 6 w 30"/>
                    <a:gd name="T31" fmla="*/ 15 h 30"/>
                    <a:gd name="T32" fmla="*/ 6 w 30"/>
                    <a:gd name="T33" fmla="*/ 15 h 30"/>
                    <a:gd name="T34" fmla="*/ 8 w 30"/>
                    <a:gd name="T35" fmla="*/ 16 h 30"/>
                    <a:gd name="T36" fmla="*/ 9 w 30"/>
                    <a:gd name="T37" fmla="*/ 17 h 30"/>
                    <a:gd name="T38" fmla="*/ 10 w 30"/>
                    <a:gd name="T39" fmla="*/ 18 h 30"/>
                    <a:gd name="T40" fmla="*/ 10 w 30"/>
                    <a:gd name="T41" fmla="*/ 19 h 30"/>
                    <a:gd name="T42" fmla="*/ 9 w 30"/>
                    <a:gd name="T43" fmla="*/ 26 h 30"/>
                    <a:gd name="T44" fmla="*/ 8 w 30"/>
                    <a:gd name="T45" fmla="*/ 27 h 30"/>
                    <a:gd name="T46" fmla="*/ 6 w 30"/>
                    <a:gd name="T47" fmla="*/ 27 h 30"/>
                    <a:gd name="T48" fmla="*/ 5 w 30"/>
                    <a:gd name="T49" fmla="*/ 28 h 30"/>
                    <a:gd name="T50" fmla="*/ 0 w 30"/>
                    <a:gd name="T51" fmla="*/ 30 h 30"/>
                    <a:gd name="T52" fmla="*/ 3 w 30"/>
                    <a:gd name="T53" fmla="*/ 30 h 30"/>
                    <a:gd name="T54" fmla="*/ 6 w 30"/>
                    <a:gd name="T55" fmla="*/ 30 h 30"/>
                    <a:gd name="T56" fmla="*/ 15 w 30"/>
                    <a:gd name="T57" fmla="*/ 30 h 30"/>
                    <a:gd name="T58" fmla="*/ 19 w 30"/>
                    <a:gd name="T59" fmla="*/ 29 h 30"/>
                    <a:gd name="T60" fmla="*/ 19 w 30"/>
                    <a:gd name="T61" fmla="*/ 29 h 30"/>
                    <a:gd name="T62" fmla="*/ 26 w 30"/>
                    <a:gd name="T63" fmla="*/ 4 h 30"/>
                    <a:gd name="T64" fmla="*/ 30 w 30"/>
                    <a:gd name="T65" fmla="*/ 2 h 30"/>
                    <a:gd name="T66" fmla="*/ 30 w 30"/>
                    <a:gd name="T67" fmla="*/ 0 h 30"/>
                    <a:gd name="T68" fmla="*/ 29 w 30"/>
                    <a:gd name="T69" fmla="*/ 0 h 30"/>
                    <a:gd name="T70" fmla="*/ 26 w 30"/>
                    <a:gd name="T71" fmla="*/ 2 h 30"/>
                    <a:gd name="T72" fmla="*/ 25 w 30"/>
                    <a:gd name="T73" fmla="*/ 4 h 30"/>
                    <a:gd name="T74" fmla="*/ 25 w 30"/>
                    <a:gd name="T75" fmla="*/ 4 h 30"/>
                    <a:gd name="T76" fmla="*/ 26 w 30"/>
                    <a:gd name="T7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30">
                      <a:moveTo>
                        <a:pt x="19" y="29"/>
                      </a:moveTo>
                      <a:lnTo>
                        <a:pt x="19" y="28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9" y="23"/>
                      </a:lnTo>
                      <a:lnTo>
                        <a:pt x="19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20" y="15"/>
                      </a:lnTo>
                      <a:lnTo>
                        <a:pt x="22" y="13"/>
                      </a:lnTo>
                      <a:lnTo>
                        <a:pt x="18" y="13"/>
                      </a:lnTo>
                      <a:lnTo>
                        <a:pt x="16" y="14"/>
                      </a:lnTo>
                      <a:lnTo>
                        <a:pt x="12" y="14"/>
                      </a:lnTo>
                      <a:lnTo>
                        <a:pt x="10" y="14"/>
                      </a:lnTo>
                      <a:lnTo>
                        <a:pt x="8" y="14"/>
                      </a:lnTo>
                      <a:lnTo>
                        <a:pt x="6" y="15"/>
                      </a:lnTo>
                      <a:lnTo>
                        <a:pt x="6" y="15"/>
                      </a:lnTo>
                      <a:lnTo>
                        <a:pt x="8" y="16"/>
                      </a:lnTo>
                      <a:lnTo>
                        <a:pt x="9" y="17"/>
                      </a:lnTo>
                      <a:lnTo>
                        <a:pt x="10" y="18"/>
                      </a:lnTo>
                      <a:lnTo>
                        <a:pt x="10" y="19"/>
                      </a:lnTo>
                      <a:lnTo>
                        <a:pt x="9" y="26"/>
                      </a:lnTo>
                      <a:lnTo>
                        <a:pt x="8" y="27"/>
                      </a:lnTo>
                      <a:lnTo>
                        <a:pt x="6" y="27"/>
                      </a:lnTo>
                      <a:lnTo>
                        <a:pt x="5" y="28"/>
                      </a:ln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6" y="30"/>
                      </a:lnTo>
                      <a:lnTo>
                        <a:pt x="15" y="30"/>
                      </a:lnTo>
                      <a:lnTo>
                        <a:pt x="19" y="29"/>
                      </a:lnTo>
                      <a:lnTo>
                        <a:pt x="19" y="29"/>
                      </a:lnTo>
                      <a:close/>
                      <a:moveTo>
                        <a:pt x="26" y="4"/>
                      </a:moveTo>
                      <a:lnTo>
                        <a:pt x="30" y="2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6" y="2"/>
                      </a:lnTo>
                      <a:lnTo>
                        <a:pt x="25" y="4"/>
                      </a:lnTo>
                      <a:lnTo>
                        <a:pt x="25" y="4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F0D4C9A-60BD-1879-C517-37F66E9FEB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71925" y="3979863"/>
                  <a:ext cx="9525" cy="25400"/>
                </a:xfrm>
                <a:custGeom>
                  <a:avLst/>
                  <a:gdLst>
                    <a:gd name="T0" fmla="*/ 0 w 6"/>
                    <a:gd name="T1" fmla="*/ 16 h 16"/>
                    <a:gd name="T2" fmla="*/ 0 w 6"/>
                    <a:gd name="T3" fmla="*/ 16 h 16"/>
                    <a:gd name="T4" fmla="*/ 0 w 6"/>
                    <a:gd name="T5" fmla="*/ 15 h 16"/>
                    <a:gd name="T6" fmla="*/ 0 w 6"/>
                    <a:gd name="T7" fmla="*/ 15 h 16"/>
                    <a:gd name="T8" fmla="*/ 0 w 6"/>
                    <a:gd name="T9" fmla="*/ 15 h 16"/>
                    <a:gd name="T10" fmla="*/ 0 w 6"/>
                    <a:gd name="T11" fmla="*/ 15 h 16"/>
                    <a:gd name="T12" fmla="*/ 0 w 6"/>
                    <a:gd name="T13" fmla="*/ 14 h 16"/>
                    <a:gd name="T14" fmla="*/ 0 w 6"/>
                    <a:gd name="T15" fmla="*/ 14 h 16"/>
                    <a:gd name="T16" fmla="*/ 0 w 6"/>
                    <a:gd name="T17" fmla="*/ 15 h 16"/>
                    <a:gd name="T18" fmla="*/ 0 w 6"/>
                    <a:gd name="T19" fmla="*/ 15 h 16"/>
                    <a:gd name="T20" fmla="*/ 0 w 6"/>
                    <a:gd name="T21" fmla="*/ 15 h 16"/>
                    <a:gd name="T22" fmla="*/ 0 w 6"/>
                    <a:gd name="T23" fmla="*/ 15 h 16"/>
                    <a:gd name="T24" fmla="*/ 0 w 6"/>
                    <a:gd name="T25" fmla="*/ 16 h 16"/>
                    <a:gd name="T26" fmla="*/ 0 w 6"/>
                    <a:gd name="T27" fmla="*/ 16 h 16"/>
                    <a:gd name="T28" fmla="*/ 0 w 6"/>
                    <a:gd name="T29" fmla="*/ 16 h 16"/>
                    <a:gd name="T30" fmla="*/ 0 w 6"/>
                    <a:gd name="T31" fmla="*/ 16 h 16"/>
                    <a:gd name="T32" fmla="*/ 3 w 6"/>
                    <a:gd name="T33" fmla="*/ 8 h 16"/>
                    <a:gd name="T34" fmla="*/ 3 w 6"/>
                    <a:gd name="T35" fmla="*/ 7 h 16"/>
                    <a:gd name="T36" fmla="*/ 4 w 6"/>
                    <a:gd name="T37" fmla="*/ 7 h 16"/>
                    <a:gd name="T38" fmla="*/ 4 w 6"/>
                    <a:gd name="T39" fmla="*/ 7 h 16"/>
                    <a:gd name="T40" fmla="*/ 4 w 6"/>
                    <a:gd name="T41" fmla="*/ 7 h 16"/>
                    <a:gd name="T42" fmla="*/ 3 w 6"/>
                    <a:gd name="T43" fmla="*/ 6 h 16"/>
                    <a:gd name="T44" fmla="*/ 3 w 6"/>
                    <a:gd name="T45" fmla="*/ 6 h 16"/>
                    <a:gd name="T46" fmla="*/ 3 w 6"/>
                    <a:gd name="T47" fmla="*/ 7 h 16"/>
                    <a:gd name="T48" fmla="*/ 2 w 6"/>
                    <a:gd name="T49" fmla="*/ 7 h 16"/>
                    <a:gd name="T50" fmla="*/ 2 w 6"/>
                    <a:gd name="T51" fmla="*/ 7 h 16"/>
                    <a:gd name="T52" fmla="*/ 2 w 6"/>
                    <a:gd name="T53" fmla="*/ 8 h 16"/>
                    <a:gd name="T54" fmla="*/ 2 w 6"/>
                    <a:gd name="T55" fmla="*/ 8 h 16"/>
                    <a:gd name="T56" fmla="*/ 2 w 6"/>
                    <a:gd name="T57" fmla="*/ 8 h 16"/>
                    <a:gd name="T58" fmla="*/ 2 w 6"/>
                    <a:gd name="T59" fmla="*/ 8 h 16"/>
                    <a:gd name="T60" fmla="*/ 2 w 6"/>
                    <a:gd name="T61" fmla="*/ 8 h 16"/>
                    <a:gd name="T62" fmla="*/ 2 w 6"/>
                    <a:gd name="T63" fmla="*/ 8 h 16"/>
                    <a:gd name="T64" fmla="*/ 2 w 6"/>
                    <a:gd name="T65" fmla="*/ 8 h 16"/>
                    <a:gd name="T66" fmla="*/ 2 w 6"/>
                    <a:gd name="T67" fmla="*/ 8 h 16"/>
                    <a:gd name="T68" fmla="*/ 2 w 6"/>
                    <a:gd name="T69" fmla="*/ 8 h 16"/>
                    <a:gd name="T70" fmla="*/ 2 w 6"/>
                    <a:gd name="T71" fmla="*/ 8 h 16"/>
                    <a:gd name="T72" fmla="*/ 2 w 6"/>
                    <a:gd name="T73" fmla="*/ 8 h 16"/>
                    <a:gd name="T74" fmla="*/ 2 w 6"/>
                    <a:gd name="T75" fmla="*/ 8 h 16"/>
                    <a:gd name="T76" fmla="*/ 3 w 6"/>
                    <a:gd name="T77" fmla="*/ 8 h 16"/>
                    <a:gd name="T78" fmla="*/ 3 w 6"/>
                    <a:gd name="T79" fmla="*/ 8 h 16"/>
                    <a:gd name="T80" fmla="*/ 4 w 6"/>
                    <a:gd name="T81" fmla="*/ 5 h 16"/>
                    <a:gd name="T82" fmla="*/ 5 w 6"/>
                    <a:gd name="T83" fmla="*/ 4 h 16"/>
                    <a:gd name="T84" fmla="*/ 6 w 6"/>
                    <a:gd name="T85" fmla="*/ 1 h 16"/>
                    <a:gd name="T86" fmla="*/ 5 w 6"/>
                    <a:gd name="T87" fmla="*/ 0 h 16"/>
                    <a:gd name="T88" fmla="*/ 4 w 6"/>
                    <a:gd name="T89" fmla="*/ 0 h 16"/>
                    <a:gd name="T90" fmla="*/ 3 w 6"/>
                    <a:gd name="T91" fmla="*/ 0 h 16"/>
                    <a:gd name="T92" fmla="*/ 2 w 6"/>
                    <a:gd name="T93" fmla="*/ 1 h 16"/>
                    <a:gd name="T94" fmla="*/ 2 w 6"/>
                    <a:gd name="T95" fmla="*/ 3 h 16"/>
                    <a:gd name="T96" fmla="*/ 4 w 6"/>
                    <a:gd name="T97" fmla="*/ 5 h 16"/>
                    <a:gd name="T98" fmla="*/ 4 w 6"/>
                    <a:gd name="T99" fmla="*/ 5 h 16"/>
                    <a:gd name="T100" fmla="*/ 4 w 6"/>
                    <a:gd name="T101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" h="16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  <a:moveTo>
                        <a:pt x="3" y="8"/>
                      </a:move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  <a:moveTo>
                        <a:pt x="4" y="5"/>
                      </a:moveTo>
                      <a:lnTo>
                        <a:pt x="5" y="4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791B57-82D7-C97E-E655-5A07B901FE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9075" y="3981451"/>
                  <a:ext cx="6350" cy="7938"/>
                </a:xfrm>
                <a:custGeom>
                  <a:avLst/>
                  <a:gdLst>
                    <a:gd name="T0" fmla="*/ 3 w 4"/>
                    <a:gd name="T1" fmla="*/ 5 h 5"/>
                    <a:gd name="T2" fmla="*/ 4 w 4"/>
                    <a:gd name="T3" fmla="*/ 4 h 5"/>
                    <a:gd name="T4" fmla="*/ 3 w 4"/>
                    <a:gd name="T5" fmla="*/ 3 h 5"/>
                    <a:gd name="T6" fmla="*/ 2 w 4"/>
                    <a:gd name="T7" fmla="*/ 0 h 5"/>
                    <a:gd name="T8" fmla="*/ 0 w 4"/>
                    <a:gd name="T9" fmla="*/ 0 h 5"/>
                    <a:gd name="T10" fmla="*/ 0 w 4"/>
                    <a:gd name="T11" fmla="*/ 4 h 5"/>
                    <a:gd name="T12" fmla="*/ 1 w 4"/>
                    <a:gd name="T13" fmla="*/ 4 h 5"/>
                    <a:gd name="T14" fmla="*/ 3 w 4"/>
                    <a:gd name="T15" fmla="*/ 5 h 5"/>
                    <a:gd name="T16" fmla="*/ 3 w 4"/>
                    <a:gd name="T17" fmla="*/ 5 h 5"/>
                    <a:gd name="T18" fmla="*/ 3 w 4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3" y="5"/>
                      </a:moveTo>
                      <a:lnTo>
                        <a:pt x="4" y="4"/>
                      </a:lnTo>
                      <a:lnTo>
                        <a:pt x="3" y="3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99C38F-8B1F-5318-BA8A-8B0CB2169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5100" y="3894138"/>
                  <a:ext cx="6350" cy="14288"/>
                </a:xfrm>
                <a:custGeom>
                  <a:avLst/>
                  <a:gdLst>
                    <a:gd name="T0" fmla="*/ 3 w 4"/>
                    <a:gd name="T1" fmla="*/ 8 h 9"/>
                    <a:gd name="T2" fmla="*/ 4 w 4"/>
                    <a:gd name="T3" fmla="*/ 6 h 9"/>
                    <a:gd name="T4" fmla="*/ 4 w 4"/>
                    <a:gd name="T5" fmla="*/ 2 h 9"/>
                    <a:gd name="T6" fmla="*/ 3 w 4"/>
                    <a:gd name="T7" fmla="*/ 1 h 9"/>
                    <a:gd name="T8" fmla="*/ 0 w 4"/>
                    <a:gd name="T9" fmla="*/ 0 h 9"/>
                    <a:gd name="T10" fmla="*/ 0 w 4"/>
                    <a:gd name="T11" fmla="*/ 1 h 9"/>
                    <a:gd name="T12" fmla="*/ 0 w 4"/>
                    <a:gd name="T13" fmla="*/ 2 h 9"/>
                    <a:gd name="T14" fmla="*/ 1 w 4"/>
                    <a:gd name="T15" fmla="*/ 5 h 9"/>
                    <a:gd name="T16" fmla="*/ 1 w 4"/>
                    <a:gd name="T17" fmla="*/ 9 h 9"/>
                    <a:gd name="T18" fmla="*/ 3 w 4"/>
                    <a:gd name="T1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9">
                      <a:moveTo>
                        <a:pt x="3" y="8"/>
                      </a:move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1" y="9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E52880C-3BD4-FC62-1A53-C23191D2C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625" y="3951288"/>
                  <a:ext cx="4762" cy="14288"/>
                </a:xfrm>
                <a:custGeom>
                  <a:avLst/>
                  <a:gdLst>
                    <a:gd name="T0" fmla="*/ 3 w 3"/>
                    <a:gd name="T1" fmla="*/ 7 h 9"/>
                    <a:gd name="T2" fmla="*/ 3 w 3"/>
                    <a:gd name="T3" fmla="*/ 2 h 9"/>
                    <a:gd name="T4" fmla="*/ 3 w 3"/>
                    <a:gd name="T5" fmla="*/ 0 h 9"/>
                    <a:gd name="T6" fmla="*/ 3 w 3"/>
                    <a:gd name="T7" fmla="*/ 0 h 9"/>
                    <a:gd name="T8" fmla="*/ 2 w 3"/>
                    <a:gd name="T9" fmla="*/ 2 h 9"/>
                    <a:gd name="T10" fmla="*/ 0 w 3"/>
                    <a:gd name="T11" fmla="*/ 4 h 9"/>
                    <a:gd name="T12" fmla="*/ 0 w 3"/>
                    <a:gd name="T13" fmla="*/ 6 h 9"/>
                    <a:gd name="T14" fmla="*/ 0 w 3"/>
                    <a:gd name="T15" fmla="*/ 8 h 9"/>
                    <a:gd name="T16" fmla="*/ 2 w 3"/>
                    <a:gd name="T17" fmla="*/ 9 h 9"/>
                    <a:gd name="T18" fmla="*/ 3 w 3"/>
                    <a:gd name="T19" fmla="*/ 7 h 9"/>
                    <a:gd name="T20" fmla="*/ 3 w 3"/>
                    <a:gd name="T2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9">
                      <a:moveTo>
                        <a:pt x="3" y="7"/>
                      </a:move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D23D72-81E9-502F-AC93-E17D21D19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8563" y="4019551"/>
                  <a:ext cx="4762" cy="9525"/>
                </a:xfrm>
                <a:custGeom>
                  <a:avLst/>
                  <a:gdLst>
                    <a:gd name="T0" fmla="*/ 3 w 3"/>
                    <a:gd name="T1" fmla="*/ 4 h 6"/>
                    <a:gd name="T2" fmla="*/ 3 w 3"/>
                    <a:gd name="T3" fmla="*/ 1 h 6"/>
                    <a:gd name="T4" fmla="*/ 0 w 3"/>
                    <a:gd name="T5" fmla="*/ 0 h 6"/>
                    <a:gd name="T6" fmla="*/ 0 w 3"/>
                    <a:gd name="T7" fmla="*/ 1 h 6"/>
                    <a:gd name="T8" fmla="*/ 0 w 3"/>
                    <a:gd name="T9" fmla="*/ 2 h 6"/>
                    <a:gd name="T10" fmla="*/ 2 w 3"/>
                    <a:gd name="T11" fmla="*/ 2 h 6"/>
                    <a:gd name="T12" fmla="*/ 2 w 3"/>
                    <a:gd name="T13" fmla="*/ 3 h 6"/>
                    <a:gd name="T14" fmla="*/ 2 w 3"/>
                    <a:gd name="T15" fmla="*/ 5 h 6"/>
                    <a:gd name="T16" fmla="*/ 2 w 3"/>
                    <a:gd name="T17" fmla="*/ 6 h 6"/>
                    <a:gd name="T18" fmla="*/ 3 w 3"/>
                    <a:gd name="T19" fmla="*/ 4 h 6"/>
                    <a:gd name="T20" fmla="*/ 3 w 3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3" y="4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7" name="Asia">
                <a:extLst>
                  <a:ext uri="{FF2B5EF4-FFF2-40B4-BE49-F238E27FC236}">
                    <a16:creationId xmlns:a16="http://schemas.microsoft.com/office/drawing/2014/main" id="{0E895774-AEC6-5A17-F73D-89162C1D8B4C}"/>
                  </a:ext>
                </a:extLst>
              </p:cNvPr>
              <p:cNvGrpSpPr/>
              <p:nvPr/>
            </p:nvGrpSpPr>
            <p:grpSpPr>
              <a:xfrm>
                <a:off x="4286728" y="2193405"/>
                <a:ext cx="2549880" cy="2016661"/>
                <a:chOff x="6551612" y="1595438"/>
                <a:chExt cx="4144963" cy="3278188"/>
              </a:xfrm>
              <a:grpFill/>
            </p:grpSpPr>
            <p:sp>
              <p:nvSpPr>
  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4E8FC18-7D9E-122B-CF92-8D44EA9429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0" y="3028951"/>
                  <a:ext cx="428625" cy="347663"/>
                </a:xfrm>
                <a:custGeom>
                  <a:avLst/>
                  <a:gdLst>
                    <a:gd name="T0" fmla="*/ 245 w 270"/>
                    <a:gd name="T1" fmla="*/ 26 h 219"/>
                    <a:gd name="T2" fmla="*/ 221 w 270"/>
                    <a:gd name="T3" fmla="*/ 35 h 219"/>
                    <a:gd name="T4" fmla="*/ 207 w 270"/>
                    <a:gd name="T5" fmla="*/ 42 h 219"/>
                    <a:gd name="T6" fmla="*/ 194 w 270"/>
                    <a:gd name="T7" fmla="*/ 14 h 219"/>
                    <a:gd name="T8" fmla="*/ 189 w 270"/>
                    <a:gd name="T9" fmla="*/ 6 h 219"/>
                    <a:gd name="T10" fmla="*/ 170 w 270"/>
                    <a:gd name="T11" fmla="*/ 9 h 219"/>
                    <a:gd name="T12" fmla="*/ 168 w 270"/>
                    <a:gd name="T13" fmla="*/ 22 h 219"/>
                    <a:gd name="T14" fmla="*/ 153 w 270"/>
                    <a:gd name="T15" fmla="*/ 32 h 219"/>
                    <a:gd name="T16" fmla="*/ 133 w 270"/>
                    <a:gd name="T17" fmla="*/ 36 h 219"/>
                    <a:gd name="T18" fmla="*/ 110 w 270"/>
                    <a:gd name="T19" fmla="*/ 27 h 219"/>
                    <a:gd name="T20" fmla="*/ 93 w 270"/>
                    <a:gd name="T21" fmla="*/ 27 h 219"/>
                    <a:gd name="T22" fmla="*/ 81 w 270"/>
                    <a:gd name="T23" fmla="*/ 28 h 219"/>
                    <a:gd name="T24" fmla="*/ 66 w 270"/>
                    <a:gd name="T25" fmla="*/ 53 h 219"/>
                    <a:gd name="T26" fmla="*/ 42 w 270"/>
                    <a:gd name="T27" fmla="*/ 64 h 219"/>
                    <a:gd name="T28" fmla="*/ 26 w 270"/>
                    <a:gd name="T29" fmla="*/ 78 h 219"/>
                    <a:gd name="T30" fmla="*/ 2 w 270"/>
                    <a:gd name="T31" fmla="*/ 98 h 219"/>
                    <a:gd name="T32" fmla="*/ 9 w 270"/>
                    <a:gd name="T33" fmla="*/ 120 h 219"/>
                    <a:gd name="T34" fmla="*/ 14 w 270"/>
                    <a:gd name="T35" fmla="*/ 152 h 219"/>
                    <a:gd name="T36" fmla="*/ 34 w 270"/>
                    <a:gd name="T37" fmla="*/ 170 h 219"/>
                    <a:gd name="T38" fmla="*/ 23 w 270"/>
                    <a:gd name="T39" fmla="*/ 208 h 219"/>
                    <a:gd name="T40" fmla="*/ 79 w 270"/>
                    <a:gd name="T41" fmla="*/ 216 h 219"/>
                    <a:gd name="T42" fmla="*/ 95 w 270"/>
                    <a:gd name="T43" fmla="*/ 213 h 219"/>
                    <a:gd name="T44" fmla="*/ 133 w 270"/>
                    <a:gd name="T45" fmla="*/ 206 h 219"/>
                    <a:gd name="T46" fmla="*/ 139 w 270"/>
                    <a:gd name="T47" fmla="*/ 172 h 219"/>
                    <a:gd name="T48" fmla="*/ 155 w 270"/>
                    <a:gd name="T49" fmla="*/ 166 h 219"/>
                    <a:gd name="T50" fmla="*/ 177 w 270"/>
                    <a:gd name="T51" fmla="*/ 165 h 219"/>
                    <a:gd name="T52" fmla="*/ 180 w 270"/>
                    <a:gd name="T53" fmla="*/ 144 h 219"/>
                    <a:gd name="T54" fmla="*/ 197 w 270"/>
                    <a:gd name="T55" fmla="*/ 124 h 219"/>
                    <a:gd name="T56" fmla="*/ 204 w 270"/>
                    <a:gd name="T57" fmla="*/ 109 h 219"/>
                    <a:gd name="T58" fmla="*/ 205 w 270"/>
                    <a:gd name="T59" fmla="*/ 91 h 219"/>
                    <a:gd name="T60" fmla="*/ 207 w 270"/>
                    <a:gd name="T61" fmla="*/ 69 h 219"/>
                    <a:gd name="T62" fmla="*/ 209 w 270"/>
                    <a:gd name="T63" fmla="*/ 48 h 219"/>
                    <a:gd name="T64" fmla="*/ 250 w 270"/>
                    <a:gd name="T65" fmla="*/ 40 h 219"/>
                    <a:gd name="T66" fmla="*/ 270 w 270"/>
                    <a:gd name="T67" fmla="*/ 33 h 219"/>
                    <a:gd name="T68" fmla="*/ 265 w 270"/>
                    <a:gd name="T69" fmla="*/ 26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70" h="219">
                      <a:moveTo>
                        <a:pt x="265" y="26"/>
                      </a:moveTo>
                      <a:lnTo>
                        <a:pt x="245" y="26"/>
                      </a:lnTo>
                      <a:lnTo>
                        <a:pt x="231" y="24"/>
                      </a:lnTo>
                      <a:lnTo>
                        <a:pt x="221" y="35"/>
                      </a:lnTo>
                      <a:lnTo>
                        <a:pt x="213" y="38"/>
                      </a:lnTo>
                      <a:lnTo>
                        <a:pt x="207" y="42"/>
                      </a:lnTo>
                      <a:lnTo>
                        <a:pt x="198" y="34"/>
                      </a:lnTo>
                      <a:lnTo>
                        <a:pt x="194" y="14"/>
                      </a:lnTo>
                      <a:lnTo>
                        <a:pt x="189" y="13"/>
                      </a:lnTo>
                      <a:lnTo>
                        <a:pt x="189" y="6"/>
                      </a:lnTo>
                      <a:lnTo>
                        <a:pt x="176" y="0"/>
                      </a:lnTo>
                      <a:lnTo>
                        <a:pt x="170" y="9"/>
                      </a:lnTo>
                      <a:lnTo>
                        <a:pt x="171" y="18"/>
                      </a:lnTo>
                      <a:lnTo>
                        <a:pt x="168" y="22"/>
                      </a:lnTo>
                      <a:lnTo>
                        <a:pt x="157" y="21"/>
                      </a:lnTo>
                      <a:lnTo>
                        <a:pt x="153" y="32"/>
                      </a:lnTo>
                      <a:lnTo>
                        <a:pt x="146" y="27"/>
                      </a:lnTo>
                      <a:lnTo>
                        <a:pt x="133" y="36"/>
                      </a:lnTo>
                      <a:lnTo>
                        <a:pt x="126" y="32"/>
                      </a:lnTo>
                      <a:lnTo>
                        <a:pt x="110" y="27"/>
                      </a:lnTo>
                      <a:lnTo>
                        <a:pt x="99" y="27"/>
                      </a:lnTo>
                      <a:lnTo>
                        <a:pt x="93" y="27"/>
                      </a:lnTo>
                      <a:lnTo>
                        <a:pt x="82" y="20"/>
                      </a:lnTo>
                      <a:lnTo>
                        <a:pt x="81" y="28"/>
                      </a:lnTo>
                      <a:lnTo>
                        <a:pt x="66" y="33"/>
                      </a:lnTo>
                      <a:lnTo>
                        <a:pt x="66" y="53"/>
                      </a:lnTo>
                      <a:lnTo>
                        <a:pt x="57" y="60"/>
                      </a:lnTo>
                      <a:lnTo>
                        <a:pt x="42" y="64"/>
                      </a:lnTo>
                      <a:lnTo>
                        <a:pt x="41" y="75"/>
                      </a:lnTo>
                      <a:lnTo>
                        <a:pt x="26" y="78"/>
                      </a:lnTo>
                      <a:lnTo>
                        <a:pt x="4" y="69"/>
                      </a:lnTo>
                      <a:lnTo>
                        <a:pt x="2" y="98"/>
                      </a:lnTo>
                      <a:lnTo>
                        <a:pt x="0" y="116"/>
                      </a:lnTo>
                      <a:lnTo>
                        <a:pt x="9" y="120"/>
                      </a:lnTo>
                      <a:lnTo>
                        <a:pt x="4" y="133"/>
                      </a:lnTo>
                      <a:lnTo>
                        <a:pt x="14" y="152"/>
                      </a:lnTo>
                      <a:lnTo>
                        <a:pt x="18" y="167"/>
                      </a:lnTo>
                      <a:lnTo>
                        <a:pt x="34" y="170"/>
                      </a:lnTo>
                      <a:lnTo>
                        <a:pt x="38" y="185"/>
                      </a:lnTo>
                      <a:lnTo>
                        <a:pt x="23" y="208"/>
                      </a:lnTo>
                      <a:lnTo>
                        <a:pt x="60" y="219"/>
                      </a:lnTo>
                      <a:lnTo>
                        <a:pt x="79" y="216"/>
                      </a:lnTo>
                      <a:lnTo>
                        <a:pt x="91" y="219"/>
                      </a:lnTo>
                      <a:lnTo>
                        <a:pt x="95" y="213"/>
                      </a:lnTo>
                      <a:lnTo>
                        <a:pt x="109" y="215"/>
                      </a:lnTo>
                      <a:lnTo>
                        <a:pt x="133" y="206"/>
                      </a:lnTo>
                      <a:lnTo>
                        <a:pt x="131" y="185"/>
                      </a:lnTo>
                      <a:lnTo>
                        <a:pt x="139" y="172"/>
                      </a:lnTo>
                      <a:lnTo>
                        <a:pt x="154" y="172"/>
                      </a:lnTo>
                      <a:lnTo>
                        <a:pt x="155" y="166"/>
                      </a:lnTo>
                      <a:lnTo>
                        <a:pt x="170" y="163"/>
                      </a:lnTo>
                      <a:lnTo>
                        <a:pt x="177" y="165"/>
                      </a:lnTo>
                      <a:lnTo>
                        <a:pt x="184" y="158"/>
                      </a:lnTo>
                      <a:lnTo>
                        <a:pt x="180" y="144"/>
                      </a:lnTo>
                      <a:lnTo>
                        <a:pt x="186" y="129"/>
                      </a:lnTo>
                      <a:lnTo>
                        <a:pt x="197" y="124"/>
                      </a:lnTo>
                      <a:lnTo>
                        <a:pt x="186" y="108"/>
                      </a:lnTo>
                      <a:lnTo>
                        <a:pt x="204" y="109"/>
                      </a:lnTo>
                      <a:lnTo>
                        <a:pt x="208" y="100"/>
                      </a:lnTo>
                      <a:lnTo>
                        <a:pt x="205" y="91"/>
                      </a:lnTo>
                      <a:lnTo>
                        <a:pt x="213" y="81"/>
                      </a:lnTo>
                      <a:lnTo>
                        <a:pt x="207" y="69"/>
                      </a:lnTo>
                      <a:lnTo>
                        <a:pt x="200" y="58"/>
                      </a:lnTo>
                      <a:lnTo>
                        <a:pt x="209" y="48"/>
                      </a:lnTo>
                      <a:lnTo>
                        <a:pt x="229" y="43"/>
                      </a:lnTo>
                      <a:lnTo>
                        <a:pt x="250" y="40"/>
                      </a:lnTo>
                      <a:lnTo>
                        <a:pt x="259" y="36"/>
                      </a:lnTo>
                      <a:lnTo>
                        <a:pt x="270" y="33"/>
                      </a:lnTo>
                      <a:lnTo>
                        <a:pt x="265" y="26"/>
                      </a:lnTo>
                      <a:lnTo>
                        <a:pt x="265" y="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E663685-4071-F383-0111-0B5F8B112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5562" y="3500438"/>
                  <a:ext cx="155575" cy="133350"/>
                </a:xfrm>
                <a:custGeom>
                  <a:avLst/>
                  <a:gdLst>
                    <a:gd name="T0" fmla="*/ 93 w 98"/>
                    <a:gd name="T1" fmla="*/ 8 h 84"/>
                    <a:gd name="T2" fmla="*/ 87 w 98"/>
                    <a:gd name="T3" fmla="*/ 0 h 84"/>
                    <a:gd name="T4" fmla="*/ 76 w 98"/>
                    <a:gd name="T5" fmla="*/ 14 h 84"/>
                    <a:gd name="T6" fmla="*/ 63 w 98"/>
                    <a:gd name="T7" fmla="*/ 30 h 84"/>
                    <a:gd name="T8" fmla="*/ 50 w 98"/>
                    <a:gd name="T9" fmla="*/ 46 h 84"/>
                    <a:gd name="T10" fmla="*/ 38 w 98"/>
                    <a:gd name="T11" fmla="*/ 45 h 84"/>
                    <a:gd name="T12" fmla="*/ 21 w 98"/>
                    <a:gd name="T13" fmla="*/ 44 h 84"/>
                    <a:gd name="T14" fmla="*/ 5 w 98"/>
                    <a:gd name="T15" fmla="*/ 48 h 84"/>
                    <a:gd name="T16" fmla="*/ 4 w 98"/>
                    <a:gd name="T17" fmla="*/ 41 h 84"/>
                    <a:gd name="T18" fmla="*/ 0 w 98"/>
                    <a:gd name="T19" fmla="*/ 43 h 84"/>
                    <a:gd name="T20" fmla="*/ 1 w 98"/>
                    <a:gd name="T21" fmla="*/ 49 h 84"/>
                    <a:gd name="T22" fmla="*/ 12 w 98"/>
                    <a:gd name="T23" fmla="*/ 72 h 84"/>
                    <a:gd name="T24" fmla="*/ 74 w 98"/>
                    <a:gd name="T25" fmla="*/ 84 h 84"/>
                    <a:gd name="T26" fmla="*/ 78 w 98"/>
                    <a:gd name="T27" fmla="*/ 80 h 84"/>
                    <a:gd name="T28" fmla="*/ 78 w 98"/>
                    <a:gd name="T29" fmla="*/ 69 h 84"/>
                    <a:gd name="T30" fmla="*/ 83 w 98"/>
                    <a:gd name="T31" fmla="*/ 60 h 84"/>
                    <a:gd name="T32" fmla="*/ 82 w 98"/>
                    <a:gd name="T33" fmla="*/ 51 h 84"/>
                    <a:gd name="T34" fmla="*/ 91 w 98"/>
                    <a:gd name="T35" fmla="*/ 45 h 84"/>
                    <a:gd name="T36" fmla="*/ 86 w 98"/>
                    <a:gd name="T37" fmla="*/ 42 h 84"/>
                    <a:gd name="T38" fmla="*/ 87 w 98"/>
                    <a:gd name="T39" fmla="*/ 26 h 84"/>
                    <a:gd name="T40" fmla="*/ 98 w 98"/>
                    <a:gd name="T41" fmla="*/ 26 h 84"/>
                    <a:gd name="T42" fmla="*/ 93 w 98"/>
                    <a:gd name="T43" fmla="*/ 8 h 84"/>
                    <a:gd name="T44" fmla="*/ 93 w 98"/>
                    <a:gd name="T45" fmla="*/ 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8" h="84">
                      <a:moveTo>
                        <a:pt x="93" y="8"/>
                      </a:moveTo>
                      <a:lnTo>
                        <a:pt x="87" y="0"/>
                      </a:lnTo>
                      <a:lnTo>
                        <a:pt x="76" y="14"/>
                      </a:lnTo>
                      <a:lnTo>
                        <a:pt x="63" y="30"/>
                      </a:lnTo>
                      <a:lnTo>
                        <a:pt x="50" y="46"/>
                      </a:lnTo>
                      <a:lnTo>
                        <a:pt x="38" y="45"/>
                      </a:lnTo>
                      <a:lnTo>
                        <a:pt x="21" y="44"/>
                      </a:lnTo>
                      <a:lnTo>
                        <a:pt x="5" y="48"/>
                      </a:lnTo>
                      <a:lnTo>
                        <a:pt x="4" y="41"/>
                      </a:lnTo>
                      <a:lnTo>
                        <a:pt x="0" y="43"/>
                      </a:lnTo>
                      <a:lnTo>
                        <a:pt x="1" y="49"/>
                      </a:lnTo>
                      <a:lnTo>
                        <a:pt x="12" y="72"/>
                      </a:lnTo>
                      <a:lnTo>
                        <a:pt x="74" y="84"/>
                      </a:lnTo>
                      <a:lnTo>
                        <a:pt x="78" y="80"/>
                      </a:lnTo>
                      <a:lnTo>
                        <a:pt x="78" y="69"/>
                      </a:lnTo>
                      <a:lnTo>
                        <a:pt x="83" y="60"/>
                      </a:lnTo>
                      <a:lnTo>
                        <a:pt x="82" y="51"/>
                      </a:lnTo>
                      <a:lnTo>
                        <a:pt x="91" y="45"/>
                      </a:lnTo>
                      <a:lnTo>
                        <a:pt x="86" y="42"/>
                      </a:lnTo>
                      <a:lnTo>
                        <a:pt x="87" y="26"/>
                      </a:lnTo>
                      <a:lnTo>
                        <a:pt x="98" y="26"/>
                      </a:lnTo>
                      <a:lnTo>
                        <a:pt x="93" y="8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F0B0F9E-7392-FDE8-7E61-87D9CFE2A7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2662" y="2925763"/>
                  <a:ext cx="104775" cy="93663"/>
                </a:xfrm>
                <a:custGeom>
                  <a:avLst/>
                  <a:gdLst>
                    <a:gd name="T0" fmla="*/ 66 w 66"/>
                    <a:gd name="T1" fmla="*/ 58 h 59"/>
                    <a:gd name="T2" fmla="*/ 62 w 66"/>
                    <a:gd name="T3" fmla="*/ 42 h 59"/>
                    <a:gd name="T4" fmla="*/ 53 w 66"/>
                    <a:gd name="T5" fmla="*/ 37 h 59"/>
                    <a:gd name="T6" fmla="*/ 44 w 66"/>
                    <a:gd name="T7" fmla="*/ 32 h 59"/>
                    <a:gd name="T8" fmla="*/ 47 w 66"/>
                    <a:gd name="T9" fmla="*/ 24 h 59"/>
                    <a:gd name="T10" fmla="*/ 36 w 66"/>
                    <a:gd name="T11" fmla="*/ 16 h 59"/>
                    <a:gd name="T12" fmla="*/ 39 w 66"/>
                    <a:gd name="T13" fmla="*/ 10 h 59"/>
                    <a:gd name="T14" fmla="*/ 31 w 66"/>
                    <a:gd name="T15" fmla="*/ 6 h 59"/>
                    <a:gd name="T16" fmla="*/ 25 w 66"/>
                    <a:gd name="T17" fmla="*/ 0 h 59"/>
                    <a:gd name="T18" fmla="*/ 0 w 66"/>
                    <a:gd name="T19" fmla="*/ 4 h 59"/>
                    <a:gd name="T20" fmla="*/ 5 w 66"/>
                    <a:gd name="T21" fmla="*/ 11 h 59"/>
                    <a:gd name="T22" fmla="*/ 5 w 66"/>
                    <a:gd name="T23" fmla="*/ 23 h 59"/>
                    <a:gd name="T24" fmla="*/ 20 w 66"/>
                    <a:gd name="T25" fmla="*/ 29 h 59"/>
                    <a:gd name="T26" fmla="*/ 29 w 66"/>
                    <a:gd name="T27" fmla="*/ 35 h 59"/>
                    <a:gd name="T28" fmla="*/ 33 w 66"/>
                    <a:gd name="T29" fmla="*/ 35 h 59"/>
                    <a:gd name="T30" fmla="*/ 40 w 66"/>
                    <a:gd name="T31" fmla="*/ 41 h 59"/>
                    <a:gd name="T32" fmla="*/ 48 w 66"/>
                    <a:gd name="T33" fmla="*/ 41 h 59"/>
                    <a:gd name="T34" fmla="*/ 49 w 66"/>
                    <a:gd name="T35" fmla="*/ 45 h 59"/>
                    <a:gd name="T36" fmla="*/ 60 w 66"/>
                    <a:gd name="T37" fmla="*/ 59 h 59"/>
                    <a:gd name="T38" fmla="*/ 66 w 66"/>
                    <a:gd name="T39" fmla="*/ 58 h 59"/>
                    <a:gd name="T40" fmla="*/ 66 w 66"/>
                    <a:gd name="T41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6" h="59">
                      <a:moveTo>
                        <a:pt x="66" y="58"/>
                      </a:moveTo>
                      <a:lnTo>
                        <a:pt x="62" y="42"/>
                      </a:lnTo>
                      <a:lnTo>
                        <a:pt x="53" y="37"/>
                      </a:lnTo>
                      <a:lnTo>
                        <a:pt x="44" y="32"/>
                      </a:lnTo>
                      <a:lnTo>
                        <a:pt x="47" y="24"/>
                      </a:lnTo>
                      <a:lnTo>
                        <a:pt x="36" y="16"/>
                      </a:lnTo>
                      <a:lnTo>
                        <a:pt x="39" y="10"/>
                      </a:lnTo>
                      <a:lnTo>
                        <a:pt x="31" y="6"/>
                      </a:lnTo>
                      <a:lnTo>
                        <a:pt x="25" y="0"/>
                      </a:lnTo>
                      <a:lnTo>
                        <a:pt x="0" y="4"/>
                      </a:lnTo>
                      <a:lnTo>
                        <a:pt x="5" y="11"/>
                      </a:lnTo>
                      <a:lnTo>
                        <a:pt x="5" y="23"/>
                      </a:lnTo>
                      <a:lnTo>
                        <a:pt x="20" y="29"/>
                      </a:lnTo>
                      <a:lnTo>
                        <a:pt x="29" y="35"/>
                      </a:lnTo>
                      <a:lnTo>
                        <a:pt x="33" y="35"/>
                      </a:lnTo>
                      <a:lnTo>
                        <a:pt x="40" y="41"/>
                      </a:lnTo>
                      <a:lnTo>
                        <a:pt x="48" y="41"/>
                      </a:lnTo>
                      <a:lnTo>
                        <a:pt x="49" y="45"/>
                      </a:lnTo>
                      <a:lnTo>
                        <a:pt x="60" y="59"/>
                      </a:lnTo>
                      <a:lnTo>
                        <a:pt x="66" y="58"/>
                      </a:lnTo>
                      <a:lnTo>
                        <a:pt x="66" y="5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8164F79-37E8-9D27-41AA-3FAD60F696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372350" y="2901951"/>
                  <a:ext cx="174625" cy="134938"/>
                </a:xfrm>
                <a:custGeom>
                  <a:avLst/>
                  <a:gdLst>
                    <a:gd name="T0" fmla="*/ 8 w 110"/>
                    <a:gd name="T1" fmla="*/ 50 h 85"/>
                    <a:gd name="T2" fmla="*/ 4 w 110"/>
                    <a:gd name="T3" fmla="*/ 50 h 85"/>
                    <a:gd name="T4" fmla="*/ 8 w 110"/>
                    <a:gd name="T5" fmla="*/ 60 h 85"/>
                    <a:gd name="T6" fmla="*/ 21 w 110"/>
                    <a:gd name="T7" fmla="*/ 71 h 85"/>
                    <a:gd name="T8" fmla="*/ 35 w 110"/>
                    <a:gd name="T9" fmla="*/ 74 h 85"/>
                    <a:gd name="T10" fmla="*/ 24 w 110"/>
                    <a:gd name="T11" fmla="*/ 60 h 85"/>
                    <a:gd name="T12" fmla="*/ 23 w 110"/>
                    <a:gd name="T13" fmla="*/ 56 h 85"/>
                    <a:gd name="T14" fmla="*/ 15 w 110"/>
                    <a:gd name="T15" fmla="*/ 56 h 85"/>
                    <a:gd name="T16" fmla="*/ 8 w 110"/>
                    <a:gd name="T17" fmla="*/ 50 h 85"/>
                    <a:gd name="T18" fmla="*/ 8 w 110"/>
                    <a:gd name="T19" fmla="*/ 50 h 85"/>
                    <a:gd name="T20" fmla="*/ 47 w 110"/>
                    <a:gd name="T21" fmla="*/ 15 h 85"/>
                    <a:gd name="T22" fmla="*/ 31 w 110"/>
                    <a:gd name="T23" fmla="*/ 1 h 85"/>
                    <a:gd name="T24" fmla="*/ 25 w 110"/>
                    <a:gd name="T25" fmla="*/ 0 h 85"/>
                    <a:gd name="T26" fmla="*/ 21 w 110"/>
                    <a:gd name="T27" fmla="*/ 4 h 85"/>
                    <a:gd name="T28" fmla="*/ 33 w 110"/>
                    <a:gd name="T29" fmla="*/ 17 h 85"/>
                    <a:gd name="T30" fmla="*/ 31 w 110"/>
                    <a:gd name="T31" fmla="*/ 19 h 85"/>
                    <a:gd name="T32" fmla="*/ 21 w 110"/>
                    <a:gd name="T33" fmla="*/ 18 h 85"/>
                    <a:gd name="T34" fmla="*/ 5 w 110"/>
                    <a:gd name="T35" fmla="*/ 11 h 85"/>
                    <a:gd name="T36" fmla="*/ 0 w 110"/>
                    <a:gd name="T37" fmla="*/ 15 h 85"/>
                    <a:gd name="T38" fmla="*/ 6 w 110"/>
                    <a:gd name="T39" fmla="*/ 21 h 85"/>
                    <a:gd name="T40" fmla="*/ 14 w 110"/>
                    <a:gd name="T41" fmla="*/ 25 h 85"/>
                    <a:gd name="T42" fmla="*/ 11 w 110"/>
                    <a:gd name="T43" fmla="*/ 31 h 85"/>
                    <a:gd name="T44" fmla="*/ 22 w 110"/>
                    <a:gd name="T45" fmla="*/ 39 h 85"/>
                    <a:gd name="T46" fmla="*/ 19 w 110"/>
                    <a:gd name="T47" fmla="*/ 47 h 85"/>
                    <a:gd name="T48" fmla="*/ 28 w 110"/>
                    <a:gd name="T49" fmla="*/ 52 h 85"/>
                    <a:gd name="T50" fmla="*/ 37 w 110"/>
                    <a:gd name="T51" fmla="*/ 57 h 85"/>
                    <a:gd name="T52" fmla="*/ 41 w 110"/>
                    <a:gd name="T53" fmla="*/ 73 h 85"/>
                    <a:gd name="T54" fmla="*/ 61 w 110"/>
                    <a:gd name="T55" fmla="*/ 56 h 85"/>
                    <a:gd name="T56" fmla="*/ 68 w 110"/>
                    <a:gd name="T57" fmla="*/ 54 h 85"/>
                    <a:gd name="T58" fmla="*/ 75 w 110"/>
                    <a:gd name="T59" fmla="*/ 61 h 85"/>
                    <a:gd name="T60" fmla="*/ 71 w 110"/>
                    <a:gd name="T61" fmla="*/ 73 h 85"/>
                    <a:gd name="T62" fmla="*/ 85 w 110"/>
                    <a:gd name="T63" fmla="*/ 85 h 85"/>
                    <a:gd name="T64" fmla="*/ 90 w 110"/>
                    <a:gd name="T65" fmla="*/ 84 h 85"/>
                    <a:gd name="T66" fmla="*/ 87 w 110"/>
                    <a:gd name="T67" fmla="*/ 72 h 85"/>
                    <a:gd name="T68" fmla="*/ 93 w 110"/>
                    <a:gd name="T69" fmla="*/ 66 h 85"/>
                    <a:gd name="T70" fmla="*/ 94 w 110"/>
                    <a:gd name="T71" fmla="*/ 58 h 85"/>
                    <a:gd name="T72" fmla="*/ 94 w 110"/>
                    <a:gd name="T73" fmla="*/ 39 h 85"/>
                    <a:gd name="T74" fmla="*/ 110 w 110"/>
                    <a:gd name="T75" fmla="*/ 37 h 85"/>
                    <a:gd name="T76" fmla="*/ 103 w 110"/>
                    <a:gd name="T77" fmla="*/ 32 h 85"/>
                    <a:gd name="T78" fmla="*/ 93 w 110"/>
                    <a:gd name="T79" fmla="*/ 31 h 85"/>
                    <a:gd name="T80" fmla="*/ 80 w 110"/>
                    <a:gd name="T81" fmla="*/ 14 h 85"/>
                    <a:gd name="T82" fmla="*/ 67 w 110"/>
                    <a:gd name="T83" fmla="*/ 2 h 85"/>
                    <a:gd name="T84" fmla="*/ 67 w 110"/>
                    <a:gd name="T85" fmla="*/ 2 h 85"/>
                    <a:gd name="T86" fmla="*/ 58 w 110"/>
                    <a:gd name="T87" fmla="*/ 11 h 85"/>
                    <a:gd name="T88" fmla="*/ 56 w 110"/>
                    <a:gd name="T89" fmla="*/ 17 h 85"/>
                    <a:gd name="T90" fmla="*/ 47 w 110"/>
                    <a:gd name="T91" fmla="*/ 15 h 85"/>
                    <a:gd name="T92" fmla="*/ 47 w 110"/>
                    <a:gd name="T93" fmla="*/ 1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0" h="85">
                      <a:moveTo>
                        <a:pt x="8" y="50"/>
                      </a:moveTo>
                      <a:lnTo>
                        <a:pt x="4" y="50"/>
                      </a:lnTo>
                      <a:lnTo>
                        <a:pt x="8" y="60"/>
                      </a:lnTo>
                      <a:lnTo>
                        <a:pt x="21" y="71"/>
                      </a:lnTo>
                      <a:lnTo>
                        <a:pt x="35" y="74"/>
                      </a:lnTo>
                      <a:lnTo>
                        <a:pt x="24" y="60"/>
                      </a:lnTo>
                      <a:lnTo>
                        <a:pt x="23" y="56"/>
                      </a:lnTo>
                      <a:lnTo>
                        <a:pt x="15" y="56"/>
                      </a:lnTo>
                      <a:lnTo>
                        <a:pt x="8" y="50"/>
                      </a:lnTo>
                      <a:lnTo>
                        <a:pt x="8" y="50"/>
                      </a:lnTo>
                      <a:close/>
                      <a:moveTo>
                        <a:pt x="47" y="15"/>
                      </a:moveTo>
                      <a:lnTo>
                        <a:pt x="31" y="1"/>
                      </a:lnTo>
                      <a:lnTo>
                        <a:pt x="25" y="0"/>
                      </a:lnTo>
                      <a:lnTo>
                        <a:pt x="21" y="4"/>
                      </a:lnTo>
                      <a:lnTo>
                        <a:pt x="33" y="17"/>
                      </a:lnTo>
                      <a:lnTo>
                        <a:pt x="31" y="19"/>
                      </a:lnTo>
                      <a:lnTo>
                        <a:pt x="21" y="18"/>
                      </a:lnTo>
                      <a:lnTo>
                        <a:pt x="5" y="11"/>
                      </a:lnTo>
                      <a:lnTo>
                        <a:pt x="0" y="15"/>
                      </a:lnTo>
                      <a:lnTo>
                        <a:pt x="6" y="21"/>
                      </a:lnTo>
                      <a:lnTo>
                        <a:pt x="14" y="25"/>
                      </a:lnTo>
                      <a:lnTo>
                        <a:pt x="11" y="31"/>
                      </a:lnTo>
                      <a:lnTo>
                        <a:pt x="22" y="39"/>
                      </a:lnTo>
                      <a:lnTo>
                        <a:pt x="19" y="47"/>
                      </a:lnTo>
                      <a:lnTo>
                        <a:pt x="28" y="52"/>
                      </a:lnTo>
                      <a:lnTo>
                        <a:pt x="37" y="57"/>
                      </a:lnTo>
                      <a:lnTo>
                        <a:pt x="41" y="73"/>
                      </a:lnTo>
                      <a:lnTo>
                        <a:pt x="61" y="56"/>
                      </a:lnTo>
                      <a:lnTo>
                        <a:pt x="68" y="54"/>
                      </a:lnTo>
                      <a:lnTo>
                        <a:pt x="75" y="61"/>
                      </a:lnTo>
                      <a:lnTo>
                        <a:pt x="71" y="73"/>
                      </a:lnTo>
                      <a:lnTo>
                        <a:pt x="85" y="85"/>
                      </a:lnTo>
                      <a:lnTo>
                        <a:pt x="90" y="84"/>
                      </a:lnTo>
                      <a:lnTo>
                        <a:pt x="87" y="72"/>
                      </a:lnTo>
                      <a:lnTo>
                        <a:pt x="93" y="66"/>
                      </a:lnTo>
                      <a:lnTo>
                        <a:pt x="94" y="58"/>
                      </a:lnTo>
                      <a:lnTo>
                        <a:pt x="94" y="39"/>
                      </a:lnTo>
                      <a:lnTo>
                        <a:pt x="110" y="37"/>
                      </a:lnTo>
                      <a:lnTo>
                        <a:pt x="103" y="32"/>
                      </a:lnTo>
                      <a:lnTo>
                        <a:pt x="93" y="31"/>
                      </a:lnTo>
                      <a:lnTo>
                        <a:pt x="80" y="14"/>
                      </a:lnTo>
                      <a:lnTo>
                        <a:pt x="67" y="2"/>
                      </a:lnTo>
                      <a:lnTo>
                        <a:pt x="67" y="2"/>
                      </a:lnTo>
                      <a:lnTo>
                        <a:pt x="58" y="11"/>
                      </a:lnTo>
                      <a:lnTo>
                        <a:pt x="56" y="17"/>
                      </a:lnTo>
                      <a:lnTo>
                        <a:pt x="47" y="15"/>
                      </a:lnTo>
                      <a:lnTo>
                        <a:pt x="4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38F0968-6157-A440-6F8D-14AD104D1B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4278313"/>
                  <a:ext cx="41275" cy="53975"/>
                </a:xfrm>
                <a:custGeom>
                  <a:avLst/>
                  <a:gdLst>
                    <a:gd name="T0" fmla="*/ 0 w 26"/>
                    <a:gd name="T1" fmla="*/ 22 h 34"/>
                    <a:gd name="T2" fmla="*/ 11 w 26"/>
                    <a:gd name="T3" fmla="*/ 34 h 34"/>
                    <a:gd name="T4" fmla="*/ 14 w 26"/>
                    <a:gd name="T5" fmla="*/ 26 h 34"/>
                    <a:gd name="T6" fmla="*/ 25 w 26"/>
                    <a:gd name="T7" fmla="*/ 27 h 34"/>
                    <a:gd name="T8" fmla="*/ 26 w 26"/>
                    <a:gd name="T9" fmla="*/ 11 h 34"/>
                    <a:gd name="T10" fmla="*/ 26 w 26"/>
                    <a:gd name="T11" fmla="*/ 0 h 34"/>
                    <a:gd name="T12" fmla="*/ 9 w 26"/>
                    <a:gd name="T13" fmla="*/ 13 h 34"/>
                    <a:gd name="T14" fmla="*/ 0 w 26"/>
                    <a:gd name="T15" fmla="*/ 22 h 34"/>
                    <a:gd name="T16" fmla="*/ 0 w 26"/>
                    <a:gd name="T17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34">
                      <a:moveTo>
                        <a:pt x="0" y="22"/>
                      </a:moveTo>
                      <a:lnTo>
                        <a:pt x="11" y="34"/>
                      </a:lnTo>
                      <a:lnTo>
                        <a:pt x="14" y="26"/>
                      </a:lnTo>
                      <a:lnTo>
                        <a:pt x="25" y="27"/>
                      </a:lnTo>
                      <a:lnTo>
                        <a:pt x="26" y="11"/>
                      </a:lnTo>
                      <a:lnTo>
                        <a:pt x="26" y="0"/>
                      </a:lnTo>
                      <a:lnTo>
                        <a:pt x="9" y="13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07104B3-AA08-518B-0F14-1C4CC452B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4600" y="3414713"/>
                  <a:ext cx="106362" cy="60325"/>
                </a:xfrm>
                <a:custGeom>
                  <a:avLst/>
                  <a:gdLst>
                    <a:gd name="T0" fmla="*/ 56 w 67"/>
                    <a:gd name="T1" fmla="*/ 13 h 38"/>
                    <a:gd name="T2" fmla="*/ 46 w 67"/>
                    <a:gd name="T3" fmla="*/ 7 h 38"/>
                    <a:gd name="T4" fmla="*/ 35 w 67"/>
                    <a:gd name="T5" fmla="*/ 6 h 38"/>
                    <a:gd name="T6" fmla="*/ 20 w 67"/>
                    <a:gd name="T7" fmla="*/ 0 h 38"/>
                    <a:gd name="T8" fmla="*/ 10 w 67"/>
                    <a:gd name="T9" fmla="*/ 7 h 38"/>
                    <a:gd name="T10" fmla="*/ 0 w 67"/>
                    <a:gd name="T11" fmla="*/ 24 h 38"/>
                    <a:gd name="T12" fmla="*/ 1 w 67"/>
                    <a:gd name="T13" fmla="*/ 29 h 38"/>
                    <a:gd name="T14" fmla="*/ 22 w 67"/>
                    <a:gd name="T15" fmla="*/ 38 h 38"/>
                    <a:gd name="T16" fmla="*/ 34 w 67"/>
                    <a:gd name="T17" fmla="*/ 35 h 38"/>
                    <a:gd name="T18" fmla="*/ 52 w 67"/>
                    <a:gd name="T19" fmla="*/ 36 h 38"/>
                    <a:gd name="T20" fmla="*/ 67 w 67"/>
                    <a:gd name="T21" fmla="*/ 36 h 38"/>
                    <a:gd name="T22" fmla="*/ 67 w 67"/>
                    <a:gd name="T23" fmla="*/ 21 h 38"/>
                    <a:gd name="T24" fmla="*/ 56 w 67"/>
                    <a:gd name="T25" fmla="*/ 13 h 38"/>
                    <a:gd name="T26" fmla="*/ 56 w 67"/>
                    <a:gd name="T27" fmla="*/ 1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7" h="38">
                      <a:moveTo>
                        <a:pt x="56" y="13"/>
                      </a:moveTo>
                      <a:lnTo>
                        <a:pt x="46" y="7"/>
                      </a:lnTo>
                      <a:lnTo>
                        <a:pt x="35" y="6"/>
                      </a:lnTo>
                      <a:lnTo>
                        <a:pt x="20" y="0"/>
                      </a:lnTo>
                      <a:lnTo>
                        <a:pt x="10" y="7"/>
                      </a:lnTo>
                      <a:lnTo>
                        <a:pt x="0" y="24"/>
                      </a:lnTo>
                      <a:lnTo>
                        <a:pt x="1" y="29"/>
                      </a:lnTo>
                      <a:lnTo>
                        <a:pt x="22" y="38"/>
                      </a:lnTo>
                      <a:lnTo>
                        <a:pt x="34" y="35"/>
                      </a:lnTo>
                      <a:lnTo>
                        <a:pt x="52" y="36"/>
                      </a:lnTo>
                      <a:lnTo>
                        <a:pt x="67" y="36"/>
                      </a:lnTo>
                      <a:lnTo>
                        <a:pt x="67" y="21"/>
                      </a:lnTo>
                      <a:lnTo>
                        <a:pt x="56" y="13"/>
                      </a:lnTo>
                      <a:lnTo>
                        <a:pt x="5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71865A-BEDE-FA1F-ACE5-22607C74E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6662" y="3486151"/>
                  <a:ext cx="169862" cy="215900"/>
                </a:xfrm>
                <a:custGeom>
                  <a:avLst/>
                  <a:gdLst>
                    <a:gd name="T0" fmla="*/ 105 w 107"/>
                    <a:gd name="T1" fmla="*/ 105 h 136"/>
                    <a:gd name="T2" fmla="*/ 88 w 107"/>
                    <a:gd name="T3" fmla="*/ 66 h 136"/>
                    <a:gd name="T4" fmla="*/ 83 w 107"/>
                    <a:gd name="T5" fmla="*/ 67 h 136"/>
                    <a:gd name="T6" fmla="*/ 82 w 107"/>
                    <a:gd name="T7" fmla="*/ 82 h 136"/>
                    <a:gd name="T8" fmla="*/ 69 w 107"/>
                    <a:gd name="T9" fmla="*/ 69 h 136"/>
                    <a:gd name="T10" fmla="*/ 73 w 107"/>
                    <a:gd name="T11" fmla="*/ 56 h 136"/>
                    <a:gd name="T12" fmla="*/ 82 w 107"/>
                    <a:gd name="T13" fmla="*/ 54 h 136"/>
                    <a:gd name="T14" fmla="*/ 88 w 107"/>
                    <a:gd name="T15" fmla="*/ 34 h 136"/>
                    <a:gd name="T16" fmla="*/ 75 w 107"/>
                    <a:gd name="T17" fmla="*/ 31 h 136"/>
                    <a:gd name="T18" fmla="*/ 57 w 107"/>
                    <a:gd name="T19" fmla="*/ 31 h 136"/>
                    <a:gd name="T20" fmla="*/ 36 w 107"/>
                    <a:gd name="T21" fmla="*/ 28 h 136"/>
                    <a:gd name="T22" fmla="*/ 32 w 107"/>
                    <a:gd name="T23" fmla="*/ 11 h 136"/>
                    <a:gd name="T24" fmla="*/ 22 w 107"/>
                    <a:gd name="T25" fmla="*/ 9 h 136"/>
                    <a:gd name="T26" fmla="*/ 4 w 107"/>
                    <a:gd name="T27" fmla="*/ 0 h 136"/>
                    <a:gd name="T28" fmla="*/ 0 w 107"/>
                    <a:gd name="T29" fmla="*/ 16 h 136"/>
                    <a:gd name="T30" fmla="*/ 16 w 107"/>
                    <a:gd name="T31" fmla="*/ 28 h 136"/>
                    <a:gd name="T32" fmla="*/ 5 w 107"/>
                    <a:gd name="T33" fmla="*/ 37 h 136"/>
                    <a:gd name="T34" fmla="*/ 2 w 107"/>
                    <a:gd name="T35" fmla="*/ 46 h 136"/>
                    <a:gd name="T36" fmla="*/ 16 w 107"/>
                    <a:gd name="T37" fmla="*/ 52 h 136"/>
                    <a:gd name="T38" fmla="*/ 15 w 107"/>
                    <a:gd name="T39" fmla="*/ 66 h 136"/>
                    <a:gd name="T40" fmla="*/ 24 w 107"/>
                    <a:gd name="T41" fmla="*/ 84 h 136"/>
                    <a:gd name="T42" fmla="*/ 30 w 107"/>
                    <a:gd name="T43" fmla="*/ 104 h 136"/>
                    <a:gd name="T44" fmla="*/ 38 w 107"/>
                    <a:gd name="T45" fmla="*/ 106 h 136"/>
                    <a:gd name="T46" fmla="*/ 44 w 107"/>
                    <a:gd name="T47" fmla="*/ 108 h 136"/>
                    <a:gd name="T48" fmla="*/ 47 w 107"/>
                    <a:gd name="T49" fmla="*/ 105 h 136"/>
                    <a:gd name="T50" fmla="*/ 57 w 107"/>
                    <a:gd name="T51" fmla="*/ 109 h 136"/>
                    <a:gd name="T52" fmla="*/ 61 w 107"/>
                    <a:gd name="T53" fmla="*/ 96 h 136"/>
                    <a:gd name="T54" fmla="*/ 58 w 107"/>
                    <a:gd name="T55" fmla="*/ 86 h 136"/>
                    <a:gd name="T56" fmla="*/ 77 w 107"/>
                    <a:gd name="T57" fmla="*/ 87 h 136"/>
                    <a:gd name="T58" fmla="*/ 87 w 107"/>
                    <a:gd name="T59" fmla="*/ 101 h 136"/>
                    <a:gd name="T60" fmla="*/ 93 w 107"/>
                    <a:gd name="T61" fmla="*/ 112 h 136"/>
                    <a:gd name="T62" fmla="*/ 96 w 107"/>
                    <a:gd name="T63" fmla="*/ 124 h 136"/>
                    <a:gd name="T64" fmla="*/ 103 w 107"/>
                    <a:gd name="T65" fmla="*/ 136 h 136"/>
                    <a:gd name="T66" fmla="*/ 100 w 107"/>
                    <a:gd name="T67" fmla="*/ 118 h 136"/>
                    <a:gd name="T68" fmla="*/ 107 w 107"/>
                    <a:gd name="T69" fmla="*/ 121 h 136"/>
                    <a:gd name="T70" fmla="*/ 105 w 107"/>
                    <a:gd name="T71" fmla="*/ 105 h 136"/>
                    <a:gd name="T72" fmla="*/ 105 w 107"/>
                    <a:gd name="T73" fmla="*/ 10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7" h="136">
                      <a:moveTo>
                        <a:pt x="105" y="105"/>
                      </a:moveTo>
                      <a:lnTo>
                        <a:pt x="88" y="66"/>
                      </a:lnTo>
                      <a:lnTo>
                        <a:pt x="83" y="67"/>
                      </a:lnTo>
                      <a:lnTo>
                        <a:pt x="82" y="82"/>
                      </a:lnTo>
                      <a:lnTo>
                        <a:pt x="69" y="69"/>
                      </a:lnTo>
                      <a:lnTo>
                        <a:pt x="73" y="56"/>
                      </a:lnTo>
                      <a:lnTo>
                        <a:pt x="82" y="54"/>
                      </a:lnTo>
                      <a:lnTo>
                        <a:pt x="88" y="34"/>
                      </a:lnTo>
                      <a:lnTo>
                        <a:pt x="75" y="31"/>
                      </a:lnTo>
                      <a:lnTo>
                        <a:pt x="57" y="31"/>
                      </a:lnTo>
                      <a:lnTo>
                        <a:pt x="36" y="28"/>
                      </a:lnTo>
                      <a:lnTo>
                        <a:pt x="32" y="11"/>
                      </a:lnTo>
                      <a:lnTo>
                        <a:pt x="22" y="9"/>
                      </a:lnTo>
                      <a:lnTo>
                        <a:pt x="4" y="0"/>
                      </a:lnTo>
                      <a:lnTo>
                        <a:pt x="0" y="16"/>
                      </a:lnTo>
                      <a:lnTo>
                        <a:pt x="16" y="28"/>
                      </a:lnTo>
                      <a:lnTo>
                        <a:pt x="5" y="37"/>
                      </a:lnTo>
                      <a:lnTo>
                        <a:pt x="2" y="46"/>
                      </a:lnTo>
                      <a:lnTo>
                        <a:pt x="16" y="52"/>
                      </a:lnTo>
                      <a:lnTo>
                        <a:pt x="15" y="66"/>
                      </a:lnTo>
                      <a:lnTo>
                        <a:pt x="24" y="84"/>
                      </a:lnTo>
                      <a:lnTo>
                        <a:pt x="30" y="104"/>
                      </a:lnTo>
                      <a:lnTo>
                        <a:pt x="38" y="106"/>
                      </a:lnTo>
                      <a:lnTo>
                        <a:pt x="44" y="108"/>
                      </a:lnTo>
                      <a:lnTo>
                        <a:pt x="47" y="105"/>
                      </a:lnTo>
                      <a:lnTo>
                        <a:pt x="57" y="109"/>
                      </a:lnTo>
                      <a:lnTo>
                        <a:pt x="61" y="96"/>
                      </a:lnTo>
                      <a:lnTo>
                        <a:pt x="58" y="86"/>
                      </a:lnTo>
                      <a:lnTo>
                        <a:pt x="77" y="87"/>
                      </a:lnTo>
                      <a:lnTo>
                        <a:pt x="87" y="101"/>
                      </a:lnTo>
                      <a:lnTo>
                        <a:pt x="93" y="112"/>
                      </a:lnTo>
                      <a:lnTo>
                        <a:pt x="96" y="124"/>
                      </a:lnTo>
                      <a:lnTo>
                        <a:pt x="103" y="136"/>
                      </a:lnTo>
                      <a:lnTo>
                        <a:pt x="100" y="118"/>
                      </a:lnTo>
                      <a:lnTo>
                        <a:pt x="107" y="121"/>
                      </a:lnTo>
                      <a:lnTo>
                        <a:pt x="105" y="105"/>
                      </a:lnTo>
                      <a:lnTo>
                        <a:pt x="105" y="10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1094BB-99CC-D5DA-D4C6-4718BED866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269287" y="2478088"/>
                  <a:ext cx="1703387" cy="1319213"/>
                </a:xfrm>
                <a:custGeom>
                  <a:avLst/>
                  <a:gdLst>
                    <a:gd name="T0" fmla="*/ 855 w 1073"/>
                    <a:gd name="T1" fmla="*/ 786 h 831"/>
                    <a:gd name="T2" fmla="*/ 817 w 1073"/>
                    <a:gd name="T3" fmla="*/ 824 h 831"/>
                    <a:gd name="T4" fmla="*/ 901 w 1073"/>
                    <a:gd name="T5" fmla="*/ 85 h 831"/>
                    <a:gd name="T6" fmla="*/ 819 w 1073"/>
                    <a:gd name="T7" fmla="*/ 16 h 831"/>
                    <a:gd name="T8" fmla="*/ 723 w 1073"/>
                    <a:gd name="T9" fmla="*/ 6 h 831"/>
                    <a:gd name="T10" fmla="*/ 735 w 1073"/>
                    <a:gd name="T11" fmla="*/ 42 h 831"/>
                    <a:gd name="T12" fmla="*/ 698 w 1073"/>
                    <a:gd name="T13" fmla="*/ 82 h 831"/>
                    <a:gd name="T14" fmla="*/ 721 w 1073"/>
                    <a:gd name="T15" fmla="*/ 129 h 831"/>
                    <a:gd name="T16" fmla="*/ 796 w 1073"/>
                    <a:gd name="T17" fmla="*/ 148 h 831"/>
                    <a:gd name="T18" fmla="*/ 749 w 1073"/>
                    <a:gd name="T19" fmla="*/ 163 h 831"/>
                    <a:gd name="T20" fmla="*/ 686 w 1073"/>
                    <a:gd name="T21" fmla="*/ 195 h 831"/>
                    <a:gd name="T22" fmla="*/ 691 w 1073"/>
                    <a:gd name="T23" fmla="*/ 224 h 831"/>
                    <a:gd name="T24" fmla="*/ 628 w 1073"/>
                    <a:gd name="T25" fmla="*/ 253 h 831"/>
                    <a:gd name="T26" fmla="*/ 550 w 1073"/>
                    <a:gd name="T27" fmla="*/ 267 h 831"/>
                    <a:gd name="T28" fmla="*/ 428 w 1073"/>
                    <a:gd name="T29" fmla="*/ 247 h 831"/>
                    <a:gd name="T30" fmla="*/ 359 w 1073"/>
                    <a:gd name="T31" fmla="*/ 210 h 831"/>
                    <a:gd name="T32" fmla="*/ 268 w 1073"/>
                    <a:gd name="T33" fmla="*/ 179 h 831"/>
                    <a:gd name="T34" fmla="*/ 189 w 1073"/>
                    <a:gd name="T35" fmla="*/ 112 h 831"/>
                    <a:gd name="T36" fmla="*/ 150 w 1073"/>
                    <a:gd name="T37" fmla="*/ 116 h 831"/>
                    <a:gd name="T38" fmla="*/ 118 w 1073"/>
                    <a:gd name="T39" fmla="*/ 183 h 831"/>
                    <a:gd name="T40" fmla="*/ 98 w 1073"/>
                    <a:gd name="T41" fmla="*/ 243 h 831"/>
                    <a:gd name="T42" fmla="*/ 75 w 1073"/>
                    <a:gd name="T43" fmla="*/ 283 h 831"/>
                    <a:gd name="T44" fmla="*/ 15 w 1073"/>
                    <a:gd name="T45" fmla="*/ 303 h 831"/>
                    <a:gd name="T46" fmla="*/ 12 w 1073"/>
                    <a:gd name="T47" fmla="*/ 346 h 831"/>
                    <a:gd name="T48" fmla="*/ 40 w 1073"/>
                    <a:gd name="T49" fmla="*/ 373 h 831"/>
                    <a:gd name="T50" fmla="*/ 108 w 1073"/>
                    <a:gd name="T51" fmla="*/ 419 h 831"/>
                    <a:gd name="T52" fmla="*/ 153 w 1073"/>
                    <a:gd name="T53" fmla="*/ 491 h 831"/>
                    <a:gd name="T54" fmla="*/ 204 w 1073"/>
                    <a:gd name="T55" fmla="*/ 545 h 831"/>
                    <a:gd name="T56" fmla="*/ 265 w 1073"/>
                    <a:gd name="T57" fmla="*/ 566 h 831"/>
                    <a:gd name="T58" fmla="*/ 334 w 1073"/>
                    <a:gd name="T59" fmla="*/ 599 h 831"/>
                    <a:gd name="T60" fmla="*/ 385 w 1073"/>
                    <a:gd name="T61" fmla="*/ 597 h 831"/>
                    <a:gd name="T62" fmla="*/ 431 w 1073"/>
                    <a:gd name="T63" fmla="*/ 603 h 831"/>
                    <a:gd name="T64" fmla="*/ 499 w 1073"/>
                    <a:gd name="T65" fmla="*/ 573 h 831"/>
                    <a:gd name="T66" fmla="*/ 542 w 1073"/>
                    <a:gd name="T67" fmla="*/ 591 h 831"/>
                    <a:gd name="T68" fmla="*/ 579 w 1073"/>
                    <a:gd name="T69" fmla="*/ 627 h 831"/>
                    <a:gd name="T70" fmla="*/ 590 w 1073"/>
                    <a:gd name="T71" fmla="*/ 691 h 831"/>
                    <a:gd name="T72" fmla="*/ 626 w 1073"/>
                    <a:gd name="T73" fmla="*/ 746 h 831"/>
                    <a:gd name="T74" fmla="*/ 654 w 1073"/>
                    <a:gd name="T75" fmla="*/ 759 h 831"/>
                    <a:gd name="T76" fmla="*/ 679 w 1073"/>
                    <a:gd name="T77" fmla="*/ 724 h 831"/>
                    <a:gd name="T78" fmla="*/ 741 w 1073"/>
                    <a:gd name="T79" fmla="*/ 717 h 831"/>
                    <a:gd name="T80" fmla="*/ 793 w 1073"/>
                    <a:gd name="T81" fmla="*/ 751 h 831"/>
                    <a:gd name="T82" fmla="*/ 836 w 1073"/>
                    <a:gd name="T83" fmla="*/ 781 h 831"/>
                    <a:gd name="T84" fmla="*/ 897 w 1073"/>
                    <a:gd name="T85" fmla="*/ 740 h 831"/>
                    <a:gd name="T86" fmla="*/ 949 w 1073"/>
                    <a:gd name="T87" fmla="*/ 722 h 831"/>
                    <a:gd name="T88" fmla="*/ 1018 w 1073"/>
                    <a:gd name="T89" fmla="*/ 620 h 831"/>
                    <a:gd name="T90" fmla="*/ 1033 w 1073"/>
                    <a:gd name="T91" fmla="*/ 555 h 831"/>
                    <a:gd name="T92" fmla="*/ 1014 w 1073"/>
                    <a:gd name="T93" fmla="*/ 510 h 831"/>
                    <a:gd name="T94" fmla="*/ 930 w 1073"/>
                    <a:gd name="T95" fmla="*/ 433 h 831"/>
                    <a:gd name="T96" fmla="*/ 976 w 1073"/>
                    <a:gd name="T97" fmla="*/ 385 h 831"/>
                    <a:gd name="T98" fmla="*/ 918 w 1073"/>
                    <a:gd name="T99" fmla="*/ 379 h 831"/>
                    <a:gd name="T100" fmla="*/ 859 w 1073"/>
                    <a:gd name="T101" fmla="*/ 341 h 831"/>
                    <a:gd name="T102" fmla="*/ 900 w 1073"/>
                    <a:gd name="T103" fmla="*/ 297 h 831"/>
                    <a:gd name="T104" fmla="*/ 931 w 1073"/>
                    <a:gd name="T105" fmla="*/ 326 h 831"/>
                    <a:gd name="T106" fmla="*/ 976 w 1073"/>
                    <a:gd name="T107" fmla="*/ 313 h 831"/>
                    <a:gd name="T108" fmla="*/ 1015 w 1073"/>
                    <a:gd name="T109" fmla="*/ 276 h 831"/>
                    <a:gd name="T110" fmla="*/ 1046 w 1073"/>
                    <a:gd name="T111" fmla="*/ 242 h 831"/>
                    <a:gd name="T112" fmla="*/ 1068 w 1073"/>
                    <a:gd name="T113" fmla="*/ 243 h 831"/>
                    <a:gd name="T114" fmla="*/ 1073 w 1073"/>
                    <a:gd name="T115" fmla="*/ 192 h 831"/>
                    <a:gd name="T116" fmla="*/ 1057 w 1073"/>
                    <a:gd name="T117" fmla="*/ 115 h 831"/>
                    <a:gd name="T118" fmla="*/ 971 w 1073"/>
                    <a:gd name="T119" fmla="*/ 109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3" h="831">
                      <a:moveTo>
                        <a:pt x="851" y="819"/>
                      </a:moveTo>
                      <a:lnTo>
                        <a:pt x="853" y="806"/>
                      </a:lnTo>
                      <a:lnTo>
                        <a:pt x="861" y="796"/>
                      </a:lnTo>
                      <a:lnTo>
                        <a:pt x="855" y="786"/>
                      </a:lnTo>
                      <a:lnTo>
                        <a:pt x="843" y="785"/>
                      </a:lnTo>
                      <a:lnTo>
                        <a:pt x="822" y="792"/>
                      </a:lnTo>
                      <a:lnTo>
                        <a:pt x="813" y="803"/>
                      </a:lnTo>
                      <a:lnTo>
                        <a:pt x="817" y="824"/>
                      </a:lnTo>
                      <a:lnTo>
                        <a:pt x="836" y="831"/>
                      </a:lnTo>
                      <a:lnTo>
                        <a:pt x="851" y="819"/>
                      </a:lnTo>
                      <a:lnTo>
                        <a:pt x="851" y="819"/>
                      </a:lnTo>
                      <a:close/>
                      <a:moveTo>
                        <a:pt x="901" y="85"/>
                      </a:moveTo>
                      <a:lnTo>
                        <a:pt x="878" y="63"/>
                      </a:lnTo>
                      <a:lnTo>
                        <a:pt x="862" y="49"/>
                      </a:lnTo>
                      <a:lnTo>
                        <a:pt x="847" y="38"/>
                      </a:lnTo>
                      <a:lnTo>
                        <a:pt x="819" y="16"/>
                      </a:lnTo>
                      <a:lnTo>
                        <a:pt x="796" y="8"/>
                      </a:lnTo>
                      <a:lnTo>
                        <a:pt x="765" y="0"/>
                      </a:lnTo>
                      <a:lnTo>
                        <a:pt x="741" y="1"/>
                      </a:lnTo>
                      <a:lnTo>
                        <a:pt x="723" y="6"/>
                      </a:lnTo>
                      <a:lnTo>
                        <a:pt x="716" y="17"/>
                      </a:lnTo>
                      <a:lnTo>
                        <a:pt x="730" y="22"/>
                      </a:lnTo>
                      <a:lnTo>
                        <a:pt x="739" y="35"/>
                      </a:lnTo>
                      <a:lnTo>
                        <a:pt x="735" y="42"/>
                      </a:lnTo>
                      <a:lnTo>
                        <a:pt x="735" y="66"/>
                      </a:lnTo>
                      <a:lnTo>
                        <a:pt x="742" y="77"/>
                      </a:lnTo>
                      <a:lnTo>
                        <a:pt x="725" y="91"/>
                      </a:lnTo>
                      <a:lnTo>
                        <a:pt x="698" y="82"/>
                      </a:lnTo>
                      <a:lnTo>
                        <a:pt x="701" y="99"/>
                      </a:lnTo>
                      <a:lnTo>
                        <a:pt x="702" y="122"/>
                      </a:lnTo>
                      <a:lnTo>
                        <a:pt x="712" y="133"/>
                      </a:lnTo>
                      <a:lnTo>
                        <a:pt x="721" y="129"/>
                      </a:lnTo>
                      <a:lnTo>
                        <a:pt x="741" y="133"/>
                      </a:lnTo>
                      <a:lnTo>
                        <a:pt x="751" y="124"/>
                      </a:lnTo>
                      <a:lnTo>
                        <a:pt x="769" y="132"/>
                      </a:lnTo>
                      <a:lnTo>
                        <a:pt x="796" y="148"/>
                      </a:lnTo>
                      <a:lnTo>
                        <a:pt x="799" y="156"/>
                      </a:lnTo>
                      <a:lnTo>
                        <a:pt x="783" y="153"/>
                      </a:lnTo>
                      <a:lnTo>
                        <a:pt x="757" y="157"/>
                      </a:lnTo>
                      <a:lnTo>
                        <a:pt x="749" y="163"/>
                      </a:lnTo>
                      <a:lnTo>
                        <a:pt x="743" y="178"/>
                      </a:lnTo>
                      <a:lnTo>
                        <a:pt x="720" y="188"/>
                      </a:lnTo>
                      <a:lnTo>
                        <a:pt x="709" y="200"/>
                      </a:lnTo>
                      <a:lnTo>
                        <a:pt x="686" y="195"/>
                      </a:lnTo>
                      <a:lnTo>
                        <a:pt x="674" y="193"/>
                      </a:lnTo>
                      <a:lnTo>
                        <a:pt x="673" y="208"/>
                      </a:lnTo>
                      <a:lnTo>
                        <a:pt x="683" y="217"/>
                      </a:lnTo>
                      <a:lnTo>
                        <a:pt x="691" y="224"/>
                      </a:lnTo>
                      <a:lnTo>
                        <a:pt x="682" y="232"/>
                      </a:lnTo>
                      <a:lnTo>
                        <a:pt x="674" y="245"/>
                      </a:lnTo>
                      <a:lnTo>
                        <a:pt x="656" y="252"/>
                      </a:lnTo>
                      <a:lnTo>
                        <a:pt x="628" y="253"/>
                      </a:lnTo>
                      <a:lnTo>
                        <a:pt x="601" y="261"/>
                      </a:lnTo>
                      <a:lnTo>
                        <a:pt x="584" y="274"/>
                      </a:lnTo>
                      <a:lnTo>
                        <a:pt x="572" y="266"/>
                      </a:lnTo>
                      <a:lnTo>
                        <a:pt x="550" y="267"/>
                      </a:lnTo>
                      <a:lnTo>
                        <a:pt x="514" y="252"/>
                      </a:lnTo>
                      <a:lnTo>
                        <a:pt x="494" y="249"/>
                      </a:lnTo>
                      <a:lnTo>
                        <a:pt x="471" y="252"/>
                      </a:lnTo>
                      <a:lnTo>
                        <a:pt x="428" y="247"/>
                      </a:lnTo>
                      <a:lnTo>
                        <a:pt x="408" y="247"/>
                      </a:lnTo>
                      <a:lnTo>
                        <a:pt x="390" y="234"/>
                      </a:lnTo>
                      <a:lnTo>
                        <a:pt x="372" y="213"/>
                      </a:lnTo>
                      <a:lnTo>
                        <a:pt x="359" y="210"/>
                      </a:lnTo>
                      <a:lnTo>
                        <a:pt x="330" y="196"/>
                      </a:lnTo>
                      <a:lnTo>
                        <a:pt x="303" y="192"/>
                      </a:lnTo>
                      <a:lnTo>
                        <a:pt x="279" y="189"/>
                      </a:lnTo>
                      <a:lnTo>
                        <a:pt x="268" y="179"/>
                      </a:lnTo>
                      <a:lnTo>
                        <a:pt x="263" y="151"/>
                      </a:lnTo>
                      <a:lnTo>
                        <a:pt x="242" y="133"/>
                      </a:lnTo>
                      <a:lnTo>
                        <a:pt x="211" y="124"/>
                      </a:lnTo>
                      <a:lnTo>
                        <a:pt x="189" y="112"/>
                      </a:lnTo>
                      <a:lnTo>
                        <a:pt x="177" y="95"/>
                      </a:lnTo>
                      <a:lnTo>
                        <a:pt x="171" y="97"/>
                      </a:lnTo>
                      <a:lnTo>
                        <a:pt x="164" y="113"/>
                      </a:lnTo>
                      <a:lnTo>
                        <a:pt x="150" y="116"/>
                      </a:lnTo>
                      <a:lnTo>
                        <a:pt x="160" y="138"/>
                      </a:lnTo>
                      <a:lnTo>
                        <a:pt x="154" y="149"/>
                      </a:lnTo>
                      <a:lnTo>
                        <a:pt x="114" y="142"/>
                      </a:lnTo>
                      <a:lnTo>
                        <a:pt x="118" y="183"/>
                      </a:lnTo>
                      <a:lnTo>
                        <a:pt x="110" y="189"/>
                      </a:lnTo>
                      <a:lnTo>
                        <a:pt x="76" y="197"/>
                      </a:lnTo>
                      <a:lnTo>
                        <a:pt x="109" y="237"/>
                      </a:lnTo>
                      <a:lnTo>
                        <a:pt x="98" y="243"/>
                      </a:lnTo>
                      <a:lnTo>
                        <a:pt x="105" y="256"/>
                      </a:lnTo>
                      <a:lnTo>
                        <a:pt x="104" y="261"/>
                      </a:lnTo>
                      <a:lnTo>
                        <a:pt x="78" y="275"/>
                      </a:lnTo>
                      <a:lnTo>
                        <a:pt x="75" y="283"/>
                      </a:lnTo>
                      <a:lnTo>
                        <a:pt x="50" y="286"/>
                      </a:lnTo>
                      <a:lnTo>
                        <a:pt x="48" y="301"/>
                      </a:lnTo>
                      <a:lnTo>
                        <a:pt x="27" y="298"/>
                      </a:lnTo>
                      <a:lnTo>
                        <a:pt x="15" y="303"/>
                      </a:lnTo>
                      <a:lnTo>
                        <a:pt x="0" y="314"/>
                      </a:lnTo>
                      <a:lnTo>
                        <a:pt x="5" y="319"/>
                      </a:lnTo>
                      <a:lnTo>
                        <a:pt x="1" y="325"/>
                      </a:lnTo>
                      <a:lnTo>
                        <a:pt x="12" y="346"/>
                      </a:lnTo>
                      <a:lnTo>
                        <a:pt x="18" y="345"/>
                      </a:lnTo>
                      <a:lnTo>
                        <a:pt x="31" y="349"/>
                      </a:lnTo>
                      <a:lnTo>
                        <a:pt x="33" y="359"/>
                      </a:lnTo>
                      <a:lnTo>
                        <a:pt x="40" y="373"/>
                      </a:lnTo>
                      <a:lnTo>
                        <a:pt x="45" y="380"/>
                      </a:lnTo>
                      <a:lnTo>
                        <a:pt x="62" y="391"/>
                      </a:lnTo>
                      <a:lnTo>
                        <a:pt x="74" y="410"/>
                      </a:lnTo>
                      <a:lnTo>
                        <a:pt x="108" y="419"/>
                      </a:lnTo>
                      <a:lnTo>
                        <a:pt x="137" y="447"/>
                      </a:lnTo>
                      <a:lnTo>
                        <a:pt x="140" y="467"/>
                      </a:lnTo>
                      <a:lnTo>
                        <a:pt x="151" y="479"/>
                      </a:lnTo>
                      <a:lnTo>
                        <a:pt x="153" y="491"/>
                      </a:lnTo>
                      <a:lnTo>
                        <a:pt x="138" y="488"/>
                      </a:lnTo>
                      <a:lnTo>
                        <a:pt x="150" y="514"/>
                      </a:lnTo>
                      <a:lnTo>
                        <a:pt x="173" y="529"/>
                      </a:lnTo>
                      <a:lnTo>
                        <a:pt x="204" y="545"/>
                      </a:lnTo>
                      <a:lnTo>
                        <a:pt x="212" y="540"/>
                      </a:lnTo>
                      <a:lnTo>
                        <a:pt x="230" y="547"/>
                      </a:lnTo>
                      <a:lnTo>
                        <a:pt x="253" y="563"/>
                      </a:lnTo>
                      <a:lnTo>
                        <a:pt x="265" y="566"/>
                      </a:lnTo>
                      <a:lnTo>
                        <a:pt x="274" y="578"/>
                      </a:lnTo>
                      <a:lnTo>
                        <a:pt x="291" y="583"/>
                      </a:lnTo>
                      <a:lnTo>
                        <a:pt x="310" y="593"/>
                      </a:lnTo>
                      <a:lnTo>
                        <a:pt x="334" y="599"/>
                      </a:lnTo>
                      <a:lnTo>
                        <a:pt x="358" y="600"/>
                      </a:lnTo>
                      <a:lnTo>
                        <a:pt x="370" y="596"/>
                      </a:lnTo>
                      <a:lnTo>
                        <a:pt x="375" y="614"/>
                      </a:lnTo>
                      <a:lnTo>
                        <a:pt x="385" y="597"/>
                      </a:lnTo>
                      <a:lnTo>
                        <a:pt x="395" y="590"/>
                      </a:lnTo>
                      <a:lnTo>
                        <a:pt x="410" y="596"/>
                      </a:lnTo>
                      <a:lnTo>
                        <a:pt x="421" y="597"/>
                      </a:lnTo>
                      <a:lnTo>
                        <a:pt x="431" y="603"/>
                      </a:lnTo>
                      <a:lnTo>
                        <a:pt x="447" y="600"/>
                      </a:lnTo>
                      <a:lnTo>
                        <a:pt x="461" y="583"/>
                      </a:lnTo>
                      <a:lnTo>
                        <a:pt x="481" y="568"/>
                      </a:lnTo>
                      <a:lnTo>
                        <a:pt x="499" y="573"/>
                      </a:lnTo>
                      <a:lnTo>
                        <a:pt x="512" y="563"/>
                      </a:lnTo>
                      <a:lnTo>
                        <a:pt x="525" y="578"/>
                      </a:lnTo>
                      <a:lnTo>
                        <a:pt x="520" y="588"/>
                      </a:lnTo>
                      <a:lnTo>
                        <a:pt x="542" y="591"/>
                      </a:lnTo>
                      <a:lnTo>
                        <a:pt x="554" y="590"/>
                      </a:lnTo>
                      <a:lnTo>
                        <a:pt x="564" y="603"/>
                      </a:lnTo>
                      <a:lnTo>
                        <a:pt x="574" y="609"/>
                      </a:lnTo>
                      <a:lnTo>
                        <a:pt x="579" y="627"/>
                      </a:lnTo>
                      <a:lnTo>
                        <a:pt x="582" y="647"/>
                      </a:lnTo>
                      <a:lnTo>
                        <a:pt x="567" y="667"/>
                      </a:lnTo>
                      <a:lnTo>
                        <a:pt x="569" y="695"/>
                      </a:lnTo>
                      <a:lnTo>
                        <a:pt x="590" y="691"/>
                      </a:lnTo>
                      <a:lnTo>
                        <a:pt x="598" y="713"/>
                      </a:lnTo>
                      <a:lnTo>
                        <a:pt x="612" y="718"/>
                      </a:lnTo>
                      <a:lnTo>
                        <a:pt x="610" y="738"/>
                      </a:lnTo>
                      <a:lnTo>
                        <a:pt x="626" y="746"/>
                      </a:lnTo>
                      <a:lnTo>
                        <a:pt x="636" y="751"/>
                      </a:lnTo>
                      <a:lnTo>
                        <a:pt x="650" y="744"/>
                      </a:lnTo>
                      <a:lnTo>
                        <a:pt x="653" y="754"/>
                      </a:lnTo>
                      <a:lnTo>
                        <a:pt x="654" y="759"/>
                      </a:lnTo>
                      <a:lnTo>
                        <a:pt x="666" y="760"/>
                      </a:lnTo>
                      <a:lnTo>
                        <a:pt x="658" y="733"/>
                      </a:lnTo>
                      <a:lnTo>
                        <a:pt x="668" y="729"/>
                      </a:lnTo>
                      <a:lnTo>
                        <a:pt x="679" y="724"/>
                      </a:lnTo>
                      <a:lnTo>
                        <a:pt x="695" y="724"/>
                      </a:lnTo>
                      <a:lnTo>
                        <a:pt x="714" y="721"/>
                      </a:lnTo>
                      <a:lnTo>
                        <a:pt x="730" y="708"/>
                      </a:lnTo>
                      <a:lnTo>
                        <a:pt x="741" y="717"/>
                      </a:lnTo>
                      <a:lnTo>
                        <a:pt x="761" y="721"/>
                      </a:lnTo>
                      <a:lnTo>
                        <a:pt x="760" y="735"/>
                      </a:lnTo>
                      <a:lnTo>
                        <a:pt x="771" y="745"/>
                      </a:lnTo>
                      <a:lnTo>
                        <a:pt x="793" y="751"/>
                      </a:lnTo>
                      <a:lnTo>
                        <a:pt x="802" y="747"/>
                      </a:lnTo>
                      <a:lnTo>
                        <a:pt x="831" y="754"/>
                      </a:lnTo>
                      <a:lnTo>
                        <a:pt x="827" y="764"/>
                      </a:lnTo>
                      <a:lnTo>
                        <a:pt x="836" y="781"/>
                      </a:lnTo>
                      <a:lnTo>
                        <a:pt x="847" y="780"/>
                      </a:lnTo>
                      <a:lnTo>
                        <a:pt x="850" y="754"/>
                      </a:lnTo>
                      <a:lnTo>
                        <a:pt x="871" y="751"/>
                      </a:lnTo>
                      <a:lnTo>
                        <a:pt x="897" y="740"/>
                      </a:lnTo>
                      <a:lnTo>
                        <a:pt x="907" y="727"/>
                      </a:lnTo>
                      <a:lnTo>
                        <a:pt x="916" y="735"/>
                      </a:lnTo>
                      <a:lnTo>
                        <a:pt x="926" y="725"/>
                      </a:lnTo>
                      <a:lnTo>
                        <a:pt x="949" y="722"/>
                      </a:lnTo>
                      <a:lnTo>
                        <a:pt x="974" y="702"/>
                      </a:lnTo>
                      <a:lnTo>
                        <a:pt x="997" y="680"/>
                      </a:lnTo>
                      <a:lnTo>
                        <a:pt x="1009" y="652"/>
                      </a:lnTo>
                      <a:lnTo>
                        <a:pt x="1018" y="620"/>
                      </a:lnTo>
                      <a:lnTo>
                        <a:pt x="1026" y="594"/>
                      </a:lnTo>
                      <a:lnTo>
                        <a:pt x="1036" y="592"/>
                      </a:lnTo>
                      <a:lnTo>
                        <a:pt x="1035" y="573"/>
                      </a:lnTo>
                      <a:lnTo>
                        <a:pt x="1033" y="555"/>
                      </a:lnTo>
                      <a:lnTo>
                        <a:pt x="1019" y="547"/>
                      </a:lnTo>
                      <a:lnTo>
                        <a:pt x="1009" y="534"/>
                      </a:lnTo>
                      <a:lnTo>
                        <a:pt x="1019" y="528"/>
                      </a:lnTo>
                      <a:lnTo>
                        <a:pt x="1014" y="510"/>
                      </a:lnTo>
                      <a:lnTo>
                        <a:pt x="993" y="492"/>
                      </a:lnTo>
                      <a:lnTo>
                        <a:pt x="974" y="471"/>
                      </a:lnTo>
                      <a:lnTo>
                        <a:pt x="956" y="446"/>
                      </a:lnTo>
                      <a:lnTo>
                        <a:pt x="930" y="433"/>
                      </a:lnTo>
                      <a:lnTo>
                        <a:pt x="933" y="416"/>
                      </a:lnTo>
                      <a:lnTo>
                        <a:pt x="948" y="404"/>
                      </a:lnTo>
                      <a:lnTo>
                        <a:pt x="951" y="391"/>
                      </a:lnTo>
                      <a:lnTo>
                        <a:pt x="976" y="385"/>
                      </a:lnTo>
                      <a:lnTo>
                        <a:pt x="967" y="372"/>
                      </a:lnTo>
                      <a:lnTo>
                        <a:pt x="954" y="372"/>
                      </a:lnTo>
                      <a:lnTo>
                        <a:pt x="933" y="362"/>
                      </a:lnTo>
                      <a:lnTo>
                        <a:pt x="918" y="379"/>
                      </a:lnTo>
                      <a:lnTo>
                        <a:pt x="900" y="372"/>
                      </a:lnTo>
                      <a:lnTo>
                        <a:pt x="894" y="361"/>
                      </a:lnTo>
                      <a:lnTo>
                        <a:pt x="877" y="358"/>
                      </a:lnTo>
                      <a:lnTo>
                        <a:pt x="859" y="341"/>
                      </a:lnTo>
                      <a:lnTo>
                        <a:pt x="864" y="330"/>
                      </a:lnTo>
                      <a:lnTo>
                        <a:pt x="882" y="329"/>
                      </a:lnTo>
                      <a:lnTo>
                        <a:pt x="887" y="314"/>
                      </a:lnTo>
                      <a:lnTo>
                        <a:pt x="900" y="297"/>
                      </a:lnTo>
                      <a:lnTo>
                        <a:pt x="913" y="289"/>
                      </a:lnTo>
                      <a:lnTo>
                        <a:pt x="929" y="301"/>
                      </a:lnTo>
                      <a:lnTo>
                        <a:pt x="922" y="317"/>
                      </a:lnTo>
                      <a:lnTo>
                        <a:pt x="931" y="326"/>
                      </a:lnTo>
                      <a:lnTo>
                        <a:pt x="925" y="337"/>
                      </a:lnTo>
                      <a:lnTo>
                        <a:pt x="944" y="331"/>
                      </a:lnTo>
                      <a:lnTo>
                        <a:pt x="952" y="319"/>
                      </a:lnTo>
                      <a:lnTo>
                        <a:pt x="976" y="313"/>
                      </a:lnTo>
                      <a:lnTo>
                        <a:pt x="984" y="298"/>
                      </a:lnTo>
                      <a:lnTo>
                        <a:pt x="998" y="285"/>
                      </a:lnTo>
                      <a:lnTo>
                        <a:pt x="1002" y="269"/>
                      </a:lnTo>
                      <a:lnTo>
                        <a:pt x="1015" y="276"/>
                      </a:lnTo>
                      <a:lnTo>
                        <a:pt x="1033" y="276"/>
                      </a:lnTo>
                      <a:lnTo>
                        <a:pt x="1022" y="264"/>
                      </a:lnTo>
                      <a:lnTo>
                        <a:pt x="1046" y="255"/>
                      </a:lnTo>
                      <a:lnTo>
                        <a:pt x="1046" y="242"/>
                      </a:lnTo>
                      <a:lnTo>
                        <a:pt x="1066" y="255"/>
                      </a:lnTo>
                      <a:lnTo>
                        <a:pt x="1066" y="255"/>
                      </a:lnTo>
                      <a:lnTo>
                        <a:pt x="1059" y="244"/>
                      </a:lnTo>
                      <a:lnTo>
                        <a:pt x="1068" y="243"/>
                      </a:lnTo>
                      <a:lnTo>
                        <a:pt x="1054" y="216"/>
                      </a:lnTo>
                      <a:lnTo>
                        <a:pt x="1036" y="196"/>
                      </a:lnTo>
                      <a:lnTo>
                        <a:pt x="1048" y="188"/>
                      </a:lnTo>
                      <a:lnTo>
                        <a:pt x="1073" y="192"/>
                      </a:lnTo>
                      <a:lnTo>
                        <a:pt x="1071" y="170"/>
                      </a:lnTo>
                      <a:lnTo>
                        <a:pt x="1060" y="144"/>
                      </a:lnTo>
                      <a:lnTo>
                        <a:pt x="1062" y="135"/>
                      </a:lnTo>
                      <a:lnTo>
                        <a:pt x="1057" y="115"/>
                      </a:lnTo>
                      <a:lnTo>
                        <a:pt x="1031" y="121"/>
                      </a:lnTo>
                      <a:lnTo>
                        <a:pt x="1021" y="131"/>
                      </a:lnTo>
                      <a:lnTo>
                        <a:pt x="993" y="131"/>
                      </a:lnTo>
                      <a:lnTo>
                        <a:pt x="971" y="109"/>
                      </a:lnTo>
                      <a:lnTo>
                        <a:pt x="937" y="92"/>
                      </a:lnTo>
                      <a:lnTo>
                        <a:pt x="901" y="85"/>
                      </a:lnTo>
                      <a:lnTo>
                        <a:pt x="901" y="8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B80007-170C-DE4B-0B18-4FEB6DEB8B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5662" y="2841626"/>
                  <a:ext cx="219075" cy="90488"/>
                </a:xfrm>
                <a:custGeom>
                  <a:avLst/>
                  <a:gdLst>
                    <a:gd name="T0" fmla="*/ 75 w 138"/>
                    <a:gd name="T1" fmla="*/ 18 h 57"/>
                    <a:gd name="T2" fmla="*/ 47 w 138"/>
                    <a:gd name="T3" fmla="*/ 7 h 57"/>
                    <a:gd name="T4" fmla="*/ 18 w 138"/>
                    <a:gd name="T5" fmla="*/ 4 h 57"/>
                    <a:gd name="T6" fmla="*/ 1 w 138"/>
                    <a:gd name="T7" fmla="*/ 0 h 57"/>
                    <a:gd name="T8" fmla="*/ 0 w 138"/>
                    <a:gd name="T9" fmla="*/ 3 h 57"/>
                    <a:gd name="T10" fmla="*/ 8 w 138"/>
                    <a:gd name="T11" fmla="*/ 9 h 57"/>
                    <a:gd name="T12" fmla="*/ 19 w 138"/>
                    <a:gd name="T13" fmla="*/ 12 h 57"/>
                    <a:gd name="T14" fmla="*/ 32 w 138"/>
                    <a:gd name="T15" fmla="*/ 20 h 57"/>
                    <a:gd name="T16" fmla="*/ 40 w 138"/>
                    <a:gd name="T17" fmla="*/ 36 h 57"/>
                    <a:gd name="T18" fmla="*/ 39 w 138"/>
                    <a:gd name="T19" fmla="*/ 46 h 57"/>
                    <a:gd name="T20" fmla="*/ 58 w 138"/>
                    <a:gd name="T21" fmla="*/ 46 h 57"/>
                    <a:gd name="T22" fmla="*/ 80 w 138"/>
                    <a:gd name="T23" fmla="*/ 57 h 57"/>
                    <a:gd name="T24" fmla="*/ 105 w 138"/>
                    <a:gd name="T25" fmla="*/ 53 h 57"/>
                    <a:gd name="T26" fmla="*/ 110 w 138"/>
                    <a:gd name="T27" fmla="*/ 49 h 57"/>
                    <a:gd name="T28" fmla="*/ 126 w 138"/>
                    <a:gd name="T29" fmla="*/ 56 h 57"/>
                    <a:gd name="T30" fmla="*/ 136 w 138"/>
                    <a:gd name="T31" fmla="*/ 57 h 57"/>
                    <a:gd name="T32" fmla="*/ 138 w 138"/>
                    <a:gd name="T33" fmla="*/ 55 h 57"/>
                    <a:gd name="T34" fmla="*/ 126 w 138"/>
                    <a:gd name="T35" fmla="*/ 42 h 57"/>
                    <a:gd name="T36" fmla="*/ 130 w 138"/>
                    <a:gd name="T37" fmla="*/ 38 h 57"/>
                    <a:gd name="T38" fmla="*/ 117 w 138"/>
                    <a:gd name="T39" fmla="*/ 33 h 57"/>
                    <a:gd name="T40" fmla="*/ 109 w 138"/>
                    <a:gd name="T41" fmla="*/ 24 h 57"/>
                    <a:gd name="T42" fmla="*/ 90 w 138"/>
                    <a:gd name="T43" fmla="*/ 19 h 57"/>
                    <a:gd name="T44" fmla="*/ 79 w 138"/>
                    <a:gd name="T45" fmla="*/ 23 h 57"/>
                    <a:gd name="T46" fmla="*/ 75 w 138"/>
                    <a:gd name="T47" fmla="*/ 18 h 57"/>
                    <a:gd name="T48" fmla="*/ 75 w 138"/>
                    <a:gd name="T49" fmla="*/ 1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8" h="57">
                      <a:moveTo>
                        <a:pt x="75" y="18"/>
                      </a:moveTo>
                      <a:lnTo>
                        <a:pt x="47" y="7"/>
                      </a:lnTo>
                      <a:lnTo>
                        <a:pt x="18" y="4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8" y="9"/>
                      </a:lnTo>
                      <a:lnTo>
                        <a:pt x="19" y="12"/>
                      </a:lnTo>
                      <a:lnTo>
                        <a:pt x="32" y="20"/>
                      </a:lnTo>
                      <a:lnTo>
                        <a:pt x="40" y="36"/>
                      </a:lnTo>
                      <a:lnTo>
                        <a:pt x="39" y="46"/>
                      </a:lnTo>
                      <a:lnTo>
                        <a:pt x="58" y="46"/>
                      </a:lnTo>
                      <a:lnTo>
                        <a:pt x="80" y="57"/>
                      </a:lnTo>
                      <a:lnTo>
                        <a:pt x="105" y="53"/>
                      </a:lnTo>
                      <a:lnTo>
                        <a:pt x="110" y="49"/>
                      </a:lnTo>
                      <a:lnTo>
                        <a:pt x="126" y="56"/>
                      </a:lnTo>
                      <a:lnTo>
                        <a:pt x="136" y="57"/>
                      </a:lnTo>
                      <a:lnTo>
                        <a:pt x="138" y="55"/>
                      </a:lnTo>
                      <a:lnTo>
                        <a:pt x="126" y="42"/>
                      </a:lnTo>
                      <a:lnTo>
                        <a:pt x="130" y="38"/>
                      </a:lnTo>
                      <a:lnTo>
                        <a:pt x="117" y="33"/>
                      </a:lnTo>
                      <a:lnTo>
                        <a:pt x="109" y="24"/>
                      </a:lnTo>
                      <a:lnTo>
                        <a:pt x="90" y="19"/>
                      </a:lnTo>
                      <a:lnTo>
                        <a:pt x="79" y="23"/>
                      </a:lnTo>
                      <a:lnTo>
                        <a:pt x="75" y="18"/>
                      </a:lnTo>
                      <a:lnTo>
                        <a:pt x="75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8CA075-2F7D-3A2B-BE4E-47C67073A1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2575" y="4276726"/>
                  <a:ext cx="1524000" cy="596900"/>
                </a:xfrm>
                <a:custGeom>
                  <a:avLst/>
                  <a:gdLst>
                    <a:gd name="T0" fmla="*/ 489 w 960"/>
                    <a:gd name="T1" fmla="*/ 357 h 376"/>
                    <a:gd name="T2" fmla="*/ 617 w 960"/>
                    <a:gd name="T3" fmla="*/ 353 h 376"/>
                    <a:gd name="T4" fmla="*/ 581 w 960"/>
                    <a:gd name="T5" fmla="*/ 373 h 376"/>
                    <a:gd name="T6" fmla="*/ 463 w 960"/>
                    <a:gd name="T7" fmla="*/ 331 h 376"/>
                    <a:gd name="T8" fmla="*/ 493 w 960"/>
                    <a:gd name="T9" fmla="*/ 337 h 376"/>
                    <a:gd name="T10" fmla="*/ 574 w 960"/>
                    <a:gd name="T11" fmla="*/ 323 h 376"/>
                    <a:gd name="T12" fmla="*/ 510 w 960"/>
                    <a:gd name="T13" fmla="*/ 339 h 376"/>
                    <a:gd name="T14" fmla="*/ 277 w 960"/>
                    <a:gd name="T15" fmla="*/ 291 h 376"/>
                    <a:gd name="T16" fmla="*/ 209 w 960"/>
                    <a:gd name="T17" fmla="*/ 293 h 376"/>
                    <a:gd name="T18" fmla="*/ 293 w 960"/>
                    <a:gd name="T19" fmla="*/ 314 h 376"/>
                    <a:gd name="T20" fmla="*/ 398 w 960"/>
                    <a:gd name="T21" fmla="*/ 338 h 376"/>
                    <a:gd name="T22" fmla="*/ 322 w 960"/>
                    <a:gd name="T23" fmla="*/ 283 h 376"/>
                    <a:gd name="T24" fmla="*/ 825 w 960"/>
                    <a:gd name="T25" fmla="*/ 267 h 376"/>
                    <a:gd name="T26" fmla="*/ 825 w 960"/>
                    <a:gd name="T27" fmla="*/ 278 h 376"/>
                    <a:gd name="T28" fmla="*/ 663 w 960"/>
                    <a:gd name="T29" fmla="*/ 220 h 376"/>
                    <a:gd name="T30" fmla="*/ 690 w 960"/>
                    <a:gd name="T31" fmla="*/ 198 h 376"/>
                    <a:gd name="T32" fmla="*/ 746 w 960"/>
                    <a:gd name="T33" fmla="*/ 222 h 376"/>
                    <a:gd name="T34" fmla="*/ 781 w 960"/>
                    <a:gd name="T35" fmla="*/ 139 h 376"/>
                    <a:gd name="T36" fmla="*/ 776 w 960"/>
                    <a:gd name="T37" fmla="*/ 183 h 376"/>
                    <a:gd name="T38" fmla="*/ 787 w 960"/>
                    <a:gd name="T39" fmla="*/ 209 h 376"/>
                    <a:gd name="T40" fmla="*/ 836 w 960"/>
                    <a:gd name="T41" fmla="*/ 236 h 376"/>
                    <a:gd name="T42" fmla="*/ 891 w 960"/>
                    <a:gd name="T43" fmla="*/ 311 h 376"/>
                    <a:gd name="T44" fmla="*/ 951 w 960"/>
                    <a:gd name="T45" fmla="*/ 347 h 376"/>
                    <a:gd name="T46" fmla="*/ 905 w 960"/>
                    <a:gd name="T47" fmla="*/ 170 h 376"/>
                    <a:gd name="T48" fmla="*/ 817 w 960"/>
                    <a:gd name="T49" fmla="*/ 157 h 376"/>
                    <a:gd name="T50" fmla="*/ 556 w 960"/>
                    <a:gd name="T51" fmla="*/ 106 h 376"/>
                    <a:gd name="T52" fmla="*/ 503 w 960"/>
                    <a:gd name="T53" fmla="*/ 181 h 376"/>
                    <a:gd name="T54" fmla="*/ 504 w 960"/>
                    <a:gd name="T55" fmla="*/ 258 h 376"/>
                    <a:gd name="T56" fmla="*/ 540 w 960"/>
                    <a:gd name="T57" fmla="*/ 193 h 376"/>
                    <a:gd name="T58" fmla="*/ 575 w 960"/>
                    <a:gd name="T59" fmla="*/ 236 h 376"/>
                    <a:gd name="T60" fmla="*/ 567 w 960"/>
                    <a:gd name="T61" fmla="*/ 213 h 376"/>
                    <a:gd name="T62" fmla="*/ 590 w 960"/>
                    <a:gd name="T63" fmla="*/ 156 h 376"/>
                    <a:gd name="T64" fmla="*/ 525 w 960"/>
                    <a:gd name="T65" fmla="*/ 125 h 376"/>
                    <a:gd name="T66" fmla="*/ 631 w 960"/>
                    <a:gd name="T67" fmla="*/ 96 h 376"/>
                    <a:gd name="T68" fmla="*/ 687 w 960"/>
                    <a:gd name="T69" fmla="*/ 78 h 376"/>
                    <a:gd name="T70" fmla="*/ 697 w 960"/>
                    <a:gd name="T71" fmla="*/ 148 h 376"/>
                    <a:gd name="T72" fmla="*/ 704 w 960"/>
                    <a:gd name="T73" fmla="*/ 103 h 376"/>
                    <a:gd name="T74" fmla="*/ 455 w 960"/>
                    <a:gd name="T75" fmla="*/ 28 h 376"/>
                    <a:gd name="T76" fmla="*/ 391 w 960"/>
                    <a:gd name="T77" fmla="*/ 101 h 376"/>
                    <a:gd name="T78" fmla="*/ 322 w 960"/>
                    <a:gd name="T79" fmla="*/ 112 h 376"/>
                    <a:gd name="T80" fmla="*/ 292 w 960"/>
                    <a:gd name="T81" fmla="*/ 141 h 376"/>
                    <a:gd name="T82" fmla="*/ 345 w 960"/>
                    <a:gd name="T83" fmla="*/ 201 h 376"/>
                    <a:gd name="T84" fmla="*/ 410 w 960"/>
                    <a:gd name="T85" fmla="*/ 227 h 376"/>
                    <a:gd name="T86" fmla="*/ 469 w 960"/>
                    <a:gd name="T87" fmla="*/ 149 h 376"/>
                    <a:gd name="T88" fmla="*/ 476 w 960"/>
                    <a:gd name="T89" fmla="*/ 86 h 376"/>
                    <a:gd name="T90" fmla="*/ 203 w 960"/>
                    <a:gd name="T91" fmla="*/ 185 h 376"/>
                    <a:gd name="T92" fmla="*/ 182 w 960"/>
                    <a:gd name="T93" fmla="*/ 127 h 376"/>
                    <a:gd name="T94" fmla="*/ 94 w 960"/>
                    <a:gd name="T95" fmla="*/ 55 h 376"/>
                    <a:gd name="T96" fmla="*/ 0 w 960"/>
                    <a:gd name="T97" fmla="*/ 0 h 376"/>
                    <a:gd name="T98" fmla="*/ 71 w 960"/>
                    <a:gd name="T99" fmla="*/ 86 h 376"/>
                    <a:gd name="T100" fmla="*/ 129 w 960"/>
                    <a:gd name="T101" fmla="*/ 197 h 376"/>
                    <a:gd name="T102" fmla="*/ 219 w 960"/>
                    <a:gd name="T103" fmla="*/ 269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60" h="376">
                      <a:moveTo>
                        <a:pt x="524" y="373"/>
                      </a:moveTo>
                      <a:lnTo>
                        <a:pt x="526" y="367"/>
                      </a:lnTo>
                      <a:lnTo>
                        <a:pt x="519" y="360"/>
                      </a:lnTo>
                      <a:lnTo>
                        <a:pt x="508" y="353"/>
                      </a:lnTo>
                      <a:lnTo>
                        <a:pt x="489" y="357"/>
                      </a:lnTo>
                      <a:lnTo>
                        <a:pt x="515" y="374"/>
                      </a:lnTo>
                      <a:lnTo>
                        <a:pt x="524" y="373"/>
                      </a:lnTo>
                      <a:lnTo>
                        <a:pt x="524" y="373"/>
                      </a:lnTo>
                      <a:close/>
                      <a:moveTo>
                        <a:pt x="602" y="371"/>
                      </a:moveTo>
                      <a:lnTo>
                        <a:pt x="617" y="353"/>
                      </a:lnTo>
                      <a:lnTo>
                        <a:pt x="618" y="346"/>
                      </a:lnTo>
                      <a:lnTo>
                        <a:pt x="616" y="341"/>
                      </a:lnTo>
                      <a:lnTo>
                        <a:pt x="594" y="351"/>
                      </a:lnTo>
                      <a:lnTo>
                        <a:pt x="584" y="366"/>
                      </a:lnTo>
                      <a:lnTo>
                        <a:pt x="581" y="373"/>
                      </a:lnTo>
                      <a:lnTo>
                        <a:pt x="583" y="376"/>
                      </a:lnTo>
                      <a:lnTo>
                        <a:pt x="602" y="371"/>
                      </a:lnTo>
                      <a:lnTo>
                        <a:pt x="602" y="371"/>
                      </a:lnTo>
                      <a:close/>
                      <a:moveTo>
                        <a:pt x="469" y="323"/>
                      </a:moveTo>
                      <a:lnTo>
                        <a:pt x="463" y="331"/>
                      </a:lnTo>
                      <a:lnTo>
                        <a:pt x="451" y="331"/>
                      </a:lnTo>
                      <a:lnTo>
                        <a:pt x="443" y="344"/>
                      </a:lnTo>
                      <a:lnTo>
                        <a:pt x="454" y="345"/>
                      </a:lnTo>
                      <a:lnTo>
                        <a:pt x="469" y="341"/>
                      </a:lnTo>
                      <a:lnTo>
                        <a:pt x="493" y="337"/>
                      </a:lnTo>
                      <a:lnTo>
                        <a:pt x="489" y="326"/>
                      </a:lnTo>
                      <a:lnTo>
                        <a:pt x="476" y="329"/>
                      </a:lnTo>
                      <a:lnTo>
                        <a:pt x="469" y="323"/>
                      </a:lnTo>
                      <a:lnTo>
                        <a:pt x="469" y="323"/>
                      </a:lnTo>
                      <a:close/>
                      <a:moveTo>
                        <a:pt x="574" y="323"/>
                      </a:moveTo>
                      <a:lnTo>
                        <a:pt x="554" y="331"/>
                      </a:lnTo>
                      <a:lnTo>
                        <a:pt x="540" y="333"/>
                      </a:lnTo>
                      <a:lnTo>
                        <a:pt x="528" y="325"/>
                      </a:lnTo>
                      <a:lnTo>
                        <a:pt x="511" y="331"/>
                      </a:lnTo>
                      <a:lnTo>
                        <a:pt x="510" y="339"/>
                      </a:lnTo>
                      <a:lnTo>
                        <a:pt x="537" y="342"/>
                      </a:lnTo>
                      <a:lnTo>
                        <a:pt x="570" y="336"/>
                      </a:lnTo>
                      <a:lnTo>
                        <a:pt x="574" y="323"/>
                      </a:lnTo>
                      <a:lnTo>
                        <a:pt x="574" y="323"/>
                      </a:lnTo>
                      <a:close/>
                      <a:moveTo>
                        <a:pt x="277" y="291"/>
                      </a:moveTo>
                      <a:lnTo>
                        <a:pt x="274" y="282"/>
                      </a:lnTo>
                      <a:lnTo>
                        <a:pt x="266" y="281"/>
                      </a:lnTo>
                      <a:lnTo>
                        <a:pt x="250" y="271"/>
                      </a:lnTo>
                      <a:lnTo>
                        <a:pt x="224" y="270"/>
                      </a:lnTo>
                      <a:lnTo>
                        <a:pt x="209" y="293"/>
                      </a:lnTo>
                      <a:lnTo>
                        <a:pt x="227" y="295"/>
                      </a:lnTo>
                      <a:lnTo>
                        <a:pt x="231" y="305"/>
                      </a:lnTo>
                      <a:lnTo>
                        <a:pt x="268" y="314"/>
                      </a:lnTo>
                      <a:lnTo>
                        <a:pt x="277" y="311"/>
                      </a:lnTo>
                      <a:lnTo>
                        <a:pt x="293" y="314"/>
                      </a:lnTo>
                      <a:lnTo>
                        <a:pt x="316" y="323"/>
                      </a:lnTo>
                      <a:lnTo>
                        <a:pt x="336" y="327"/>
                      </a:lnTo>
                      <a:lnTo>
                        <a:pt x="357" y="329"/>
                      </a:lnTo>
                      <a:lnTo>
                        <a:pt x="376" y="328"/>
                      </a:lnTo>
                      <a:lnTo>
                        <a:pt x="398" y="338"/>
                      </a:lnTo>
                      <a:lnTo>
                        <a:pt x="422" y="329"/>
                      </a:lnTo>
                      <a:lnTo>
                        <a:pt x="398" y="314"/>
                      </a:lnTo>
                      <a:lnTo>
                        <a:pt x="367" y="311"/>
                      </a:lnTo>
                      <a:lnTo>
                        <a:pt x="360" y="296"/>
                      </a:lnTo>
                      <a:lnTo>
                        <a:pt x="322" y="283"/>
                      </a:lnTo>
                      <a:lnTo>
                        <a:pt x="317" y="294"/>
                      </a:lnTo>
                      <a:lnTo>
                        <a:pt x="277" y="291"/>
                      </a:lnTo>
                      <a:lnTo>
                        <a:pt x="277" y="291"/>
                      </a:lnTo>
                      <a:close/>
                      <a:moveTo>
                        <a:pt x="825" y="278"/>
                      </a:moveTo>
                      <a:lnTo>
                        <a:pt x="825" y="267"/>
                      </a:lnTo>
                      <a:lnTo>
                        <a:pt x="821" y="259"/>
                      </a:lnTo>
                      <a:lnTo>
                        <a:pt x="816" y="268"/>
                      </a:lnTo>
                      <a:lnTo>
                        <a:pt x="812" y="276"/>
                      </a:lnTo>
                      <a:lnTo>
                        <a:pt x="813" y="294"/>
                      </a:lnTo>
                      <a:lnTo>
                        <a:pt x="825" y="278"/>
                      </a:lnTo>
                      <a:close/>
                      <a:moveTo>
                        <a:pt x="672" y="212"/>
                      </a:moveTo>
                      <a:lnTo>
                        <a:pt x="666" y="204"/>
                      </a:lnTo>
                      <a:lnTo>
                        <a:pt x="645" y="206"/>
                      </a:lnTo>
                      <a:lnTo>
                        <a:pt x="648" y="215"/>
                      </a:lnTo>
                      <a:lnTo>
                        <a:pt x="663" y="220"/>
                      </a:lnTo>
                      <a:lnTo>
                        <a:pt x="672" y="212"/>
                      </a:lnTo>
                      <a:lnTo>
                        <a:pt x="672" y="212"/>
                      </a:lnTo>
                      <a:close/>
                      <a:moveTo>
                        <a:pt x="739" y="203"/>
                      </a:moveTo>
                      <a:lnTo>
                        <a:pt x="717" y="197"/>
                      </a:lnTo>
                      <a:lnTo>
                        <a:pt x="690" y="198"/>
                      </a:lnTo>
                      <a:lnTo>
                        <a:pt x="685" y="211"/>
                      </a:lnTo>
                      <a:lnTo>
                        <a:pt x="700" y="212"/>
                      </a:lnTo>
                      <a:lnTo>
                        <a:pt x="711" y="210"/>
                      </a:lnTo>
                      <a:lnTo>
                        <a:pt x="729" y="212"/>
                      </a:lnTo>
                      <a:lnTo>
                        <a:pt x="746" y="222"/>
                      </a:lnTo>
                      <a:lnTo>
                        <a:pt x="739" y="203"/>
                      </a:lnTo>
                      <a:lnTo>
                        <a:pt x="739" y="203"/>
                      </a:lnTo>
                      <a:close/>
                      <a:moveTo>
                        <a:pt x="817" y="157"/>
                      </a:moveTo>
                      <a:lnTo>
                        <a:pt x="815" y="148"/>
                      </a:lnTo>
                      <a:lnTo>
                        <a:pt x="781" y="139"/>
                      </a:lnTo>
                      <a:lnTo>
                        <a:pt x="770" y="146"/>
                      </a:lnTo>
                      <a:lnTo>
                        <a:pt x="742" y="152"/>
                      </a:lnTo>
                      <a:lnTo>
                        <a:pt x="750" y="164"/>
                      </a:lnTo>
                      <a:lnTo>
                        <a:pt x="769" y="169"/>
                      </a:lnTo>
                      <a:lnTo>
                        <a:pt x="776" y="183"/>
                      </a:lnTo>
                      <a:lnTo>
                        <a:pt x="808" y="183"/>
                      </a:lnTo>
                      <a:lnTo>
                        <a:pt x="809" y="189"/>
                      </a:lnTo>
                      <a:lnTo>
                        <a:pt x="794" y="188"/>
                      </a:lnTo>
                      <a:lnTo>
                        <a:pt x="771" y="197"/>
                      </a:lnTo>
                      <a:lnTo>
                        <a:pt x="787" y="209"/>
                      </a:lnTo>
                      <a:lnTo>
                        <a:pt x="787" y="219"/>
                      </a:lnTo>
                      <a:lnTo>
                        <a:pt x="791" y="227"/>
                      </a:lnTo>
                      <a:lnTo>
                        <a:pt x="799" y="226"/>
                      </a:lnTo>
                      <a:lnTo>
                        <a:pt x="805" y="214"/>
                      </a:lnTo>
                      <a:lnTo>
                        <a:pt x="836" y="236"/>
                      </a:lnTo>
                      <a:lnTo>
                        <a:pt x="853" y="238"/>
                      </a:lnTo>
                      <a:lnTo>
                        <a:pt x="893" y="258"/>
                      </a:lnTo>
                      <a:lnTo>
                        <a:pt x="901" y="278"/>
                      </a:lnTo>
                      <a:lnTo>
                        <a:pt x="905" y="304"/>
                      </a:lnTo>
                      <a:lnTo>
                        <a:pt x="891" y="311"/>
                      </a:lnTo>
                      <a:lnTo>
                        <a:pt x="881" y="330"/>
                      </a:lnTo>
                      <a:lnTo>
                        <a:pt x="907" y="329"/>
                      </a:lnTo>
                      <a:lnTo>
                        <a:pt x="914" y="323"/>
                      </a:lnTo>
                      <a:lnTo>
                        <a:pt x="934" y="327"/>
                      </a:lnTo>
                      <a:lnTo>
                        <a:pt x="951" y="347"/>
                      </a:lnTo>
                      <a:lnTo>
                        <a:pt x="957" y="269"/>
                      </a:lnTo>
                      <a:lnTo>
                        <a:pt x="960" y="192"/>
                      </a:lnTo>
                      <a:lnTo>
                        <a:pt x="938" y="187"/>
                      </a:lnTo>
                      <a:lnTo>
                        <a:pt x="923" y="179"/>
                      </a:lnTo>
                      <a:lnTo>
                        <a:pt x="905" y="170"/>
                      </a:lnTo>
                      <a:lnTo>
                        <a:pt x="887" y="170"/>
                      </a:lnTo>
                      <a:lnTo>
                        <a:pt x="862" y="184"/>
                      </a:lnTo>
                      <a:lnTo>
                        <a:pt x="844" y="210"/>
                      </a:lnTo>
                      <a:lnTo>
                        <a:pt x="822" y="196"/>
                      </a:lnTo>
                      <a:lnTo>
                        <a:pt x="817" y="157"/>
                      </a:lnTo>
                      <a:close/>
                      <a:moveTo>
                        <a:pt x="631" y="96"/>
                      </a:moveTo>
                      <a:lnTo>
                        <a:pt x="627" y="91"/>
                      </a:lnTo>
                      <a:lnTo>
                        <a:pt x="606" y="108"/>
                      </a:lnTo>
                      <a:lnTo>
                        <a:pt x="582" y="109"/>
                      </a:lnTo>
                      <a:lnTo>
                        <a:pt x="556" y="106"/>
                      </a:lnTo>
                      <a:lnTo>
                        <a:pt x="539" y="99"/>
                      </a:lnTo>
                      <a:lnTo>
                        <a:pt x="521" y="116"/>
                      </a:lnTo>
                      <a:lnTo>
                        <a:pt x="517" y="127"/>
                      </a:lnTo>
                      <a:lnTo>
                        <a:pt x="507" y="162"/>
                      </a:lnTo>
                      <a:lnTo>
                        <a:pt x="503" y="181"/>
                      </a:lnTo>
                      <a:lnTo>
                        <a:pt x="494" y="197"/>
                      </a:lnTo>
                      <a:lnTo>
                        <a:pt x="500" y="212"/>
                      </a:lnTo>
                      <a:lnTo>
                        <a:pt x="508" y="213"/>
                      </a:lnTo>
                      <a:lnTo>
                        <a:pt x="511" y="236"/>
                      </a:lnTo>
                      <a:lnTo>
                        <a:pt x="504" y="258"/>
                      </a:lnTo>
                      <a:lnTo>
                        <a:pt x="512" y="265"/>
                      </a:lnTo>
                      <a:lnTo>
                        <a:pt x="526" y="261"/>
                      </a:lnTo>
                      <a:lnTo>
                        <a:pt x="527" y="227"/>
                      </a:lnTo>
                      <a:lnTo>
                        <a:pt x="526" y="199"/>
                      </a:lnTo>
                      <a:lnTo>
                        <a:pt x="540" y="193"/>
                      </a:lnTo>
                      <a:lnTo>
                        <a:pt x="537" y="215"/>
                      </a:lnTo>
                      <a:lnTo>
                        <a:pt x="552" y="229"/>
                      </a:lnTo>
                      <a:lnTo>
                        <a:pt x="549" y="239"/>
                      </a:lnTo>
                      <a:lnTo>
                        <a:pt x="554" y="245"/>
                      </a:lnTo>
                      <a:lnTo>
                        <a:pt x="575" y="236"/>
                      </a:lnTo>
                      <a:lnTo>
                        <a:pt x="563" y="255"/>
                      </a:lnTo>
                      <a:lnTo>
                        <a:pt x="572" y="264"/>
                      </a:lnTo>
                      <a:lnTo>
                        <a:pt x="583" y="256"/>
                      </a:lnTo>
                      <a:lnTo>
                        <a:pt x="584" y="241"/>
                      </a:lnTo>
                      <a:lnTo>
                        <a:pt x="567" y="213"/>
                      </a:lnTo>
                      <a:lnTo>
                        <a:pt x="571" y="206"/>
                      </a:lnTo>
                      <a:lnTo>
                        <a:pt x="552" y="175"/>
                      </a:lnTo>
                      <a:lnTo>
                        <a:pt x="571" y="166"/>
                      </a:lnTo>
                      <a:lnTo>
                        <a:pt x="580" y="152"/>
                      </a:lnTo>
                      <a:lnTo>
                        <a:pt x="590" y="156"/>
                      </a:lnTo>
                      <a:lnTo>
                        <a:pt x="591" y="144"/>
                      </a:lnTo>
                      <a:lnTo>
                        <a:pt x="552" y="153"/>
                      </a:lnTo>
                      <a:lnTo>
                        <a:pt x="540" y="163"/>
                      </a:lnTo>
                      <a:lnTo>
                        <a:pt x="521" y="142"/>
                      </a:lnTo>
                      <a:lnTo>
                        <a:pt x="525" y="125"/>
                      </a:lnTo>
                      <a:lnTo>
                        <a:pt x="543" y="121"/>
                      </a:lnTo>
                      <a:lnTo>
                        <a:pt x="578" y="120"/>
                      </a:lnTo>
                      <a:lnTo>
                        <a:pt x="598" y="125"/>
                      </a:lnTo>
                      <a:lnTo>
                        <a:pt x="614" y="120"/>
                      </a:lnTo>
                      <a:lnTo>
                        <a:pt x="631" y="96"/>
                      </a:lnTo>
                      <a:lnTo>
                        <a:pt x="631" y="96"/>
                      </a:lnTo>
                      <a:close/>
                      <a:moveTo>
                        <a:pt x="704" y="103"/>
                      </a:moveTo>
                      <a:lnTo>
                        <a:pt x="701" y="94"/>
                      </a:lnTo>
                      <a:lnTo>
                        <a:pt x="689" y="91"/>
                      </a:lnTo>
                      <a:lnTo>
                        <a:pt x="687" y="78"/>
                      </a:lnTo>
                      <a:lnTo>
                        <a:pt x="680" y="86"/>
                      </a:lnTo>
                      <a:lnTo>
                        <a:pt x="676" y="106"/>
                      </a:lnTo>
                      <a:lnTo>
                        <a:pt x="683" y="137"/>
                      </a:lnTo>
                      <a:lnTo>
                        <a:pt x="690" y="152"/>
                      </a:lnTo>
                      <a:lnTo>
                        <a:pt x="697" y="148"/>
                      </a:lnTo>
                      <a:lnTo>
                        <a:pt x="689" y="136"/>
                      </a:lnTo>
                      <a:lnTo>
                        <a:pt x="691" y="122"/>
                      </a:lnTo>
                      <a:lnTo>
                        <a:pt x="703" y="124"/>
                      </a:lnTo>
                      <a:lnTo>
                        <a:pt x="704" y="103"/>
                      </a:lnTo>
                      <a:lnTo>
                        <a:pt x="704" y="103"/>
                      </a:lnTo>
                      <a:close/>
                      <a:moveTo>
                        <a:pt x="476" y="86"/>
                      </a:moveTo>
                      <a:lnTo>
                        <a:pt x="479" y="75"/>
                      </a:lnTo>
                      <a:lnTo>
                        <a:pt x="463" y="53"/>
                      </a:lnTo>
                      <a:lnTo>
                        <a:pt x="474" y="31"/>
                      </a:lnTo>
                      <a:lnTo>
                        <a:pt x="455" y="28"/>
                      </a:lnTo>
                      <a:lnTo>
                        <a:pt x="432" y="28"/>
                      </a:lnTo>
                      <a:lnTo>
                        <a:pt x="425" y="55"/>
                      </a:lnTo>
                      <a:lnTo>
                        <a:pt x="418" y="63"/>
                      </a:lnTo>
                      <a:lnTo>
                        <a:pt x="408" y="96"/>
                      </a:lnTo>
                      <a:lnTo>
                        <a:pt x="391" y="101"/>
                      </a:lnTo>
                      <a:lnTo>
                        <a:pt x="371" y="94"/>
                      </a:lnTo>
                      <a:lnTo>
                        <a:pt x="361" y="97"/>
                      </a:lnTo>
                      <a:lnTo>
                        <a:pt x="349" y="109"/>
                      </a:lnTo>
                      <a:lnTo>
                        <a:pt x="336" y="107"/>
                      </a:lnTo>
                      <a:lnTo>
                        <a:pt x="322" y="112"/>
                      </a:lnTo>
                      <a:lnTo>
                        <a:pt x="308" y="99"/>
                      </a:lnTo>
                      <a:lnTo>
                        <a:pt x="304" y="83"/>
                      </a:lnTo>
                      <a:lnTo>
                        <a:pt x="291" y="98"/>
                      </a:lnTo>
                      <a:lnTo>
                        <a:pt x="289" y="120"/>
                      </a:lnTo>
                      <a:lnTo>
                        <a:pt x="292" y="141"/>
                      </a:lnTo>
                      <a:lnTo>
                        <a:pt x="302" y="161"/>
                      </a:lnTo>
                      <a:lnTo>
                        <a:pt x="312" y="168"/>
                      </a:lnTo>
                      <a:lnTo>
                        <a:pt x="315" y="199"/>
                      </a:lnTo>
                      <a:lnTo>
                        <a:pt x="332" y="202"/>
                      </a:lnTo>
                      <a:lnTo>
                        <a:pt x="345" y="201"/>
                      </a:lnTo>
                      <a:lnTo>
                        <a:pt x="352" y="212"/>
                      </a:lnTo>
                      <a:lnTo>
                        <a:pt x="378" y="204"/>
                      </a:lnTo>
                      <a:lnTo>
                        <a:pt x="388" y="212"/>
                      </a:lnTo>
                      <a:lnTo>
                        <a:pt x="403" y="213"/>
                      </a:lnTo>
                      <a:lnTo>
                        <a:pt x="410" y="227"/>
                      </a:lnTo>
                      <a:lnTo>
                        <a:pt x="435" y="217"/>
                      </a:lnTo>
                      <a:lnTo>
                        <a:pt x="438" y="226"/>
                      </a:lnTo>
                      <a:lnTo>
                        <a:pt x="448" y="189"/>
                      </a:lnTo>
                      <a:lnTo>
                        <a:pt x="449" y="165"/>
                      </a:lnTo>
                      <a:lnTo>
                        <a:pt x="469" y="149"/>
                      </a:lnTo>
                      <a:lnTo>
                        <a:pt x="468" y="127"/>
                      </a:lnTo>
                      <a:lnTo>
                        <a:pt x="475" y="112"/>
                      </a:lnTo>
                      <a:lnTo>
                        <a:pt x="500" y="109"/>
                      </a:lnTo>
                      <a:lnTo>
                        <a:pt x="476" y="86"/>
                      </a:lnTo>
                      <a:lnTo>
                        <a:pt x="476" y="86"/>
                      </a:lnTo>
                      <a:close/>
                      <a:moveTo>
                        <a:pt x="219" y="269"/>
                      </a:moveTo>
                      <a:lnTo>
                        <a:pt x="222" y="232"/>
                      </a:lnTo>
                      <a:lnTo>
                        <a:pt x="228" y="202"/>
                      </a:lnTo>
                      <a:lnTo>
                        <a:pt x="218" y="187"/>
                      </a:lnTo>
                      <a:lnTo>
                        <a:pt x="203" y="185"/>
                      </a:lnTo>
                      <a:lnTo>
                        <a:pt x="196" y="172"/>
                      </a:lnTo>
                      <a:lnTo>
                        <a:pt x="193" y="156"/>
                      </a:lnTo>
                      <a:lnTo>
                        <a:pt x="185" y="156"/>
                      </a:lnTo>
                      <a:lnTo>
                        <a:pt x="173" y="147"/>
                      </a:lnTo>
                      <a:lnTo>
                        <a:pt x="182" y="127"/>
                      </a:lnTo>
                      <a:lnTo>
                        <a:pt x="166" y="116"/>
                      </a:lnTo>
                      <a:lnTo>
                        <a:pt x="154" y="97"/>
                      </a:lnTo>
                      <a:lnTo>
                        <a:pt x="136" y="81"/>
                      </a:lnTo>
                      <a:lnTo>
                        <a:pt x="114" y="80"/>
                      </a:lnTo>
                      <a:lnTo>
                        <a:pt x="94" y="55"/>
                      </a:lnTo>
                      <a:lnTo>
                        <a:pt x="82" y="44"/>
                      </a:lnTo>
                      <a:lnTo>
                        <a:pt x="65" y="29"/>
                      </a:lnTo>
                      <a:lnTo>
                        <a:pt x="45" y="5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1" y="12"/>
                      </a:lnTo>
                      <a:lnTo>
                        <a:pt x="24" y="38"/>
                      </a:lnTo>
                      <a:lnTo>
                        <a:pt x="41" y="51"/>
                      </a:lnTo>
                      <a:lnTo>
                        <a:pt x="52" y="71"/>
                      </a:lnTo>
                      <a:lnTo>
                        <a:pt x="71" y="86"/>
                      </a:lnTo>
                      <a:lnTo>
                        <a:pt x="80" y="105"/>
                      </a:lnTo>
                      <a:lnTo>
                        <a:pt x="85" y="126"/>
                      </a:lnTo>
                      <a:lnTo>
                        <a:pt x="104" y="145"/>
                      </a:lnTo>
                      <a:lnTo>
                        <a:pt x="119" y="179"/>
                      </a:lnTo>
                      <a:lnTo>
                        <a:pt x="129" y="197"/>
                      </a:lnTo>
                      <a:lnTo>
                        <a:pt x="145" y="216"/>
                      </a:lnTo>
                      <a:lnTo>
                        <a:pt x="153" y="230"/>
                      </a:lnTo>
                      <a:lnTo>
                        <a:pt x="179" y="250"/>
                      </a:lnTo>
                      <a:lnTo>
                        <a:pt x="196" y="269"/>
                      </a:lnTo>
                      <a:lnTo>
                        <a:pt x="219" y="269"/>
                      </a:lnTo>
                      <a:lnTo>
                        <a:pt x="219" y="2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D26F8A-74E3-2A21-420B-F004589B8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6900" y="3143251"/>
                  <a:ext cx="919162" cy="1039813"/>
                </a:xfrm>
                <a:custGeom>
                  <a:avLst/>
                  <a:gdLst>
                    <a:gd name="T0" fmla="*/ 183 w 579"/>
                    <a:gd name="T1" fmla="*/ 95 h 655"/>
                    <a:gd name="T2" fmla="*/ 184 w 579"/>
                    <a:gd name="T3" fmla="*/ 60 h 655"/>
                    <a:gd name="T4" fmla="*/ 141 w 579"/>
                    <a:gd name="T5" fmla="*/ 0 h 655"/>
                    <a:gd name="T6" fmla="*/ 75 w 579"/>
                    <a:gd name="T7" fmla="*/ 18 h 655"/>
                    <a:gd name="T8" fmla="*/ 90 w 579"/>
                    <a:gd name="T9" fmla="*/ 66 h 655"/>
                    <a:gd name="T10" fmla="*/ 99 w 579"/>
                    <a:gd name="T11" fmla="*/ 108 h 655"/>
                    <a:gd name="T12" fmla="*/ 60 w 579"/>
                    <a:gd name="T13" fmla="*/ 180 h 655"/>
                    <a:gd name="T14" fmla="*/ 32 w 579"/>
                    <a:gd name="T15" fmla="*/ 214 h 655"/>
                    <a:gd name="T16" fmla="*/ 57 w 579"/>
                    <a:gd name="T17" fmla="*/ 265 h 655"/>
                    <a:gd name="T18" fmla="*/ 26 w 579"/>
                    <a:gd name="T19" fmla="*/ 301 h 655"/>
                    <a:gd name="T20" fmla="*/ 54 w 579"/>
                    <a:gd name="T21" fmla="*/ 348 h 655"/>
                    <a:gd name="T22" fmla="*/ 105 w 579"/>
                    <a:gd name="T23" fmla="*/ 359 h 655"/>
                    <a:gd name="T24" fmla="*/ 130 w 579"/>
                    <a:gd name="T25" fmla="*/ 464 h 655"/>
                    <a:gd name="T26" fmla="*/ 165 w 579"/>
                    <a:gd name="T27" fmla="*/ 541 h 655"/>
                    <a:gd name="T28" fmla="*/ 194 w 579"/>
                    <a:gd name="T29" fmla="*/ 599 h 655"/>
                    <a:gd name="T30" fmla="*/ 235 w 579"/>
                    <a:gd name="T31" fmla="*/ 648 h 655"/>
                    <a:gd name="T32" fmla="*/ 253 w 579"/>
                    <a:gd name="T33" fmla="*/ 617 h 655"/>
                    <a:gd name="T34" fmla="*/ 269 w 579"/>
                    <a:gd name="T35" fmla="*/ 558 h 655"/>
                    <a:gd name="T36" fmla="*/ 267 w 579"/>
                    <a:gd name="T37" fmla="*/ 485 h 655"/>
                    <a:gd name="T38" fmla="*/ 299 w 579"/>
                    <a:gd name="T39" fmla="*/ 457 h 655"/>
                    <a:gd name="T40" fmla="*/ 326 w 579"/>
                    <a:gd name="T41" fmla="*/ 424 h 655"/>
                    <a:gd name="T42" fmla="*/ 387 w 579"/>
                    <a:gd name="T43" fmla="*/ 365 h 655"/>
                    <a:gd name="T44" fmla="*/ 418 w 579"/>
                    <a:gd name="T45" fmla="*/ 328 h 655"/>
                    <a:gd name="T46" fmla="*/ 427 w 579"/>
                    <a:gd name="T47" fmla="*/ 300 h 655"/>
                    <a:gd name="T48" fmla="*/ 405 w 579"/>
                    <a:gd name="T49" fmla="*/ 262 h 655"/>
                    <a:gd name="T50" fmla="*/ 403 w 579"/>
                    <a:gd name="T51" fmla="*/ 232 h 655"/>
                    <a:gd name="T52" fmla="*/ 435 w 579"/>
                    <a:gd name="T53" fmla="*/ 227 h 655"/>
                    <a:gd name="T54" fmla="*/ 478 w 579"/>
                    <a:gd name="T55" fmla="*/ 247 h 655"/>
                    <a:gd name="T56" fmla="*/ 476 w 579"/>
                    <a:gd name="T57" fmla="*/ 272 h 655"/>
                    <a:gd name="T58" fmla="*/ 486 w 579"/>
                    <a:gd name="T59" fmla="*/ 283 h 655"/>
                    <a:gd name="T60" fmla="*/ 518 w 579"/>
                    <a:gd name="T61" fmla="*/ 315 h 655"/>
                    <a:gd name="T62" fmla="*/ 514 w 579"/>
                    <a:gd name="T63" fmla="*/ 272 h 655"/>
                    <a:gd name="T64" fmla="*/ 535 w 579"/>
                    <a:gd name="T65" fmla="*/ 246 h 655"/>
                    <a:gd name="T66" fmla="*/ 562 w 579"/>
                    <a:gd name="T67" fmla="*/ 196 h 655"/>
                    <a:gd name="T68" fmla="*/ 579 w 579"/>
                    <a:gd name="T69" fmla="*/ 181 h 655"/>
                    <a:gd name="T70" fmla="*/ 558 w 579"/>
                    <a:gd name="T71" fmla="*/ 159 h 655"/>
                    <a:gd name="T72" fmla="*/ 514 w 579"/>
                    <a:gd name="T73" fmla="*/ 149 h 655"/>
                    <a:gd name="T74" fmla="*/ 464 w 579"/>
                    <a:gd name="T75" fmla="*/ 184 h 655"/>
                    <a:gd name="T76" fmla="*/ 460 w 579"/>
                    <a:gd name="T77" fmla="*/ 207 h 655"/>
                    <a:gd name="T78" fmla="*/ 409 w 579"/>
                    <a:gd name="T79" fmla="*/ 200 h 655"/>
                    <a:gd name="T80" fmla="*/ 391 w 579"/>
                    <a:gd name="T81" fmla="*/ 181 h 655"/>
                    <a:gd name="T82" fmla="*/ 397 w 579"/>
                    <a:gd name="T83" fmla="*/ 216 h 655"/>
                    <a:gd name="T84" fmla="*/ 338 w 579"/>
                    <a:gd name="T85" fmla="*/ 208 h 655"/>
                    <a:gd name="T86" fmla="*/ 267 w 579"/>
                    <a:gd name="T87" fmla="*/ 180 h 655"/>
                    <a:gd name="T88" fmla="*/ 227 w 579"/>
                    <a:gd name="T89" fmla="*/ 138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79" h="655">
                      <a:moveTo>
                        <a:pt x="237" y="126"/>
                      </a:moveTo>
                      <a:lnTo>
                        <a:pt x="206" y="110"/>
                      </a:lnTo>
                      <a:lnTo>
                        <a:pt x="183" y="95"/>
                      </a:lnTo>
                      <a:lnTo>
                        <a:pt x="171" y="69"/>
                      </a:lnTo>
                      <a:lnTo>
                        <a:pt x="186" y="72"/>
                      </a:lnTo>
                      <a:lnTo>
                        <a:pt x="184" y="60"/>
                      </a:lnTo>
                      <a:lnTo>
                        <a:pt x="173" y="48"/>
                      </a:lnTo>
                      <a:lnTo>
                        <a:pt x="170" y="28"/>
                      </a:lnTo>
                      <a:lnTo>
                        <a:pt x="141" y="0"/>
                      </a:lnTo>
                      <a:lnTo>
                        <a:pt x="127" y="21"/>
                      </a:lnTo>
                      <a:lnTo>
                        <a:pt x="107" y="25"/>
                      </a:lnTo>
                      <a:lnTo>
                        <a:pt x="75" y="18"/>
                      </a:lnTo>
                      <a:lnTo>
                        <a:pt x="67" y="29"/>
                      </a:lnTo>
                      <a:lnTo>
                        <a:pt x="80" y="50"/>
                      </a:lnTo>
                      <a:lnTo>
                        <a:pt x="90" y="66"/>
                      </a:lnTo>
                      <a:lnTo>
                        <a:pt x="109" y="78"/>
                      </a:lnTo>
                      <a:lnTo>
                        <a:pt x="95" y="91"/>
                      </a:lnTo>
                      <a:lnTo>
                        <a:pt x="99" y="108"/>
                      </a:lnTo>
                      <a:lnTo>
                        <a:pt x="84" y="132"/>
                      </a:lnTo>
                      <a:lnTo>
                        <a:pt x="77" y="156"/>
                      </a:lnTo>
                      <a:lnTo>
                        <a:pt x="60" y="180"/>
                      </a:lnTo>
                      <a:lnTo>
                        <a:pt x="36" y="179"/>
                      </a:lnTo>
                      <a:lnTo>
                        <a:pt x="17" y="204"/>
                      </a:lnTo>
                      <a:lnTo>
                        <a:pt x="32" y="214"/>
                      </a:lnTo>
                      <a:lnTo>
                        <a:pt x="38" y="233"/>
                      </a:lnTo>
                      <a:lnTo>
                        <a:pt x="51" y="245"/>
                      </a:lnTo>
                      <a:lnTo>
                        <a:pt x="57" y="265"/>
                      </a:lnTo>
                      <a:lnTo>
                        <a:pt x="12" y="265"/>
                      </a:lnTo>
                      <a:lnTo>
                        <a:pt x="0" y="281"/>
                      </a:lnTo>
                      <a:lnTo>
                        <a:pt x="26" y="301"/>
                      </a:lnTo>
                      <a:lnTo>
                        <a:pt x="34" y="310"/>
                      </a:lnTo>
                      <a:lnTo>
                        <a:pt x="25" y="319"/>
                      </a:lnTo>
                      <a:lnTo>
                        <a:pt x="54" y="348"/>
                      </a:lnTo>
                      <a:lnTo>
                        <a:pt x="69" y="350"/>
                      </a:lnTo>
                      <a:lnTo>
                        <a:pt x="98" y="336"/>
                      </a:lnTo>
                      <a:lnTo>
                        <a:pt x="105" y="359"/>
                      </a:lnTo>
                      <a:lnTo>
                        <a:pt x="108" y="388"/>
                      </a:lnTo>
                      <a:lnTo>
                        <a:pt x="117" y="418"/>
                      </a:lnTo>
                      <a:lnTo>
                        <a:pt x="130" y="464"/>
                      </a:lnTo>
                      <a:lnTo>
                        <a:pt x="152" y="497"/>
                      </a:lnTo>
                      <a:lnTo>
                        <a:pt x="157" y="511"/>
                      </a:lnTo>
                      <a:lnTo>
                        <a:pt x="165" y="541"/>
                      </a:lnTo>
                      <a:lnTo>
                        <a:pt x="177" y="564"/>
                      </a:lnTo>
                      <a:lnTo>
                        <a:pt x="185" y="575"/>
                      </a:lnTo>
                      <a:lnTo>
                        <a:pt x="194" y="599"/>
                      </a:lnTo>
                      <a:lnTo>
                        <a:pt x="206" y="632"/>
                      </a:lnTo>
                      <a:lnTo>
                        <a:pt x="226" y="655"/>
                      </a:lnTo>
                      <a:lnTo>
                        <a:pt x="235" y="648"/>
                      </a:lnTo>
                      <a:lnTo>
                        <a:pt x="241" y="631"/>
                      </a:lnTo>
                      <a:lnTo>
                        <a:pt x="260" y="625"/>
                      </a:lnTo>
                      <a:lnTo>
                        <a:pt x="253" y="617"/>
                      </a:lnTo>
                      <a:lnTo>
                        <a:pt x="262" y="599"/>
                      </a:lnTo>
                      <a:lnTo>
                        <a:pt x="272" y="598"/>
                      </a:lnTo>
                      <a:lnTo>
                        <a:pt x="269" y="558"/>
                      </a:lnTo>
                      <a:lnTo>
                        <a:pt x="277" y="535"/>
                      </a:lnTo>
                      <a:lnTo>
                        <a:pt x="274" y="515"/>
                      </a:lnTo>
                      <a:lnTo>
                        <a:pt x="267" y="485"/>
                      </a:lnTo>
                      <a:lnTo>
                        <a:pt x="271" y="466"/>
                      </a:lnTo>
                      <a:lnTo>
                        <a:pt x="280" y="465"/>
                      </a:lnTo>
                      <a:lnTo>
                        <a:pt x="299" y="457"/>
                      </a:lnTo>
                      <a:lnTo>
                        <a:pt x="308" y="450"/>
                      </a:lnTo>
                      <a:lnTo>
                        <a:pt x="307" y="440"/>
                      </a:lnTo>
                      <a:lnTo>
                        <a:pt x="326" y="424"/>
                      </a:lnTo>
                      <a:lnTo>
                        <a:pt x="340" y="409"/>
                      </a:lnTo>
                      <a:lnTo>
                        <a:pt x="360" y="381"/>
                      </a:lnTo>
                      <a:lnTo>
                        <a:pt x="387" y="365"/>
                      </a:lnTo>
                      <a:lnTo>
                        <a:pt x="396" y="351"/>
                      </a:lnTo>
                      <a:lnTo>
                        <a:pt x="392" y="334"/>
                      </a:lnTo>
                      <a:lnTo>
                        <a:pt x="418" y="328"/>
                      </a:lnTo>
                      <a:lnTo>
                        <a:pt x="432" y="329"/>
                      </a:lnTo>
                      <a:lnTo>
                        <a:pt x="433" y="320"/>
                      </a:lnTo>
                      <a:lnTo>
                        <a:pt x="427" y="300"/>
                      </a:lnTo>
                      <a:lnTo>
                        <a:pt x="418" y="282"/>
                      </a:lnTo>
                      <a:lnTo>
                        <a:pt x="419" y="268"/>
                      </a:lnTo>
                      <a:lnTo>
                        <a:pt x="405" y="262"/>
                      </a:lnTo>
                      <a:lnTo>
                        <a:pt x="408" y="253"/>
                      </a:lnTo>
                      <a:lnTo>
                        <a:pt x="419" y="244"/>
                      </a:lnTo>
                      <a:lnTo>
                        <a:pt x="403" y="232"/>
                      </a:lnTo>
                      <a:lnTo>
                        <a:pt x="407" y="216"/>
                      </a:lnTo>
                      <a:lnTo>
                        <a:pt x="425" y="225"/>
                      </a:lnTo>
                      <a:lnTo>
                        <a:pt x="435" y="227"/>
                      </a:lnTo>
                      <a:lnTo>
                        <a:pt x="439" y="244"/>
                      </a:lnTo>
                      <a:lnTo>
                        <a:pt x="460" y="247"/>
                      </a:lnTo>
                      <a:lnTo>
                        <a:pt x="478" y="247"/>
                      </a:lnTo>
                      <a:lnTo>
                        <a:pt x="491" y="250"/>
                      </a:lnTo>
                      <a:lnTo>
                        <a:pt x="485" y="270"/>
                      </a:lnTo>
                      <a:lnTo>
                        <a:pt x="476" y="272"/>
                      </a:lnTo>
                      <a:lnTo>
                        <a:pt x="472" y="285"/>
                      </a:lnTo>
                      <a:lnTo>
                        <a:pt x="485" y="298"/>
                      </a:lnTo>
                      <a:lnTo>
                        <a:pt x="486" y="283"/>
                      </a:lnTo>
                      <a:lnTo>
                        <a:pt x="491" y="282"/>
                      </a:lnTo>
                      <a:lnTo>
                        <a:pt x="508" y="321"/>
                      </a:lnTo>
                      <a:lnTo>
                        <a:pt x="518" y="315"/>
                      </a:lnTo>
                      <a:lnTo>
                        <a:pt x="514" y="305"/>
                      </a:lnTo>
                      <a:lnTo>
                        <a:pt x="518" y="296"/>
                      </a:lnTo>
                      <a:lnTo>
                        <a:pt x="514" y="272"/>
                      </a:lnTo>
                      <a:lnTo>
                        <a:pt x="531" y="278"/>
                      </a:lnTo>
                      <a:lnTo>
                        <a:pt x="536" y="258"/>
                      </a:lnTo>
                      <a:lnTo>
                        <a:pt x="535" y="246"/>
                      </a:lnTo>
                      <a:lnTo>
                        <a:pt x="544" y="226"/>
                      </a:lnTo>
                      <a:lnTo>
                        <a:pt x="540" y="212"/>
                      </a:lnTo>
                      <a:lnTo>
                        <a:pt x="562" y="196"/>
                      </a:lnTo>
                      <a:lnTo>
                        <a:pt x="578" y="200"/>
                      </a:lnTo>
                      <a:lnTo>
                        <a:pt x="574" y="186"/>
                      </a:lnTo>
                      <a:lnTo>
                        <a:pt x="579" y="181"/>
                      </a:lnTo>
                      <a:lnTo>
                        <a:pt x="575" y="172"/>
                      </a:lnTo>
                      <a:lnTo>
                        <a:pt x="553" y="169"/>
                      </a:lnTo>
                      <a:lnTo>
                        <a:pt x="558" y="159"/>
                      </a:lnTo>
                      <a:lnTo>
                        <a:pt x="545" y="144"/>
                      </a:lnTo>
                      <a:lnTo>
                        <a:pt x="532" y="154"/>
                      </a:lnTo>
                      <a:lnTo>
                        <a:pt x="514" y="149"/>
                      </a:lnTo>
                      <a:lnTo>
                        <a:pt x="494" y="164"/>
                      </a:lnTo>
                      <a:lnTo>
                        <a:pt x="480" y="181"/>
                      </a:lnTo>
                      <a:lnTo>
                        <a:pt x="464" y="184"/>
                      </a:lnTo>
                      <a:lnTo>
                        <a:pt x="475" y="192"/>
                      </a:lnTo>
                      <a:lnTo>
                        <a:pt x="475" y="207"/>
                      </a:lnTo>
                      <a:lnTo>
                        <a:pt x="460" y="207"/>
                      </a:lnTo>
                      <a:lnTo>
                        <a:pt x="442" y="206"/>
                      </a:lnTo>
                      <a:lnTo>
                        <a:pt x="430" y="209"/>
                      </a:lnTo>
                      <a:lnTo>
                        <a:pt x="409" y="200"/>
                      </a:lnTo>
                      <a:lnTo>
                        <a:pt x="408" y="195"/>
                      </a:lnTo>
                      <a:lnTo>
                        <a:pt x="403" y="177"/>
                      </a:lnTo>
                      <a:lnTo>
                        <a:pt x="391" y="181"/>
                      </a:lnTo>
                      <a:lnTo>
                        <a:pt x="391" y="192"/>
                      </a:lnTo>
                      <a:lnTo>
                        <a:pt x="397" y="207"/>
                      </a:lnTo>
                      <a:lnTo>
                        <a:pt x="397" y="216"/>
                      </a:lnTo>
                      <a:lnTo>
                        <a:pt x="379" y="217"/>
                      </a:lnTo>
                      <a:lnTo>
                        <a:pt x="354" y="211"/>
                      </a:lnTo>
                      <a:lnTo>
                        <a:pt x="338" y="208"/>
                      </a:lnTo>
                      <a:lnTo>
                        <a:pt x="324" y="197"/>
                      </a:lnTo>
                      <a:lnTo>
                        <a:pt x="295" y="194"/>
                      </a:lnTo>
                      <a:lnTo>
                        <a:pt x="267" y="180"/>
                      </a:lnTo>
                      <a:lnTo>
                        <a:pt x="245" y="169"/>
                      </a:lnTo>
                      <a:lnTo>
                        <a:pt x="224" y="160"/>
                      </a:lnTo>
                      <a:lnTo>
                        <a:pt x="227" y="138"/>
                      </a:lnTo>
                      <a:lnTo>
                        <a:pt x="237" y="126"/>
                      </a:lnTo>
                      <a:lnTo>
                        <a:pt x="237" y="12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206904-2EBD-395E-2A57-74A1DD8EC0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981326"/>
                  <a:ext cx="685800" cy="555625"/>
                </a:xfrm>
                <a:custGeom>
                  <a:avLst/>
                  <a:gdLst>
                    <a:gd name="T0" fmla="*/ 16 w 432"/>
                    <a:gd name="T1" fmla="*/ 10 h 350"/>
                    <a:gd name="T2" fmla="*/ 0 w 432"/>
                    <a:gd name="T3" fmla="*/ 8 h 350"/>
                    <a:gd name="T4" fmla="*/ 8 w 432"/>
                    <a:gd name="T5" fmla="*/ 42 h 350"/>
                    <a:gd name="T6" fmla="*/ 22 w 432"/>
                    <a:gd name="T7" fmla="*/ 62 h 350"/>
                    <a:gd name="T8" fmla="*/ 53 w 432"/>
                    <a:gd name="T9" fmla="*/ 98 h 350"/>
                    <a:gd name="T10" fmla="*/ 48 w 432"/>
                    <a:gd name="T11" fmla="*/ 120 h 350"/>
                    <a:gd name="T12" fmla="*/ 64 w 432"/>
                    <a:gd name="T13" fmla="*/ 162 h 350"/>
                    <a:gd name="T14" fmla="*/ 103 w 432"/>
                    <a:gd name="T15" fmla="*/ 193 h 350"/>
                    <a:gd name="T16" fmla="*/ 109 w 432"/>
                    <a:gd name="T17" fmla="*/ 210 h 350"/>
                    <a:gd name="T18" fmla="*/ 123 w 432"/>
                    <a:gd name="T19" fmla="*/ 235 h 350"/>
                    <a:gd name="T20" fmla="*/ 143 w 432"/>
                    <a:gd name="T21" fmla="*/ 234 h 350"/>
                    <a:gd name="T22" fmla="*/ 172 w 432"/>
                    <a:gd name="T23" fmla="*/ 261 h 350"/>
                    <a:gd name="T24" fmla="*/ 210 w 432"/>
                    <a:gd name="T25" fmla="*/ 291 h 350"/>
                    <a:gd name="T26" fmla="*/ 258 w 432"/>
                    <a:gd name="T27" fmla="*/ 317 h 350"/>
                    <a:gd name="T28" fmla="*/ 292 w 432"/>
                    <a:gd name="T29" fmla="*/ 301 h 350"/>
                    <a:gd name="T30" fmla="*/ 314 w 432"/>
                    <a:gd name="T31" fmla="*/ 335 h 350"/>
                    <a:gd name="T32" fmla="*/ 361 w 432"/>
                    <a:gd name="T33" fmla="*/ 343 h 350"/>
                    <a:gd name="T34" fmla="*/ 404 w 432"/>
                    <a:gd name="T35" fmla="*/ 323 h 350"/>
                    <a:gd name="T36" fmla="*/ 428 w 432"/>
                    <a:gd name="T37" fmla="*/ 299 h 350"/>
                    <a:gd name="T38" fmla="*/ 415 w 432"/>
                    <a:gd name="T39" fmla="*/ 274 h 350"/>
                    <a:gd name="T40" fmla="*/ 383 w 432"/>
                    <a:gd name="T41" fmla="*/ 250 h 350"/>
                    <a:gd name="T42" fmla="*/ 386 w 432"/>
                    <a:gd name="T43" fmla="*/ 215 h 350"/>
                    <a:gd name="T44" fmla="*/ 366 w 432"/>
                    <a:gd name="T45" fmla="*/ 197 h 350"/>
                    <a:gd name="T46" fmla="*/ 352 w 432"/>
                    <a:gd name="T47" fmla="*/ 163 h 350"/>
                    <a:gd name="T48" fmla="*/ 348 w 432"/>
                    <a:gd name="T49" fmla="*/ 146 h 350"/>
                    <a:gd name="T50" fmla="*/ 352 w 432"/>
                    <a:gd name="T51" fmla="*/ 99 h 350"/>
                    <a:gd name="T52" fmla="*/ 331 w 432"/>
                    <a:gd name="T53" fmla="*/ 77 h 350"/>
                    <a:gd name="T54" fmla="*/ 288 w 432"/>
                    <a:gd name="T55" fmla="*/ 54 h 350"/>
                    <a:gd name="T56" fmla="*/ 250 w 432"/>
                    <a:gd name="T57" fmla="*/ 39 h 350"/>
                    <a:gd name="T58" fmla="*/ 228 w 432"/>
                    <a:gd name="T59" fmla="*/ 42 h 350"/>
                    <a:gd name="T60" fmla="*/ 201 w 432"/>
                    <a:gd name="T61" fmla="*/ 61 h 350"/>
                    <a:gd name="T62" fmla="*/ 171 w 432"/>
                    <a:gd name="T63" fmla="*/ 73 h 350"/>
                    <a:gd name="T64" fmla="*/ 127 w 432"/>
                    <a:gd name="T65" fmla="*/ 57 h 350"/>
                    <a:gd name="T66" fmla="*/ 98 w 432"/>
                    <a:gd name="T67" fmla="*/ 34 h 350"/>
                    <a:gd name="T68" fmla="*/ 79 w 432"/>
                    <a:gd name="T69" fmla="*/ 23 h 350"/>
                    <a:gd name="T70" fmla="*/ 76 w 432"/>
                    <a:gd name="T71" fmla="*/ 4 h 350"/>
                    <a:gd name="T72" fmla="*/ 49 w 432"/>
                    <a:gd name="T73" fmla="*/ 23 h 350"/>
                    <a:gd name="T74" fmla="*/ 29 w 432"/>
                    <a:gd name="T75" fmla="*/ 21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2" h="350">
                      <a:moveTo>
                        <a:pt x="29" y="21"/>
                      </a:moveTo>
                      <a:lnTo>
                        <a:pt x="16" y="10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1" y="35"/>
                      </a:lnTo>
                      <a:lnTo>
                        <a:pt x="8" y="42"/>
                      </a:lnTo>
                      <a:lnTo>
                        <a:pt x="22" y="62"/>
                      </a:lnTo>
                      <a:lnTo>
                        <a:pt x="22" y="62"/>
                      </a:lnTo>
                      <a:lnTo>
                        <a:pt x="40" y="91"/>
                      </a:lnTo>
                      <a:lnTo>
                        <a:pt x="53" y="98"/>
                      </a:lnTo>
                      <a:lnTo>
                        <a:pt x="57" y="113"/>
                      </a:lnTo>
                      <a:lnTo>
                        <a:pt x="48" y="120"/>
                      </a:lnTo>
                      <a:lnTo>
                        <a:pt x="46" y="139"/>
                      </a:lnTo>
                      <a:lnTo>
                        <a:pt x="64" y="162"/>
                      </a:lnTo>
                      <a:lnTo>
                        <a:pt x="90" y="174"/>
                      </a:lnTo>
                      <a:lnTo>
                        <a:pt x="103" y="193"/>
                      </a:lnTo>
                      <a:lnTo>
                        <a:pt x="102" y="210"/>
                      </a:lnTo>
                      <a:lnTo>
                        <a:pt x="109" y="210"/>
                      </a:lnTo>
                      <a:lnTo>
                        <a:pt x="111" y="223"/>
                      </a:lnTo>
                      <a:lnTo>
                        <a:pt x="123" y="235"/>
                      </a:lnTo>
                      <a:lnTo>
                        <a:pt x="129" y="225"/>
                      </a:lnTo>
                      <a:lnTo>
                        <a:pt x="143" y="234"/>
                      </a:lnTo>
                      <a:lnTo>
                        <a:pt x="154" y="230"/>
                      </a:lnTo>
                      <a:lnTo>
                        <a:pt x="172" y="261"/>
                      </a:lnTo>
                      <a:lnTo>
                        <a:pt x="189" y="284"/>
                      </a:lnTo>
                      <a:lnTo>
                        <a:pt x="210" y="291"/>
                      </a:lnTo>
                      <a:lnTo>
                        <a:pt x="232" y="309"/>
                      </a:lnTo>
                      <a:lnTo>
                        <a:pt x="258" y="317"/>
                      </a:lnTo>
                      <a:lnTo>
                        <a:pt x="277" y="305"/>
                      </a:lnTo>
                      <a:lnTo>
                        <a:pt x="292" y="301"/>
                      </a:lnTo>
                      <a:lnTo>
                        <a:pt x="302" y="305"/>
                      </a:lnTo>
                      <a:lnTo>
                        <a:pt x="314" y="335"/>
                      </a:lnTo>
                      <a:lnTo>
                        <a:pt x="338" y="338"/>
                      </a:lnTo>
                      <a:lnTo>
                        <a:pt x="361" y="343"/>
                      </a:lnTo>
                      <a:lnTo>
                        <a:pt x="400" y="350"/>
                      </a:lnTo>
                      <a:lnTo>
                        <a:pt x="404" y="323"/>
                      </a:lnTo>
                      <a:lnTo>
                        <a:pt x="432" y="310"/>
                      </a:lnTo>
                      <a:lnTo>
                        <a:pt x="428" y="299"/>
                      </a:lnTo>
                      <a:lnTo>
                        <a:pt x="419" y="296"/>
                      </a:lnTo>
                      <a:lnTo>
                        <a:pt x="415" y="274"/>
                      </a:lnTo>
                      <a:lnTo>
                        <a:pt x="394" y="264"/>
                      </a:lnTo>
                      <a:lnTo>
                        <a:pt x="383" y="250"/>
                      </a:lnTo>
                      <a:lnTo>
                        <a:pt x="371" y="238"/>
                      </a:lnTo>
                      <a:lnTo>
                        <a:pt x="386" y="215"/>
                      </a:lnTo>
                      <a:lnTo>
                        <a:pt x="382" y="200"/>
                      </a:lnTo>
                      <a:lnTo>
                        <a:pt x="366" y="197"/>
                      </a:lnTo>
                      <a:lnTo>
                        <a:pt x="362" y="182"/>
                      </a:lnTo>
                      <a:lnTo>
                        <a:pt x="352" y="163"/>
                      </a:lnTo>
                      <a:lnTo>
                        <a:pt x="357" y="150"/>
                      </a:lnTo>
                      <a:lnTo>
                        <a:pt x="348" y="146"/>
                      </a:lnTo>
                      <a:lnTo>
                        <a:pt x="350" y="128"/>
                      </a:lnTo>
                      <a:lnTo>
                        <a:pt x="352" y="99"/>
                      </a:lnTo>
                      <a:lnTo>
                        <a:pt x="346" y="78"/>
                      </a:lnTo>
                      <a:lnTo>
                        <a:pt x="331" y="77"/>
                      </a:lnTo>
                      <a:lnTo>
                        <a:pt x="304" y="57"/>
                      </a:lnTo>
                      <a:lnTo>
                        <a:pt x="288" y="54"/>
                      </a:lnTo>
                      <a:lnTo>
                        <a:pt x="264" y="42"/>
                      </a:lnTo>
                      <a:lnTo>
                        <a:pt x="250" y="39"/>
                      </a:lnTo>
                      <a:lnTo>
                        <a:pt x="241" y="43"/>
                      </a:lnTo>
                      <a:lnTo>
                        <a:pt x="228" y="42"/>
                      </a:lnTo>
                      <a:lnTo>
                        <a:pt x="217" y="57"/>
                      </a:lnTo>
                      <a:lnTo>
                        <a:pt x="201" y="61"/>
                      </a:lnTo>
                      <a:lnTo>
                        <a:pt x="200" y="67"/>
                      </a:lnTo>
                      <a:lnTo>
                        <a:pt x="171" y="73"/>
                      </a:lnTo>
                      <a:lnTo>
                        <a:pt x="143" y="70"/>
                      </a:lnTo>
                      <a:lnTo>
                        <a:pt x="127" y="57"/>
                      </a:lnTo>
                      <a:lnTo>
                        <a:pt x="107" y="52"/>
                      </a:lnTo>
                      <a:lnTo>
                        <a:pt x="98" y="34"/>
                      </a:lnTo>
                      <a:lnTo>
                        <a:pt x="93" y="35"/>
                      </a:lnTo>
                      <a:lnTo>
                        <a:pt x="79" y="23"/>
                      </a:lnTo>
                      <a:lnTo>
                        <a:pt x="83" y="11"/>
                      </a:lnTo>
                      <a:lnTo>
                        <a:pt x="76" y="4"/>
                      </a:lnTo>
                      <a:lnTo>
                        <a:pt x="69" y="6"/>
                      </a:lnTo>
                      <a:lnTo>
                        <a:pt x="49" y="23"/>
                      </a:lnTo>
                      <a:lnTo>
                        <a:pt x="43" y="24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8EAB35-A85B-E316-9498-BE9051100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7887" y="3071813"/>
                  <a:ext cx="327025" cy="312738"/>
                </a:xfrm>
                <a:custGeom>
                  <a:avLst/>
                  <a:gdLst>
                    <a:gd name="T0" fmla="*/ 88 w 206"/>
                    <a:gd name="T1" fmla="*/ 3 h 197"/>
                    <a:gd name="T2" fmla="*/ 65 w 206"/>
                    <a:gd name="T3" fmla="*/ 0 h 197"/>
                    <a:gd name="T4" fmla="*/ 57 w 206"/>
                    <a:gd name="T5" fmla="*/ 3 h 197"/>
                    <a:gd name="T6" fmla="*/ 50 w 206"/>
                    <a:gd name="T7" fmla="*/ 18 h 197"/>
                    <a:gd name="T8" fmla="*/ 40 w 206"/>
                    <a:gd name="T9" fmla="*/ 25 h 197"/>
                    <a:gd name="T10" fmla="*/ 44 w 206"/>
                    <a:gd name="T11" fmla="*/ 42 h 197"/>
                    <a:gd name="T12" fmla="*/ 41 w 206"/>
                    <a:gd name="T13" fmla="*/ 71 h 197"/>
                    <a:gd name="T14" fmla="*/ 0 w 206"/>
                    <a:gd name="T15" fmla="*/ 97 h 197"/>
                    <a:gd name="T16" fmla="*/ 11 w 206"/>
                    <a:gd name="T17" fmla="*/ 125 h 197"/>
                    <a:gd name="T18" fmla="*/ 36 w 206"/>
                    <a:gd name="T19" fmla="*/ 131 h 197"/>
                    <a:gd name="T20" fmla="*/ 68 w 206"/>
                    <a:gd name="T21" fmla="*/ 148 h 197"/>
                    <a:gd name="T22" fmla="*/ 130 w 206"/>
                    <a:gd name="T23" fmla="*/ 196 h 197"/>
                    <a:gd name="T24" fmla="*/ 169 w 206"/>
                    <a:gd name="T25" fmla="*/ 197 h 197"/>
                    <a:gd name="T26" fmla="*/ 181 w 206"/>
                    <a:gd name="T27" fmla="*/ 175 h 197"/>
                    <a:gd name="T28" fmla="*/ 194 w 206"/>
                    <a:gd name="T29" fmla="*/ 177 h 197"/>
                    <a:gd name="T30" fmla="*/ 206 w 206"/>
                    <a:gd name="T31" fmla="*/ 178 h 197"/>
                    <a:gd name="T32" fmla="*/ 194 w 206"/>
                    <a:gd name="T33" fmla="*/ 166 h 197"/>
                    <a:gd name="T34" fmla="*/ 192 w 206"/>
                    <a:gd name="T35" fmla="*/ 153 h 197"/>
                    <a:gd name="T36" fmla="*/ 185 w 206"/>
                    <a:gd name="T37" fmla="*/ 153 h 197"/>
                    <a:gd name="T38" fmla="*/ 186 w 206"/>
                    <a:gd name="T39" fmla="*/ 136 h 197"/>
                    <a:gd name="T40" fmla="*/ 173 w 206"/>
                    <a:gd name="T41" fmla="*/ 117 h 197"/>
                    <a:gd name="T42" fmla="*/ 147 w 206"/>
                    <a:gd name="T43" fmla="*/ 105 h 197"/>
                    <a:gd name="T44" fmla="*/ 129 w 206"/>
                    <a:gd name="T45" fmla="*/ 82 h 197"/>
                    <a:gd name="T46" fmla="*/ 131 w 206"/>
                    <a:gd name="T47" fmla="*/ 63 h 197"/>
                    <a:gd name="T48" fmla="*/ 140 w 206"/>
                    <a:gd name="T49" fmla="*/ 56 h 197"/>
                    <a:gd name="T50" fmla="*/ 136 w 206"/>
                    <a:gd name="T51" fmla="*/ 41 h 197"/>
                    <a:gd name="T52" fmla="*/ 123 w 206"/>
                    <a:gd name="T53" fmla="*/ 34 h 197"/>
                    <a:gd name="T54" fmla="*/ 105 w 206"/>
                    <a:gd name="T55" fmla="*/ 5 h 197"/>
                    <a:gd name="T56" fmla="*/ 105 w 206"/>
                    <a:gd name="T57" fmla="*/ 5 h 197"/>
                    <a:gd name="T58" fmla="*/ 97 w 206"/>
                    <a:gd name="T59" fmla="*/ 9 h 197"/>
                    <a:gd name="T60" fmla="*/ 88 w 206"/>
                    <a:gd name="T61" fmla="*/ 3 h 197"/>
                    <a:gd name="T62" fmla="*/ 88 w 206"/>
                    <a:gd name="T63" fmla="*/ 3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6" h="197">
                      <a:moveTo>
                        <a:pt x="88" y="3"/>
                      </a:moveTo>
                      <a:lnTo>
                        <a:pt x="65" y="0"/>
                      </a:lnTo>
                      <a:lnTo>
                        <a:pt x="57" y="3"/>
                      </a:lnTo>
                      <a:lnTo>
                        <a:pt x="50" y="18"/>
                      </a:lnTo>
                      <a:lnTo>
                        <a:pt x="40" y="25"/>
                      </a:lnTo>
                      <a:lnTo>
                        <a:pt x="44" y="42"/>
                      </a:lnTo>
                      <a:lnTo>
                        <a:pt x="41" y="71"/>
                      </a:lnTo>
                      <a:lnTo>
                        <a:pt x="0" y="97"/>
                      </a:lnTo>
                      <a:lnTo>
                        <a:pt x="11" y="125"/>
                      </a:lnTo>
                      <a:lnTo>
                        <a:pt x="36" y="131"/>
                      </a:lnTo>
                      <a:lnTo>
                        <a:pt x="68" y="148"/>
                      </a:lnTo>
                      <a:lnTo>
                        <a:pt x="130" y="196"/>
                      </a:lnTo>
                      <a:lnTo>
                        <a:pt x="169" y="197"/>
                      </a:lnTo>
                      <a:lnTo>
                        <a:pt x="181" y="175"/>
                      </a:lnTo>
                      <a:lnTo>
                        <a:pt x="194" y="177"/>
                      </a:lnTo>
                      <a:lnTo>
                        <a:pt x="206" y="178"/>
                      </a:lnTo>
                      <a:lnTo>
                        <a:pt x="194" y="166"/>
                      </a:lnTo>
                      <a:lnTo>
                        <a:pt x="192" y="153"/>
                      </a:lnTo>
                      <a:lnTo>
                        <a:pt x="185" y="153"/>
                      </a:lnTo>
                      <a:lnTo>
                        <a:pt x="186" y="136"/>
                      </a:lnTo>
                      <a:lnTo>
                        <a:pt x="173" y="117"/>
                      </a:lnTo>
                      <a:lnTo>
                        <a:pt x="147" y="105"/>
                      </a:lnTo>
                      <a:lnTo>
                        <a:pt x="129" y="82"/>
                      </a:lnTo>
                      <a:lnTo>
                        <a:pt x="131" y="63"/>
                      </a:lnTo>
                      <a:lnTo>
                        <a:pt x="140" y="56"/>
                      </a:lnTo>
                      <a:lnTo>
                        <a:pt x="136" y="41"/>
                      </a:lnTo>
                      <a:lnTo>
                        <a:pt x="123" y="34"/>
                      </a:lnTo>
                      <a:lnTo>
                        <a:pt x="105" y="5"/>
                      </a:lnTo>
                      <a:lnTo>
                        <a:pt x="105" y="5"/>
                      </a:lnTo>
                      <a:lnTo>
                        <a:pt x="97" y="9"/>
                      </a:lnTo>
                      <a:lnTo>
                        <a:pt x="88" y="3"/>
                      </a:lnTo>
                      <a:lnTo>
                        <a:pt x="88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B0C5DD3-DD7B-0CD6-1A2B-F0604581F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9937" y="3225801"/>
                  <a:ext cx="125412" cy="157163"/>
                </a:xfrm>
                <a:custGeom>
                  <a:avLst/>
                  <a:gdLst>
                    <a:gd name="T0" fmla="*/ 79 w 79"/>
                    <a:gd name="T1" fmla="*/ 28 h 99"/>
                    <a:gd name="T2" fmla="*/ 68 w 79"/>
                    <a:gd name="T3" fmla="*/ 0 h 99"/>
                    <a:gd name="T4" fmla="*/ 32 w 79"/>
                    <a:gd name="T5" fmla="*/ 24 h 99"/>
                    <a:gd name="T6" fmla="*/ 8 w 79"/>
                    <a:gd name="T7" fmla="*/ 15 h 99"/>
                    <a:gd name="T8" fmla="*/ 6 w 79"/>
                    <a:gd name="T9" fmla="*/ 22 h 99"/>
                    <a:gd name="T10" fmla="*/ 7 w 79"/>
                    <a:gd name="T11" fmla="*/ 37 h 99"/>
                    <a:gd name="T12" fmla="*/ 5 w 79"/>
                    <a:gd name="T13" fmla="*/ 44 h 99"/>
                    <a:gd name="T14" fmla="*/ 6 w 79"/>
                    <a:gd name="T15" fmla="*/ 53 h 99"/>
                    <a:gd name="T16" fmla="*/ 0 w 79"/>
                    <a:gd name="T17" fmla="*/ 91 h 99"/>
                    <a:gd name="T18" fmla="*/ 1 w 79"/>
                    <a:gd name="T19" fmla="*/ 95 h 99"/>
                    <a:gd name="T20" fmla="*/ 24 w 79"/>
                    <a:gd name="T21" fmla="*/ 99 h 99"/>
                    <a:gd name="T22" fmla="*/ 32 w 79"/>
                    <a:gd name="T23" fmla="*/ 91 h 99"/>
                    <a:gd name="T24" fmla="*/ 36 w 79"/>
                    <a:gd name="T25" fmla="*/ 82 h 99"/>
                    <a:gd name="T26" fmla="*/ 51 w 79"/>
                    <a:gd name="T27" fmla="*/ 79 h 99"/>
                    <a:gd name="T28" fmla="*/ 54 w 79"/>
                    <a:gd name="T29" fmla="*/ 71 h 99"/>
                    <a:gd name="T30" fmla="*/ 60 w 79"/>
                    <a:gd name="T31" fmla="*/ 67 h 99"/>
                    <a:gd name="T32" fmla="*/ 37 w 79"/>
                    <a:gd name="T33" fmla="*/ 43 h 99"/>
                    <a:gd name="T34" fmla="*/ 76 w 79"/>
                    <a:gd name="T35" fmla="*/ 31 h 99"/>
                    <a:gd name="T36" fmla="*/ 79 w 79"/>
                    <a:gd name="T37" fmla="*/ 28 h 99"/>
                    <a:gd name="T38" fmla="*/ 79 w 79"/>
                    <a:gd name="T39" fmla="*/ 2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99">
                      <a:moveTo>
                        <a:pt x="79" y="28"/>
                      </a:moveTo>
                      <a:lnTo>
                        <a:pt x="68" y="0"/>
                      </a:lnTo>
                      <a:lnTo>
                        <a:pt x="32" y="24"/>
                      </a:lnTo>
                      <a:lnTo>
                        <a:pt x="8" y="15"/>
                      </a:lnTo>
                      <a:lnTo>
                        <a:pt x="6" y="22"/>
                      </a:lnTo>
                      <a:lnTo>
                        <a:pt x="7" y="37"/>
                      </a:lnTo>
                      <a:lnTo>
                        <a:pt x="5" y="44"/>
                      </a:lnTo>
                      <a:lnTo>
                        <a:pt x="6" y="53"/>
                      </a:lnTo>
                      <a:lnTo>
                        <a:pt x="0" y="91"/>
                      </a:lnTo>
                      <a:lnTo>
                        <a:pt x="1" y="95"/>
                      </a:lnTo>
                      <a:lnTo>
                        <a:pt x="24" y="99"/>
                      </a:lnTo>
                      <a:lnTo>
                        <a:pt x="32" y="91"/>
                      </a:lnTo>
                      <a:lnTo>
                        <a:pt x="36" y="82"/>
                      </a:lnTo>
                      <a:lnTo>
                        <a:pt x="51" y="79"/>
                      </a:lnTo>
                      <a:lnTo>
                        <a:pt x="54" y="71"/>
                      </a:lnTo>
                      <a:lnTo>
                        <a:pt x="60" y="67"/>
                      </a:lnTo>
                      <a:lnTo>
                        <a:pt x="37" y="43"/>
                      </a:lnTo>
                      <a:lnTo>
                        <a:pt x="76" y="31"/>
                      </a:lnTo>
                      <a:lnTo>
                        <a:pt x="79" y="28"/>
                      </a:lnTo>
                      <a:lnTo>
                        <a:pt x="7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A4C816-E7C5-ACE7-EF91-4C995870DE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93325" y="2768601"/>
                  <a:ext cx="314325" cy="544513"/>
                </a:xfrm>
                <a:custGeom>
                  <a:avLst/>
                  <a:gdLst>
                    <a:gd name="T0" fmla="*/ 79 w 198"/>
                    <a:gd name="T1" fmla="*/ 263 h 343"/>
                    <a:gd name="T2" fmla="*/ 62 w 198"/>
                    <a:gd name="T3" fmla="*/ 271 h 343"/>
                    <a:gd name="T4" fmla="*/ 62 w 198"/>
                    <a:gd name="T5" fmla="*/ 296 h 343"/>
                    <a:gd name="T6" fmla="*/ 77 w 198"/>
                    <a:gd name="T7" fmla="*/ 289 h 343"/>
                    <a:gd name="T8" fmla="*/ 96 w 198"/>
                    <a:gd name="T9" fmla="*/ 291 h 343"/>
                    <a:gd name="T10" fmla="*/ 96 w 198"/>
                    <a:gd name="T11" fmla="*/ 269 h 343"/>
                    <a:gd name="T12" fmla="*/ 187 w 198"/>
                    <a:gd name="T13" fmla="*/ 196 h 343"/>
                    <a:gd name="T14" fmla="*/ 178 w 198"/>
                    <a:gd name="T15" fmla="*/ 148 h 343"/>
                    <a:gd name="T16" fmla="*/ 138 w 198"/>
                    <a:gd name="T17" fmla="*/ 95 h 343"/>
                    <a:gd name="T18" fmla="*/ 120 w 198"/>
                    <a:gd name="T19" fmla="*/ 115 h 343"/>
                    <a:gd name="T20" fmla="*/ 143 w 198"/>
                    <a:gd name="T21" fmla="*/ 171 h 343"/>
                    <a:gd name="T22" fmla="*/ 120 w 198"/>
                    <a:gd name="T23" fmla="*/ 205 h 343"/>
                    <a:gd name="T24" fmla="*/ 101 w 198"/>
                    <a:gd name="T25" fmla="*/ 235 h 343"/>
                    <a:gd name="T26" fmla="*/ 41 w 198"/>
                    <a:gd name="T27" fmla="*/ 238 h 343"/>
                    <a:gd name="T28" fmla="*/ 20 w 198"/>
                    <a:gd name="T29" fmla="*/ 267 h 343"/>
                    <a:gd name="T30" fmla="*/ 0 w 198"/>
                    <a:gd name="T31" fmla="*/ 289 h 343"/>
                    <a:gd name="T32" fmla="*/ 30 w 198"/>
                    <a:gd name="T33" fmla="*/ 312 h 343"/>
                    <a:gd name="T34" fmla="*/ 47 w 198"/>
                    <a:gd name="T35" fmla="*/ 343 h 343"/>
                    <a:gd name="T36" fmla="*/ 53 w 198"/>
                    <a:gd name="T37" fmla="*/ 292 h 343"/>
                    <a:gd name="T38" fmla="*/ 49 w 198"/>
                    <a:gd name="T39" fmla="*/ 275 h 343"/>
                    <a:gd name="T40" fmla="*/ 99 w 198"/>
                    <a:gd name="T41" fmla="*/ 258 h 343"/>
                    <a:gd name="T42" fmla="*/ 125 w 198"/>
                    <a:gd name="T43" fmla="*/ 285 h 343"/>
                    <a:gd name="T44" fmla="*/ 176 w 198"/>
                    <a:gd name="T45" fmla="*/ 256 h 343"/>
                    <a:gd name="T46" fmla="*/ 198 w 198"/>
                    <a:gd name="T47" fmla="*/ 228 h 343"/>
                    <a:gd name="T48" fmla="*/ 187 w 198"/>
                    <a:gd name="T49" fmla="*/ 196 h 343"/>
                    <a:gd name="T50" fmla="*/ 142 w 198"/>
                    <a:gd name="T51" fmla="*/ 32 h 343"/>
                    <a:gd name="T52" fmla="*/ 84 w 198"/>
                    <a:gd name="T53" fmla="*/ 0 h 343"/>
                    <a:gd name="T54" fmla="*/ 107 w 198"/>
                    <a:gd name="T55" fmla="*/ 50 h 343"/>
                    <a:gd name="T56" fmla="*/ 90 w 198"/>
                    <a:gd name="T57" fmla="*/ 68 h 343"/>
                    <a:gd name="T58" fmla="*/ 128 w 198"/>
                    <a:gd name="T59" fmla="*/ 92 h 343"/>
                    <a:gd name="T60" fmla="*/ 163 w 198"/>
                    <a:gd name="T61" fmla="*/ 81 h 343"/>
                    <a:gd name="T62" fmla="*/ 188 w 198"/>
                    <a:gd name="T63" fmla="*/ 52 h 343"/>
                    <a:gd name="T64" fmla="*/ 159 w 198"/>
                    <a:gd name="T65" fmla="*/ 36 h 343"/>
                    <a:gd name="T66" fmla="*/ 142 w 198"/>
                    <a:gd name="T67" fmla="*/ 3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98" h="343">
                      <a:moveTo>
                        <a:pt x="96" y="269"/>
                      </a:moveTo>
                      <a:lnTo>
                        <a:pt x="79" y="263"/>
                      </a:lnTo>
                      <a:lnTo>
                        <a:pt x="75" y="274"/>
                      </a:lnTo>
                      <a:lnTo>
                        <a:pt x="62" y="271"/>
                      </a:lnTo>
                      <a:lnTo>
                        <a:pt x="57" y="285"/>
                      </a:lnTo>
                      <a:lnTo>
                        <a:pt x="62" y="296"/>
                      </a:lnTo>
                      <a:lnTo>
                        <a:pt x="78" y="303"/>
                      </a:lnTo>
                      <a:lnTo>
                        <a:pt x="77" y="289"/>
                      </a:lnTo>
                      <a:lnTo>
                        <a:pt x="85" y="284"/>
                      </a:lnTo>
                      <a:lnTo>
                        <a:pt x="96" y="291"/>
                      </a:lnTo>
                      <a:lnTo>
                        <a:pt x="101" y="276"/>
                      </a:lnTo>
                      <a:lnTo>
                        <a:pt x="96" y="269"/>
                      </a:lnTo>
                      <a:lnTo>
                        <a:pt x="96" y="269"/>
                      </a:lnTo>
                      <a:close/>
                      <a:moveTo>
                        <a:pt x="187" y="196"/>
                      </a:moveTo>
                      <a:lnTo>
                        <a:pt x="173" y="172"/>
                      </a:lnTo>
                      <a:lnTo>
                        <a:pt x="178" y="148"/>
                      </a:lnTo>
                      <a:lnTo>
                        <a:pt x="167" y="128"/>
                      </a:lnTo>
                      <a:lnTo>
                        <a:pt x="138" y="95"/>
                      </a:lnTo>
                      <a:lnTo>
                        <a:pt x="120" y="100"/>
                      </a:lnTo>
                      <a:lnTo>
                        <a:pt x="120" y="115"/>
                      </a:lnTo>
                      <a:lnTo>
                        <a:pt x="139" y="141"/>
                      </a:lnTo>
                      <a:lnTo>
                        <a:pt x="143" y="171"/>
                      </a:lnTo>
                      <a:lnTo>
                        <a:pt x="137" y="180"/>
                      </a:lnTo>
                      <a:lnTo>
                        <a:pt x="120" y="205"/>
                      </a:lnTo>
                      <a:lnTo>
                        <a:pt x="101" y="192"/>
                      </a:lnTo>
                      <a:lnTo>
                        <a:pt x="101" y="235"/>
                      </a:lnTo>
                      <a:lnTo>
                        <a:pt x="78" y="231"/>
                      </a:lnTo>
                      <a:lnTo>
                        <a:pt x="41" y="238"/>
                      </a:lnTo>
                      <a:lnTo>
                        <a:pt x="35" y="254"/>
                      </a:lnTo>
                      <a:lnTo>
                        <a:pt x="20" y="267"/>
                      </a:lnTo>
                      <a:lnTo>
                        <a:pt x="16" y="282"/>
                      </a:lnTo>
                      <a:lnTo>
                        <a:pt x="0" y="289"/>
                      </a:lnTo>
                      <a:lnTo>
                        <a:pt x="15" y="305"/>
                      </a:lnTo>
                      <a:lnTo>
                        <a:pt x="30" y="312"/>
                      </a:lnTo>
                      <a:lnTo>
                        <a:pt x="34" y="333"/>
                      </a:lnTo>
                      <a:lnTo>
                        <a:pt x="47" y="343"/>
                      </a:lnTo>
                      <a:lnTo>
                        <a:pt x="56" y="332"/>
                      </a:lnTo>
                      <a:lnTo>
                        <a:pt x="53" y="292"/>
                      </a:lnTo>
                      <a:lnTo>
                        <a:pt x="25" y="275"/>
                      </a:lnTo>
                      <a:lnTo>
                        <a:pt x="49" y="275"/>
                      </a:lnTo>
                      <a:lnTo>
                        <a:pt x="67" y="263"/>
                      </a:lnTo>
                      <a:lnTo>
                        <a:pt x="99" y="258"/>
                      </a:lnTo>
                      <a:lnTo>
                        <a:pt x="109" y="276"/>
                      </a:lnTo>
                      <a:lnTo>
                        <a:pt x="125" y="285"/>
                      </a:lnTo>
                      <a:lnTo>
                        <a:pt x="142" y="258"/>
                      </a:lnTo>
                      <a:lnTo>
                        <a:pt x="176" y="256"/>
                      </a:lnTo>
                      <a:lnTo>
                        <a:pt x="196" y="245"/>
                      </a:lnTo>
                      <a:lnTo>
                        <a:pt x="198" y="228"/>
                      </a:lnTo>
                      <a:lnTo>
                        <a:pt x="189" y="216"/>
                      </a:lnTo>
                      <a:lnTo>
                        <a:pt x="187" y="196"/>
                      </a:lnTo>
                      <a:lnTo>
                        <a:pt x="187" y="196"/>
                      </a:lnTo>
                      <a:close/>
                      <a:moveTo>
                        <a:pt x="142" y="32"/>
                      </a:moveTo>
                      <a:lnTo>
                        <a:pt x="123" y="23"/>
                      </a:lnTo>
                      <a:lnTo>
                        <a:pt x="84" y="0"/>
                      </a:lnTo>
                      <a:lnTo>
                        <a:pt x="91" y="18"/>
                      </a:lnTo>
                      <a:lnTo>
                        <a:pt x="107" y="50"/>
                      </a:lnTo>
                      <a:lnTo>
                        <a:pt x="88" y="50"/>
                      </a:lnTo>
                      <a:lnTo>
                        <a:pt x="90" y="68"/>
                      </a:lnTo>
                      <a:lnTo>
                        <a:pt x="107" y="92"/>
                      </a:lnTo>
                      <a:lnTo>
                        <a:pt x="128" y="92"/>
                      </a:lnTo>
                      <a:lnTo>
                        <a:pt x="123" y="65"/>
                      </a:lnTo>
                      <a:lnTo>
                        <a:pt x="163" y="81"/>
                      </a:lnTo>
                      <a:lnTo>
                        <a:pt x="165" y="59"/>
                      </a:lnTo>
                      <a:lnTo>
                        <a:pt x="188" y="52"/>
                      </a:lnTo>
                      <a:lnTo>
                        <a:pt x="166" y="26"/>
                      </a:lnTo>
                      <a:lnTo>
                        <a:pt x="159" y="36"/>
                      </a:lnTo>
                      <a:lnTo>
                        <a:pt x="142" y="32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D60EEFF-EEE9-8A3C-B44F-1A91FD92C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409826"/>
                  <a:ext cx="1181100" cy="536575"/>
                </a:xfrm>
                <a:custGeom>
                  <a:avLst/>
                  <a:gdLst>
                    <a:gd name="T0" fmla="*/ 351 w 744"/>
                    <a:gd name="T1" fmla="*/ 0 h 338"/>
                    <a:gd name="T2" fmla="*/ 299 w 744"/>
                    <a:gd name="T3" fmla="*/ 18 h 338"/>
                    <a:gd name="T4" fmla="*/ 230 w 744"/>
                    <a:gd name="T5" fmla="*/ 31 h 338"/>
                    <a:gd name="T6" fmla="*/ 243 w 744"/>
                    <a:gd name="T7" fmla="*/ 54 h 338"/>
                    <a:gd name="T8" fmla="*/ 234 w 744"/>
                    <a:gd name="T9" fmla="*/ 66 h 338"/>
                    <a:gd name="T10" fmla="*/ 256 w 744"/>
                    <a:gd name="T11" fmla="*/ 93 h 338"/>
                    <a:gd name="T12" fmla="*/ 229 w 744"/>
                    <a:gd name="T13" fmla="*/ 103 h 338"/>
                    <a:gd name="T14" fmla="*/ 199 w 744"/>
                    <a:gd name="T15" fmla="*/ 98 h 338"/>
                    <a:gd name="T16" fmla="*/ 155 w 744"/>
                    <a:gd name="T17" fmla="*/ 108 h 338"/>
                    <a:gd name="T18" fmla="*/ 86 w 744"/>
                    <a:gd name="T19" fmla="*/ 83 h 338"/>
                    <a:gd name="T20" fmla="*/ 28 w 744"/>
                    <a:gd name="T21" fmla="*/ 108 h 338"/>
                    <a:gd name="T22" fmla="*/ 8 w 744"/>
                    <a:gd name="T23" fmla="*/ 112 h 338"/>
                    <a:gd name="T24" fmla="*/ 6 w 744"/>
                    <a:gd name="T25" fmla="*/ 142 h 338"/>
                    <a:gd name="T26" fmla="*/ 19 w 744"/>
                    <a:gd name="T27" fmla="*/ 176 h 338"/>
                    <a:gd name="T28" fmla="*/ 49 w 744"/>
                    <a:gd name="T29" fmla="*/ 191 h 338"/>
                    <a:gd name="T30" fmla="*/ 60 w 744"/>
                    <a:gd name="T31" fmla="*/ 205 h 338"/>
                    <a:gd name="T32" fmla="*/ 95 w 744"/>
                    <a:gd name="T33" fmla="*/ 191 h 338"/>
                    <a:gd name="T34" fmla="*/ 131 w 744"/>
                    <a:gd name="T35" fmla="*/ 195 h 338"/>
                    <a:gd name="T36" fmla="*/ 141 w 744"/>
                    <a:gd name="T37" fmla="*/ 233 h 338"/>
                    <a:gd name="T38" fmla="*/ 108 w 744"/>
                    <a:gd name="T39" fmla="*/ 233 h 338"/>
                    <a:gd name="T40" fmla="*/ 93 w 744"/>
                    <a:gd name="T41" fmla="*/ 248 h 338"/>
                    <a:gd name="T42" fmla="*/ 107 w 744"/>
                    <a:gd name="T43" fmla="*/ 261 h 338"/>
                    <a:gd name="T44" fmla="*/ 144 w 744"/>
                    <a:gd name="T45" fmla="*/ 290 h 338"/>
                    <a:gd name="T46" fmla="*/ 148 w 744"/>
                    <a:gd name="T47" fmla="*/ 306 h 338"/>
                    <a:gd name="T48" fmla="*/ 157 w 744"/>
                    <a:gd name="T49" fmla="*/ 304 h 338"/>
                    <a:gd name="T50" fmla="*/ 192 w 744"/>
                    <a:gd name="T51" fmla="*/ 306 h 338"/>
                    <a:gd name="T52" fmla="*/ 219 w 744"/>
                    <a:gd name="T53" fmla="*/ 323 h 338"/>
                    <a:gd name="T54" fmla="*/ 241 w 744"/>
                    <a:gd name="T55" fmla="*/ 225 h 338"/>
                    <a:gd name="T56" fmla="*/ 279 w 744"/>
                    <a:gd name="T57" fmla="*/ 244 h 338"/>
                    <a:gd name="T58" fmla="*/ 321 w 744"/>
                    <a:gd name="T59" fmla="*/ 273 h 338"/>
                    <a:gd name="T60" fmla="*/ 374 w 744"/>
                    <a:gd name="T61" fmla="*/ 267 h 338"/>
                    <a:gd name="T62" fmla="*/ 408 w 744"/>
                    <a:gd name="T63" fmla="*/ 307 h 338"/>
                    <a:gd name="T64" fmla="*/ 427 w 744"/>
                    <a:gd name="T65" fmla="*/ 327 h 338"/>
                    <a:gd name="T66" fmla="*/ 460 w 744"/>
                    <a:gd name="T67" fmla="*/ 338 h 338"/>
                    <a:gd name="T68" fmla="*/ 471 w 744"/>
                    <a:gd name="T69" fmla="*/ 321 h 338"/>
                    <a:gd name="T70" fmla="*/ 500 w 744"/>
                    <a:gd name="T71" fmla="*/ 301 h 338"/>
                    <a:gd name="T72" fmla="*/ 513 w 744"/>
                    <a:gd name="T73" fmla="*/ 288 h 338"/>
                    <a:gd name="T74" fmla="*/ 545 w 744"/>
                    <a:gd name="T75" fmla="*/ 282 h 338"/>
                    <a:gd name="T76" fmla="*/ 585 w 744"/>
                    <a:gd name="T77" fmla="*/ 288 h 338"/>
                    <a:gd name="T78" fmla="*/ 622 w 744"/>
                    <a:gd name="T79" fmla="*/ 286 h 338"/>
                    <a:gd name="T80" fmla="*/ 664 w 744"/>
                    <a:gd name="T81" fmla="*/ 296 h 338"/>
                    <a:gd name="T82" fmla="*/ 671 w 744"/>
                    <a:gd name="T83" fmla="*/ 286 h 338"/>
                    <a:gd name="T84" fmla="*/ 649 w 744"/>
                    <a:gd name="T85" fmla="*/ 240 h 338"/>
                    <a:gd name="T86" fmla="*/ 691 w 744"/>
                    <a:gd name="T87" fmla="*/ 226 h 338"/>
                    <a:gd name="T88" fmla="*/ 727 w 744"/>
                    <a:gd name="T89" fmla="*/ 192 h 338"/>
                    <a:gd name="T90" fmla="*/ 723 w 744"/>
                    <a:gd name="T91" fmla="*/ 159 h 338"/>
                    <a:gd name="T92" fmla="*/ 744 w 744"/>
                    <a:gd name="T93" fmla="*/ 140 h 338"/>
                    <a:gd name="T94" fmla="*/ 706 w 744"/>
                    <a:gd name="T95" fmla="*/ 130 h 338"/>
                    <a:gd name="T96" fmla="*/ 678 w 744"/>
                    <a:gd name="T97" fmla="*/ 116 h 338"/>
                    <a:gd name="T98" fmla="*/ 651 w 744"/>
                    <a:gd name="T99" fmla="*/ 98 h 338"/>
                    <a:gd name="T100" fmla="*/ 597 w 744"/>
                    <a:gd name="T101" fmla="*/ 91 h 338"/>
                    <a:gd name="T102" fmla="*/ 525 w 744"/>
                    <a:gd name="T103" fmla="*/ 45 h 338"/>
                    <a:gd name="T104" fmla="*/ 497 w 744"/>
                    <a:gd name="T105" fmla="*/ 21 h 338"/>
                    <a:gd name="T106" fmla="*/ 447 w 744"/>
                    <a:gd name="T107" fmla="*/ 43 h 338"/>
                    <a:gd name="T108" fmla="*/ 417 w 744"/>
                    <a:gd name="T109" fmla="*/ 22 h 338"/>
                    <a:gd name="T110" fmla="*/ 384 w 744"/>
                    <a:gd name="T111" fmla="*/ 5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44" h="338">
                      <a:moveTo>
                        <a:pt x="384" y="5"/>
                      </a:moveTo>
                      <a:lnTo>
                        <a:pt x="351" y="0"/>
                      </a:lnTo>
                      <a:lnTo>
                        <a:pt x="340" y="9"/>
                      </a:lnTo>
                      <a:lnTo>
                        <a:pt x="299" y="18"/>
                      </a:lnTo>
                      <a:lnTo>
                        <a:pt x="293" y="23"/>
                      </a:lnTo>
                      <a:lnTo>
                        <a:pt x="230" y="31"/>
                      </a:lnTo>
                      <a:lnTo>
                        <a:pt x="225" y="39"/>
                      </a:lnTo>
                      <a:lnTo>
                        <a:pt x="243" y="54"/>
                      </a:lnTo>
                      <a:lnTo>
                        <a:pt x="228" y="60"/>
                      </a:lnTo>
                      <a:lnTo>
                        <a:pt x="234" y="66"/>
                      </a:lnTo>
                      <a:lnTo>
                        <a:pt x="221" y="78"/>
                      </a:lnTo>
                      <a:lnTo>
                        <a:pt x="256" y="93"/>
                      </a:lnTo>
                      <a:lnTo>
                        <a:pt x="255" y="105"/>
                      </a:lnTo>
                      <a:lnTo>
                        <a:pt x="229" y="103"/>
                      </a:lnTo>
                      <a:lnTo>
                        <a:pt x="227" y="110"/>
                      </a:lnTo>
                      <a:lnTo>
                        <a:pt x="199" y="98"/>
                      </a:lnTo>
                      <a:lnTo>
                        <a:pt x="171" y="99"/>
                      </a:lnTo>
                      <a:lnTo>
                        <a:pt x="155" y="108"/>
                      </a:lnTo>
                      <a:lnTo>
                        <a:pt x="130" y="99"/>
                      </a:lnTo>
                      <a:lnTo>
                        <a:pt x="86" y="83"/>
                      </a:lnTo>
                      <a:lnTo>
                        <a:pt x="58" y="84"/>
                      </a:lnTo>
                      <a:lnTo>
                        <a:pt x="28" y="108"/>
                      </a:lnTo>
                      <a:lnTo>
                        <a:pt x="30" y="125"/>
                      </a:lnTo>
                      <a:lnTo>
                        <a:pt x="8" y="112"/>
                      </a:lnTo>
                      <a:lnTo>
                        <a:pt x="0" y="137"/>
                      </a:lnTo>
                      <a:lnTo>
                        <a:pt x="6" y="142"/>
                      </a:lnTo>
                      <a:lnTo>
                        <a:pt x="0" y="160"/>
                      </a:lnTo>
                      <a:lnTo>
                        <a:pt x="19" y="176"/>
                      </a:lnTo>
                      <a:lnTo>
                        <a:pt x="33" y="175"/>
                      </a:lnTo>
                      <a:lnTo>
                        <a:pt x="49" y="191"/>
                      </a:lnTo>
                      <a:lnTo>
                        <a:pt x="49" y="202"/>
                      </a:lnTo>
                      <a:lnTo>
                        <a:pt x="60" y="205"/>
                      </a:lnTo>
                      <a:lnTo>
                        <a:pt x="76" y="201"/>
                      </a:lnTo>
                      <a:lnTo>
                        <a:pt x="95" y="191"/>
                      </a:lnTo>
                      <a:lnTo>
                        <a:pt x="113" y="196"/>
                      </a:lnTo>
                      <a:lnTo>
                        <a:pt x="131" y="195"/>
                      </a:lnTo>
                      <a:lnTo>
                        <a:pt x="138" y="210"/>
                      </a:lnTo>
                      <a:lnTo>
                        <a:pt x="141" y="233"/>
                      </a:lnTo>
                      <a:lnTo>
                        <a:pt x="123" y="229"/>
                      </a:lnTo>
                      <a:lnTo>
                        <a:pt x="108" y="233"/>
                      </a:lnTo>
                      <a:lnTo>
                        <a:pt x="112" y="249"/>
                      </a:lnTo>
                      <a:lnTo>
                        <a:pt x="93" y="248"/>
                      </a:lnTo>
                      <a:lnTo>
                        <a:pt x="95" y="255"/>
                      </a:lnTo>
                      <a:lnTo>
                        <a:pt x="107" y="261"/>
                      </a:lnTo>
                      <a:lnTo>
                        <a:pt x="121" y="281"/>
                      </a:lnTo>
                      <a:lnTo>
                        <a:pt x="144" y="290"/>
                      </a:lnTo>
                      <a:lnTo>
                        <a:pt x="150" y="297"/>
                      </a:lnTo>
                      <a:lnTo>
                        <a:pt x="148" y="306"/>
                      </a:lnTo>
                      <a:lnTo>
                        <a:pt x="150" y="312"/>
                      </a:lnTo>
                      <a:lnTo>
                        <a:pt x="157" y="304"/>
                      </a:lnTo>
                      <a:lnTo>
                        <a:pt x="178" y="300"/>
                      </a:lnTo>
                      <a:lnTo>
                        <a:pt x="192" y="306"/>
                      </a:lnTo>
                      <a:lnTo>
                        <a:pt x="210" y="325"/>
                      </a:lnTo>
                      <a:lnTo>
                        <a:pt x="219" y="323"/>
                      </a:lnTo>
                      <a:lnTo>
                        <a:pt x="197" y="238"/>
                      </a:lnTo>
                      <a:lnTo>
                        <a:pt x="241" y="225"/>
                      </a:lnTo>
                      <a:lnTo>
                        <a:pt x="245" y="227"/>
                      </a:lnTo>
                      <a:lnTo>
                        <a:pt x="279" y="244"/>
                      </a:lnTo>
                      <a:lnTo>
                        <a:pt x="297" y="252"/>
                      </a:lnTo>
                      <a:lnTo>
                        <a:pt x="321" y="273"/>
                      </a:lnTo>
                      <a:lnTo>
                        <a:pt x="342" y="269"/>
                      </a:lnTo>
                      <a:lnTo>
                        <a:pt x="374" y="267"/>
                      </a:lnTo>
                      <a:lnTo>
                        <a:pt x="402" y="284"/>
                      </a:lnTo>
                      <a:lnTo>
                        <a:pt x="408" y="307"/>
                      </a:lnTo>
                      <a:lnTo>
                        <a:pt x="417" y="308"/>
                      </a:lnTo>
                      <a:lnTo>
                        <a:pt x="427" y="327"/>
                      </a:lnTo>
                      <a:lnTo>
                        <a:pt x="452" y="327"/>
                      </a:lnTo>
                      <a:lnTo>
                        <a:pt x="460" y="338"/>
                      </a:lnTo>
                      <a:lnTo>
                        <a:pt x="467" y="338"/>
                      </a:lnTo>
                      <a:lnTo>
                        <a:pt x="471" y="321"/>
                      </a:lnTo>
                      <a:lnTo>
                        <a:pt x="491" y="305"/>
                      </a:lnTo>
                      <a:lnTo>
                        <a:pt x="500" y="301"/>
                      </a:lnTo>
                      <a:lnTo>
                        <a:pt x="501" y="291"/>
                      </a:lnTo>
                      <a:lnTo>
                        <a:pt x="513" y="288"/>
                      </a:lnTo>
                      <a:lnTo>
                        <a:pt x="547" y="296"/>
                      </a:lnTo>
                      <a:lnTo>
                        <a:pt x="545" y="282"/>
                      </a:lnTo>
                      <a:lnTo>
                        <a:pt x="554" y="277"/>
                      </a:lnTo>
                      <a:lnTo>
                        <a:pt x="585" y="288"/>
                      </a:lnTo>
                      <a:lnTo>
                        <a:pt x="591" y="285"/>
                      </a:lnTo>
                      <a:lnTo>
                        <a:pt x="622" y="286"/>
                      </a:lnTo>
                      <a:lnTo>
                        <a:pt x="652" y="288"/>
                      </a:lnTo>
                      <a:lnTo>
                        <a:pt x="664" y="296"/>
                      </a:lnTo>
                      <a:lnTo>
                        <a:pt x="678" y="299"/>
                      </a:lnTo>
                      <a:lnTo>
                        <a:pt x="671" y="286"/>
                      </a:lnTo>
                      <a:lnTo>
                        <a:pt x="682" y="280"/>
                      </a:lnTo>
                      <a:lnTo>
                        <a:pt x="649" y="240"/>
                      </a:lnTo>
                      <a:lnTo>
                        <a:pt x="683" y="232"/>
                      </a:lnTo>
                      <a:lnTo>
                        <a:pt x="691" y="226"/>
                      </a:lnTo>
                      <a:lnTo>
                        <a:pt x="687" y="185"/>
                      </a:lnTo>
                      <a:lnTo>
                        <a:pt x="727" y="192"/>
                      </a:lnTo>
                      <a:lnTo>
                        <a:pt x="733" y="181"/>
                      </a:lnTo>
                      <a:lnTo>
                        <a:pt x="723" y="159"/>
                      </a:lnTo>
                      <a:lnTo>
                        <a:pt x="737" y="156"/>
                      </a:lnTo>
                      <a:lnTo>
                        <a:pt x="744" y="140"/>
                      </a:lnTo>
                      <a:lnTo>
                        <a:pt x="728" y="126"/>
                      </a:lnTo>
                      <a:lnTo>
                        <a:pt x="706" y="130"/>
                      </a:lnTo>
                      <a:lnTo>
                        <a:pt x="693" y="120"/>
                      </a:lnTo>
                      <a:lnTo>
                        <a:pt x="678" y="116"/>
                      </a:lnTo>
                      <a:lnTo>
                        <a:pt x="664" y="102"/>
                      </a:lnTo>
                      <a:lnTo>
                        <a:pt x="651" y="98"/>
                      </a:lnTo>
                      <a:lnTo>
                        <a:pt x="628" y="104"/>
                      </a:lnTo>
                      <a:lnTo>
                        <a:pt x="597" y="91"/>
                      </a:lnTo>
                      <a:lnTo>
                        <a:pt x="593" y="103"/>
                      </a:lnTo>
                      <a:lnTo>
                        <a:pt x="525" y="45"/>
                      </a:lnTo>
                      <a:lnTo>
                        <a:pt x="495" y="27"/>
                      </a:lnTo>
                      <a:lnTo>
                        <a:pt x="497" y="21"/>
                      </a:lnTo>
                      <a:lnTo>
                        <a:pt x="464" y="41"/>
                      </a:lnTo>
                      <a:lnTo>
                        <a:pt x="447" y="43"/>
                      </a:lnTo>
                      <a:lnTo>
                        <a:pt x="443" y="31"/>
                      </a:lnTo>
                      <a:lnTo>
                        <a:pt x="417" y="22"/>
                      </a:lnTo>
                      <a:lnTo>
                        <a:pt x="400" y="28"/>
                      </a:lnTo>
                      <a:lnTo>
                        <a:pt x="384" y="5"/>
                      </a:lnTo>
                      <a:lnTo>
                        <a:pt x="38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DD72E1-7D4A-551D-B395-79919B92A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5937" y="2849563"/>
                  <a:ext cx="300037" cy="149225"/>
                </a:xfrm>
                <a:custGeom>
                  <a:avLst/>
                  <a:gdLst>
                    <a:gd name="T0" fmla="*/ 189 w 189"/>
                    <a:gd name="T1" fmla="*/ 22 h 94"/>
                    <a:gd name="T2" fmla="*/ 175 w 189"/>
                    <a:gd name="T3" fmla="*/ 19 h 94"/>
                    <a:gd name="T4" fmla="*/ 163 w 189"/>
                    <a:gd name="T5" fmla="*/ 11 h 94"/>
                    <a:gd name="T6" fmla="*/ 133 w 189"/>
                    <a:gd name="T7" fmla="*/ 9 h 94"/>
                    <a:gd name="T8" fmla="*/ 102 w 189"/>
                    <a:gd name="T9" fmla="*/ 8 h 94"/>
                    <a:gd name="T10" fmla="*/ 96 w 189"/>
                    <a:gd name="T11" fmla="*/ 11 h 94"/>
                    <a:gd name="T12" fmla="*/ 65 w 189"/>
                    <a:gd name="T13" fmla="*/ 0 h 94"/>
                    <a:gd name="T14" fmla="*/ 56 w 189"/>
                    <a:gd name="T15" fmla="*/ 5 h 94"/>
                    <a:gd name="T16" fmla="*/ 58 w 189"/>
                    <a:gd name="T17" fmla="*/ 19 h 94"/>
                    <a:gd name="T18" fmla="*/ 24 w 189"/>
                    <a:gd name="T19" fmla="*/ 11 h 94"/>
                    <a:gd name="T20" fmla="*/ 12 w 189"/>
                    <a:gd name="T21" fmla="*/ 14 h 94"/>
                    <a:gd name="T22" fmla="*/ 11 w 189"/>
                    <a:gd name="T23" fmla="*/ 24 h 94"/>
                    <a:gd name="T24" fmla="*/ 18 w 189"/>
                    <a:gd name="T25" fmla="*/ 27 h 94"/>
                    <a:gd name="T26" fmla="*/ 6 w 189"/>
                    <a:gd name="T27" fmla="*/ 41 h 94"/>
                    <a:gd name="T28" fmla="*/ 23 w 189"/>
                    <a:gd name="T29" fmla="*/ 50 h 94"/>
                    <a:gd name="T30" fmla="*/ 35 w 189"/>
                    <a:gd name="T31" fmla="*/ 44 h 94"/>
                    <a:gd name="T32" fmla="*/ 62 w 189"/>
                    <a:gd name="T33" fmla="*/ 56 h 94"/>
                    <a:gd name="T34" fmla="*/ 43 w 189"/>
                    <a:gd name="T35" fmla="*/ 73 h 94"/>
                    <a:gd name="T36" fmla="*/ 27 w 189"/>
                    <a:gd name="T37" fmla="*/ 71 h 94"/>
                    <a:gd name="T38" fmla="*/ 22 w 189"/>
                    <a:gd name="T39" fmla="*/ 79 h 94"/>
                    <a:gd name="T40" fmla="*/ 0 w 189"/>
                    <a:gd name="T41" fmla="*/ 74 h 94"/>
                    <a:gd name="T42" fmla="*/ 3 w 189"/>
                    <a:gd name="T43" fmla="*/ 88 h 94"/>
                    <a:gd name="T44" fmla="*/ 22 w 189"/>
                    <a:gd name="T45" fmla="*/ 86 h 94"/>
                    <a:gd name="T46" fmla="*/ 49 w 189"/>
                    <a:gd name="T47" fmla="*/ 94 h 94"/>
                    <a:gd name="T48" fmla="*/ 85 w 189"/>
                    <a:gd name="T49" fmla="*/ 91 h 94"/>
                    <a:gd name="T50" fmla="*/ 89 w 189"/>
                    <a:gd name="T51" fmla="*/ 85 h 94"/>
                    <a:gd name="T52" fmla="*/ 84 w 189"/>
                    <a:gd name="T53" fmla="*/ 80 h 94"/>
                    <a:gd name="T54" fmla="*/ 99 w 189"/>
                    <a:gd name="T55" fmla="*/ 69 h 94"/>
                    <a:gd name="T56" fmla="*/ 111 w 189"/>
                    <a:gd name="T57" fmla="*/ 64 h 94"/>
                    <a:gd name="T58" fmla="*/ 132 w 189"/>
                    <a:gd name="T59" fmla="*/ 67 h 94"/>
                    <a:gd name="T60" fmla="*/ 134 w 189"/>
                    <a:gd name="T61" fmla="*/ 52 h 94"/>
                    <a:gd name="T62" fmla="*/ 159 w 189"/>
                    <a:gd name="T63" fmla="*/ 49 h 94"/>
                    <a:gd name="T64" fmla="*/ 162 w 189"/>
                    <a:gd name="T65" fmla="*/ 41 h 94"/>
                    <a:gd name="T66" fmla="*/ 188 w 189"/>
                    <a:gd name="T67" fmla="*/ 27 h 94"/>
                    <a:gd name="T68" fmla="*/ 189 w 189"/>
                    <a:gd name="T69" fmla="*/ 22 h 94"/>
                    <a:gd name="T70" fmla="*/ 189 w 189"/>
                    <a:gd name="T71" fmla="*/ 2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89" h="94">
                      <a:moveTo>
                        <a:pt x="189" y="22"/>
                      </a:moveTo>
                      <a:lnTo>
                        <a:pt x="175" y="19"/>
                      </a:lnTo>
                      <a:lnTo>
                        <a:pt x="163" y="11"/>
                      </a:lnTo>
                      <a:lnTo>
                        <a:pt x="133" y="9"/>
                      </a:lnTo>
                      <a:lnTo>
                        <a:pt x="102" y="8"/>
                      </a:lnTo>
                      <a:lnTo>
                        <a:pt x="96" y="11"/>
                      </a:lnTo>
                      <a:lnTo>
                        <a:pt x="65" y="0"/>
                      </a:lnTo>
                      <a:lnTo>
                        <a:pt x="56" y="5"/>
                      </a:lnTo>
                      <a:lnTo>
                        <a:pt x="58" y="19"/>
                      </a:lnTo>
                      <a:lnTo>
                        <a:pt x="24" y="11"/>
                      </a:lnTo>
                      <a:lnTo>
                        <a:pt x="12" y="14"/>
                      </a:lnTo>
                      <a:lnTo>
                        <a:pt x="11" y="24"/>
                      </a:lnTo>
                      <a:lnTo>
                        <a:pt x="18" y="27"/>
                      </a:lnTo>
                      <a:lnTo>
                        <a:pt x="6" y="41"/>
                      </a:lnTo>
                      <a:lnTo>
                        <a:pt x="23" y="50"/>
                      </a:lnTo>
                      <a:lnTo>
                        <a:pt x="35" y="44"/>
                      </a:lnTo>
                      <a:lnTo>
                        <a:pt x="62" y="56"/>
                      </a:lnTo>
                      <a:lnTo>
                        <a:pt x="43" y="73"/>
                      </a:lnTo>
                      <a:lnTo>
                        <a:pt x="27" y="71"/>
                      </a:lnTo>
                      <a:lnTo>
                        <a:pt x="22" y="79"/>
                      </a:lnTo>
                      <a:lnTo>
                        <a:pt x="0" y="74"/>
                      </a:lnTo>
                      <a:lnTo>
                        <a:pt x="3" y="88"/>
                      </a:lnTo>
                      <a:lnTo>
                        <a:pt x="22" y="86"/>
                      </a:lnTo>
                      <a:lnTo>
                        <a:pt x="49" y="94"/>
                      </a:lnTo>
                      <a:lnTo>
                        <a:pt x="85" y="91"/>
                      </a:lnTo>
                      <a:lnTo>
                        <a:pt x="89" y="85"/>
                      </a:lnTo>
                      <a:lnTo>
                        <a:pt x="84" y="80"/>
                      </a:lnTo>
                      <a:lnTo>
                        <a:pt x="99" y="69"/>
                      </a:lnTo>
                      <a:lnTo>
                        <a:pt x="111" y="64"/>
                      </a:lnTo>
                      <a:lnTo>
                        <a:pt x="132" y="67"/>
                      </a:lnTo>
                      <a:lnTo>
                        <a:pt x="134" y="52"/>
                      </a:lnTo>
                      <a:lnTo>
                        <a:pt x="159" y="49"/>
                      </a:lnTo>
                      <a:lnTo>
                        <a:pt x="162" y="41"/>
                      </a:lnTo>
                      <a:lnTo>
                        <a:pt x="188" y="27"/>
                      </a:lnTo>
                      <a:lnTo>
                        <a:pt x="189" y="22"/>
                      </a:lnTo>
                      <a:lnTo>
                        <a:pt x="189" y="2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67F4AC-D733-E7D7-C871-E6672E1F4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2" y="3933826"/>
                  <a:ext cx="174625" cy="153988"/>
                </a:xfrm>
                <a:custGeom>
                  <a:avLst/>
                  <a:gdLst>
                    <a:gd name="T0" fmla="*/ 103 w 110"/>
                    <a:gd name="T1" fmla="*/ 8 h 97"/>
                    <a:gd name="T2" fmla="*/ 83 w 110"/>
                    <a:gd name="T3" fmla="*/ 0 h 97"/>
                    <a:gd name="T4" fmla="*/ 76 w 110"/>
                    <a:gd name="T5" fmla="*/ 16 h 97"/>
                    <a:gd name="T6" fmla="*/ 58 w 110"/>
                    <a:gd name="T7" fmla="*/ 7 h 97"/>
                    <a:gd name="T8" fmla="*/ 38 w 110"/>
                    <a:gd name="T9" fmla="*/ 4 h 97"/>
                    <a:gd name="T10" fmla="*/ 11 w 110"/>
                    <a:gd name="T11" fmla="*/ 8 h 97"/>
                    <a:gd name="T12" fmla="*/ 0 w 110"/>
                    <a:gd name="T13" fmla="*/ 28 h 97"/>
                    <a:gd name="T14" fmla="*/ 8 w 110"/>
                    <a:gd name="T15" fmla="*/ 56 h 97"/>
                    <a:gd name="T16" fmla="*/ 21 w 110"/>
                    <a:gd name="T17" fmla="*/ 81 h 97"/>
                    <a:gd name="T18" fmla="*/ 31 w 110"/>
                    <a:gd name="T19" fmla="*/ 93 h 97"/>
                    <a:gd name="T20" fmla="*/ 48 w 110"/>
                    <a:gd name="T21" fmla="*/ 97 h 97"/>
                    <a:gd name="T22" fmla="*/ 65 w 110"/>
                    <a:gd name="T23" fmla="*/ 88 h 97"/>
                    <a:gd name="T24" fmla="*/ 87 w 110"/>
                    <a:gd name="T25" fmla="*/ 86 h 97"/>
                    <a:gd name="T26" fmla="*/ 77 w 110"/>
                    <a:gd name="T27" fmla="*/ 71 h 97"/>
                    <a:gd name="T28" fmla="*/ 110 w 110"/>
                    <a:gd name="T29" fmla="*/ 53 h 97"/>
                    <a:gd name="T30" fmla="*/ 109 w 110"/>
                    <a:gd name="T31" fmla="*/ 24 h 97"/>
                    <a:gd name="T32" fmla="*/ 103 w 110"/>
                    <a:gd name="T33" fmla="*/ 8 h 97"/>
                    <a:gd name="T34" fmla="*/ 103 w 110"/>
                    <a:gd name="T35" fmla="*/ 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0" h="97">
                      <a:moveTo>
                        <a:pt x="103" y="8"/>
                      </a:moveTo>
                      <a:lnTo>
                        <a:pt x="83" y="0"/>
                      </a:lnTo>
                      <a:lnTo>
                        <a:pt x="76" y="16"/>
                      </a:lnTo>
                      <a:lnTo>
                        <a:pt x="58" y="7"/>
                      </a:lnTo>
                      <a:lnTo>
                        <a:pt x="38" y="4"/>
                      </a:lnTo>
                      <a:lnTo>
                        <a:pt x="11" y="8"/>
                      </a:lnTo>
                      <a:lnTo>
                        <a:pt x="0" y="28"/>
                      </a:lnTo>
                      <a:lnTo>
                        <a:pt x="8" y="56"/>
                      </a:lnTo>
                      <a:lnTo>
                        <a:pt x="21" y="81"/>
                      </a:lnTo>
                      <a:lnTo>
                        <a:pt x="31" y="93"/>
                      </a:lnTo>
                      <a:lnTo>
                        <a:pt x="48" y="97"/>
                      </a:lnTo>
                      <a:lnTo>
                        <a:pt x="65" y="88"/>
                      </a:lnTo>
                      <a:lnTo>
                        <a:pt x="87" y="86"/>
                      </a:lnTo>
                      <a:lnTo>
                        <a:pt x="77" y="71"/>
                      </a:lnTo>
                      <a:lnTo>
                        <a:pt x="110" y="53"/>
                      </a:lnTo>
                      <a:lnTo>
                        <a:pt x="109" y="24"/>
                      </a:lnTo>
                      <a:lnTo>
                        <a:pt x="103" y="8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E8AF3BB-365E-0C98-01EA-0B78CBDC5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7112" y="3024188"/>
                  <a:ext cx="141287" cy="161925"/>
                </a:xfrm>
                <a:custGeom>
                  <a:avLst/>
                  <a:gdLst>
                    <a:gd name="T0" fmla="*/ 0 w 89"/>
                    <a:gd name="T1" fmla="*/ 21 h 102"/>
                    <a:gd name="T2" fmla="*/ 24 w 89"/>
                    <a:gd name="T3" fmla="*/ 42 h 102"/>
                    <a:gd name="T4" fmla="*/ 10 w 89"/>
                    <a:gd name="T5" fmla="*/ 45 h 102"/>
                    <a:gd name="T6" fmla="*/ 30 w 89"/>
                    <a:gd name="T7" fmla="*/ 71 h 102"/>
                    <a:gd name="T8" fmla="*/ 35 w 89"/>
                    <a:gd name="T9" fmla="*/ 89 h 102"/>
                    <a:gd name="T10" fmla="*/ 42 w 89"/>
                    <a:gd name="T11" fmla="*/ 102 h 102"/>
                    <a:gd name="T12" fmla="*/ 59 w 89"/>
                    <a:gd name="T13" fmla="*/ 100 h 102"/>
                    <a:gd name="T14" fmla="*/ 71 w 89"/>
                    <a:gd name="T15" fmla="*/ 90 h 102"/>
                    <a:gd name="T16" fmla="*/ 87 w 89"/>
                    <a:gd name="T17" fmla="*/ 86 h 102"/>
                    <a:gd name="T18" fmla="*/ 89 w 89"/>
                    <a:gd name="T19" fmla="*/ 72 h 102"/>
                    <a:gd name="T20" fmla="*/ 76 w 89"/>
                    <a:gd name="T21" fmla="*/ 44 h 102"/>
                    <a:gd name="T22" fmla="*/ 64 w 89"/>
                    <a:gd name="T23" fmla="*/ 29 h 102"/>
                    <a:gd name="T24" fmla="*/ 33 w 89"/>
                    <a:gd name="T25" fmla="*/ 0 h 102"/>
                    <a:gd name="T26" fmla="*/ 33 w 89"/>
                    <a:gd name="T27" fmla="*/ 6 h 102"/>
                    <a:gd name="T28" fmla="*/ 25 w 89"/>
                    <a:gd name="T29" fmla="*/ 7 h 102"/>
                    <a:gd name="T30" fmla="*/ 12 w 89"/>
                    <a:gd name="T31" fmla="*/ 9 h 102"/>
                    <a:gd name="T32" fmla="*/ 10 w 89"/>
                    <a:gd name="T33" fmla="*/ 19 h 102"/>
                    <a:gd name="T34" fmla="*/ 1 w 89"/>
                    <a:gd name="T35" fmla="*/ 18 h 102"/>
                    <a:gd name="T36" fmla="*/ 0 w 89"/>
                    <a:gd name="T37" fmla="*/ 21 h 102"/>
                    <a:gd name="T38" fmla="*/ 0 w 89"/>
                    <a:gd name="T3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9" h="102">
                      <a:moveTo>
                        <a:pt x="0" y="21"/>
                      </a:moveTo>
                      <a:lnTo>
                        <a:pt x="24" y="42"/>
                      </a:lnTo>
                      <a:lnTo>
                        <a:pt x="10" y="45"/>
                      </a:lnTo>
                      <a:lnTo>
                        <a:pt x="30" y="71"/>
                      </a:lnTo>
                      <a:lnTo>
                        <a:pt x="35" y="89"/>
                      </a:lnTo>
                      <a:lnTo>
                        <a:pt x="42" y="102"/>
                      </a:lnTo>
                      <a:lnTo>
                        <a:pt x="59" y="100"/>
                      </a:lnTo>
                      <a:lnTo>
                        <a:pt x="71" y="90"/>
                      </a:lnTo>
                      <a:lnTo>
                        <a:pt x="87" y="86"/>
                      </a:lnTo>
                      <a:lnTo>
                        <a:pt x="89" y="72"/>
                      </a:lnTo>
                      <a:lnTo>
                        <a:pt x="76" y="44"/>
                      </a:lnTo>
                      <a:lnTo>
                        <a:pt x="64" y="29"/>
                      </a:lnTo>
                      <a:lnTo>
                        <a:pt x="33" y="0"/>
                      </a:lnTo>
                      <a:lnTo>
                        <a:pt x="33" y="6"/>
                      </a:lnTo>
                      <a:lnTo>
                        <a:pt x="25" y="7"/>
                      </a:lnTo>
                      <a:lnTo>
                        <a:pt x="12" y="9"/>
                      </a:lnTo>
                      <a:lnTo>
                        <a:pt x="10" y="19"/>
                      </a:lnTo>
                      <a:lnTo>
                        <a:pt x="1" y="18"/>
                      </a:lnTo>
                      <a:lnTo>
                        <a:pt x="0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9EF80C-385A-C463-39BD-43B665101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175" y="3349626"/>
                  <a:ext cx="60325" cy="57150"/>
                </a:xfrm>
                <a:custGeom>
                  <a:avLst/>
                  <a:gdLst>
                    <a:gd name="T0" fmla="*/ 25 w 38"/>
                    <a:gd name="T1" fmla="*/ 2 h 36"/>
                    <a:gd name="T2" fmla="*/ 12 w 38"/>
                    <a:gd name="T3" fmla="*/ 0 h 36"/>
                    <a:gd name="T4" fmla="*/ 0 w 38"/>
                    <a:gd name="T5" fmla="*/ 22 h 36"/>
                    <a:gd name="T6" fmla="*/ 17 w 38"/>
                    <a:gd name="T7" fmla="*/ 24 h 36"/>
                    <a:gd name="T8" fmla="*/ 24 w 38"/>
                    <a:gd name="T9" fmla="*/ 36 h 36"/>
                    <a:gd name="T10" fmla="*/ 38 w 38"/>
                    <a:gd name="T11" fmla="*/ 36 h 36"/>
                    <a:gd name="T12" fmla="*/ 29 w 38"/>
                    <a:gd name="T13" fmla="*/ 18 h 36"/>
                    <a:gd name="T14" fmla="*/ 30 w 38"/>
                    <a:gd name="T15" fmla="*/ 12 h 36"/>
                    <a:gd name="T16" fmla="*/ 25 w 38"/>
                    <a:gd name="T17" fmla="*/ 2 h 36"/>
                    <a:gd name="T18" fmla="*/ 25 w 38"/>
                    <a:gd name="T19" fmla="*/ 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6">
                      <a:moveTo>
                        <a:pt x="25" y="2"/>
                      </a:moveTo>
                      <a:lnTo>
                        <a:pt x="12" y="0"/>
                      </a:lnTo>
                      <a:lnTo>
                        <a:pt x="0" y="22"/>
                      </a:lnTo>
                      <a:lnTo>
                        <a:pt x="17" y="24"/>
                      </a:lnTo>
                      <a:lnTo>
                        <a:pt x="24" y="36"/>
                      </a:lnTo>
                      <a:lnTo>
                        <a:pt x="38" y="36"/>
                      </a:lnTo>
                      <a:lnTo>
                        <a:pt x="29" y="18"/>
                      </a:lnTo>
                      <a:lnTo>
                        <a:pt x="30" y="12"/>
                      </a:lnTo>
                      <a:lnTo>
                        <a:pt x="25" y="2"/>
                      </a:lnTo>
                      <a:lnTo>
                        <a:pt x="25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CBA54E-E936-D714-16FE-324B03DF5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5762" y="3635376"/>
                  <a:ext cx="273050" cy="323850"/>
                </a:xfrm>
                <a:custGeom>
                  <a:avLst/>
                  <a:gdLst>
                    <a:gd name="T0" fmla="*/ 171 w 172"/>
                    <a:gd name="T1" fmla="*/ 196 h 204"/>
                    <a:gd name="T2" fmla="*/ 172 w 172"/>
                    <a:gd name="T3" fmla="*/ 173 h 204"/>
                    <a:gd name="T4" fmla="*/ 164 w 172"/>
                    <a:gd name="T5" fmla="*/ 156 h 204"/>
                    <a:gd name="T6" fmla="*/ 146 w 172"/>
                    <a:gd name="T7" fmla="*/ 139 h 204"/>
                    <a:gd name="T8" fmla="*/ 131 w 172"/>
                    <a:gd name="T9" fmla="*/ 119 h 204"/>
                    <a:gd name="T10" fmla="*/ 109 w 172"/>
                    <a:gd name="T11" fmla="*/ 91 h 204"/>
                    <a:gd name="T12" fmla="*/ 82 w 172"/>
                    <a:gd name="T13" fmla="*/ 76 h 204"/>
                    <a:gd name="T14" fmla="*/ 87 w 172"/>
                    <a:gd name="T15" fmla="*/ 67 h 204"/>
                    <a:gd name="T16" fmla="*/ 99 w 172"/>
                    <a:gd name="T17" fmla="*/ 61 h 204"/>
                    <a:gd name="T18" fmla="*/ 88 w 172"/>
                    <a:gd name="T19" fmla="*/ 40 h 204"/>
                    <a:gd name="T20" fmla="*/ 62 w 172"/>
                    <a:gd name="T21" fmla="*/ 40 h 204"/>
                    <a:gd name="T22" fmla="*/ 49 w 172"/>
                    <a:gd name="T23" fmla="*/ 19 h 204"/>
                    <a:gd name="T24" fmla="*/ 34 w 172"/>
                    <a:gd name="T25" fmla="*/ 0 h 204"/>
                    <a:gd name="T26" fmla="*/ 24 w 172"/>
                    <a:gd name="T27" fmla="*/ 4 h 204"/>
                    <a:gd name="T28" fmla="*/ 32 w 172"/>
                    <a:gd name="T29" fmla="*/ 31 h 204"/>
                    <a:gd name="T30" fmla="*/ 20 w 172"/>
                    <a:gd name="T31" fmla="*/ 30 h 204"/>
                    <a:gd name="T32" fmla="*/ 19 w 172"/>
                    <a:gd name="T33" fmla="*/ 25 h 204"/>
                    <a:gd name="T34" fmla="*/ 3 w 172"/>
                    <a:gd name="T35" fmla="*/ 40 h 204"/>
                    <a:gd name="T36" fmla="*/ 0 w 172"/>
                    <a:gd name="T37" fmla="*/ 49 h 204"/>
                    <a:gd name="T38" fmla="*/ 9 w 172"/>
                    <a:gd name="T39" fmla="*/ 56 h 204"/>
                    <a:gd name="T40" fmla="*/ 13 w 172"/>
                    <a:gd name="T41" fmla="*/ 70 h 204"/>
                    <a:gd name="T42" fmla="*/ 27 w 172"/>
                    <a:gd name="T43" fmla="*/ 71 h 204"/>
                    <a:gd name="T44" fmla="*/ 26 w 172"/>
                    <a:gd name="T45" fmla="*/ 96 h 204"/>
                    <a:gd name="T46" fmla="*/ 30 w 172"/>
                    <a:gd name="T47" fmla="*/ 118 h 204"/>
                    <a:gd name="T48" fmla="*/ 49 w 172"/>
                    <a:gd name="T49" fmla="*/ 104 h 204"/>
                    <a:gd name="T50" fmla="*/ 56 w 172"/>
                    <a:gd name="T51" fmla="*/ 108 h 204"/>
                    <a:gd name="T52" fmla="*/ 68 w 172"/>
                    <a:gd name="T53" fmla="*/ 108 h 204"/>
                    <a:gd name="T54" fmla="*/ 71 w 172"/>
                    <a:gd name="T55" fmla="*/ 99 h 204"/>
                    <a:gd name="T56" fmla="*/ 87 w 172"/>
                    <a:gd name="T57" fmla="*/ 100 h 204"/>
                    <a:gd name="T58" fmla="*/ 105 w 172"/>
                    <a:gd name="T59" fmla="*/ 120 h 204"/>
                    <a:gd name="T60" fmla="*/ 110 w 172"/>
                    <a:gd name="T61" fmla="*/ 143 h 204"/>
                    <a:gd name="T62" fmla="*/ 130 w 172"/>
                    <a:gd name="T63" fmla="*/ 164 h 204"/>
                    <a:gd name="T64" fmla="*/ 132 w 172"/>
                    <a:gd name="T65" fmla="*/ 184 h 204"/>
                    <a:gd name="T66" fmla="*/ 126 w 172"/>
                    <a:gd name="T67" fmla="*/ 195 h 204"/>
                    <a:gd name="T68" fmla="*/ 144 w 172"/>
                    <a:gd name="T69" fmla="*/ 204 h 204"/>
                    <a:gd name="T70" fmla="*/ 151 w 172"/>
                    <a:gd name="T71" fmla="*/ 188 h 204"/>
                    <a:gd name="T72" fmla="*/ 171 w 172"/>
                    <a:gd name="T73" fmla="*/ 196 h 204"/>
                    <a:gd name="T74" fmla="*/ 171 w 172"/>
                    <a:gd name="T75" fmla="*/ 196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2" h="204">
                      <a:moveTo>
                        <a:pt x="171" y="196"/>
                      </a:moveTo>
                      <a:lnTo>
                        <a:pt x="172" y="173"/>
                      </a:lnTo>
                      <a:lnTo>
                        <a:pt x="164" y="156"/>
                      </a:lnTo>
                      <a:lnTo>
                        <a:pt x="146" y="139"/>
                      </a:lnTo>
                      <a:lnTo>
                        <a:pt x="131" y="119"/>
                      </a:lnTo>
                      <a:lnTo>
                        <a:pt x="109" y="91"/>
                      </a:lnTo>
                      <a:lnTo>
                        <a:pt x="82" y="76"/>
                      </a:lnTo>
                      <a:lnTo>
                        <a:pt x="87" y="67"/>
                      </a:lnTo>
                      <a:lnTo>
                        <a:pt x="99" y="61"/>
                      </a:lnTo>
                      <a:lnTo>
                        <a:pt x="88" y="40"/>
                      </a:lnTo>
                      <a:lnTo>
                        <a:pt x="62" y="40"/>
                      </a:lnTo>
                      <a:lnTo>
                        <a:pt x="49" y="19"/>
                      </a:lnTo>
                      <a:lnTo>
                        <a:pt x="34" y="0"/>
                      </a:lnTo>
                      <a:lnTo>
                        <a:pt x="24" y="4"/>
                      </a:lnTo>
                      <a:lnTo>
                        <a:pt x="32" y="31"/>
                      </a:lnTo>
                      <a:lnTo>
                        <a:pt x="20" y="30"/>
                      </a:lnTo>
                      <a:lnTo>
                        <a:pt x="19" y="25"/>
                      </a:lnTo>
                      <a:lnTo>
                        <a:pt x="3" y="40"/>
                      </a:lnTo>
                      <a:lnTo>
                        <a:pt x="0" y="49"/>
                      </a:lnTo>
                      <a:lnTo>
                        <a:pt x="9" y="56"/>
                      </a:lnTo>
                      <a:lnTo>
                        <a:pt x="13" y="70"/>
                      </a:lnTo>
                      <a:lnTo>
                        <a:pt x="27" y="71"/>
                      </a:lnTo>
                      <a:lnTo>
                        <a:pt x="26" y="96"/>
                      </a:lnTo>
                      <a:lnTo>
                        <a:pt x="30" y="118"/>
                      </a:lnTo>
                      <a:lnTo>
                        <a:pt x="49" y="104"/>
                      </a:lnTo>
                      <a:lnTo>
                        <a:pt x="56" y="108"/>
                      </a:lnTo>
                      <a:lnTo>
                        <a:pt x="68" y="108"/>
                      </a:lnTo>
                      <a:lnTo>
                        <a:pt x="71" y="99"/>
                      </a:lnTo>
                      <a:lnTo>
                        <a:pt x="87" y="100"/>
                      </a:lnTo>
                      <a:lnTo>
                        <a:pt x="105" y="120"/>
                      </a:lnTo>
                      <a:lnTo>
                        <a:pt x="110" y="143"/>
                      </a:lnTo>
                      <a:lnTo>
                        <a:pt x="130" y="164"/>
                      </a:lnTo>
                      <a:lnTo>
                        <a:pt x="132" y="184"/>
                      </a:lnTo>
                      <a:lnTo>
                        <a:pt x="126" y="195"/>
                      </a:lnTo>
                      <a:lnTo>
                        <a:pt x="144" y="204"/>
                      </a:lnTo>
                      <a:lnTo>
                        <a:pt x="151" y="188"/>
                      </a:lnTo>
                      <a:lnTo>
                        <a:pt x="171" y="196"/>
                      </a:lnTo>
                      <a:lnTo>
                        <a:pt x="171" y="19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1778D8F-69B8-6BF5-F27E-6296EFFAC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8700" y="4113213"/>
                  <a:ext cx="69850" cy="144463"/>
                </a:xfrm>
                <a:custGeom>
                  <a:avLst/>
                  <a:gdLst>
                    <a:gd name="T0" fmla="*/ 34 w 44"/>
                    <a:gd name="T1" fmla="*/ 86 h 91"/>
                    <a:gd name="T2" fmla="*/ 42 w 44"/>
                    <a:gd name="T3" fmla="*/ 79 h 91"/>
                    <a:gd name="T4" fmla="*/ 44 w 44"/>
                    <a:gd name="T5" fmla="*/ 54 h 91"/>
                    <a:gd name="T6" fmla="*/ 33 w 44"/>
                    <a:gd name="T7" fmla="*/ 30 h 91"/>
                    <a:gd name="T8" fmla="*/ 22 w 44"/>
                    <a:gd name="T9" fmla="*/ 13 h 91"/>
                    <a:gd name="T10" fmla="*/ 6 w 44"/>
                    <a:gd name="T11" fmla="*/ 0 h 91"/>
                    <a:gd name="T12" fmla="*/ 0 w 44"/>
                    <a:gd name="T13" fmla="*/ 38 h 91"/>
                    <a:gd name="T14" fmla="*/ 5 w 44"/>
                    <a:gd name="T15" fmla="*/ 72 h 91"/>
                    <a:gd name="T16" fmla="*/ 16 w 44"/>
                    <a:gd name="T17" fmla="*/ 91 h 91"/>
                    <a:gd name="T18" fmla="*/ 34 w 44"/>
                    <a:gd name="T19" fmla="*/ 86 h 91"/>
                    <a:gd name="T20" fmla="*/ 34 w 44"/>
                    <a:gd name="T21" fmla="*/ 86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91">
                      <a:moveTo>
                        <a:pt x="34" y="86"/>
                      </a:moveTo>
                      <a:lnTo>
                        <a:pt x="42" y="79"/>
                      </a:lnTo>
                      <a:lnTo>
                        <a:pt x="44" y="54"/>
                      </a:lnTo>
                      <a:lnTo>
                        <a:pt x="33" y="30"/>
                      </a:lnTo>
                      <a:lnTo>
                        <a:pt x="22" y="13"/>
                      </a:lnTo>
                      <a:lnTo>
                        <a:pt x="6" y="0"/>
                      </a:lnTo>
                      <a:lnTo>
                        <a:pt x="0" y="38"/>
                      </a:lnTo>
                      <a:lnTo>
                        <a:pt x="5" y="72"/>
                      </a:lnTo>
                      <a:lnTo>
                        <a:pt x="16" y="91"/>
                      </a:lnTo>
                      <a:lnTo>
                        <a:pt x="34" y="86"/>
                      </a:lnTo>
                      <a:lnTo>
                        <a:pt x="34" y="8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5EFB654-BED0-11AD-2A5D-1B656801E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5412" y="3414713"/>
                  <a:ext cx="290512" cy="693738"/>
                </a:xfrm>
                <a:custGeom>
                  <a:avLst/>
                  <a:gdLst>
                    <a:gd name="T0" fmla="*/ 180 w 183"/>
                    <a:gd name="T1" fmla="*/ 154 h 437"/>
                    <a:gd name="T2" fmla="*/ 156 w 183"/>
                    <a:gd name="T3" fmla="*/ 156 h 437"/>
                    <a:gd name="T4" fmla="*/ 142 w 183"/>
                    <a:gd name="T5" fmla="*/ 128 h 437"/>
                    <a:gd name="T6" fmla="*/ 120 w 183"/>
                    <a:gd name="T7" fmla="*/ 101 h 437"/>
                    <a:gd name="T8" fmla="*/ 97 w 183"/>
                    <a:gd name="T9" fmla="*/ 77 h 437"/>
                    <a:gd name="T10" fmla="*/ 109 w 183"/>
                    <a:gd name="T11" fmla="*/ 37 h 437"/>
                    <a:gd name="T12" fmla="*/ 94 w 183"/>
                    <a:gd name="T13" fmla="*/ 13 h 437"/>
                    <a:gd name="T14" fmla="*/ 72 w 183"/>
                    <a:gd name="T15" fmla="*/ 1 h 437"/>
                    <a:gd name="T16" fmla="*/ 71 w 183"/>
                    <a:gd name="T17" fmla="*/ 15 h 437"/>
                    <a:gd name="T18" fmla="*/ 59 w 183"/>
                    <a:gd name="T19" fmla="*/ 25 h 437"/>
                    <a:gd name="T20" fmla="*/ 41 w 183"/>
                    <a:gd name="T21" fmla="*/ 55 h 437"/>
                    <a:gd name="T22" fmla="*/ 33 w 183"/>
                    <a:gd name="T23" fmla="*/ 87 h 437"/>
                    <a:gd name="T24" fmla="*/ 11 w 183"/>
                    <a:gd name="T25" fmla="*/ 101 h 437"/>
                    <a:gd name="T26" fmla="*/ 11 w 183"/>
                    <a:gd name="T27" fmla="*/ 134 h 437"/>
                    <a:gd name="T28" fmla="*/ 5 w 183"/>
                    <a:gd name="T29" fmla="*/ 150 h 437"/>
                    <a:gd name="T30" fmla="*/ 0 w 183"/>
                    <a:gd name="T31" fmla="*/ 163 h 437"/>
                    <a:gd name="T32" fmla="*/ 20 w 183"/>
                    <a:gd name="T33" fmla="*/ 201 h 437"/>
                    <a:gd name="T34" fmla="*/ 31 w 183"/>
                    <a:gd name="T35" fmla="*/ 213 h 437"/>
                    <a:gd name="T36" fmla="*/ 59 w 183"/>
                    <a:gd name="T37" fmla="*/ 262 h 437"/>
                    <a:gd name="T38" fmla="*/ 69 w 183"/>
                    <a:gd name="T39" fmla="*/ 297 h 437"/>
                    <a:gd name="T40" fmla="*/ 102 w 183"/>
                    <a:gd name="T41" fmla="*/ 282 h 437"/>
                    <a:gd name="T42" fmla="*/ 127 w 183"/>
                    <a:gd name="T43" fmla="*/ 290 h 437"/>
                    <a:gd name="T44" fmla="*/ 143 w 183"/>
                    <a:gd name="T45" fmla="*/ 349 h 437"/>
                    <a:gd name="T46" fmla="*/ 154 w 183"/>
                    <a:gd name="T47" fmla="*/ 387 h 437"/>
                    <a:gd name="T48" fmla="*/ 157 w 183"/>
                    <a:gd name="T49" fmla="*/ 419 h 437"/>
                    <a:gd name="T50" fmla="*/ 169 w 183"/>
                    <a:gd name="T51" fmla="*/ 413 h 437"/>
                    <a:gd name="T52" fmla="*/ 168 w 183"/>
                    <a:gd name="T53" fmla="*/ 369 h 437"/>
                    <a:gd name="T54" fmla="*/ 164 w 183"/>
                    <a:gd name="T55" fmla="*/ 345 h 437"/>
                    <a:gd name="T56" fmla="*/ 141 w 183"/>
                    <a:gd name="T57" fmla="*/ 314 h 437"/>
                    <a:gd name="T58" fmla="*/ 153 w 183"/>
                    <a:gd name="T59" fmla="*/ 289 h 437"/>
                    <a:gd name="T60" fmla="*/ 127 w 183"/>
                    <a:gd name="T61" fmla="*/ 256 h 437"/>
                    <a:gd name="T62" fmla="*/ 122 w 183"/>
                    <a:gd name="T63" fmla="*/ 231 h 437"/>
                    <a:gd name="T64" fmla="*/ 142 w 183"/>
                    <a:gd name="T65" fmla="*/ 204 h 437"/>
                    <a:gd name="T66" fmla="*/ 164 w 183"/>
                    <a:gd name="T67" fmla="*/ 188 h 437"/>
                    <a:gd name="T68" fmla="*/ 183 w 183"/>
                    <a:gd name="T69" fmla="*/ 164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3" h="437">
                      <a:moveTo>
                        <a:pt x="183" y="164"/>
                      </a:moveTo>
                      <a:lnTo>
                        <a:pt x="180" y="154"/>
                      </a:lnTo>
                      <a:lnTo>
                        <a:pt x="166" y="161"/>
                      </a:lnTo>
                      <a:lnTo>
                        <a:pt x="156" y="156"/>
                      </a:lnTo>
                      <a:lnTo>
                        <a:pt x="140" y="148"/>
                      </a:lnTo>
                      <a:lnTo>
                        <a:pt x="142" y="128"/>
                      </a:lnTo>
                      <a:lnTo>
                        <a:pt x="128" y="123"/>
                      </a:lnTo>
                      <a:lnTo>
                        <a:pt x="120" y="101"/>
                      </a:lnTo>
                      <a:lnTo>
                        <a:pt x="99" y="105"/>
                      </a:lnTo>
                      <a:lnTo>
                        <a:pt x="97" y="77"/>
                      </a:lnTo>
                      <a:lnTo>
                        <a:pt x="112" y="57"/>
                      </a:lnTo>
                      <a:lnTo>
                        <a:pt x="109" y="37"/>
                      </a:lnTo>
                      <a:lnTo>
                        <a:pt x="104" y="19"/>
                      </a:lnTo>
                      <a:lnTo>
                        <a:pt x="94" y="13"/>
                      </a:lnTo>
                      <a:lnTo>
                        <a:pt x="84" y="0"/>
                      </a:lnTo>
                      <a:lnTo>
                        <a:pt x="72" y="1"/>
                      </a:lnTo>
                      <a:lnTo>
                        <a:pt x="76" y="10"/>
                      </a:lnTo>
                      <a:lnTo>
                        <a:pt x="71" y="15"/>
                      </a:lnTo>
                      <a:lnTo>
                        <a:pt x="75" y="29"/>
                      </a:lnTo>
                      <a:lnTo>
                        <a:pt x="59" y="25"/>
                      </a:lnTo>
                      <a:lnTo>
                        <a:pt x="37" y="41"/>
                      </a:lnTo>
                      <a:lnTo>
                        <a:pt x="41" y="55"/>
                      </a:lnTo>
                      <a:lnTo>
                        <a:pt x="32" y="75"/>
                      </a:lnTo>
                      <a:lnTo>
                        <a:pt x="33" y="87"/>
                      </a:lnTo>
                      <a:lnTo>
                        <a:pt x="28" y="107"/>
                      </a:lnTo>
                      <a:lnTo>
                        <a:pt x="11" y="101"/>
                      </a:lnTo>
                      <a:lnTo>
                        <a:pt x="15" y="125"/>
                      </a:lnTo>
                      <a:lnTo>
                        <a:pt x="11" y="134"/>
                      </a:lnTo>
                      <a:lnTo>
                        <a:pt x="15" y="144"/>
                      </a:lnTo>
                      <a:lnTo>
                        <a:pt x="5" y="150"/>
                      </a:lnTo>
                      <a:lnTo>
                        <a:pt x="7" y="166"/>
                      </a:lnTo>
                      <a:lnTo>
                        <a:pt x="0" y="163"/>
                      </a:lnTo>
                      <a:lnTo>
                        <a:pt x="3" y="181"/>
                      </a:lnTo>
                      <a:lnTo>
                        <a:pt x="20" y="201"/>
                      </a:lnTo>
                      <a:lnTo>
                        <a:pt x="33" y="205"/>
                      </a:lnTo>
                      <a:lnTo>
                        <a:pt x="31" y="213"/>
                      </a:lnTo>
                      <a:lnTo>
                        <a:pt x="52" y="240"/>
                      </a:lnTo>
                      <a:lnTo>
                        <a:pt x="59" y="262"/>
                      </a:lnTo>
                      <a:lnTo>
                        <a:pt x="56" y="291"/>
                      </a:lnTo>
                      <a:lnTo>
                        <a:pt x="69" y="297"/>
                      </a:lnTo>
                      <a:lnTo>
                        <a:pt x="81" y="300"/>
                      </a:lnTo>
                      <a:lnTo>
                        <a:pt x="102" y="282"/>
                      </a:lnTo>
                      <a:lnTo>
                        <a:pt x="114" y="271"/>
                      </a:lnTo>
                      <a:lnTo>
                        <a:pt x="127" y="290"/>
                      </a:lnTo>
                      <a:lnTo>
                        <a:pt x="134" y="320"/>
                      </a:lnTo>
                      <a:lnTo>
                        <a:pt x="143" y="349"/>
                      </a:lnTo>
                      <a:lnTo>
                        <a:pt x="153" y="361"/>
                      </a:lnTo>
                      <a:lnTo>
                        <a:pt x="154" y="387"/>
                      </a:lnTo>
                      <a:lnTo>
                        <a:pt x="162" y="402"/>
                      </a:lnTo>
                      <a:lnTo>
                        <a:pt x="157" y="419"/>
                      </a:lnTo>
                      <a:lnTo>
                        <a:pt x="160" y="437"/>
                      </a:lnTo>
                      <a:lnTo>
                        <a:pt x="169" y="413"/>
                      </a:lnTo>
                      <a:lnTo>
                        <a:pt x="179" y="390"/>
                      </a:lnTo>
                      <a:lnTo>
                        <a:pt x="168" y="369"/>
                      </a:lnTo>
                      <a:lnTo>
                        <a:pt x="168" y="358"/>
                      </a:lnTo>
                      <a:lnTo>
                        <a:pt x="164" y="345"/>
                      </a:lnTo>
                      <a:lnTo>
                        <a:pt x="148" y="325"/>
                      </a:lnTo>
                      <a:lnTo>
                        <a:pt x="141" y="314"/>
                      </a:lnTo>
                      <a:lnTo>
                        <a:pt x="148" y="309"/>
                      </a:lnTo>
                      <a:lnTo>
                        <a:pt x="153" y="289"/>
                      </a:lnTo>
                      <a:lnTo>
                        <a:pt x="142" y="273"/>
                      </a:lnTo>
                      <a:lnTo>
                        <a:pt x="127" y="256"/>
                      </a:lnTo>
                      <a:lnTo>
                        <a:pt x="113" y="234"/>
                      </a:lnTo>
                      <a:lnTo>
                        <a:pt x="122" y="231"/>
                      </a:lnTo>
                      <a:lnTo>
                        <a:pt x="127" y="205"/>
                      </a:lnTo>
                      <a:lnTo>
                        <a:pt x="142" y="204"/>
                      </a:lnTo>
                      <a:lnTo>
                        <a:pt x="153" y="193"/>
                      </a:lnTo>
                      <a:lnTo>
                        <a:pt x="164" y="188"/>
                      </a:lnTo>
                      <a:lnTo>
                        <a:pt x="167" y="179"/>
                      </a:lnTo>
                      <a:lnTo>
                        <a:pt x="183" y="164"/>
                      </a:lnTo>
                      <a:lnTo>
                        <a:pt x="183" y="16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838F83-0D06-C89B-0780-DD57651A2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0275" y="2530476"/>
                  <a:ext cx="987425" cy="382588"/>
                </a:xfrm>
                <a:custGeom>
                  <a:avLst/>
                  <a:gdLst>
                    <a:gd name="T0" fmla="*/ 237 w 622"/>
                    <a:gd name="T1" fmla="*/ 17 h 241"/>
                    <a:gd name="T2" fmla="*/ 194 w 622"/>
                    <a:gd name="T3" fmla="*/ 9 h 241"/>
                    <a:gd name="T4" fmla="*/ 164 w 622"/>
                    <a:gd name="T5" fmla="*/ 23 h 241"/>
                    <a:gd name="T6" fmla="*/ 169 w 622"/>
                    <a:gd name="T7" fmla="*/ 53 h 241"/>
                    <a:gd name="T8" fmla="*/ 121 w 622"/>
                    <a:gd name="T9" fmla="*/ 46 h 241"/>
                    <a:gd name="T10" fmla="*/ 84 w 622"/>
                    <a:gd name="T11" fmla="*/ 35 h 241"/>
                    <a:gd name="T12" fmla="*/ 42 w 622"/>
                    <a:gd name="T13" fmla="*/ 39 h 241"/>
                    <a:gd name="T14" fmla="*/ 0 w 622"/>
                    <a:gd name="T15" fmla="*/ 62 h 241"/>
                    <a:gd name="T16" fmla="*/ 34 w 622"/>
                    <a:gd name="T17" fmla="*/ 91 h 241"/>
                    <a:gd name="T18" fmla="*/ 86 w 622"/>
                    <a:gd name="T19" fmla="*/ 118 h 241"/>
                    <a:gd name="T20" fmla="*/ 102 w 622"/>
                    <a:gd name="T21" fmla="*/ 156 h 241"/>
                    <a:gd name="T22" fmla="*/ 153 w 622"/>
                    <a:gd name="T23" fmla="*/ 163 h 241"/>
                    <a:gd name="T24" fmla="*/ 195 w 622"/>
                    <a:gd name="T25" fmla="*/ 180 h 241"/>
                    <a:gd name="T26" fmla="*/ 231 w 622"/>
                    <a:gd name="T27" fmla="*/ 214 h 241"/>
                    <a:gd name="T28" fmla="*/ 294 w 622"/>
                    <a:gd name="T29" fmla="*/ 219 h 241"/>
                    <a:gd name="T30" fmla="*/ 337 w 622"/>
                    <a:gd name="T31" fmla="*/ 219 h 241"/>
                    <a:gd name="T32" fmla="*/ 395 w 622"/>
                    <a:gd name="T33" fmla="*/ 233 h 241"/>
                    <a:gd name="T34" fmla="*/ 424 w 622"/>
                    <a:gd name="T35" fmla="*/ 228 h 241"/>
                    <a:gd name="T36" fmla="*/ 479 w 622"/>
                    <a:gd name="T37" fmla="*/ 219 h 241"/>
                    <a:gd name="T38" fmla="*/ 505 w 622"/>
                    <a:gd name="T39" fmla="*/ 199 h 241"/>
                    <a:gd name="T40" fmla="*/ 506 w 622"/>
                    <a:gd name="T41" fmla="*/ 184 h 241"/>
                    <a:gd name="T42" fmla="*/ 497 w 622"/>
                    <a:gd name="T43" fmla="*/ 160 h 241"/>
                    <a:gd name="T44" fmla="*/ 532 w 622"/>
                    <a:gd name="T45" fmla="*/ 167 h 241"/>
                    <a:gd name="T46" fmla="*/ 566 w 622"/>
                    <a:gd name="T47" fmla="*/ 145 h 241"/>
                    <a:gd name="T48" fmla="*/ 580 w 622"/>
                    <a:gd name="T49" fmla="*/ 124 h 241"/>
                    <a:gd name="T50" fmla="*/ 622 w 622"/>
                    <a:gd name="T51" fmla="*/ 123 h 241"/>
                    <a:gd name="T52" fmla="*/ 592 w 622"/>
                    <a:gd name="T53" fmla="*/ 99 h 241"/>
                    <a:gd name="T54" fmla="*/ 564 w 622"/>
                    <a:gd name="T55" fmla="*/ 100 h 241"/>
                    <a:gd name="T56" fmla="*/ 535 w 622"/>
                    <a:gd name="T57" fmla="*/ 100 h 241"/>
                    <a:gd name="T58" fmla="*/ 524 w 622"/>
                    <a:gd name="T59" fmla="*/ 66 h 241"/>
                    <a:gd name="T60" fmla="*/ 501 w 622"/>
                    <a:gd name="T61" fmla="*/ 51 h 241"/>
                    <a:gd name="T62" fmla="*/ 474 w 622"/>
                    <a:gd name="T63" fmla="*/ 41 h 241"/>
                    <a:gd name="T64" fmla="*/ 435 w 622"/>
                    <a:gd name="T65" fmla="*/ 60 h 241"/>
                    <a:gd name="T66" fmla="*/ 397 w 622"/>
                    <a:gd name="T67" fmla="*/ 63 h 241"/>
                    <a:gd name="T68" fmla="*/ 362 w 622"/>
                    <a:gd name="T69" fmla="*/ 51 h 241"/>
                    <a:gd name="T70" fmla="*/ 318 w 622"/>
                    <a:gd name="T71" fmla="*/ 37 h 241"/>
                    <a:gd name="T72" fmla="*/ 281 w 622"/>
                    <a:gd name="T73" fmla="*/ 45 h 241"/>
                    <a:gd name="T74" fmla="*/ 251 w 622"/>
                    <a:gd name="T75" fmla="*/ 34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22" h="241">
                      <a:moveTo>
                        <a:pt x="251" y="34"/>
                      </a:moveTo>
                      <a:lnTo>
                        <a:pt x="237" y="17"/>
                      </a:lnTo>
                      <a:lnTo>
                        <a:pt x="212" y="12"/>
                      </a:lnTo>
                      <a:lnTo>
                        <a:pt x="194" y="9"/>
                      </a:lnTo>
                      <a:lnTo>
                        <a:pt x="168" y="0"/>
                      </a:lnTo>
                      <a:lnTo>
                        <a:pt x="164" y="23"/>
                      </a:lnTo>
                      <a:lnTo>
                        <a:pt x="179" y="37"/>
                      </a:lnTo>
                      <a:lnTo>
                        <a:pt x="169" y="53"/>
                      </a:lnTo>
                      <a:lnTo>
                        <a:pt x="139" y="47"/>
                      </a:lnTo>
                      <a:lnTo>
                        <a:pt x="121" y="46"/>
                      </a:lnTo>
                      <a:lnTo>
                        <a:pt x="104" y="35"/>
                      </a:lnTo>
                      <a:lnTo>
                        <a:pt x="84" y="35"/>
                      </a:lnTo>
                      <a:lnTo>
                        <a:pt x="65" y="28"/>
                      </a:lnTo>
                      <a:lnTo>
                        <a:pt x="42" y="39"/>
                      </a:lnTo>
                      <a:lnTo>
                        <a:pt x="18" y="59"/>
                      </a:lnTo>
                      <a:lnTo>
                        <a:pt x="0" y="62"/>
                      </a:lnTo>
                      <a:lnTo>
                        <a:pt x="12" y="79"/>
                      </a:lnTo>
                      <a:lnTo>
                        <a:pt x="34" y="91"/>
                      </a:lnTo>
                      <a:lnTo>
                        <a:pt x="65" y="100"/>
                      </a:lnTo>
                      <a:lnTo>
                        <a:pt x="86" y="118"/>
                      </a:lnTo>
                      <a:lnTo>
                        <a:pt x="91" y="146"/>
                      </a:lnTo>
                      <a:lnTo>
                        <a:pt x="102" y="156"/>
                      </a:lnTo>
                      <a:lnTo>
                        <a:pt x="126" y="159"/>
                      </a:lnTo>
                      <a:lnTo>
                        <a:pt x="153" y="163"/>
                      </a:lnTo>
                      <a:lnTo>
                        <a:pt x="182" y="177"/>
                      </a:lnTo>
                      <a:lnTo>
                        <a:pt x="195" y="180"/>
                      </a:lnTo>
                      <a:lnTo>
                        <a:pt x="213" y="201"/>
                      </a:lnTo>
                      <a:lnTo>
                        <a:pt x="231" y="214"/>
                      </a:lnTo>
                      <a:lnTo>
                        <a:pt x="251" y="214"/>
                      </a:lnTo>
                      <a:lnTo>
                        <a:pt x="294" y="219"/>
                      </a:lnTo>
                      <a:lnTo>
                        <a:pt x="317" y="216"/>
                      </a:lnTo>
                      <a:lnTo>
                        <a:pt x="337" y="219"/>
                      </a:lnTo>
                      <a:lnTo>
                        <a:pt x="373" y="234"/>
                      </a:lnTo>
                      <a:lnTo>
                        <a:pt x="395" y="233"/>
                      </a:lnTo>
                      <a:lnTo>
                        <a:pt x="407" y="241"/>
                      </a:lnTo>
                      <a:lnTo>
                        <a:pt x="424" y="228"/>
                      </a:lnTo>
                      <a:lnTo>
                        <a:pt x="451" y="220"/>
                      </a:lnTo>
                      <a:lnTo>
                        <a:pt x="479" y="219"/>
                      </a:lnTo>
                      <a:lnTo>
                        <a:pt x="497" y="212"/>
                      </a:lnTo>
                      <a:lnTo>
                        <a:pt x="505" y="199"/>
                      </a:lnTo>
                      <a:lnTo>
                        <a:pt x="514" y="191"/>
                      </a:lnTo>
                      <a:lnTo>
                        <a:pt x="506" y="184"/>
                      </a:lnTo>
                      <a:lnTo>
                        <a:pt x="496" y="175"/>
                      </a:lnTo>
                      <a:lnTo>
                        <a:pt x="497" y="160"/>
                      </a:lnTo>
                      <a:lnTo>
                        <a:pt x="509" y="162"/>
                      </a:lnTo>
                      <a:lnTo>
                        <a:pt x="532" y="167"/>
                      </a:lnTo>
                      <a:lnTo>
                        <a:pt x="543" y="155"/>
                      </a:lnTo>
                      <a:lnTo>
                        <a:pt x="566" y="145"/>
                      </a:lnTo>
                      <a:lnTo>
                        <a:pt x="572" y="130"/>
                      </a:lnTo>
                      <a:lnTo>
                        <a:pt x="580" y="124"/>
                      </a:lnTo>
                      <a:lnTo>
                        <a:pt x="606" y="120"/>
                      </a:lnTo>
                      <a:lnTo>
                        <a:pt x="622" y="123"/>
                      </a:lnTo>
                      <a:lnTo>
                        <a:pt x="619" y="115"/>
                      </a:lnTo>
                      <a:lnTo>
                        <a:pt x="592" y="99"/>
                      </a:lnTo>
                      <a:lnTo>
                        <a:pt x="574" y="91"/>
                      </a:lnTo>
                      <a:lnTo>
                        <a:pt x="564" y="100"/>
                      </a:lnTo>
                      <a:lnTo>
                        <a:pt x="544" y="96"/>
                      </a:lnTo>
                      <a:lnTo>
                        <a:pt x="535" y="100"/>
                      </a:lnTo>
                      <a:lnTo>
                        <a:pt x="525" y="89"/>
                      </a:lnTo>
                      <a:lnTo>
                        <a:pt x="524" y="66"/>
                      </a:lnTo>
                      <a:lnTo>
                        <a:pt x="521" y="49"/>
                      </a:lnTo>
                      <a:lnTo>
                        <a:pt x="501" y="51"/>
                      </a:lnTo>
                      <a:lnTo>
                        <a:pt x="487" y="44"/>
                      </a:lnTo>
                      <a:lnTo>
                        <a:pt x="474" y="41"/>
                      </a:lnTo>
                      <a:lnTo>
                        <a:pt x="457" y="57"/>
                      </a:lnTo>
                      <a:lnTo>
                        <a:pt x="435" y="60"/>
                      </a:lnTo>
                      <a:lnTo>
                        <a:pt x="422" y="67"/>
                      </a:lnTo>
                      <a:lnTo>
                        <a:pt x="397" y="63"/>
                      </a:lnTo>
                      <a:lnTo>
                        <a:pt x="380" y="63"/>
                      </a:lnTo>
                      <a:lnTo>
                        <a:pt x="362" y="51"/>
                      </a:lnTo>
                      <a:lnTo>
                        <a:pt x="337" y="40"/>
                      </a:lnTo>
                      <a:lnTo>
                        <a:pt x="318" y="37"/>
                      </a:lnTo>
                      <a:lnTo>
                        <a:pt x="296" y="40"/>
                      </a:lnTo>
                      <a:lnTo>
                        <a:pt x="281" y="45"/>
                      </a:lnTo>
                      <a:lnTo>
                        <a:pt x="251" y="34"/>
                      </a:lnTo>
                      <a:lnTo>
                        <a:pt x="251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7C3517-1AFF-5628-BE86-6571AAA5EC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29737" y="4221163"/>
                  <a:ext cx="636587" cy="233363"/>
                </a:xfrm>
                <a:custGeom>
                  <a:avLst/>
                  <a:gdLst>
                    <a:gd name="T0" fmla="*/ 20 w 401"/>
                    <a:gd name="T1" fmla="*/ 18 h 147"/>
                    <a:gd name="T2" fmla="*/ 3 w 401"/>
                    <a:gd name="T3" fmla="*/ 8 h 147"/>
                    <a:gd name="T4" fmla="*/ 0 w 401"/>
                    <a:gd name="T5" fmla="*/ 11 h 147"/>
                    <a:gd name="T6" fmla="*/ 5 w 401"/>
                    <a:gd name="T7" fmla="*/ 22 h 147"/>
                    <a:gd name="T8" fmla="*/ 3 w 401"/>
                    <a:gd name="T9" fmla="*/ 39 h 147"/>
                    <a:gd name="T10" fmla="*/ 11 w 401"/>
                    <a:gd name="T11" fmla="*/ 51 h 147"/>
                    <a:gd name="T12" fmla="*/ 14 w 401"/>
                    <a:gd name="T13" fmla="*/ 71 h 147"/>
                    <a:gd name="T14" fmla="*/ 28 w 401"/>
                    <a:gd name="T15" fmla="*/ 88 h 147"/>
                    <a:gd name="T16" fmla="*/ 30 w 401"/>
                    <a:gd name="T17" fmla="*/ 99 h 147"/>
                    <a:gd name="T18" fmla="*/ 56 w 401"/>
                    <a:gd name="T19" fmla="*/ 118 h 147"/>
                    <a:gd name="T20" fmla="*/ 76 w 401"/>
                    <a:gd name="T21" fmla="*/ 136 h 147"/>
                    <a:gd name="T22" fmla="*/ 91 w 401"/>
                    <a:gd name="T23" fmla="*/ 134 h 147"/>
                    <a:gd name="T24" fmla="*/ 91 w 401"/>
                    <a:gd name="T25" fmla="*/ 126 h 147"/>
                    <a:gd name="T26" fmla="*/ 83 w 401"/>
                    <a:gd name="T27" fmla="*/ 106 h 147"/>
                    <a:gd name="T28" fmla="*/ 74 w 401"/>
                    <a:gd name="T29" fmla="*/ 99 h 147"/>
                    <a:gd name="T30" fmla="*/ 72 w 401"/>
                    <a:gd name="T31" fmla="*/ 84 h 147"/>
                    <a:gd name="T32" fmla="*/ 70 w 401"/>
                    <a:gd name="T33" fmla="*/ 77 h 147"/>
                    <a:gd name="T34" fmla="*/ 72 w 401"/>
                    <a:gd name="T35" fmla="*/ 65 h 147"/>
                    <a:gd name="T36" fmla="*/ 70 w 401"/>
                    <a:gd name="T37" fmla="*/ 50 h 147"/>
                    <a:gd name="T38" fmla="*/ 61 w 401"/>
                    <a:gd name="T39" fmla="*/ 34 h 147"/>
                    <a:gd name="T40" fmla="*/ 48 w 401"/>
                    <a:gd name="T41" fmla="*/ 20 h 147"/>
                    <a:gd name="T42" fmla="*/ 42 w 401"/>
                    <a:gd name="T43" fmla="*/ 17 h 147"/>
                    <a:gd name="T44" fmla="*/ 37 w 401"/>
                    <a:gd name="T45" fmla="*/ 27 h 147"/>
                    <a:gd name="T46" fmla="*/ 23 w 401"/>
                    <a:gd name="T47" fmla="*/ 30 h 147"/>
                    <a:gd name="T48" fmla="*/ 20 w 401"/>
                    <a:gd name="T49" fmla="*/ 18 h 147"/>
                    <a:gd name="T50" fmla="*/ 20 w 401"/>
                    <a:gd name="T51" fmla="*/ 18 h 147"/>
                    <a:gd name="T52" fmla="*/ 390 w 401"/>
                    <a:gd name="T53" fmla="*/ 59 h 147"/>
                    <a:gd name="T54" fmla="*/ 386 w 401"/>
                    <a:gd name="T55" fmla="*/ 47 h 147"/>
                    <a:gd name="T56" fmla="*/ 400 w 401"/>
                    <a:gd name="T57" fmla="*/ 46 h 147"/>
                    <a:gd name="T58" fmla="*/ 401 w 401"/>
                    <a:gd name="T59" fmla="*/ 36 h 147"/>
                    <a:gd name="T60" fmla="*/ 383 w 401"/>
                    <a:gd name="T61" fmla="*/ 29 h 147"/>
                    <a:gd name="T62" fmla="*/ 369 w 401"/>
                    <a:gd name="T63" fmla="*/ 22 h 147"/>
                    <a:gd name="T64" fmla="*/ 367 w 401"/>
                    <a:gd name="T65" fmla="*/ 12 h 147"/>
                    <a:gd name="T66" fmla="*/ 356 w 401"/>
                    <a:gd name="T67" fmla="*/ 0 h 147"/>
                    <a:gd name="T68" fmla="*/ 347 w 401"/>
                    <a:gd name="T69" fmla="*/ 0 h 147"/>
                    <a:gd name="T70" fmla="*/ 337 w 401"/>
                    <a:gd name="T71" fmla="*/ 19 h 147"/>
                    <a:gd name="T72" fmla="*/ 323 w 401"/>
                    <a:gd name="T73" fmla="*/ 36 h 147"/>
                    <a:gd name="T74" fmla="*/ 323 w 401"/>
                    <a:gd name="T75" fmla="*/ 47 h 147"/>
                    <a:gd name="T76" fmla="*/ 322 w 401"/>
                    <a:gd name="T77" fmla="*/ 63 h 147"/>
                    <a:gd name="T78" fmla="*/ 311 w 401"/>
                    <a:gd name="T79" fmla="*/ 62 h 147"/>
                    <a:gd name="T80" fmla="*/ 308 w 401"/>
                    <a:gd name="T81" fmla="*/ 70 h 147"/>
                    <a:gd name="T82" fmla="*/ 297 w 401"/>
                    <a:gd name="T83" fmla="*/ 58 h 147"/>
                    <a:gd name="T84" fmla="*/ 288 w 401"/>
                    <a:gd name="T85" fmla="*/ 73 h 147"/>
                    <a:gd name="T86" fmla="*/ 274 w 401"/>
                    <a:gd name="T87" fmla="*/ 92 h 147"/>
                    <a:gd name="T88" fmla="*/ 249 w 401"/>
                    <a:gd name="T89" fmla="*/ 96 h 147"/>
                    <a:gd name="T90" fmla="*/ 239 w 401"/>
                    <a:gd name="T91" fmla="*/ 101 h 147"/>
                    <a:gd name="T92" fmla="*/ 237 w 401"/>
                    <a:gd name="T93" fmla="*/ 121 h 147"/>
                    <a:gd name="T94" fmla="*/ 220 w 401"/>
                    <a:gd name="T95" fmla="*/ 125 h 147"/>
                    <a:gd name="T96" fmla="*/ 205 w 401"/>
                    <a:gd name="T97" fmla="*/ 118 h 147"/>
                    <a:gd name="T98" fmla="*/ 209 w 401"/>
                    <a:gd name="T99" fmla="*/ 134 h 147"/>
                    <a:gd name="T100" fmla="*/ 223 w 401"/>
                    <a:gd name="T101" fmla="*/ 147 h 147"/>
                    <a:gd name="T102" fmla="*/ 237 w 401"/>
                    <a:gd name="T103" fmla="*/ 142 h 147"/>
                    <a:gd name="T104" fmla="*/ 250 w 401"/>
                    <a:gd name="T105" fmla="*/ 144 h 147"/>
                    <a:gd name="T106" fmla="*/ 262 w 401"/>
                    <a:gd name="T107" fmla="*/ 132 h 147"/>
                    <a:gd name="T108" fmla="*/ 272 w 401"/>
                    <a:gd name="T109" fmla="*/ 129 h 147"/>
                    <a:gd name="T110" fmla="*/ 292 w 401"/>
                    <a:gd name="T111" fmla="*/ 136 h 147"/>
                    <a:gd name="T112" fmla="*/ 309 w 401"/>
                    <a:gd name="T113" fmla="*/ 131 h 147"/>
                    <a:gd name="T114" fmla="*/ 319 w 401"/>
                    <a:gd name="T115" fmla="*/ 98 h 147"/>
                    <a:gd name="T116" fmla="*/ 326 w 401"/>
                    <a:gd name="T117" fmla="*/ 90 h 147"/>
                    <a:gd name="T118" fmla="*/ 333 w 401"/>
                    <a:gd name="T119" fmla="*/ 63 h 147"/>
                    <a:gd name="T120" fmla="*/ 356 w 401"/>
                    <a:gd name="T121" fmla="*/ 63 h 147"/>
                    <a:gd name="T122" fmla="*/ 375 w 401"/>
                    <a:gd name="T123" fmla="*/ 66 h 147"/>
                    <a:gd name="T124" fmla="*/ 390 w 401"/>
                    <a:gd name="T125" fmla="*/ 5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01" h="147">
                      <a:moveTo>
                        <a:pt x="20" y="18"/>
                      </a:moveTo>
                      <a:lnTo>
                        <a:pt x="3" y="8"/>
                      </a:lnTo>
                      <a:lnTo>
                        <a:pt x="0" y="11"/>
                      </a:lnTo>
                      <a:lnTo>
                        <a:pt x="5" y="22"/>
                      </a:lnTo>
                      <a:lnTo>
                        <a:pt x="3" y="39"/>
                      </a:lnTo>
                      <a:lnTo>
                        <a:pt x="11" y="51"/>
                      </a:lnTo>
                      <a:lnTo>
                        <a:pt x="14" y="71"/>
                      </a:lnTo>
                      <a:lnTo>
                        <a:pt x="28" y="88"/>
                      </a:lnTo>
                      <a:lnTo>
                        <a:pt x="30" y="99"/>
                      </a:lnTo>
                      <a:lnTo>
                        <a:pt x="56" y="118"/>
                      </a:lnTo>
                      <a:lnTo>
                        <a:pt x="76" y="136"/>
                      </a:lnTo>
                      <a:lnTo>
                        <a:pt x="91" y="134"/>
                      </a:lnTo>
                      <a:lnTo>
                        <a:pt x="91" y="126"/>
                      </a:lnTo>
                      <a:lnTo>
                        <a:pt x="83" y="106"/>
                      </a:lnTo>
                      <a:lnTo>
                        <a:pt x="74" y="99"/>
                      </a:lnTo>
                      <a:lnTo>
                        <a:pt x="72" y="84"/>
                      </a:lnTo>
                      <a:lnTo>
                        <a:pt x="70" y="77"/>
                      </a:lnTo>
                      <a:lnTo>
                        <a:pt x="72" y="65"/>
                      </a:lnTo>
                      <a:lnTo>
                        <a:pt x="70" y="50"/>
                      </a:lnTo>
                      <a:lnTo>
                        <a:pt x="61" y="34"/>
                      </a:lnTo>
                      <a:lnTo>
                        <a:pt x="48" y="20"/>
                      </a:lnTo>
                      <a:lnTo>
                        <a:pt x="42" y="17"/>
                      </a:lnTo>
                      <a:lnTo>
                        <a:pt x="37" y="27"/>
                      </a:lnTo>
                      <a:lnTo>
                        <a:pt x="23" y="30"/>
                      </a:lnTo>
                      <a:lnTo>
                        <a:pt x="20" y="18"/>
                      </a:lnTo>
                      <a:lnTo>
                        <a:pt x="20" y="18"/>
                      </a:lnTo>
                      <a:close/>
                      <a:moveTo>
                        <a:pt x="390" y="59"/>
                      </a:moveTo>
                      <a:lnTo>
                        <a:pt x="386" y="47"/>
                      </a:lnTo>
                      <a:lnTo>
                        <a:pt x="400" y="46"/>
                      </a:lnTo>
                      <a:lnTo>
                        <a:pt x="401" y="36"/>
                      </a:lnTo>
                      <a:lnTo>
                        <a:pt x="383" y="29"/>
                      </a:lnTo>
                      <a:lnTo>
                        <a:pt x="369" y="22"/>
                      </a:lnTo>
                      <a:lnTo>
                        <a:pt x="367" y="12"/>
                      </a:lnTo>
                      <a:lnTo>
                        <a:pt x="356" y="0"/>
                      </a:lnTo>
                      <a:lnTo>
                        <a:pt x="347" y="0"/>
                      </a:lnTo>
                      <a:lnTo>
                        <a:pt x="337" y="19"/>
                      </a:lnTo>
                      <a:lnTo>
                        <a:pt x="323" y="36"/>
                      </a:lnTo>
                      <a:lnTo>
                        <a:pt x="323" y="47"/>
                      </a:lnTo>
                      <a:lnTo>
                        <a:pt x="322" y="63"/>
                      </a:lnTo>
                      <a:lnTo>
                        <a:pt x="311" y="62"/>
                      </a:lnTo>
                      <a:lnTo>
                        <a:pt x="308" y="70"/>
                      </a:lnTo>
                      <a:lnTo>
                        <a:pt x="297" y="58"/>
                      </a:lnTo>
                      <a:lnTo>
                        <a:pt x="288" y="73"/>
                      </a:lnTo>
                      <a:lnTo>
                        <a:pt x="274" y="92"/>
                      </a:lnTo>
                      <a:lnTo>
                        <a:pt x="249" y="96"/>
                      </a:lnTo>
                      <a:lnTo>
                        <a:pt x="239" y="101"/>
                      </a:lnTo>
                      <a:lnTo>
                        <a:pt x="237" y="121"/>
                      </a:lnTo>
                      <a:lnTo>
                        <a:pt x="220" y="125"/>
                      </a:lnTo>
                      <a:lnTo>
                        <a:pt x="205" y="118"/>
                      </a:lnTo>
                      <a:lnTo>
                        <a:pt x="209" y="134"/>
                      </a:lnTo>
                      <a:lnTo>
                        <a:pt x="223" y="147"/>
                      </a:lnTo>
                      <a:lnTo>
                        <a:pt x="237" y="142"/>
                      </a:lnTo>
                      <a:lnTo>
                        <a:pt x="250" y="144"/>
                      </a:lnTo>
                      <a:lnTo>
                        <a:pt x="262" y="132"/>
                      </a:lnTo>
                      <a:lnTo>
                        <a:pt x="272" y="129"/>
                      </a:lnTo>
                      <a:lnTo>
                        <a:pt x="292" y="136"/>
                      </a:lnTo>
                      <a:lnTo>
                        <a:pt x="309" y="131"/>
                      </a:lnTo>
                      <a:lnTo>
                        <a:pt x="319" y="98"/>
                      </a:lnTo>
                      <a:lnTo>
                        <a:pt x="326" y="90"/>
                      </a:lnTo>
                      <a:lnTo>
                        <a:pt x="333" y="63"/>
                      </a:lnTo>
                      <a:lnTo>
                        <a:pt x="356" y="63"/>
                      </a:lnTo>
                      <a:lnTo>
                        <a:pt x="375" y="66"/>
                      </a:lnTo>
                      <a:lnTo>
                        <a:pt x="390" y="5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340DEA-0114-6742-14A5-A8A47E5B8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500" y="3335338"/>
                  <a:ext cx="274637" cy="152400"/>
                </a:xfrm>
                <a:custGeom>
                  <a:avLst/>
                  <a:gdLst>
                    <a:gd name="T0" fmla="*/ 167 w 173"/>
                    <a:gd name="T1" fmla="*/ 60 h 96"/>
                    <a:gd name="T2" fmla="*/ 143 w 173"/>
                    <a:gd name="T3" fmla="*/ 59 h 96"/>
                    <a:gd name="T4" fmla="*/ 119 w 173"/>
                    <a:gd name="T5" fmla="*/ 53 h 96"/>
                    <a:gd name="T6" fmla="*/ 100 w 173"/>
                    <a:gd name="T7" fmla="*/ 43 h 96"/>
                    <a:gd name="T8" fmla="*/ 83 w 173"/>
                    <a:gd name="T9" fmla="*/ 38 h 96"/>
                    <a:gd name="T10" fmla="*/ 74 w 173"/>
                    <a:gd name="T11" fmla="*/ 26 h 96"/>
                    <a:gd name="T12" fmla="*/ 62 w 173"/>
                    <a:gd name="T13" fmla="*/ 23 h 96"/>
                    <a:gd name="T14" fmla="*/ 39 w 173"/>
                    <a:gd name="T15" fmla="*/ 7 h 96"/>
                    <a:gd name="T16" fmla="*/ 21 w 173"/>
                    <a:gd name="T17" fmla="*/ 0 h 96"/>
                    <a:gd name="T18" fmla="*/ 13 w 173"/>
                    <a:gd name="T19" fmla="*/ 5 h 96"/>
                    <a:gd name="T20" fmla="*/ 3 w 173"/>
                    <a:gd name="T21" fmla="*/ 17 h 96"/>
                    <a:gd name="T22" fmla="*/ 0 w 173"/>
                    <a:gd name="T23" fmla="*/ 39 h 96"/>
                    <a:gd name="T24" fmla="*/ 21 w 173"/>
                    <a:gd name="T25" fmla="*/ 48 h 96"/>
                    <a:gd name="T26" fmla="*/ 43 w 173"/>
                    <a:gd name="T27" fmla="*/ 59 h 96"/>
                    <a:gd name="T28" fmla="*/ 71 w 173"/>
                    <a:gd name="T29" fmla="*/ 73 h 96"/>
                    <a:gd name="T30" fmla="*/ 100 w 173"/>
                    <a:gd name="T31" fmla="*/ 76 h 96"/>
                    <a:gd name="T32" fmla="*/ 114 w 173"/>
                    <a:gd name="T33" fmla="*/ 87 h 96"/>
                    <a:gd name="T34" fmla="*/ 130 w 173"/>
                    <a:gd name="T35" fmla="*/ 90 h 96"/>
                    <a:gd name="T36" fmla="*/ 155 w 173"/>
                    <a:gd name="T37" fmla="*/ 96 h 96"/>
                    <a:gd name="T38" fmla="*/ 173 w 173"/>
                    <a:gd name="T39" fmla="*/ 95 h 96"/>
                    <a:gd name="T40" fmla="*/ 173 w 173"/>
                    <a:gd name="T41" fmla="*/ 86 h 96"/>
                    <a:gd name="T42" fmla="*/ 167 w 173"/>
                    <a:gd name="T43" fmla="*/ 71 h 96"/>
                    <a:gd name="T44" fmla="*/ 167 w 173"/>
                    <a:gd name="T45" fmla="*/ 60 h 96"/>
                    <a:gd name="T46" fmla="*/ 167 w 173"/>
                    <a:gd name="T47" fmla="*/ 6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3" h="96">
                      <a:moveTo>
                        <a:pt x="167" y="60"/>
                      </a:moveTo>
                      <a:lnTo>
                        <a:pt x="143" y="59"/>
                      </a:lnTo>
                      <a:lnTo>
                        <a:pt x="119" y="53"/>
                      </a:lnTo>
                      <a:lnTo>
                        <a:pt x="100" y="43"/>
                      </a:lnTo>
                      <a:lnTo>
                        <a:pt x="83" y="38"/>
                      </a:lnTo>
                      <a:lnTo>
                        <a:pt x="74" y="26"/>
                      </a:lnTo>
                      <a:lnTo>
                        <a:pt x="62" y="23"/>
                      </a:lnTo>
                      <a:lnTo>
                        <a:pt x="39" y="7"/>
                      </a:lnTo>
                      <a:lnTo>
                        <a:pt x="21" y="0"/>
                      </a:lnTo>
                      <a:lnTo>
                        <a:pt x="13" y="5"/>
                      </a:lnTo>
                      <a:lnTo>
                        <a:pt x="3" y="17"/>
                      </a:lnTo>
                      <a:lnTo>
                        <a:pt x="0" y="39"/>
                      </a:lnTo>
                      <a:lnTo>
                        <a:pt x="21" y="48"/>
                      </a:lnTo>
                      <a:lnTo>
                        <a:pt x="43" y="59"/>
                      </a:lnTo>
                      <a:lnTo>
                        <a:pt x="71" y="73"/>
                      </a:lnTo>
                      <a:lnTo>
                        <a:pt x="100" y="76"/>
                      </a:lnTo>
                      <a:lnTo>
                        <a:pt x="114" y="87"/>
                      </a:lnTo>
                      <a:lnTo>
                        <a:pt x="130" y="90"/>
                      </a:lnTo>
                      <a:lnTo>
                        <a:pt x="155" y="96"/>
                      </a:lnTo>
                      <a:lnTo>
                        <a:pt x="173" y="95"/>
                      </a:lnTo>
                      <a:lnTo>
                        <a:pt x="173" y="86"/>
                      </a:lnTo>
                      <a:lnTo>
                        <a:pt x="167" y="71"/>
                      </a:lnTo>
                      <a:lnTo>
                        <a:pt x="167" y="60"/>
                      </a:lnTo>
                      <a:lnTo>
                        <a:pt x="16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B9847F-782C-C3AA-A705-391A15AA87B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05725" y="3487738"/>
                  <a:ext cx="244475" cy="366713"/>
                </a:xfrm>
                <a:custGeom>
                  <a:avLst/>
                  <a:gdLst>
                    <a:gd name="T0" fmla="*/ 137 w 154"/>
                    <a:gd name="T1" fmla="*/ 125 h 231"/>
                    <a:gd name="T2" fmla="*/ 145 w 154"/>
                    <a:gd name="T3" fmla="*/ 118 h 231"/>
                    <a:gd name="T4" fmla="*/ 149 w 154"/>
                    <a:gd name="T5" fmla="*/ 111 h 231"/>
                    <a:gd name="T6" fmla="*/ 154 w 154"/>
                    <a:gd name="T7" fmla="*/ 97 h 231"/>
                    <a:gd name="T8" fmla="*/ 154 w 154"/>
                    <a:gd name="T9" fmla="*/ 91 h 231"/>
                    <a:gd name="T10" fmla="*/ 146 w 154"/>
                    <a:gd name="T11" fmla="*/ 89 h 231"/>
                    <a:gd name="T12" fmla="*/ 140 w 154"/>
                    <a:gd name="T13" fmla="*/ 81 h 231"/>
                    <a:gd name="T14" fmla="*/ 129 w 154"/>
                    <a:gd name="T15" fmla="*/ 67 h 231"/>
                    <a:gd name="T16" fmla="*/ 117 w 154"/>
                    <a:gd name="T17" fmla="*/ 62 h 231"/>
                    <a:gd name="T18" fmla="*/ 102 w 154"/>
                    <a:gd name="T19" fmla="*/ 60 h 231"/>
                    <a:gd name="T20" fmla="*/ 89 w 154"/>
                    <a:gd name="T21" fmla="*/ 51 h 231"/>
                    <a:gd name="T22" fmla="*/ 79 w 154"/>
                    <a:gd name="T23" fmla="*/ 34 h 231"/>
                    <a:gd name="T24" fmla="*/ 68 w 154"/>
                    <a:gd name="T25" fmla="*/ 34 h 231"/>
                    <a:gd name="T26" fmla="*/ 67 w 154"/>
                    <a:gd name="T27" fmla="*/ 50 h 231"/>
                    <a:gd name="T28" fmla="*/ 72 w 154"/>
                    <a:gd name="T29" fmla="*/ 53 h 231"/>
                    <a:gd name="T30" fmla="*/ 63 w 154"/>
                    <a:gd name="T31" fmla="*/ 59 h 231"/>
                    <a:gd name="T32" fmla="*/ 64 w 154"/>
                    <a:gd name="T33" fmla="*/ 68 h 231"/>
                    <a:gd name="T34" fmla="*/ 59 w 154"/>
                    <a:gd name="T35" fmla="*/ 77 h 231"/>
                    <a:gd name="T36" fmla="*/ 59 w 154"/>
                    <a:gd name="T37" fmla="*/ 88 h 231"/>
                    <a:gd name="T38" fmla="*/ 70 w 154"/>
                    <a:gd name="T39" fmla="*/ 104 h 231"/>
                    <a:gd name="T40" fmla="*/ 60 w 154"/>
                    <a:gd name="T41" fmla="*/ 152 h 231"/>
                    <a:gd name="T42" fmla="*/ 0 w 154"/>
                    <a:gd name="T43" fmla="*/ 175 h 231"/>
                    <a:gd name="T44" fmla="*/ 20 w 154"/>
                    <a:gd name="T45" fmla="*/ 215 h 231"/>
                    <a:gd name="T46" fmla="*/ 27 w 154"/>
                    <a:gd name="T47" fmla="*/ 231 h 231"/>
                    <a:gd name="T48" fmla="*/ 37 w 154"/>
                    <a:gd name="T49" fmla="*/ 230 h 231"/>
                    <a:gd name="T50" fmla="*/ 50 w 154"/>
                    <a:gd name="T51" fmla="*/ 222 h 231"/>
                    <a:gd name="T52" fmla="*/ 62 w 154"/>
                    <a:gd name="T53" fmla="*/ 224 h 231"/>
                    <a:gd name="T54" fmla="*/ 71 w 154"/>
                    <a:gd name="T55" fmla="*/ 217 h 231"/>
                    <a:gd name="T56" fmla="*/ 70 w 154"/>
                    <a:gd name="T57" fmla="*/ 208 h 231"/>
                    <a:gd name="T58" fmla="*/ 78 w 154"/>
                    <a:gd name="T59" fmla="*/ 202 h 231"/>
                    <a:gd name="T60" fmla="*/ 91 w 154"/>
                    <a:gd name="T61" fmla="*/ 202 h 231"/>
                    <a:gd name="T62" fmla="*/ 95 w 154"/>
                    <a:gd name="T63" fmla="*/ 197 h 231"/>
                    <a:gd name="T64" fmla="*/ 96 w 154"/>
                    <a:gd name="T65" fmla="*/ 186 h 231"/>
                    <a:gd name="T66" fmla="*/ 108 w 154"/>
                    <a:gd name="T67" fmla="*/ 176 h 231"/>
                    <a:gd name="T68" fmla="*/ 118 w 154"/>
                    <a:gd name="T69" fmla="*/ 176 h 231"/>
                    <a:gd name="T70" fmla="*/ 120 w 154"/>
                    <a:gd name="T71" fmla="*/ 174 h 231"/>
                    <a:gd name="T72" fmla="*/ 116 w 154"/>
                    <a:gd name="T73" fmla="*/ 158 h 231"/>
                    <a:gd name="T74" fmla="*/ 118 w 154"/>
                    <a:gd name="T75" fmla="*/ 146 h 231"/>
                    <a:gd name="T76" fmla="*/ 122 w 154"/>
                    <a:gd name="T77" fmla="*/ 141 h 231"/>
                    <a:gd name="T78" fmla="*/ 131 w 154"/>
                    <a:gd name="T79" fmla="*/ 142 h 231"/>
                    <a:gd name="T80" fmla="*/ 137 w 154"/>
                    <a:gd name="T81" fmla="*/ 125 h 231"/>
                    <a:gd name="T82" fmla="*/ 137 w 154"/>
                    <a:gd name="T83" fmla="*/ 125 h 231"/>
                    <a:gd name="T84" fmla="*/ 76 w 154"/>
                    <a:gd name="T85" fmla="*/ 12 h 231"/>
                    <a:gd name="T86" fmla="*/ 76 w 154"/>
                    <a:gd name="T87" fmla="*/ 2 h 231"/>
                    <a:gd name="T88" fmla="*/ 74 w 154"/>
                    <a:gd name="T89" fmla="*/ 0 h 231"/>
                    <a:gd name="T90" fmla="*/ 68 w 154"/>
                    <a:gd name="T91" fmla="*/ 8 h 231"/>
                    <a:gd name="T92" fmla="*/ 74 w 154"/>
                    <a:gd name="T93" fmla="*/ 16 h 231"/>
                    <a:gd name="T94" fmla="*/ 76 w 154"/>
                    <a:gd name="T95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54" h="231">
                      <a:moveTo>
                        <a:pt x="137" y="125"/>
                      </a:moveTo>
                      <a:lnTo>
                        <a:pt x="145" y="118"/>
                      </a:lnTo>
                      <a:lnTo>
                        <a:pt x="149" y="111"/>
                      </a:lnTo>
                      <a:lnTo>
                        <a:pt x="154" y="97"/>
                      </a:lnTo>
                      <a:lnTo>
                        <a:pt x="154" y="91"/>
                      </a:lnTo>
                      <a:lnTo>
                        <a:pt x="146" y="89"/>
                      </a:lnTo>
                      <a:lnTo>
                        <a:pt x="140" y="81"/>
                      </a:lnTo>
                      <a:lnTo>
                        <a:pt x="129" y="67"/>
                      </a:lnTo>
                      <a:lnTo>
                        <a:pt x="117" y="62"/>
                      </a:lnTo>
                      <a:lnTo>
                        <a:pt x="102" y="60"/>
                      </a:lnTo>
                      <a:lnTo>
                        <a:pt x="89" y="51"/>
                      </a:lnTo>
                      <a:lnTo>
                        <a:pt x="79" y="34"/>
                      </a:lnTo>
                      <a:lnTo>
                        <a:pt x="68" y="34"/>
                      </a:lnTo>
                      <a:lnTo>
                        <a:pt x="67" y="50"/>
                      </a:lnTo>
                      <a:lnTo>
                        <a:pt x="72" y="53"/>
                      </a:lnTo>
                      <a:lnTo>
                        <a:pt x="63" y="59"/>
                      </a:lnTo>
                      <a:lnTo>
                        <a:pt x="64" y="68"/>
                      </a:lnTo>
                      <a:lnTo>
                        <a:pt x="59" y="77"/>
                      </a:lnTo>
                      <a:lnTo>
                        <a:pt x="59" y="88"/>
                      </a:lnTo>
                      <a:lnTo>
                        <a:pt x="70" y="104"/>
                      </a:lnTo>
                      <a:lnTo>
                        <a:pt x="60" y="152"/>
                      </a:lnTo>
                      <a:lnTo>
                        <a:pt x="0" y="175"/>
                      </a:lnTo>
                      <a:lnTo>
                        <a:pt x="20" y="215"/>
                      </a:lnTo>
                      <a:lnTo>
                        <a:pt x="27" y="231"/>
                      </a:lnTo>
                      <a:lnTo>
                        <a:pt x="37" y="230"/>
                      </a:lnTo>
                      <a:lnTo>
                        <a:pt x="50" y="222"/>
                      </a:lnTo>
                      <a:lnTo>
                        <a:pt x="62" y="224"/>
                      </a:lnTo>
                      <a:lnTo>
                        <a:pt x="71" y="217"/>
                      </a:lnTo>
                      <a:lnTo>
                        <a:pt x="70" y="208"/>
                      </a:lnTo>
                      <a:lnTo>
                        <a:pt x="78" y="202"/>
                      </a:lnTo>
                      <a:lnTo>
                        <a:pt x="91" y="202"/>
                      </a:lnTo>
                      <a:lnTo>
                        <a:pt x="95" y="197"/>
                      </a:lnTo>
                      <a:lnTo>
                        <a:pt x="96" y="186"/>
                      </a:lnTo>
                      <a:lnTo>
                        <a:pt x="108" y="176"/>
                      </a:lnTo>
                      <a:lnTo>
                        <a:pt x="118" y="176"/>
                      </a:lnTo>
                      <a:lnTo>
                        <a:pt x="120" y="174"/>
                      </a:lnTo>
                      <a:lnTo>
                        <a:pt x="116" y="158"/>
                      </a:lnTo>
                      <a:lnTo>
                        <a:pt x="118" y="146"/>
                      </a:lnTo>
                      <a:lnTo>
                        <a:pt x="122" y="141"/>
                      </a:lnTo>
                      <a:lnTo>
                        <a:pt x="131" y="142"/>
                      </a:lnTo>
                      <a:lnTo>
                        <a:pt x="137" y="125"/>
                      </a:lnTo>
                      <a:lnTo>
                        <a:pt x="137" y="125"/>
                      </a:lnTo>
                      <a:close/>
                      <a:moveTo>
                        <a:pt x="76" y="12"/>
                      </a:moveTo>
                      <a:lnTo>
                        <a:pt x="76" y="2"/>
                      </a:lnTo>
                      <a:lnTo>
                        <a:pt x="74" y="0"/>
                      </a:lnTo>
                      <a:lnTo>
                        <a:pt x="68" y="8"/>
                      </a:lnTo>
                      <a:lnTo>
                        <a:pt x="74" y="16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5C78660-3AC4-DB3C-B588-31E059888D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8612" y="3081338"/>
                  <a:ext cx="492125" cy="508000"/>
                </a:xfrm>
                <a:custGeom>
                  <a:avLst/>
                  <a:gdLst>
                    <a:gd name="T0" fmla="*/ 276 w 310"/>
                    <a:gd name="T1" fmla="*/ 30 h 320"/>
                    <a:gd name="T2" fmla="*/ 247 w 310"/>
                    <a:gd name="T3" fmla="*/ 0 h 320"/>
                    <a:gd name="T4" fmla="*/ 227 w 310"/>
                    <a:gd name="T5" fmla="*/ 7 h 320"/>
                    <a:gd name="T6" fmla="*/ 186 w 310"/>
                    <a:gd name="T7" fmla="*/ 15 h 320"/>
                    <a:gd name="T8" fmla="*/ 184 w 310"/>
                    <a:gd name="T9" fmla="*/ 36 h 320"/>
                    <a:gd name="T10" fmla="*/ 182 w 310"/>
                    <a:gd name="T11" fmla="*/ 58 h 320"/>
                    <a:gd name="T12" fmla="*/ 181 w 310"/>
                    <a:gd name="T13" fmla="*/ 76 h 320"/>
                    <a:gd name="T14" fmla="*/ 174 w 310"/>
                    <a:gd name="T15" fmla="*/ 91 h 320"/>
                    <a:gd name="T16" fmla="*/ 157 w 310"/>
                    <a:gd name="T17" fmla="*/ 111 h 320"/>
                    <a:gd name="T18" fmla="*/ 154 w 310"/>
                    <a:gd name="T19" fmla="*/ 132 h 320"/>
                    <a:gd name="T20" fmla="*/ 132 w 310"/>
                    <a:gd name="T21" fmla="*/ 133 h 320"/>
                    <a:gd name="T22" fmla="*/ 116 w 310"/>
                    <a:gd name="T23" fmla="*/ 139 h 320"/>
                    <a:gd name="T24" fmla="*/ 110 w 310"/>
                    <a:gd name="T25" fmla="*/ 173 h 320"/>
                    <a:gd name="T26" fmla="*/ 72 w 310"/>
                    <a:gd name="T27" fmla="*/ 180 h 320"/>
                    <a:gd name="T28" fmla="*/ 56 w 310"/>
                    <a:gd name="T29" fmla="*/ 183 h 320"/>
                    <a:gd name="T30" fmla="*/ 0 w 310"/>
                    <a:gd name="T31" fmla="*/ 175 h 320"/>
                    <a:gd name="T32" fmla="*/ 23 w 310"/>
                    <a:gd name="T33" fmla="*/ 201 h 320"/>
                    <a:gd name="T34" fmla="*/ 48 w 310"/>
                    <a:gd name="T35" fmla="*/ 233 h 320"/>
                    <a:gd name="T36" fmla="*/ 61 w 310"/>
                    <a:gd name="T37" fmla="*/ 247 h 320"/>
                    <a:gd name="T38" fmla="*/ 29 w 310"/>
                    <a:gd name="T39" fmla="*/ 287 h 320"/>
                    <a:gd name="T40" fmla="*/ 91 w 310"/>
                    <a:gd name="T41" fmla="*/ 283 h 320"/>
                    <a:gd name="T42" fmla="*/ 146 w 310"/>
                    <a:gd name="T43" fmla="*/ 297 h 320"/>
                    <a:gd name="T44" fmla="*/ 169 w 310"/>
                    <a:gd name="T45" fmla="*/ 320 h 320"/>
                    <a:gd name="T46" fmla="*/ 226 w 310"/>
                    <a:gd name="T47" fmla="*/ 304 h 320"/>
                    <a:gd name="T48" fmla="*/ 207 w 310"/>
                    <a:gd name="T49" fmla="*/ 272 h 320"/>
                    <a:gd name="T50" fmla="*/ 186 w 310"/>
                    <a:gd name="T51" fmla="*/ 243 h 320"/>
                    <a:gd name="T52" fmla="*/ 229 w 310"/>
                    <a:gd name="T53" fmla="*/ 219 h 320"/>
                    <a:gd name="T54" fmla="*/ 253 w 310"/>
                    <a:gd name="T55" fmla="*/ 171 h 320"/>
                    <a:gd name="T56" fmla="*/ 264 w 310"/>
                    <a:gd name="T57" fmla="*/ 130 h 320"/>
                    <a:gd name="T58" fmla="*/ 259 w 310"/>
                    <a:gd name="T59" fmla="*/ 105 h 320"/>
                    <a:gd name="T60" fmla="*/ 236 w 310"/>
                    <a:gd name="T61" fmla="*/ 68 h 320"/>
                    <a:gd name="T62" fmla="*/ 276 w 310"/>
                    <a:gd name="T63" fmla="*/ 64 h 320"/>
                    <a:gd name="T64" fmla="*/ 310 w 310"/>
                    <a:gd name="T65" fmla="*/ 3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10" h="320">
                      <a:moveTo>
                        <a:pt x="310" y="39"/>
                      </a:moveTo>
                      <a:lnTo>
                        <a:pt x="276" y="30"/>
                      </a:lnTo>
                      <a:lnTo>
                        <a:pt x="264" y="11"/>
                      </a:lnTo>
                      <a:lnTo>
                        <a:pt x="247" y="0"/>
                      </a:lnTo>
                      <a:lnTo>
                        <a:pt x="236" y="3"/>
                      </a:lnTo>
                      <a:lnTo>
                        <a:pt x="227" y="7"/>
                      </a:lnTo>
                      <a:lnTo>
                        <a:pt x="206" y="10"/>
                      </a:lnTo>
                      <a:lnTo>
                        <a:pt x="186" y="15"/>
                      </a:lnTo>
                      <a:lnTo>
                        <a:pt x="177" y="25"/>
                      </a:lnTo>
                      <a:lnTo>
                        <a:pt x="184" y="36"/>
                      </a:lnTo>
                      <a:lnTo>
                        <a:pt x="190" y="48"/>
                      </a:lnTo>
                      <a:lnTo>
                        <a:pt x="182" y="58"/>
                      </a:lnTo>
                      <a:lnTo>
                        <a:pt x="185" y="67"/>
                      </a:lnTo>
                      <a:lnTo>
                        <a:pt x="181" y="76"/>
                      </a:lnTo>
                      <a:lnTo>
                        <a:pt x="163" y="75"/>
                      </a:lnTo>
                      <a:lnTo>
                        <a:pt x="174" y="91"/>
                      </a:lnTo>
                      <a:lnTo>
                        <a:pt x="163" y="96"/>
                      </a:lnTo>
                      <a:lnTo>
                        <a:pt x="157" y="111"/>
                      </a:lnTo>
                      <a:lnTo>
                        <a:pt x="161" y="125"/>
                      </a:lnTo>
                      <a:lnTo>
                        <a:pt x="154" y="132"/>
                      </a:lnTo>
                      <a:lnTo>
                        <a:pt x="147" y="130"/>
                      </a:lnTo>
                      <a:lnTo>
                        <a:pt x="132" y="133"/>
                      </a:lnTo>
                      <a:lnTo>
                        <a:pt x="131" y="139"/>
                      </a:lnTo>
                      <a:lnTo>
                        <a:pt x="116" y="139"/>
                      </a:lnTo>
                      <a:lnTo>
                        <a:pt x="108" y="152"/>
                      </a:lnTo>
                      <a:lnTo>
                        <a:pt x="110" y="173"/>
                      </a:lnTo>
                      <a:lnTo>
                        <a:pt x="86" y="182"/>
                      </a:lnTo>
                      <a:lnTo>
                        <a:pt x="72" y="180"/>
                      </a:lnTo>
                      <a:lnTo>
                        <a:pt x="68" y="186"/>
                      </a:lnTo>
                      <a:lnTo>
                        <a:pt x="56" y="183"/>
                      </a:lnTo>
                      <a:lnTo>
                        <a:pt x="37" y="186"/>
                      </a:lnTo>
                      <a:lnTo>
                        <a:pt x="0" y="175"/>
                      </a:lnTo>
                      <a:lnTo>
                        <a:pt x="12" y="187"/>
                      </a:lnTo>
                      <a:lnTo>
                        <a:pt x="23" y="201"/>
                      </a:lnTo>
                      <a:lnTo>
                        <a:pt x="44" y="211"/>
                      </a:lnTo>
                      <a:lnTo>
                        <a:pt x="48" y="233"/>
                      </a:lnTo>
                      <a:lnTo>
                        <a:pt x="57" y="236"/>
                      </a:lnTo>
                      <a:lnTo>
                        <a:pt x="61" y="247"/>
                      </a:lnTo>
                      <a:lnTo>
                        <a:pt x="33" y="260"/>
                      </a:lnTo>
                      <a:lnTo>
                        <a:pt x="29" y="287"/>
                      </a:lnTo>
                      <a:lnTo>
                        <a:pt x="57" y="284"/>
                      </a:lnTo>
                      <a:lnTo>
                        <a:pt x="91" y="283"/>
                      </a:lnTo>
                      <a:lnTo>
                        <a:pt x="127" y="279"/>
                      </a:lnTo>
                      <a:lnTo>
                        <a:pt x="146" y="297"/>
                      </a:lnTo>
                      <a:lnTo>
                        <a:pt x="153" y="314"/>
                      </a:lnTo>
                      <a:lnTo>
                        <a:pt x="169" y="320"/>
                      </a:lnTo>
                      <a:lnTo>
                        <a:pt x="181" y="304"/>
                      </a:lnTo>
                      <a:lnTo>
                        <a:pt x="226" y="304"/>
                      </a:lnTo>
                      <a:lnTo>
                        <a:pt x="220" y="284"/>
                      </a:lnTo>
                      <a:lnTo>
                        <a:pt x="207" y="272"/>
                      </a:lnTo>
                      <a:lnTo>
                        <a:pt x="201" y="253"/>
                      </a:lnTo>
                      <a:lnTo>
                        <a:pt x="186" y="243"/>
                      </a:lnTo>
                      <a:lnTo>
                        <a:pt x="205" y="218"/>
                      </a:lnTo>
                      <a:lnTo>
                        <a:pt x="229" y="219"/>
                      </a:lnTo>
                      <a:lnTo>
                        <a:pt x="246" y="195"/>
                      </a:lnTo>
                      <a:lnTo>
                        <a:pt x="253" y="171"/>
                      </a:lnTo>
                      <a:lnTo>
                        <a:pt x="268" y="147"/>
                      </a:lnTo>
                      <a:lnTo>
                        <a:pt x="264" y="130"/>
                      </a:lnTo>
                      <a:lnTo>
                        <a:pt x="278" y="117"/>
                      </a:lnTo>
                      <a:lnTo>
                        <a:pt x="259" y="105"/>
                      </a:lnTo>
                      <a:lnTo>
                        <a:pt x="249" y="89"/>
                      </a:lnTo>
                      <a:lnTo>
                        <a:pt x="236" y="68"/>
                      </a:lnTo>
                      <a:lnTo>
                        <a:pt x="244" y="57"/>
                      </a:lnTo>
                      <a:lnTo>
                        <a:pt x="276" y="64"/>
                      </a:lnTo>
                      <a:lnTo>
                        <a:pt x="296" y="60"/>
                      </a:lnTo>
                      <a:lnTo>
                        <a:pt x="310" y="39"/>
                      </a:lnTo>
                      <a:lnTo>
                        <a:pt x="310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9E9228-090B-7B81-01B4-D697B4CE85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1712" y="3786188"/>
                  <a:ext cx="314325" cy="487363"/>
                </a:xfrm>
                <a:custGeom>
                  <a:avLst/>
                  <a:gdLst>
                    <a:gd name="T0" fmla="*/ 191 w 198"/>
                    <a:gd name="T1" fmla="*/ 230 h 307"/>
                    <a:gd name="T2" fmla="*/ 170 w 198"/>
                    <a:gd name="T3" fmla="*/ 207 h 307"/>
                    <a:gd name="T4" fmla="*/ 158 w 198"/>
                    <a:gd name="T5" fmla="*/ 226 h 307"/>
                    <a:gd name="T6" fmla="*/ 140 w 198"/>
                    <a:gd name="T7" fmla="*/ 243 h 307"/>
                    <a:gd name="T8" fmla="*/ 122 w 198"/>
                    <a:gd name="T9" fmla="*/ 241 h 307"/>
                    <a:gd name="T10" fmla="*/ 101 w 198"/>
                    <a:gd name="T11" fmla="*/ 268 h 307"/>
                    <a:gd name="T12" fmla="*/ 120 w 198"/>
                    <a:gd name="T13" fmla="*/ 262 h 307"/>
                    <a:gd name="T14" fmla="*/ 136 w 198"/>
                    <a:gd name="T15" fmla="*/ 253 h 307"/>
                    <a:gd name="T16" fmla="*/ 144 w 198"/>
                    <a:gd name="T17" fmla="*/ 276 h 307"/>
                    <a:gd name="T18" fmla="*/ 177 w 198"/>
                    <a:gd name="T19" fmla="*/ 307 h 307"/>
                    <a:gd name="T20" fmla="*/ 174 w 198"/>
                    <a:gd name="T21" fmla="*/ 278 h 307"/>
                    <a:gd name="T22" fmla="*/ 193 w 198"/>
                    <a:gd name="T23" fmla="*/ 290 h 307"/>
                    <a:gd name="T24" fmla="*/ 196 w 198"/>
                    <a:gd name="T25" fmla="*/ 255 h 307"/>
                    <a:gd name="T26" fmla="*/ 193 w 198"/>
                    <a:gd name="T27" fmla="*/ 239 h 307"/>
                    <a:gd name="T28" fmla="*/ 138 w 198"/>
                    <a:gd name="T29" fmla="*/ 172 h 307"/>
                    <a:gd name="T30" fmla="*/ 127 w 198"/>
                    <a:gd name="T31" fmla="*/ 179 h 307"/>
                    <a:gd name="T32" fmla="*/ 115 w 198"/>
                    <a:gd name="T33" fmla="*/ 196 h 307"/>
                    <a:gd name="T34" fmla="*/ 107 w 198"/>
                    <a:gd name="T35" fmla="*/ 209 h 307"/>
                    <a:gd name="T36" fmla="*/ 127 w 198"/>
                    <a:gd name="T37" fmla="*/ 218 h 307"/>
                    <a:gd name="T38" fmla="*/ 138 w 198"/>
                    <a:gd name="T39" fmla="*/ 195 h 307"/>
                    <a:gd name="T40" fmla="*/ 26 w 198"/>
                    <a:gd name="T41" fmla="*/ 218 h 307"/>
                    <a:gd name="T42" fmla="*/ 49 w 198"/>
                    <a:gd name="T43" fmla="*/ 188 h 307"/>
                    <a:gd name="T44" fmla="*/ 34 w 198"/>
                    <a:gd name="T45" fmla="*/ 192 h 307"/>
                    <a:gd name="T46" fmla="*/ 10 w 198"/>
                    <a:gd name="T47" fmla="*/ 224 h 307"/>
                    <a:gd name="T48" fmla="*/ 26 w 198"/>
                    <a:gd name="T49" fmla="*/ 218 h 307"/>
                    <a:gd name="T50" fmla="*/ 92 w 198"/>
                    <a:gd name="T51" fmla="*/ 156 h 307"/>
                    <a:gd name="T52" fmla="*/ 96 w 198"/>
                    <a:gd name="T53" fmla="*/ 180 h 307"/>
                    <a:gd name="T54" fmla="*/ 110 w 198"/>
                    <a:gd name="T55" fmla="*/ 183 h 307"/>
                    <a:gd name="T56" fmla="*/ 118 w 198"/>
                    <a:gd name="T57" fmla="*/ 164 h 307"/>
                    <a:gd name="T58" fmla="*/ 92 w 198"/>
                    <a:gd name="T59" fmla="*/ 156 h 307"/>
                    <a:gd name="T60" fmla="*/ 166 w 198"/>
                    <a:gd name="T61" fmla="*/ 150 h 307"/>
                    <a:gd name="T62" fmla="*/ 139 w 198"/>
                    <a:gd name="T63" fmla="*/ 141 h 307"/>
                    <a:gd name="T64" fmla="*/ 155 w 198"/>
                    <a:gd name="T65" fmla="*/ 168 h 307"/>
                    <a:gd name="T66" fmla="*/ 148 w 198"/>
                    <a:gd name="T67" fmla="*/ 181 h 307"/>
                    <a:gd name="T68" fmla="*/ 156 w 198"/>
                    <a:gd name="T69" fmla="*/ 198 h 307"/>
                    <a:gd name="T70" fmla="*/ 159 w 198"/>
                    <a:gd name="T71" fmla="*/ 178 h 307"/>
                    <a:gd name="T72" fmla="*/ 175 w 198"/>
                    <a:gd name="T73" fmla="*/ 177 h 307"/>
                    <a:gd name="T74" fmla="*/ 166 w 198"/>
                    <a:gd name="T75" fmla="*/ 150 h 307"/>
                    <a:gd name="T76" fmla="*/ 72 w 198"/>
                    <a:gd name="T77" fmla="*/ 120 h 307"/>
                    <a:gd name="T78" fmla="*/ 68 w 198"/>
                    <a:gd name="T79" fmla="*/ 137 h 307"/>
                    <a:gd name="T80" fmla="*/ 81 w 198"/>
                    <a:gd name="T81" fmla="*/ 128 h 307"/>
                    <a:gd name="T82" fmla="*/ 56 w 198"/>
                    <a:gd name="T83" fmla="*/ 0 h 307"/>
                    <a:gd name="T84" fmla="*/ 41 w 198"/>
                    <a:gd name="T85" fmla="*/ 21 h 307"/>
                    <a:gd name="T86" fmla="*/ 36 w 198"/>
                    <a:gd name="T87" fmla="*/ 50 h 307"/>
                    <a:gd name="T88" fmla="*/ 44 w 198"/>
                    <a:gd name="T89" fmla="*/ 84 h 307"/>
                    <a:gd name="T90" fmla="*/ 58 w 198"/>
                    <a:gd name="T91" fmla="*/ 88 h 307"/>
                    <a:gd name="T92" fmla="*/ 59 w 198"/>
                    <a:gd name="T93" fmla="*/ 100 h 307"/>
                    <a:gd name="T94" fmla="*/ 70 w 198"/>
                    <a:gd name="T95" fmla="*/ 115 h 307"/>
                    <a:gd name="T96" fmla="*/ 104 w 198"/>
                    <a:gd name="T97" fmla="*/ 126 h 307"/>
                    <a:gd name="T98" fmla="*/ 118 w 198"/>
                    <a:gd name="T99" fmla="*/ 129 h 307"/>
                    <a:gd name="T100" fmla="*/ 137 w 198"/>
                    <a:gd name="T101" fmla="*/ 130 h 307"/>
                    <a:gd name="T102" fmla="*/ 129 w 198"/>
                    <a:gd name="T103" fmla="*/ 112 h 307"/>
                    <a:gd name="T104" fmla="*/ 93 w 198"/>
                    <a:gd name="T105" fmla="*/ 101 h 307"/>
                    <a:gd name="T106" fmla="*/ 73 w 198"/>
                    <a:gd name="T107" fmla="*/ 80 h 307"/>
                    <a:gd name="T108" fmla="*/ 85 w 198"/>
                    <a:gd name="T109" fmla="*/ 53 h 307"/>
                    <a:gd name="T110" fmla="*/ 77 w 198"/>
                    <a:gd name="T111" fmla="*/ 15 h 307"/>
                    <a:gd name="T112" fmla="*/ 76 w 198"/>
                    <a:gd name="T113" fmla="*/ 0 h 307"/>
                    <a:gd name="T114" fmla="*/ 56 w 198"/>
                    <a:gd name="T115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98" h="307">
                      <a:moveTo>
                        <a:pt x="193" y="239"/>
                      </a:moveTo>
                      <a:lnTo>
                        <a:pt x="191" y="230"/>
                      </a:lnTo>
                      <a:lnTo>
                        <a:pt x="188" y="218"/>
                      </a:lnTo>
                      <a:lnTo>
                        <a:pt x="170" y="207"/>
                      </a:lnTo>
                      <a:lnTo>
                        <a:pt x="173" y="225"/>
                      </a:lnTo>
                      <a:lnTo>
                        <a:pt x="158" y="226"/>
                      </a:lnTo>
                      <a:lnTo>
                        <a:pt x="155" y="237"/>
                      </a:lnTo>
                      <a:lnTo>
                        <a:pt x="140" y="243"/>
                      </a:lnTo>
                      <a:lnTo>
                        <a:pt x="132" y="233"/>
                      </a:lnTo>
                      <a:lnTo>
                        <a:pt x="122" y="241"/>
                      </a:lnTo>
                      <a:lnTo>
                        <a:pt x="109" y="248"/>
                      </a:lnTo>
                      <a:lnTo>
                        <a:pt x="101" y="268"/>
                      </a:lnTo>
                      <a:lnTo>
                        <a:pt x="106" y="275"/>
                      </a:lnTo>
                      <a:lnTo>
                        <a:pt x="120" y="262"/>
                      </a:lnTo>
                      <a:lnTo>
                        <a:pt x="130" y="263"/>
                      </a:lnTo>
                      <a:lnTo>
                        <a:pt x="136" y="253"/>
                      </a:lnTo>
                      <a:lnTo>
                        <a:pt x="150" y="264"/>
                      </a:lnTo>
                      <a:lnTo>
                        <a:pt x="144" y="276"/>
                      </a:lnTo>
                      <a:lnTo>
                        <a:pt x="152" y="293"/>
                      </a:lnTo>
                      <a:lnTo>
                        <a:pt x="177" y="307"/>
                      </a:lnTo>
                      <a:lnTo>
                        <a:pt x="182" y="296"/>
                      </a:lnTo>
                      <a:lnTo>
                        <a:pt x="174" y="278"/>
                      </a:lnTo>
                      <a:lnTo>
                        <a:pt x="183" y="266"/>
                      </a:lnTo>
                      <a:lnTo>
                        <a:pt x="193" y="290"/>
                      </a:lnTo>
                      <a:lnTo>
                        <a:pt x="198" y="268"/>
                      </a:lnTo>
                      <a:lnTo>
                        <a:pt x="196" y="255"/>
                      </a:lnTo>
                      <a:lnTo>
                        <a:pt x="193" y="239"/>
                      </a:lnTo>
                      <a:lnTo>
                        <a:pt x="193" y="239"/>
                      </a:lnTo>
                      <a:close/>
                      <a:moveTo>
                        <a:pt x="138" y="195"/>
                      </a:moveTo>
                      <a:lnTo>
                        <a:pt x="138" y="172"/>
                      </a:lnTo>
                      <a:lnTo>
                        <a:pt x="125" y="195"/>
                      </a:lnTo>
                      <a:lnTo>
                        <a:pt x="127" y="179"/>
                      </a:lnTo>
                      <a:lnTo>
                        <a:pt x="116" y="181"/>
                      </a:lnTo>
                      <a:lnTo>
                        <a:pt x="115" y="196"/>
                      </a:lnTo>
                      <a:lnTo>
                        <a:pt x="110" y="202"/>
                      </a:lnTo>
                      <a:lnTo>
                        <a:pt x="107" y="209"/>
                      </a:lnTo>
                      <a:lnTo>
                        <a:pt x="121" y="225"/>
                      </a:lnTo>
                      <a:lnTo>
                        <a:pt x="127" y="218"/>
                      </a:lnTo>
                      <a:lnTo>
                        <a:pt x="132" y="203"/>
                      </a:lnTo>
                      <a:lnTo>
                        <a:pt x="138" y="195"/>
                      </a:lnTo>
                      <a:lnTo>
                        <a:pt x="138" y="195"/>
                      </a:lnTo>
                      <a:close/>
                      <a:moveTo>
                        <a:pt x="26" y="218"/>
                      </a:moveTo>
                      <a:lnTo>
                        <a:pt x="36" y="201"/>
                      </a:lnTo>
                      <a:lnTo>
                        <a:pt x="49" y="188"/>
                      </a:lnTo>
                      <a:lnTo>
                        <a:pt x="43" y="169"/>
                      </a:lnTo>
                      <a:lnTo>
                        <a:pt x="34" y="192"/>
                      </a:lnTo>
                      <a:lnTo>
                        <a:pt x="24" y="209"/>
                      </a:lnTo>
                      <a:lnTo>
                        <a:pt x="10" y="224"/>
                      </a:lnTo>
                      <a:lnTo>
                        <a:pt x="0" y="240"/>
                      </a:lnTo>
                      <a:lnTo>
                        <a:pt x="26" y="218"/>
                      </a:lnTo>
                      <a:lnTo>
                        <a:pt x="26" y="218"/>
                      </a:lnTo>
                      <a:close/>
                      <a:moveTo>
                        <a:pt x="92" y="156"/>
                      </a:moveTo>
                      <a:lnTo>
                        <a:pt x="96" y="168"/>
                      </a:lnTo>
                      <a:lnTo>
                        <a:pt x="96" y="180"/>
                      </a:lnTo>
                      <a:lnTo>
                        <a:pt x="97" y="191"/>
                      </a:lnTo>
                      <a:lnTo>
                        <a:pt x="110" y="183"/>
                      </a:lnTo>
                      <a:lnTo>
                        <a:pt x="119" y="173"/>
                      </a:lnTo>
                      <a:lnTo>
                        <a:pt x="118" y="164"/>
                      </a:lnTo>
                      <a:lnTo>
                        <a:pt x="105" y="164"/>
                      </a:lnTo>
                      <a:lnTo>
                        <a:pt x="92" y="156"/>
                      </a:lnTo>
                      <a:lnTo>
                        <a:pt x="92" y="156"/>
                      </a:lnTo>
                      <a:close/>
                      <a:moveTo>
                        <a:pt x="166" y="150"/>
                      </a:moveTo>
                      <a:lnTo>
                        <a:pt x="159" y="141"/>
                      </a:lnTo>
                      <a:lnTo>
                        <a:pt x="139" y="141"/>
                      </a:lnTo>
                      <a:lnTo>
                        <a:pt x="154" y="158"/>
                      </a:lnTo>
                      <a:lnTo>
                        <a:pt x="155" y="168"/>
                      </a:lnTo>
                      <a:lnTo>
                        <a:pt x="143" y="166"/>
                      </a:lnTo>
                      <a:lnTo>
                        <a:pt x="148" y="181"/>
                      </a:lnTo>
                      <a:lnTo>
                        <a:pt x="153" y="182"/>
                      </a:lnTo>
                      <a:lnTo>
                        <a:pt x="156" y="198"/>
                      </a:lnTo>
                      <a:lnTo>
                        <a:pt x="166" y="193"/>
                      </a:lnTo>
                      <a:lnTo>
                        <a:pt x="159" y="178"/>
                      </a:lnTo>
                      <a:lnTo>
                        <a:pt x="158" y="170"/>
                      </a:lnTo>
                      <a:lnTo>
                        <a:pt x="175" y="177"/>
                      </a:lnTo>
                      <a:lnTo>
                        <a:pt x="166" y="150"/>
                      </a:lnTo>
                      <a:lnTo>
                        <a:pt x="166" y="150"/>
                      </a:lnTo>
                      <a:close/>
                      <a:moveTo>
                        <a:pt x="81" y="128"/>
                      </a:moveTo>
                      <a:lnTo>
                        <a:pt x="72" y="120"/>
                      </a:lnTo>
                      <a:lnTo>
                        <a:pt x="54" y="119"/>
                      </a:lnTo>
                      <a:lnTo>
                        <a:pt x="68" y="137"/>
                      </a:lnTo>
                      <a:lnTo>
                        <a:pt x="78" y="149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close/>
                      <a:moveTo>
                        <a:pt x="56" y="0"/>
                      </a:moveTo>
                      <a:lnTo>
                        <a:pt x="44" y="0"/>
                      </a:lnTo>
                      <a:lnTo>
                        <a:pt x="41" y="21"/>
                      </a:lnTo>
                      <a:lnTo>
                        <a:pt x="45" y="57"/>
                      </a:lnTo>
                      <a:lnTo>
                        <a:pt x="36" y="50"/>
                      </a:lnTo>
                      <a:lnTo>
                        <a:pt x="40" y="72"/>
                      </a:lnTo>
                      <a:lnTo>
                        <a:pt x="44" y="84"/>
                      </a:lnTo>
                      <a:lnTo>
                        <a:pt x="56" y="97"/>
                      </a:lnTo>
                      <a:lnTo>
                        <a:pt x="58" y="88"/>
                      </a:lnTo>
                      <a:lnTo>
                        <a:pt x="65" y="94"/>
                      </a:lnTo>
                      <a:lnTo>
                        <a:pt x="59" y="100"/>
                      </a:lnTo>
                      <a:lnTo>
                        <a:pt x="60" y="110"/>
                      </a:lnTo>
                      <a:lnTo>
                        <a:pt x="70" y="115"/>
                      </a:lnTo>
                      <a:lnTo>
                        <a:pt x="89" y="112"/>
                      </a:lnTo>
                      <a:lnTo>
                        <a:pt x="104" y="126"/>
                      </a:lnTo>
                      <a:lnTo>
                        <a:pt x="109" y="117"/>
                      </a:lnTo>
                      <a:lnTo>
                        <a:pt x="118" y="129"/>
                      </a:lnTo>
                      <a:lnTo>
                        <a:pt x="136" y="141"/>
                      </a:lnTo>
                      <a:lnTo>
                        <a:pt x="137" y="130"/>
                      </a:lnTo>
                      <a:lnTo>
                        <a:pt x="129" y="125"/>
                      </a:lnTo>
                      <a:lnTo>
                        <a:pt x="129" y="112"/>
                      </a:lnTo>
                      <a:lnTo>
                        <a:pt x="101" y="99"/>
                      </a:lnTo>
                      <a:lnTo>
                        <a:pt x="93" y="101"/>
                      </a:lnTo>
                      <a:lnTo>
                        <a:pt x="81" y="99"/>
                      </a:lnTo>
                      <a:lnTo>
                        <a:pt x="73" y="80"/>
                      </a:lnTo>
                      <a:lnTo>
                        <a:pt x="74" y="60"/>
                      </a:lnTo>
                      <a:lnTo>
                        <a:pt x="85" y="53"/>
                      </a:lnTo>
                      <a:lnTo>
                        <a:pt x="87" y="33"/>
                      </a:lnTo>
                      <a:lnTo>
                        <a:pt x="77" y="15"/>
                      </a:lnTo>
                      <a:lnTo>
                        <a:pt x="79" y="6"/>
                      </a:lnTo>
                      <a:lnTo>
                        <a:pt x="76" y="0"/>
                      </a:lnTo>
                      <a:lnTo>
                        <a:pt x="70" y="6"/>
                      </a:lnTo>
                      <a:lnTo>
                        <a:pt x="56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0F3A53F-55C3-0F04-B6BB-D61DB2AA1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18687" y="2862263"/>
                  <a:ext cx="150812" cy="198438"/>
                </a:xfrm>
                <a:custGeom>
                  <a:avLst/>
                  <a:gdLst>
                    <a:gd name="T0" fmla="*/ 90 w 95"/>
                    <a:gd name="T1" fmla="*/ 13 h 125"/>
                    <a:gd name="T2" fmla="*/ 90 w 95"/>
                    <a:gd name="T3" fmla="*/ 13 h 125"/>
                    <a:gd name="T4" fmla="*/ 70 w 95"/>
                    <a:gd name="T5" fmla="*/ 0 h 125"/>
                    <a:gd name="T6" fmla="*/ 70 w 95"/>
                    <a:gd name="T7" fmla="*/ 13 h 125"/>
                    <a:gd name="T8" fmla="*/ 46 w 95"/>
                    <a:gd name="T9" fmla="*/ 22 h 125"/>
                    <a:gd name="T10" fmla="*/ 57 w 95"/>
                    <a:gd name="T11" fmla="*/ 34 h 125"/>
                    <a:gd name="T12" fmla="*/ 39 w 95"/>
                    <a:gd name="T13" fmla="*/ 34 h 125"/>
                    <a:gd name="T14" fmla="*/ 26 w 95"/>
                    <a:gd name="T15" fmla="*/ 27 h 125"/>
                    <a:gd name="T16" fmla="*/ 22 w 95"/>
                    <a:gd name="T17" fmla="*/ 43 h 125"/>
                    <a:gd name="T18" fmla="*/ 8 w 95"/>
                    <a:gd name="T19" fmla="*/ 56 h 125"/>
                    <a:gd name="T20" fmla="*/ 0 w 95"/>
                    <a:gd name="T21" fmla="*/ 71 h 125"/>
                    <a:gd name="T22" fmla="*/ 13 w 95"/>
                    <a:gd name="T23" fmla="*/ 77 h 125"/>
                    <a:gd name="T24" fmla="*/ 25 w 95"/>
                    <a:gd name="T25" fmla="*/ 79 h 125"/>
                    <a:gd name="T26" fmla="*/ 28 w 95"/>
                    <a:gd name="T27" fmla="*/ 83 h 125"/>
                    <a:gd name="T28" fmla="*/ 29 w 95"/>
                    <a:gd name="T29" fmla="*/ 96 h 125"/>
                    <a:gd name="T30" fmla="*/ 33 w 95"/>
                    <a:gd name="T31" fmla="*/ 101 h 125"/>
                    <a:gd name="T32" fmla="*/ 30 w 95"/>
                    <a:gd name="T33" fmla="*/ 103 h 125"/>
                    <a:gd name="T34" fmla="*/ 29 w 95"/>
                    <a:gd name="T35" fmla="*/ 115 h 125"/>
                    <a:gd name="T36" fmla="*/ 37 w 95"/>
                    <a:gd name="T37" fmla="*/ 118 h 125"/>
                    <a:gd name="T38" fmla="*/ 43 w 95"/>
                    <a:gd name="T39" fmla="*/ 120 h 125"/>
                    <a:gd name="T40" fmla="*/ 46 w 95"/>
                    <a:gd name="T41" fmla="*/ 125 h 125"/>
                    <a:gd name="T42" fmla="*/ 51 w 95"/>
                    <a:gd name="T43" fmla="*/ 123 h 125"/>
                    <a:gd name="T44" fmla="*/ 51 w 95"/>
                    <a:gd name="T45" fmla="*/ 118 h 125"/>
                    <a:gd name="T46" fmla="*/ 62 w 95"/>
                    <a:gd name="T47" fmla="*/ 123 h 125"/>
                    <a:gd name="T48" fmla="*/ 63 w 95"/>
                    <a:gd name="T49" fmla="*/ 120 h 125"/>
                    <a:gd name="T50" fmla="*/ 72 w 95"/>
                    <a:gd name="T51" fmla="*/ 121 h 125"/>
                    <a:gd name="T52" fmla="*/ 74 w 95"/>
                    <a:gd name="T53" fmla="*/ 111 h 125"/>
                    <a:gd name="T54" fmla="*/ 87 w 95"/>
                    <a:gd name="T55" fmla="*/ 109 h 125"/>
                    <a:gd name="T56" fmla="*/ 95 w 95"/>
                    <a:gd name="T57" fmla="*/ 108 h 125"/>
                    <a:gd name="T58" fmla="*/ 95 w 95"/>
                    <a:gd name="T59" fmla="*/ 102 h 125"/>
                    <a:gd name="T60" fmla="*/ 79 w 95"/>
                    <a:gd name="T61" fmla="*/ 91 h 125"/>
                    <a:gd name="T62" fmla="*/ 69 w 95"/>
                    <a:gd name="T63" fmla="*/ 88 h 125"/>
                    <a:gd name="T64" fmla="*/ 70 w 95"/>
                    <a:gd name="T65" fmla="*/ 85 h 125"/>
                    <a:gd name="T66" fmla="*/ 65 w 95"/>
                    <a:gd name="T67" fmla="*/ 75 h 125"/>
                    <a:gd name="T68" fmla="*/ 71 w 95"/>
                    <a:gd name="T69" fmla="*/ 68 h 125"/>
                    <a:gd name="T70" fmla="*/ 81 w 95"/>
                    <a:gd name="T71" fmla="*/ 64 h 125"/>
                    <a:gd name="T72" fmla="*/ 85 w 95"/>
                    <a:gd name="T73" fmla="*/ 58 h 125"/>
                    <a:gd name="T74" fmla="*/ 86 w 95"/>
                    <a:gd name="T75" fmla="*/ 53 h 125"/>
                    <a:gd name="T76" fmla="*/ 93 w 95"/>
                    <a:gd name="T77" fmla="*/ 48 h 125"/>
                    <a:gd name="T78" fmla="*/ 83 w 95"/>
                    <a:gd name="T79" fmla="*/ 32 h 125"/>
                    <a:gd name="T80" fmla="*/ 84 w 95"/>
                    <a:gd name="T81" fmla="*/ 23 h 125"/>
                    <a:gd name="T82" fmla="*/ 87 w 95"/>
                    <a:gd name="T83" fmla="*/ 16 h 125"/>
                    <a:gd name="T84" fmla="*/ 95 w 95"/>
                    <a:gd name="T85" fmla="*/ 18 h 125"/>
                    <a:gd name="T86" fmla="*/ 95 w 95"/>
                    <a:gd name="T87" fmla="*/ 18 h 125"/>
                    <a:gd name="T88" fmla="*/ 95 w 95"/>
                    <a:gd name="T89" fmla="*/ 18 h 125"/>
                    <a:gd name="T90" fmla="*/ 95 w 95"/>
                    <a:gd name="T91" fmla="*/ 18 h 125"/>
                    <a:gd name="T92" fmla="*/ 90 w 95"/>
                    <a:gd name="T93" fmla="*/ 13 h 125"/>
                    <a:gd name="T94" fmla="*/ 90 w 95"/>
                    <a:gd name="T95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5" h="125">
                      <a:moveTo>
                        <a:pt x="90" y="13"/>
                      </a:moveTo>
                      <a:lnTo>
                        <a:pt x="90" y="13"/>
                      </a:lnTo>
                      <a:lnTo>
                        <a:pt x="70" y="0"/>
                      </a:lnTo>
                      <a:lnTo>
                        <a:pt x="70" y="13"/>
                      </a:lnTo>
                      <a:lnTo>
                        <a:pt x="46" y="22"/>
                      </a:lnTo>
                      <a:lnTo>
                        <a:pt x="57" y="34"/>
                      </a:lnTo>
                      <a:lnTo>
                        <a:pt x="39" y="34"/>
                      </a:lnTo>
                      <a:lnTo>
                        <a:pt x="26" y="27"/>
                      </a:lnTo>
                      <a:lnTo>
                        <a:pt x="22" y="43"/>
                      </a:lnTo>
                      <a:lnTo>
                        <a:pt x="8" y="56"/>
                      </a:lnTo>
                      <a:lnTo>
                        <a:pt x="0" y="71"/>
                      </a:lnTo>
                      <a:lnTo>
                        <a:pt x="13" y="77"/>
                      </a:lnTo>
                      <a:lnTo>
                        <a:pt x="25" y="79"/>
                      </a:lnTo>
                      <a:lnTo>
                        <a:pt x="28" y="83"/>
                      </a:lnTo>
                      <a:lnTo>
                        <a:pt x="29" y="96"/>
                      </a:lnTo>
                      <a:lnTo>
                        <a:pt x="33" y="101"/>
                      </a:lnTo>
                      <a:lnTo>
                        <a:pt x="30" y="103"/>
                      </a:lnTo>
                      <a:lnTo>
                        <a:pt x="29" y="115"/>
                      </a:lnTo>
                      <a:lnTo>
                        <a:pt x="37" y="118"/>
                      </a:lnTo>
                      <a:lnTo>
                        <a:pt x="43" y="120"/>
                      </a:lnTo>
                      <a:lnTo>
                        <a:pt x="46" y="125"/>
                      </a:lnTo>
                      <a:lnTo>
                        <a:pt x="51" y="123"/>
                      </a:lnTo>
                      <a:lnTo>
                        <a:pt x="51" y="118"/>
                      </a:lnTo>
                      <a:lnTo>
                        <a:pt x="62" y="123"/>
                      </a:lnTo>
                      <a:lnTo>
                        <a:pt x="63" y="120"/>
                      </a:lnTo>
                      <a:lnTo>
                        <a:pt x="72" y="121"/>
                      </a:lnTo>
                      <a:lnTo>
                        <a:pt x="74" y="111"/>
                      </a:lnTo>
                      <a:lnTo>
                        <a:pt x="87" y="109"/>
                      </a:lnTo>
                      <a:lnTo>
                        <a:pt x="95" y="108"/>
                      </a:lnTo>
                      <a:lnTo>
                        <a:pt x="95" y="102"/>
                      </a:lnTo>
                      <a:lnTo>
                        <a:pt x="79" y="91"/>
                      </a:lnTo>
                      <a:lnTo>
                        <a:pt x="69" y="88"/>
                      </a:lnTo>
                      <a:lnTo>
                        <a:pt x="70" y="85"/>
                      </a:lnTo>
                      <a:lnTo>
                        <a:pt x="65" y="75"/>
                      </a:lnTo>
                      <a:lnTo>
                        <a:pt x="71" y="68"/>
                      </a:lnTo>
                      <a:lnTo>
                        <a:pt x="81" y="64"/>
                      </a:lnTo>
                      <a:lnTo>
                        <a:pt x="85" y="58"/>
                      </a:lnTo>
                      <a:lnTo>
                        <a:pt x="86" y="53"/>
                      </a:lnTo>
                      <a:lnTo>
                        <a:pt x="93" y="48"/>
                      </a:lnTo>
                      <a:lnTo>
                        <a:pt x="83" y="32"/>
                      </a:lnTo>
                      <a:lnTo>
                        <a:pt x="84" y="23"/>
                      </a:lnTo>
                      <a:lnTo>
                        <a:pt x="87" y="16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0" y="13"/>
                      </a:lnTo>
                      <a:lnTo>
                        <a:pt x="90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47395FF-6638-8283-E1C8-2FCD898E0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5400" y="3497263"/>
                  <a:ext cx="28575" cy="60325"/>
                </a:xfrm>
                <a:custGeom>
                  <a:avLst/>
                  <a:gdLst>
                    <a:gd name="T0" fmla="*/ 15 w 18"/>
                    <a:gd name="T1" fmla="*/ 36 h 38"/>
                    <a:gd name="T2" fmla="*/ 18 w 18"/>
                    <a:gd name="T3" fmla="*/ 22 h 38"/>
                    <a:gd name="T4" fmla="*/ 16 w 18"/>
                    <a:gd name="T5" fmla="*/ 8 h 38"/>
                    <a:gd name="T6" fmla="*/ 9 w 18"/>
                    <a:gd name="T7" fmla="*/ 0 h 38"/>
                    <a:gd name="T8" fmla="*/ 4 w 18"/>
                    <a:gd name="T9" fmla="*/ 3 h 38"/>
                    <a:gd name="T10" fmla="*/ 0 w 18"/>
                    <a:gd name="T11" fmla="*/ 15 h 38"/>
                    <a:gd name="T12" fmla="*/ 3 w 18"/>
                    <a:gd name="T13" fmla="*/ 33 h 38"/>
                    <a:gd name="T14" fmla="*/ 9 w 18"/>
                    <a:gd name="T15" fmla="*/ 38 h 38"/>
                    <a:gd name="T16" fmla="*/ 15 w 18"/>
                    <a:gd name="T17" fmla="*/ 36 h 38"/>
                    <a:gd name="T18" fmla="*/ 15 w 18"/>
                    <a:gd name="T1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38">
                      <a:moveTo>
                        <a:pt x="15" y="36"/>
                      </a:moveTo>
                      <a:lnTo>
                        <a:pt x="18" y="22"/>
                      </a:lnTo>
                      <a:lnTo>
                        <a:pt x="16" y="8"/>
                      </a:lnTo>
                      <a:lnTo>
                        <a:pt x="9" y="0"/>
                      </a:lnTo>
                      <a:lnTo>
                        <a:pt x="4" y="3"/>
                      </a:lnTo>
                      <a:lnTo>
                        <a:pt x="0" y="15"/>
                      </a:lnTo>
                      <a:lnTo>
                        <a:pt x="3" y="33"/>
                      </a:lnTo>
                      <a:lnTo>
                        <a:pt x="9" y="38"/>
                      </a:lnTo>
                      <a:lnTo>
                        <a:pt x="15" y="36"/>
                      </a:lnTo>
                      <a:lnTo>
                        <a:pt x="15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3A7E6C-528F-7130-6E39-2EB4519CA9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51612" y="1595438"/>
                  <a:ext cx="4113212" cy="1333500"/>
                </a:xfrm>
                <a:custGeom>
                  <a:avLst/>
                  <a:gdLst>
                    <a:gd name="T0" fmla="*/ 955 w 2591"/>
                    <a:gd name="T1" fmla="*/ 40 h 840"/>
                    <a:gd name="T2" fmla="*/ 261 w 2591"/>
                    <a:gd name="T3" fmla="*/ 10 h 840"/>
                    <a:gd name="T4" fmla="*/ 999 w 2591"/>
                    <a:gd name="T5" fmla="*/ 29 h 840"/>
                    <a:gd name="T6" fmla="*/ 1046 w 2591"/>
                    <a:gd name="T7" fmla="*/ 80 h 840"/>
                    <a:gd name="T8" fmla="*/ 899 w 2591"/>
                    <a:gd name="T9" fmla="*/ 127 h 840"/>
                    <a:gd name="T10" fmla="*/ 771 w 2591"/>
                    <a:gd name="T11" fmla="*/ 176 h 840"/>
                    <a:gd name="T12" fmla="*/ 798 w 2591"/>
                    <a:gd name="T13" fmla="*/ 236 h 840"/>
                    <a:gd name="T14" fmla="*/ 746 w 2591"/>
                    <a:gd name="T15" fmla="*/ 195 h 840"/>
                    <a:gd name="T16" fmla="*/ 668 w 2591"/>
                    <a:gd name="T17" fmla="*/ 204 h 840"/>
                    <a:gd name="T18" fmla="*/ 586 w 2591"/>
                    <a:gd name="T19" fmla="*/ 224 h 840"/>
                    <a:gd name="T20" fmla="*/ 400 w 2591"/>
                    <a:gd name="T21" fmla="*/ 253 h 840"/>
                    <a:gd name="T22" fmla="*/ 350 w 2591"/>
                    <a:gd name="T23" fmla="*/ 268 h 840"/>
                    <a:gd name="T24" fmla="*/ 250 w 2591"/>
                    <a:gd name="T25" fmla="*/ 328 h 840"/>
                    <a:gd name="T26" fmla="*/ 291 w 2591"/>
                    <a:gd name="T27" fmla="*/ 254 h 840"/>
                    <a:gd name="T28" fmla="*/ 117 w 2591"/>
                    <a:gd name="T29" fmla="*/ 249 h 840"/>
                    <a:gd name="T30" fmla="*/ 121 w 2591"/>
                    <a:gd name="T31" fmla="*/ 400 h 840"/>
                    <a:gd name="T32" fmla="*/ 142 w 2591"/>
                    <a:gd name="T33" fmla="*/ 496 h 840"/>
                    <a:gd name="T34" fmla="*/ 228 w 2591"/>
                    <a:gd name="T35" fmla="*/ 553 h 840"/>
                    <a:gd name="T36" fmla="*/ 240 w 2591"/>
                    <a:gd name="T37" fmla="*/ 584 h 840"/>
                    <a:gd name="T38" fmla="*/ 346 w 2591"/>
                    <a:gd name="T39" fmla="*/ 637 h 840"/>
                    <a:gd name="T40" fmla="*/ 379 w 2591"/>
                    <a:gd name="T41" fmla="*/ 699 h 840"/>
                    <a:gd name="T42" fmla="*/ 430 w 2591"/>
                    <a:gd name="T43" fmla="*/ 789 h 840"/>
                    <a:gd name="T44" fmla="*/ 573 w 2591"/>
                    <a:gd name="T45" fmla="*/ 840 h 840"/>
                    <a:gd name="T46" fmla="*/ 558 w 2591"/>
                    <a:gd name="T47" fmla="*/ 715 h 840"/>
                    <a:gd name="T48" fmla="*/ 567 w 2591"/>
                    <a:gd name="T49" fmla="*/ 597 h 840"/>
                    <a:gd name="T50" fmla="*/ 730 w 2591"/>
                    <a:gd name="T51" fmla="*/ 591 h 840"/>
                    <a:gd name="T52" fmla="*/ 893 w 2591"/>
                    <a:gd name="T53" fmla="*/ 518 h 840"/>
                    <a:gd name="T54" fmla="*/ 1106 w 2591"/>
                    <a:gd name="T55" fmla="*/ 604 h 840"/>
                    <a:gd name="T56" fmla="*/ 1277 w 2591"/>
                    <a:gd name="T57" fmla="*/ 648 h 840"/>
                    <a:gd name="T58" fmla="*/ 1427 w 2591"/>
                    <a:gd name="T59" fmla="*/ 589 h 840"/>
                    <a:gd name="T60" fmla="*/ 1639 w 2591"/>
                    <a:gd name="T61" fmla="*/ 652 h 840"/>
                    <a:gd name="T62" fmla="*/ 1824 w 2591"/>
                    <a:gd name="T63" fmla="*/ 633 h 840"/>
                    <a:gd name="T64" fmla="*/ 1901 w 2591"/>
                    <a:gd name="T65" fmla="*/ 572 h 840"/>
                    <a:gd name="T66" fmla="*/ 2139 w 2591"/>
                    <a:gd name="T67" fmla="*/ 671 h 840"/>
                    <a:gd name="T68" fmla="*/ 2148 w 2591"/>
                    <a:gd name="T69" fmla="*/ 811 h 840"/>
                    <a:gd name="T70" fmla="*/ 2214 w 2591"/>
                    <a:gd name="T71" fmla="*/ 789 h 840"/>
                    <a:gd name="T72" fmla="*/ 2122 w 2591"/>
                    <a:gd name="T73" fmla="*/ 540 h 840"/>
                    <a:gd name="T74" fmla="*/ 2172 w 2591"/>
                    <a:gd name="T75" fmla="*/ 419 h 840"/>
                    <a:gd name="T76" fmla="*/ 2325 w 2591"/>
                    <a:gd name="T77" fmla="*/ 358 h 840"/>
                    <a:gd name="T78" fmla="*/ 2428 w 2591"/>
                    <a:gd name="T79" fmla="*/ 564 h 840"/>
                    <a:gd name="T80" fmla="*/ 2483 w 2591"/>
                    <a:gd name="T81" fmla="*/ 496 h 840"/>
                    <a:gd name="T82" fmla="*/ 2511 w 2591"/>
                    <a:gd name="T83" fmla="*/ 414 h 840"/>
                    <a:gd name="T84" fmla="*/ 2524 w 2591"/>
                    <a:gd name="T85" fmla="*/ 324 h 840"/>
                    <a:gd name="T86" fmla="*/ 2228 w 2591"/>
                    <a:gd name="T87" fmla="*/ 210 h 840"/>
                    <a:gd name="T88" fmla="*/ 2027 w 2591"/>
                    <a:gd name="T89" fmla="*/ 185 h 840"/>
                    <a:gd name="T90" fmla="*/ 1657 w 2591"/>
                    <a:gd name="T91" fmla="*/ 170 h 840"/>
                    <a:gd name="T92" fmla="*/ 1426 w 2591"/>
                    <a:gd name="T93" fmla="*/ 130 h 840"/>
                    <a:gd name="T94" fmla="*/ 1217 w 2591"/>
                    <a:gd name="T95" fmla="*/ 122 h 840"/>
                    <a:gd name="T96" fmla="*/ 1119 w 2591"/>
                    <a:gd name="T97" fmla="*/ 71 h 840"/>
                    <a:gd name="T98" fmla="*/ 588 w 2591"/>
                    <a:gd name="T99" fmla="*/ 71 h 840"/>
                    <a:gd name="T100" fmla="*/ 424 w 2591"/>
                    <a:gd name="T101" fmla="*/ 159 h 840"/>
                    <a:gd name="T102" fmla="*/ 1581 w 2591"/>
                    <a:gd name="T103" fmla="*/ 85 h 840"/>
                    <a:gd name="T104" fmla="*/ 1712 w 2591"/>
                    <a:gd name="T105" fmla="*/ 103 h 840"/>
                    <a:gd name="T106" fmla="*/ 1679 w 2591"/>
                    <a:gd name="T107" fmla="*/ 138 h 840"/>
                    <a:gd name="T108" fmla="*/ 52 w 2591"/>
                    <a:gd name="T109" fmla="*/ 525 h 840"/>
                    <a:gd name="T110" fmla="*/ 2185 w 2591"/>
                    <a:gd name="T111" fmla="*/ 551 h 840"/>
                    <a:gd name="T112" fmla="*/ 2293 w 2591"/>
                    <a:gd name="T113" fmla="*/ 70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91" h="840">
                      <a:moveTo>
                        <a:pt x="981" y="37"/>
                      </a:moveTo>
                      <a:lnTo>
                        <a:pt x="964" y="22"/>
                      </a:lnTo>
                      <a:lnTo>
                        <a:pt x="914" y="7"/>
                      </a:lnTo>
                      <a:lnTo>
                        <a:pt x="878" y="0"/>
                      </a:lnTo>
                      <a:lnTo>
                        <a:pt x="855" y="2"/>
                      </a:lnTo>
                      <a:lnTo>
                        <a:pt x="835" y="14"/>
                      </a:lnTo>
                      <a:lnTo>
                        <a:pt x="857" y="16"/>
                      </a:lnTo>
                      <a:lnTo>
                        <a:pt x="882" y="29"/>
                      </a:lnTo>
                      <a:lnTo>
                        <a:pt x="912" y="35"/>
                      </a:lnTo>
                      <a:lnTo>
                        <a:pt x="955" y="40"/>
                      </a:lnTo>
                      <a:lnTo>
                        <a:pt x="981" y="37"/>
                      </a:lnTo>
                      <a:close/>
                      <a:moveTo>
                        <a:pt x="314" y="10"/>
                      </a:moveTo>
                      <a:lnTo>
                        <a:pt x="317" y="8"/>
                      </a:lnTo>
                      <a:lnTo>
                        <a:pt x="296" y="4"/>
                      </a:lnTo>
                      <a:lnTo>
                        <a:pt x="286" y="7"/>
                      </a:lnTo>
                      <a:lnTo>
                        <a:pt x="281" y="11"/>
                      </a:lnTo>
                      <a:lnTo>
                        <a:pt x="275" y="6"/>
                      </a:lnTo>
                      <a:lnTo>
                        <a:pt x="256" y="7"/>
                      </a:lnTo>
                      <a:lnTo>
                        <a:pt x="232" y="10"/>
                      </a:lnTo>
                      <a:lnTo>
                        <a:pt x="261" y="10"/>
                      </a:lnTo>
                      <a:lnTo>
                        <a:pt x="258" y="14"/>
                      </a:lnTo>
                      <a:lnTo>
                        <a:pt x="273" y="18"/>
                      </a:lnTo>
                      <a:lnTo>
                        <a:pt x="287" y="16"/>
                      </a:lnTo>
                      <a:lnTo>
                        <a:pt x="287" y="14"/>
                      </a:lnTo>
                      <a:lnTo>
                        <a:pt x="299" y="13"/>
                      </a:lnTo>
                      <a:lnTo>
                        <a:pt x="314" y="10"/>
                      </a:lnTo>
                      <a:close/>
                      <a:moveTo>
                        <a:pt x="1062" y="47"/>
                      </a:moveTo>
                      <a:lnTo>
                        <a:pt x="1057" y="41"/>
                      </a:lnTo>
                      <a:lnTo>
                        <a:pt x="1010" y="30"/>
                      </a:lnTo>
                      <a:lnTo>
                        <a:pt x="999" y="29"/>
                      </a:lnTo>
                      <a:lnTo>
                        <a:pt x="991" y="31"/>
                      </a:lnTo>
                      <a:lnTo>
                        <a:pt x="995" y="54"/>
                      </a:lnTo>
                      <a:lnTo>
                        <a:pt x="1062" y="47"/>
                      </a:lnTo>
                      <a:close/>
                      <a:moveTo>
                        <a:pt x="1119" y="71"/>
                      </a:moveTo>
                      <a:lnTo>
                        <a:pt x="1085" y="68"/>
                      </a:lnTo>
                      <a:lnTo>
                        <a:pt x="1098" y="63"/>
                      </a:lnTo>
                      <a:lnTo>
                        <a:pt x="1067" y="57"/>
                      </a:lnTo>
                      <a:lnTo>
                        <a:pt x="1045" y="65"/>
                      </a:lnTo>
                      <a:lnTo>
                        <a:pt x="1041" y="72"/>
                      </a:lnTo>
                      <a:lnTo>
                        <a:pt x="1046" y="80"/>
                      </a:lnTo>
                      <a:lnTo>
                        <a:pt x="1020" y="80"/>
                      </a:lnTo>
                      <a:lnTo>
                        <a:pt x="1001" y="89"/>
                      </a:lnTo>
                      <a:lnTo>
                        <a:pt x="985" y="85"/>
                      </a:lnTo>
                      <a:lnTo>
                        <a:pt x="950" y="87"/>
                      </a:lnTo>
                      <a:lnTo>
                        <a:pt x="951" y="92"/>
                      </a:lnTo>
                      <a:lnTo>
                        <a:pt x="917" y="95"/>
                      </a:lnTo>
                      <a:lnTo>
                        <a:pt x="898" y="104"/>
                      </a:lnTo>
                      <a:lnTo>
                        <a:pt x="883" y="104"/>
                      </a:lnTo>
                      <a:lnTo>
                        <a:pt x="878" y="117"/>
                      </a:lnTo>
                      <a:lnTo>
                        <a:pt x="899" y="127"/>
                      </a:lnTo>
                      <a:lnTo>
                        <a:pt x="870" y="129"/>
                      </a:lnTo>
                      <a:lnTo>
                        <a:pt x="835" y="128"/>
                      </a:lnTo>
                      <a:lnTo>
                        <a:pt x="813" y="132"/>
                      </a:lnTo>
                      <a:lnTo>
                        <a:pt x="831" y="153"/>
                      </a:lnTo>
                      <a:lnTo>
                        <a:pt x="857" y="169"/>
                      </a:lnTo>
                      <a:lnTo>
                        <a:pt x="821" y="157"/>
                      </a:lnTo>
                      <a:lnTo>
                        <a:pt x="792" y="158"/>
                      </a:lnTo>
                      <a:lnTo>
                        <a:pt x="772" y="166"/>
                      </a:lnTo>
                      <a:lnTo>
                        <a:pt x="789" y="180"/>
                      </a:lnTo>
                      <a:lnTo>
                        <a:pt x="771" y="176"/>
                      </a:lnTo>
                      <a:lnTo>
                        <a:pt x="763" y="157"/>
                      </a:lnTo>
                      <a:lnTo>
                        <a:pt x="747" y="147"/>
                      </a:lnTo>
                      <a:lnTo>
                        <a:pt x="740" y="147"/>
                      </a:lnTo>
                      <a:lnTo>
                        <a:pt x="754" y="161"/>
                      </a:lnTo>
                      <a:lnTo>
                        <a:pt x="736" y="174"/>
                      </a:lnTo>
                      <a:lnTo>
                        <a:pt x="767" y="190"/>
                      </a:lnTo>
                      <a:lnTo>
                        <a:pt x="768" y="211"/>
                      </a:lnTo>
                      <a:lnTo>
                        <a:pt x="779" y="221"/>
                      </a:lnTo>
                      <a:lnTo>
                        <a:pt x="797" y="223"/>
                      </a:lnTo>
                      <a:lnTo>
                        <a:pt x="798" y="236"/>
                      </a:lnTo>
                      <a:lnTo>
                        <a:pt x="815" y="248"/>
                      </a:lnTo>
                      <a:lnTo>
                        <a:pt x="807" y="257"/>
                      </a:lnTo>
                      <a:lnTo>
                        <a:pt x="809" y="268"/>
                      </a:lnTo>
                      <a:lnTo>
                        <a:pt x="795" y="272"/>
                      </a:lnTo>
                      <a:lnTo>
                        <a:pt x="793" y="280"/>
                      </a:lnTo>
                      <a:lnTo>
                        <a:pt x="774" y="277"/>
                      </a:lnTo>
                      <a:lnTo>
                        <a:pt x="787" y="248"/>
                      </a:lnTo>
                      <a:lnTo>
                        <a:pt x="785" y="235"/>
                      </a:lnTo>
                      <a:lnTo>
                        <a:pt x="760" y="222"/>
                      </a:lnTo>
                      <a:lnTo>
                        <a:pt x="746" y="195"/>
                      </a:lnTo>
                      <a:lnTo>
                        <a:pt x="732" y="181"/>
                      </a:lnTo>
                      <a:lnTo>
                        <a:pt x="719" y="175"/>
                      </a:lnTo>
                      <a:lnTo>
                        <a:pt x="722" y="159"/>
                      </a:lnTo>
                      <a:lnTo>
                        <a:pt x="711" y="149"/>
                      </a:lnTo>
                      <a:lnTo>
                        <a:pt x="668" y="143"/>
                      </a:lnTo>
                      <a:lnTo>
                        <a:pt x="661" y="147"/>
                      </a:lnTo>
                      <a:lnTo>
                        <a:pt x="663" y="165"/>
                      </a:lnTo>
                      <a:lnTo>
                        <a:pt x="647" y="183"/>
                      </a:lnTo>
                      <a:lnTo>
                        <a:pt x="652" y="188"/>
                      </a:lnTo>
                      <a:lnTo>
                        <a:pt x="668" y="204"/>
                      </a:lnTo>
                      <a:lnTo>
                        <a:pt x="669" y="213"/>
                      </a:lnTo>
                      <a:lnTo>
                        <a:pt x="689" y="215"/>
                      </a:lnTo>
                      <a:lnTo>
                        <a:pt x="692" y="220"/>
                      </a:lnTo>
                      <a:lnTo>
                        <a:pt x="713" y="230"/>
                      </a:lnTo>
                      <a:lnTo>
                        <a:pt x="709" y="240"/>
                      </a:lnTo>
                      <a:lnTo>
                        <a:pt x="640" y="218"/>
                      </a:lnTo>
                      <a:lnTo>
                        <a:pt x="616" y="212"/>
                      </a:lnTo>
                      <a:lnTo>
                        <a:pt x="568" y="206"/>
                      </a:lnTo>
                      <a:lnTo>
                        <a:pt x="564" y="212"/>
                      </a:lnTo>
                      <a:lnTo>
                        <a:pt x="586" y="224"/>
                      </a:lnTo>
                      <a:lnTo>
                        <a:pt x="576" y="237"/>
                      </a:lnTo>
                      <a:lnTo>
                        <a:pt x="552" y="226"/>
                      </a:lnTo>
                      <a:lnTo>
                        <a:pt x="533" y="233"/>
                      </a:lnTo>
                      <a:lnTo>
                        <a:pt x="505" y="234"/>
                      </a:lnTo>
                      <a:lnTo>
                        <a:pt x="497" y="240"/>
                      </a:lnTo>
                      <a:lnTo>
                        <a:pt x="477" y="239"/>
                      </a:lnTo>
                      <a:lnTo>
                        <a:pt x="486" y="226"/>
                      </a:lnTo>
                      <a:lnTo>
                        <a:pt x="474" y="226"/>
                      </a:lnTo>
                      <a:lnTo>
                        <a:pt x="428" y="242"/>
                      </a:lnTo>
                      <a:lnTo>
                        <a:pt x="400" y="253"/>
                      </a:lnTo>
                      <a:lnTo>
                        <a:pt x="401" y="266"/>
                      </a:lnTo>
                      <a:lnTo>
                        <a:pt x="379" y="270"/>
                      </a:lnTo>
                      <a:lnTo>
                        <a:pt x="364" y="263"/>
                      </a:lnTo>
                      <a:lnTo>
                        <a:pt x="360" y="252"/>
                      </a:lnTo>
                      <a:lnTo>
                        <a:pt x="379" y="249"/>
                      </a:lnTo>
                      <a:lnTo>
                        <a:pt x="365" y="238"/>
                      </a:lnTo>
                      <a:lnTo>
                        <a:pt x="319" y="231"/>
                      </a:lnTo>
                      <a:lnTo>
                        <a:pt x="336" y="244"/>
                      </a:lnTo>
                      <a:lnTo>
                        <a:pt x="332" y="255"/>
                      </a:lnTo>
                      <a:lnTo>
                        <a:pt x="350" y="268"/>
                      </a:lnTo>
                      <a:lnTo>
                        <a:pt x="346" y="282"/>
                      </a:lnTo>
                      <a:lnTo>
                        <a:pt x="328" y="275"/>
                      </a:lnTo>
                      <a:lnTo>
                        <a:pt x="314" y="274"/>
                      </a:lnTo>
                      <a:lnTo>
                        <a:pt x="284" y="295"/>
                      </a:lnTo>
                      <a:lnTo>
                        <a:pt x="300" y="310"/>
                      </a:lnTo>
                      <a:lnTo>
                        <a:pt x="287" y="315"/>
                      </a:lnTo>
                      <a:lnTo>
                        <a:pt x="245" y="302"/>
                      </a:lnTo>
                      <a:lnTo>
                        <a:pt x="237" y="310"/>
                      </a:lnTo>
                      <a:lnTo>
                        <a:pt x="250" y="319"/>
                      </a:lnTo>
                      <a:lnTo>
                        <a:pt x="250" y="328"/>
                      </a:lnTo>
                      <a:lnTo>
                        <a:pt x="236" y="324"/>
                      </a:lnTo>
                      <a:lnTo>
                        <a:pt x="214" y="317"/>
                      </a:lnTo>
                      <a:lnTo>
                        <a:pt x="207" y="296"/>
                      </a:lnTo>
                      <a:lnTo>
                        <a:pt x="203" y="285"/>
                      </a:lnTo>
                      <a:lnTo>
                        <a:pt x="173" y="270"/>
                      </a:lnTo>
                      <a:lnTo>
                        <a:pt x="184" y="268"/>
                      </a:lnTo>
                      <a:lnTo>
                        <a:pt x="259" y="283"/>
                      </a:lnTo>
                      <a:lnTo>
                        <a:pt x="283" y="278"/>
                      </a:lnTo>
                      <a:lnTo>
                        <a:pt x="297" y="268"/>
                      </a:lnTo>
                      <a:lnTo>
                        <a:pt x="291" y="254"/>
                      </a:lnTo>
                      <a:lnTo>
                        <a:pt x="276" y="244"/>
                      </a:lnTo>
                      <a:lnTo>
                        <a:pt x="210" y="222"/>
                      </a:lnTo>
                      <a:lnTo>
                        <a:pt x="167" y="216"/>
                      </a:lnTo>
                      <a:lnTo>
                        <a:pt x="138" y="205"/>
                      </a:lnTo>
                      <a:lnTo>
                        <a:pt x="125" y="212"/>
                      </a:lnTo>
                      <a:lnTo>
                        <a:pt x="125" y="212"/>
                      </a:lnTo>
                      <a:lnTo>
                        <a:pt x="101" y="220"/>
                      </a:lnTo>
                      <a:lnTo>
                        <a:pt x="89" y="222"/>
                      </a:lnTo>
                      <a:lnTo>
                        <a:pt x="90" y="235"/>
                      </a:lnTo>
                      <a:lnTo>
                        <a:pt x="117" y="249"/>
                      </a:lnTo>
                      <a:lnTo>
                        <a:pt x="107" y="265"/>
                      </a:lnTo>
                      <a:lnTo>
                        <a:pt x="131" y="288"/>
                      </a:lnTo>
                      <a:lnTo>
                        <a:pt x="125" y="306"/>
                      </a:lnTo>
                      <a:lnTo>
                        <a:pt x="143" y="321"/>
                      </a:lnTo>
                      <a:lnTo>
                        <a:pt x="140" y="335"/>
                      </a:lnTo>
                      <a:lnTo>
                        <a:pt x="167" y="350"/>
                      </a:lnTo>
                      <a:lnTo>
                        <a:pt x="163" y="360"/>
                      </a:lnTo>
                      <a:lnTo>
                        <a:pt x="151" y="373"/>
                      </a:lnTo>
                      <a:lnTo>
                        <a:pt x="121" y="400"/>
                      </a:lnTo>
                      <a:lnTo>
                        <a:pt x="121" y="400"/>
                      </a:lnTo>
                      <a:lnTo>
                        <a:pt x="142" y="410"/>
                      </a:lnTo>
                      <a:lnTo>
                        <a:pt x="125" y="423"/>
                      </a:lnTo>
                      <a:lnTo>
                        <a:pt x="125" y="423"/>
                      </a:lnTo>
                      <a:lnTo>
                        <a:pt x="128" y="426"/>
                      </a:lnTo>
                      <a:lnTo>
                        <a:pt x="118" y="439"/>
                      </a:lnTo>
                      <a:lnTo>
                        <a:pt x="128" y="460"/>
                      </a:lnTo>
                      <a:lnTo>
                        <a:pt x="121" y="466"/>
                      </a:lnTo>
                      <a:lnTo>
                        <a:pt x="131" y="472"/>
                      </a:lnTo>
                      <a:lnTo>
                        <a:pt x="134" y="482"/>
                      </a:lnTo>
                      <a:lnTo>
                        <a:pt x="142" y="496"/>
                      </a:lnTo>
                      <a:lnTo>
                        <a:pt x="161" y="502"/>
                      </a:lnTo>
                      <a:lnTo>
                        <a:pt x="165" y="507"/>
                      </a:lnTo>
                      <a:lnTo>
                        <a:pt x="173" y="504"/>
                      </a:lnTo>
                      <a:lnTo>
                        <a:pt x="192" y="509"/>
                      </a:lnTo>
                      <a:lnTo>
                        <a:pt x="196" y="521"/>
                      </a:lnTo>
                      <a:lnTo>
                        <a:pt x="193" y="526"/>
                      </a:lnTo>
                      <a:lnTo>
                        <a:pt x="207" y="541"/>
                      </a:lnTo>
                      <a:lnTo>
                        <a:pt x="216" y="545"/>
                      </a:lnTo>
                      <a:lnTo>
                        <a:pt x="215" y="549"/>
                      </a:lnTo>
                      <a:lnTo>
                        <a:pt x="228" y="553"/>
                      </a:lnTo>
                      <a:lnTo>
                        <a:pt x="234" y="559"/>
                      </a:lnTo>
                      <a:lnTo>
                        <a:pt x="228" y="564"/>
                      </a:lnTo>
                      <a:lnTo>
                        <a:pt x="214" y="564"/>
                      </a:lnTo>
                      <a:lnTo>
                        <a:pt x="211" y="565"/>
                      </a:lnTo>
                      <a:lnTo>
                        <a:pt x="216" y="573"/>
                      </a:lnTo>
                      <a:lnTo>
                        <a:pt x="224" y="588"/>
                      </a:lnTo>
                      <a:lnTo>
                        <a:pt x="224" y="588"/>
                      </a:lnTo>
                      <a:lnTo>
                        <a:pt x="230" y="588"/>
                      </a:lnTo>
                      <a:lnTo>
                        <a:pt x="234" y="583"/>
                      </a:lnTo>
                      <a:lnTo>
                        <a:pt x="240" y="584"/>
                      </a:lnTo>
                      <a:lnTo>
                        <a:pt x="258" y="582"/>
                      </a:lnTo>
                      <a:lnTo>
                        <a:pt x="272" y="595"/>
                      </a:lnTo>
                      <a:lnTo>
                        <a:pt x="269" y="600"/>
                      </a:lnTo>
                      <a:lnTo>
                        <a:pt x="271" y="606"/>
                      </a:lnTo>
                      <a:lnTo>
                        <a:pt x="286" y="607"/>
                      </a:lnTo>
                      <a:lnTo>
                        <a:pt x="294" y="618"/>
                      </a:lnTo>
                      <a:lnTo>
                        <a:pt x="295" y="622"/>
                      </a:lnTo>
                      <a:lnTo>
                        <a:pt x="319" y="631"/>
                      </a:lnTo>
                      <a:lnTo>
                        <a:pt x="332" y="627"/>
                      </a:lnTo>
                      <a:lnTo>
                        <a:pt x="346" y="637"/>
                      </a:lnTo>
                      <a:lnTo>
                        <a:pt x="356" y="637"/>
                      </a:lnTo>
                      <a:lnTo>
                        <a:pt x="385" y="645"/>
                      </a:lnTo>
                      <a:lnTo>
                        <a:pt x="386" y="651"/>
                      </a:lnTo>
                      <a:lnTo>
                        <a:pt x="382" y="663"/>
                      </a:lnTo>
                      <a:lnTo>
                        <a:pt x="388" y="676"/>
                      </a:lnTo>
                      <a:lnTo>
                        <a:pt x="387" y="684"/>
                      </a:lnTo>
                      <a:lnTo>
                        <a:pt x="370" y="686"/>
                      </a:lnTo>
                      <a:lnTo>
                        <a:pt x="362" y="692"/>
                      </a:lnTo>
                      <a:lnTo>
                        <a:pt x="363" y="703"/>
                      </a:lnTo>
                      <a:lnTo>
                        <a:pt x="379" y="699"/>
                      </a:lnTo>
                      <a:lnTo>
                        <a:pt x="381" y="704"/>
                      </a:lnTo>
                      <a:lnTo>
                        <a:pt x="355" y="714"/>
                      </a:lnTo>
                      <a:lnTo>
                        <a:pt x="367" y="722"/>
                      </a:lnTo>
                      <a:lnTo>
                        <a:pt x="355" y="742"/>
                      </a:lnTo>
                      <a:lnTo>
                        <a:pt x="342" y="746"/>
                      </a:lnTo>
                      <a:lnTo>
                        <a:pt x="361" y="760"/>
                      </a:lnTo>
                      <a:lnTo>
                        <a:pt x="384" y="768"/>
                      </a:lnTo>
                      <a:lnTo>
                        <a:pt x="412" y="788"/>
                      </a:lnTo>
                      <a:lnTo>
                        <a:pt x="413" y="785"/>
                      </a:lnTo>
                      <a:lnTo>
                        <a:pt x="430" y="789"/>
                      </a:lnTo>
                      <a:lnTo>
                        <a:pt x="459" y="792"/>
                      </a:lnTo>
                      <a:lnTo>
                        <a:pt x="487" y="803"/>
                      </a:lnTo>
                      <a:lnTo>
                        <a:pt x="491" y="808"/>
                      </a:lnTo>
                      <a:lnTo>
                        <a:pt x="502" y="804"/>
                      </a:lnTo>
                      <a:lnTo>
                        <a:pt x="521" y="809"/>
                      </a:lnTo>
                      <a:lnTo>
                        <a:pt x="529" y="818"/>
                      </a:lnTo>
                      <a:lnTo>
                        <a:pt x="542" y="823"/>
                      </a:lnTo>
                      <a:lnTo>
                        <a:pt x="548" y="824"/>
                      </a:lnTo>
                      <a:lnTo>
                        <a:pt x="564" y="838"/>
                      </a:lnTo>
                      <a:lnTo>
                        <a:pt x="573" y="840"/>
                      </a:lnTo>
                      <a:lnTo>
                        <a:pt x="575" y="834"/>
                      </a:lnTo>
                      <a:lnTo>
                        <a:pt x="584" y="825"/>
                      </a:lnTo>
                      <a:lnTo>
                        <a:pt x="584" y="825"/>
                      </a:lnTo>
                      <a:lnTo>
                        <a:pt x="557" y="798"/>
                      </a:lnTo>
                      <a:lnTo>
                        <a:pt x="555" y="782"/>
                      </a:lnTo>
                      <a:lnTo>
                        <a:pt x="534" y="761"/>
                      </a:lnTo>
                      <a:lnTo>
                        <a:pt x="547" y="737"/>
                      </a:lnTo>
                      <a:lnTo>
                        <a:pt x="564" y="732"/>
                      </a:lnTo>
                      <a:lnTo>
                        <a:pt x="569" y="718"/>
                      </a:lnTo>
                      <a:lnTo>
                        <a:pt x="558" y="715"/>
                      </a:lnTo>
                      <a:lnTo>
                        <a:pt x="558" y="704"/>
                      </a:lnTo>
                      <a:lnTo>
                        <a:pt x="542" y="688"/>
                      </a:lnTo>
                      <a:lnTo>
                        <a:pt x="528" y="689"/>
                      </a:lnTo>
                      <a:lnTo>
                        <a:pt x="509" y="673"/>
                      </a:lnTo>
                      <a:lnTo>
                        <a:pt x="515" y="655"/>
                      </a:lnTo>
                      <a:lnTo>
                        <a:pt x="509" y="650"/>
                      </a:lnTo>
                      <a:lnTo>
                        <a:pt x="517" y="625"/>
                      </a:lnTo>
                      <a:lnTo>
                        <a:pt x="539" y="638"/>
                      </a:lnTo>
                      <a:lnTo>
                        <a:pt x="537" y="621"/>
                      </a:lnTo>
                      <a:lnTo>
                        <a:pt x="567" y="597"/>
                      </a:lnTo>
                      <a:lnTo>
                        <a:pt x="595" y="596"/>
                      </a:lnTo>
                      <a:lnTo>
                        <a:pt x="639" y="612"/>
                      </a:lnTo>
                      <a:lnTo>
                        <a:pt x="664" y="621"/>
                      </a:lnTo>
                      <a:lnTo>
                        <a:pt x="680" y="612"/>
                      </a:lnTo>
                      <a:lnTo>
                        <a:pt x="708" y="611"/>
                      </a:lnTo>
                      <a:lnTo>
                        <a:pt x="736" y="623"/>
                      </a:lnTo>
                      <a:lnTo>
                        <a:pt x="738" y="616"/>
                      </a:lnTo>
                      <a:lnTo>
                        <a:pt x="764" y="618"/>
                      </a:lnTo>
                      <a:lnTo>
                        <a:pt x="765" y="606"/>
                      </a:lnTo>
                      <a:lnTo>
                        <a:pt x="730" y="591"/>
                      </a:lnTo>
                      <a:lnTo>
                        <a:pt x="743" y="579"/>
                      </a:lnTo>
                      <a:lnTo>
                        <a:pt x="737" y="573"/>
                      </a:lnTo>
                      <a:lnTo>
                        <a:pt x="752" y="567"/>
                      </a:lnTo>
                      <a:lnTo>
                        <a:pt x="734" y="552"/>
                      </a:lnTo>
                      <a:lnTo>
                        <a:pt x="739" y="544"/>
                      </a:lnTo>
                      <a:lnTo>
                        <a:pt x="802" y="536"/>
                      </a:lnTo>
                      <a:lnTo>
                        <a:pt x="808" y="531"/>
                      </a:lnTo>
                      <a:lnTo>
                        <a:pt x="849" y="522"/>
                      </a:lnTo>
                      <a:lnTo>
                        <a:pt x="860" y="513"/>
                      </a:lnTo>
                      <a:lnTo>
                        <a:pt x="893" y="518"/>
                      </a:lnTo>
                      <a:lnTo>
                        <a:pt x="909" y="541"/>
                      </a:lnTo>
                      <a:lnTo>
                        <a:pt x="926" y="535"/>
                      </a:lnTo>
                      <a:lnTo>
                        <a:pt x="952" y="544"/>
                      </a:lnTo>
                      <a:lnTo>
                        <a:pt x="956" y="556"/>
                      </a:lnTo>
                      <a:lnTo>
                        <a:pt x="973" y="554"/>
                      </a:lnTo>
                      <a:lnTo>
                        <a:pt x="1006" y="534"/>
                      </a:lnTo>
                      <a:lnTo>
                        <a:pt x="1004" y="540"/>
                      </a:lnTo>
                      <a:lnTo>
                        <a:pt x="1034" y="558"/>
                      </a:lnTo>
                      <a:lnTo>
                        <a:pt x="1102" y="616"/>
                      </a:lnTo>
                      <a:lnTo>
                        <a:pt x="1106" y="604"/>
                      </a:lnTo>
                      <a:lnTo>
                        <a:pt x="1137" y="617"/>
                      </a:lnTo>
                      <a:lnTo>
                        <a:pt x="1160" y="611"/>
                      </a:lnTo>
                      <a:lnTo>
                        <a:pt x="1173" y="615"/>
                      </a:lnTo>
                      <a:lnTo>
                        <a:pt x="1187" y="629"/>
                      </a:lnTo>
                      <a:lnTo>
                        <a:pt x="1202" y="633"/>
                      </a:lnTo>
                      <a:lnTo>
                        <a:pt x="1215" y="643"/>
                      </a:lnTo>
                      <a:lnTo>
                        <a:pt x="1237" y="639"/>
                      </a:lnTo>
                      <a:lnTo>
                        <a:pt x="1253" y="653"/>
                      </a:lnTo>
                      <a:lnTo>
                        <a:pt x="1259" y="651"/>
                      </a:lnTo>
                      <a:lnTo>
                        <a:pt x="1277" y="648"/>
                      </a:lnTo>
                      <a:lnTo>
                        <a:pt x="1301" y="628"/>
                      </a:lnTo>
                      <a:lnTo>
                        <a:pt x="1324" y="617"/>
                      </a:lnTo>
                      <a:lnTo>
                        <a:pt x="1343" y="624"/>
                      </a:lnTo>
                      <a:lnTo>
                        <a:pt x="1363" y="624"/>
                      </a:lnTo>
                      <a:lnTo>
                        <a:pt x="1380" y="635"/>
                      </a:lnTo>
                      <a:lnTo>
                        <a:pt x="1398" y="636"/>
                      </a:lnTo>
                      <a:lnTo>
                        <a:pt x="1428" y="642"/>
                      </a:lnTo>
                      <a:lnTo>
                        <a:pt x="1438" y="626"/>
                      </a:lnTo>
                      <a:lnTo>
                        <a:pt x="1423" y="612"/>
                      </a:lnTo>
                      <a:lnTo>
                        <a:pt x="1427" y="589"/>
                      </a:lnTo>
                      <a:lnTo>
                        <a:pt x="1453" y="598"/>
                      </a:lnTo>
                      <a:lnTo>
                        <a:pt x="1471" y="601"/>
                      </a:lnTo>
                      <a:lnTo>
                        <a:pt x="1496" y="606"/>
                      </a:lnTo>
                      <a:lnTo>
                        <a:pt x="1510" y="623"/>
                      </a:lnTo>
                      <a:lnTo>
                        <a:pt x="1540" y="634"/>
                      </a:lnTo>
                      <a:lnTo>
                        <a:pt x="1555" y="629"/>
                      </a:lnTo>
                      <a:lnTo>
                        <a:pt x="1577" y="626"/>
                      </a:lnTo>
                      <a:lnTo>
                        <a:pt x="1596" y="629"/>
                      </a:lnTo>
                      <a:lnTo>
                        <a:pt x="1621" y="640"/>
                      </a:lnTo>
                      <a:lnTo>
                        <a:pt x="1639" y="652"/>
                      </a:lnTo>
                      <a:lnTo>
                        <a:pt x="1656" y="652"/>
                      </a:lnTo>
                      <a:lnTo>
                        <a:pt x="1681" y="656"/>
                      </a:lnTo>
                      <a:lnTo>
                        <a:pt x="1694" y="649"/>
                      </a:lnTo>
                      <a:lnTo>
                        <a:pt x="1716" y="646"/>
                      </a:lnTo>
                      <a:lnTo>
                        <a:pt x="1733" y="630"/>
                      </a:lnTo>
                      <a:lnTo>
                        <a:pt x="1746" y="633"/>
                      </a:lnTo>
                      <a:lnTo>
                        <a:pt x="1760" y="640"/>
                      </a:lnTo>
                      <a:lnTo>
                        <a:pt x="1780" y="638"/>
                      </a:lnTo>
                      <a:lnTo>
                        <a:pt x="1807" y="647"/>
                      </a:lnTo>
                      <a:lnTo>
                        <a:pt x="1824" y="633"/>
                      </a:lnTo>
                      <a:lnTo>
                        <a:pt x="1817" y="622"/>
                      </a:lnTo>
                      <a:lnTo>
                        <a:pt x="1817" y="598"/>
                      </a:lnTo>
                      <a:lnTo>
                        <a:pt x="1821" y="591"/>
                      </a:lnTo>
                      <a:lnTo>
                        <a:pt x="1812" y="578"/>
                      </a:lnTo>
                      <a:lnTo>
                        <a:pt x="1798" y="573"/>
                      </a:lnTo>
                      <a:lnTo>
                        <a:pt x="1805" y="562"/>
                      </a:lnTo>
                      <a:lnTo>
                        <a:pt x="1823" y="557"/>
                      </a:lnTo>
                      <a:lnTo>
                        <a:pt x="1847" y="556"/>
                      </a:lnTo>
                      <a:lnTo>
                        <a:pt x="1878" y="564"/>
                      </a:lnTo>
                      <a:lnTo>
                        <a:pt x="1901" y="572"/>
                      </a:lnTo>
                      <a:lnTo>
                        <a:pt x="1929" y="594"/>
                      </a:lnTo>
                      <a:lnTo>
                        <a:pt x="1944" y="605"/>
                      </a:lnTo>
                      <a:lnTo>
                        <a:pt x="1960" y="619"/>
                      </a:lnTo>
                      <a:lnTo>
                        <a:pt x="1983" y="641"/>
                      </a:lnTo>
                      <a:lnTo>
                        <a:pt x="2019" y="648"/>
                      </a:lnTo>
                      <a:lnTo>
                        <a:pt x="2053" y="665"/>
                      </a:lnTo>
                      <a:lnTo>
                        <a:pt x="2075" y="687"/>
                      </a:lnTo>
                      <a:lnTo>
                        <a:pt x="2103" y="687"/>
                      </a:lnTo>
                      <a:lnTo>
                        <a:pt x="2113" y="677"/>
                      </a:lnTo>
                      <a:lnTo>
                        <a:pt x="2139" y="671"/>
                      </a:lnTo>
                      <a:lnTo>
                        <a:pt x="2144" y="691"/>
                      </a:lnTo>
                      <a:lnTo>
                        <a:pt x="2142" y="700"/>
                      </a:lnTo>
                      <a:lnTo>
                        <a:pt x="2153" y="726"/>
                      </a:lnTo>
                      <a:lnTo>
                        <a:pt x="2155" y="748"/>
                      </a:lnTo>
                      <a:lnTo>
                        <a:pt x="2130" y="744"/>
                      </a:lnTo>
                      <a:lnTo>
                        <a:pt x="2118" y="752"/>
                      </a:lnTo>
                      <a:lnTo>
                        <a:pt x="2136" y="772"/>
                      </a:lnTo>
                      <a:lnTo>
                        <a:pt x="2150" y="799"/>
                      </a:lnTo>
                      <a:lnTo>
                        <a:pt x="2141" y="800"/>
                      </a:lnTo>
                      <a:lnTo>
                        <a:pt x="2148" y="811"/>
                      </a:lnTo>
                      <a:lnTo>
                        <a:pt x="2148" y="811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2" y="808"/>
                      </a:lnTo>
                      <a:lnTo>
                        <a:pt x="2167" y="791"/>
                      </a:lnTo>
                      <a:lnTo>
                        <a:pt x="2186" y="803"/>
                      </a:lnTo>
                      <a:lnTo>
                        <a:pt x="2198" y="802"/>
                      </a:lnTo>
                      <a:lnTo>
                        <a:pt x="2214" y="789"/>
                      </a:lnTo>
                      <a:lnTo>
                        <a:pt x="2218" y="775"/>
                      </a:lnTo>
                      <a:lnTo>
                        <a:pt x="2226" y="748"/>
                      </a:lnTo>
                      <a:lnTo>
                        <a:pt x="2233" y="721"/>
                      </a:lnTo>
                      <a:lnTo>
                        <a:pt x="2228" y="705"/>
                      </a:lnTo>
                      <a:lnTo>
                        <a:pt x="2231" y="672"/>
                      </a:lnTo>
                      <a:lnTo>
                        <a:pt x="2213" y="634"/>
                      </a:lnTo>
                      <a:lnTo>
                        <a:pt x="2192" y="607"/>
                      </a:lnTo>
                      <a:lnTo>
                        <a:pt x="2186" y="584"/>
                      </a:lnTo>
                      <a:lnTo>
                        <a:pt x="2170" y="565"/>
                      </a:lnTo>
                      <a:lnTo>
                        <a:pt x="2122" y="540"/>
                      </a:lnTo>
                      <a:lnTo>
                        <a:pt x="2101" y="538"/>
                      </a:lnTo>
                      <a:lnTo>
                        <a:pt x="2100" y="549"/>
                      </a:lnTo>
                      <a:lnTo>
                        <a:pt x="2078" y="545"/>
                      </a:lnTo>
                      <a:lnTo>
                        <a:pt x="2057" y="531"/>
                      </a:lnTo>
                      <a:lnTo>
                        <a:pt x="2027" y="528"/>
                      </a:lnTo>
                      <a:lnTo>
                        <a:pt x="2045" y="476"/>
                      </a:lnTo>
                      <a:lnTo>
                        <a:pt x="2059" y="433"/>
                      </a:lnTo>
                      <a:lnTo>
                        <a:pt x="2107" y="425"/>
                      </a:lnTo>
                      <a:lnTo>
                        <a:pt x="2163" y="429"/>
                      </a:lnTo>
                      <a:lnTo>
                        <a:pt x="2172" y="419"/>
                      </a:lnTo>
                      <a:lnTo>
                        <a:pt x="2201" y="422"/>
                      </a:lnTo>
                      <a:lnTo>
                        <a:pt x="2218" y="438"/>
                      </a:lnTo>
                      <a:lnTo>
                        <a:pt x="2242" y="436"/>
                      </a:lnTo>
                      <a:lnTo>
                        <a:pt x="2273" y="430"/>
                      </a:lnTo>
                      <a:lnTo>
                        <a:pt x="2244" y="417"/>
                      </a:lnTo>
                      <a:lnTo>
                        <a:pt x="2244" y="380"/>
                      </a:lnTo>
                      <a:lnTo>
                        <a:pt x="2278" y="373"/>
                      </a:lnTo>
                      <a:lnTo>
                        <a:pt x="2324" y="399"/>
                      </a:lnTo>
                      <a:lnTo>
                        <a:pt x="2337" y="376"/>
                      </a:lnTo>
                      <a:lnTo>
                        <a:pt x="2325" y="358"/>
                      </a:lnTo>
                      <a:lnTo>
                        <a:pt x="2342" y="356"/>
                      </a:lnTo>
                      <a:lnTo>
                        <a:pt x="2367" y="386"/>
                      </a:lnTo>
                      <a:lnTo>
                        <a:pt x="2358" y="404"/>
                      </a:lnTo>
                      <a:lnTo>
                        <a:pt x="2355" y="426"/>
                      </a:lnTo>
                      <a:lnTo>
                        <a:pt x="2356" y="454"/>
                      </a:lnTo>
                      <a:lnTo>
                        <a:pt x="2335" y="459"/>
                      </a:lnTo>
                      <a:lnTo>
                        <a:pt x="2345" y="469"/>
                      </a:lnTo>
                      <a:lnTo>
                        <a:pt x="2345" y="482"/>
                      </a:lnTo>
                      <a:lnTo>
                        <a:pt x="2369" y="513"/>
                      </a:lnTo>
                      <a:lnTo>
                        <a:pt x="2428" y="564"/>
                      </a:lnTo>
                      <a:lnTo>
                        <a:pt x="2467" y="596"/>
                      </a:lnTo>
                      <a:lnTo>
                        <a:pt x="2489" y="612"/>
                      </a:lnTo>
                      <a:lnTo>
                        <a:pt x="2495" y="592"/>
                      </a:lnTo>
                      <a:lnTo>
                        <a:pt x="2478" y="568"/>
                      </a:lnTo>
                      <a:lnTo>
                        <a:pt x="2499" y="563"/>
                      </a:lnTo>
                      <a:lnTo>
                        <a:pt x="2480" y="536"/>
                      </a:lnTo>
                      <a:lnTo>
                        <a:pt x="2498" y="525"/>
                      </a:lnTo>
                      <a:lnTo>
                        <a:pt x="2481" y="515"/>
                      </a:lnTo>
                      <a:lnTo>
                        <a:pt x="2467" y="496"/>
                      </a:lnTo>
                      <a:lnTo>
                        <a:pt x="2483" y="496"/>
                      </a:lnTo>
                      <a:lnTo>
                        <a:pt x="2450" y="464"/>
                      </a:lnTo>
                      <a:lnTo>
                        <a:pt x="2425" y="459"/>
                      </a:lnTo>
                      <a:lnTo>
                        <a:pt x="2413" y="450"/>
                      </a:lnTo>
                      <a:lnTo>
                        <a:pt x="2410" y="429"/>
                      </a:lnTo>
                      <a:lnTo>
                        <a:pt x="2397" y="414"/>
                      </a:lnTo>
                      <a:lnTo>
                        <a:pt x="2424" y="417"/>
                      </a:lnTo>
                      <a:lnTo>
                        <a:pt x="2429" y="408"/>
                      </a:lnTo>
                      <a:lnTo>
                        <a:pt x="2446" y="416"/>
                      </a:lnTo>
                      <a:lnTo>
                        <a:pt x="2469" y="399"/>
                      </a:lnTo>
                      <a:lnTo>
                        <a:pt x="2511" y="414"/>
                      </a:lnTo>
                      <a:lnTo>
                        <a:pt x="2506" y="404"/>
                      </a:lnTo>
                      <a:lnTo>
                        <a:pt x="2513" y="391"/>
                      </a:lnTo>
                      <a:lnTo>
                        <a:pt x="2519" y="376"/>
                      </a:lnTo>
                      <a:lnTo>
                        <a:pt x="2530" y="373"/>
                      </a:lnTo>
                      <a:lnTo>
                        <a:pt x="2554" y="357"/>
                      </a:lnTo>
                      <a:lnTo>
                        <a:pt x="2591" y="362"/>
                      </a:lnTo>
                      <a:lnTo>
                        <a:pt x="2588" y="356"/>
                      </a:lnTo>
                      <a:lnTo>
                        <a:pt x="2573" y="347"/>
                      </a:lnTo>
                      <a:lnTo>
                        <a:pt x="2558" y="341"/>
                      </a:lnTo>
                      <a:lnTo>
                        <a:pt x="2524" y="324"/>
                      </a:lnTo>
                      <a:lnTo>
                        <a:pt x="2494" y="313"/>
                      </a:lnTo>
                      <a:lnTo>
                        <a:pt x="2517" y="314"/>
                      </a:lnTo>
                      <a:lnTo>
                        <a:pt x="2524" y="305"/>
                      </a:lnTo>
                      <a:lnTo>
                        <a:pt x="2524" y="305"/>
                      </a:lnTo>
                      <a:lnTo>
                        <a:pt x="2401" y="224"/>
                      </a:lnTo>
                      <a:lnTo>
                        <a:pt x="2366" y="214"/>
                      </a:lnTo>
                      <a:lnTo>
                        <a:pt x="2308" y="205"/>
                      </a:lnTo>
                      <a:lnTo>
                        <a:pt x="2278" y="206"/>
                      </a:lnTo>
                      <a:lnTo>
                        <a:pt x="2221" y="201"/>
                      </a:lnTo>
                      <a:lnTo>
                        <a:pt x="2228" y="210"/>
                      </a:lnTo>
                      <a:lnTo>
                        <a:pt x="2259" y="222"/>
                      </a:lnTo>
                      <a:lnTo>
                        <a:pt x="2250" y="229"/>
                      </a:lnTo>
                      <a:lnTo>
                        <a:pt x="2198" y="211"/>
                      </a:lnTo>
                      <a:lnTo>
                        <a:pt x="2172" y="213"/>
                      </a:lnTo>
                      <a:lnTo>
                        <a:pt x="2138" y="209"/>
                      </a:lnTo>
                      <a:lnTo>
                        <a:pt x="2112" y="210"/>
                      </a:lnTo>
                      <a:lnTo>
                        <a:pt x="2097" y="214"/>
                      </a:lnTo>
                      <a:lnTo>
                        <a:pt x="2070" y="208"/>
                      </a:lnTo>
                      <a:lnTo>
                        <a:pt x="2051" y="194"/>
                      </a:lnTo>
                      <a:lnTo>
                        <a:pt x="2027" y="185"/>
                      </a:lnTo>
                      <a:lnTo>
                        <a:pt x="1992" y="183"/>
                      </a:lnTo>
                      <a:lnTo>
                        <a:pt x="1937" y="186"/>
                      </a:lnTo>
                      <a:lnTo>
                        <a:pt x="1877" y="171"/>
                      </a:lnTo>
                      <a:lnTo>
                        <a:pt x="1848" y="160"/>
                      </a:lnTo>
                      <a:lnTo>
                        <a:pt x="1698" y="147"/>
                      </a:lnTo>
                      <a:lnTo>
                        <a:pt x="1691" y="155"/>
                      </a:lnTo>
                      <a:lnTo>
                        <a:pt x="1725" y="173"/>
                      </a:lnTo>
                      <a:lnTo>
                        <a:pt x="1697" y="170"/>
                      </a:lnTo>
                      <a:lnTo>
                        <a:pt x="1693" y="176"/>
                      </a:lnTo>
                      <a:lnTo>
                        <a:pt x="1657" y="170"/>
                      </a:lnTo>
                      <a:lnTo>
                        <a:pt x="1638" y="175"/>
                      </a:lnTo>
                      <a:lnTo>
                        <a:pt x="1604" y="167"/>
                      </a:lnTo>
                      <a:lnTo>
                        <a:pt x="1615" y="187"/>
                      </a:lnTo>
                      <a:lnTo>
                        <a:pt x="1581" y="179"/>
                      </a:lnTo>
                      <a:lnTo>
                        <a:pt x="1544" y="164"/>
                      </a:lnTo>
                      <a:lnTo>
                        <a:pt x="1543" y="155"/>
                      </a:lnTo>
                      <a:lnTo>
                        <a:pt x="1521" y="143"/>
                      </a:lnTo>
                      <a:lnTo>
                        <a:pt x="1484" y="134"/>
                      </a:lnTo>
                      <a:lnTo>
                        <a:pt x="1461" y="134"/>
                      </a:lnTo>
                      <a:lnTo>
                        <a:pt x="1426" y="130"/>
                      </a:lnTo>
                      <a:lnTo>
                        <a:pt x="1444" y="145"/>
                      </a:lnTo>
                      <a:lnTo>
                        <a:pt x="1380" y="141"/>
                      </a:lnTo>
                      <a:lnTo>
                        <a:pt x="1365" y="133"/>
                      </a:lnTo>
                      <a:lnTo>
                        <a:pt x="1315" y="130"/>
                      </a:lnTo>
                      <a:lnTo>
                        <a:pt x="1296" y="133"/>
                      </a:lnTo>
                      <a:lnTo>
                        <a:pt x="1296" y="138"/>
                      </a:lnTo>
                      <a:lnTo>
                        <a:pt x="1273" y="126"/>
                      </a:lnTo>
                      <a:lnTo>
                        <a:pt x="1265" y="129"/>
                      </a:lnTo>
                      <a:lnTo>
                        <a:pt x="1238" y="125"/>
                      </a:lnTo>
                      <a:lnTo>
                        <a:pt x="1217" y="122"/>
                      </a:lnTo>
                      <a:lnTo>
                        <a:pt x="1221" y="116"/>
                      </a:lnTo>
                      <a:lnTo>
                        <a:pt x="1246" y="106"/>
                      </a:lnTo>
                      <a:lnTo>
                        <a:pt x="1255" y="100"/>
                      </a:lnTo>
                      <a:lnTo>
                        <a:pt x="1245" y="91"/>
                      </a:lnTo>
                      <a:lnTo>
                        <a:pt x="1225" y="84"/>
                      </a:lnTo>
                      <a:lnTo>
                        <a:pt x="1182" y="75"/>
                      </a:lnTo>
                      <a:lnTo>
                        <a:pt x="1142" y="75"/>
                      </a:lnTo>
                      <a:lnTo>
                        <a:pt x="1135" y="80"/>
                      </a:lnTo>
                      <a:lnTo>
                        <a:pt x="1119" y="71"/>
                      </a:lnTo>
                      <a:lnTo>
                        <a:pt x="1119" y="71"/>
                      </a:lnTo>
                      <a:close/>
                      <a:moveTo>
                        <a:pt x="513" y="188"/>
                      </a:moveTo>
                      <a:lnTo>
                        <a:pt x="477" y="172"/>
                      </a:lnTo>
                      <a:lnTo>
                        <a:pt x="465" y="156"/>
                      </a:lnTo>
                      <a:lnTo>
                        <a:pt x="478" y="138"/>
                      </a:lnTo>
                      <a:lnTo>
                        <a:pt x="488" y="119"/>
                      </a:lnTo>
                      <a:lnTo>
                        <a:pt x="520" y="102"/>
                      </a:lnTo>
                      <a:lnTo>
                        <a:pt x="556" y="93"/>
                      </a:lnTo>
                      <a:lnTo>
                        <a:pt x="599" y="84"/>
                      </a:lnTo>
                      <a:lnTo>
                        <a:pt x="604" y="78"/>
                      </a:lnTo>
                      <a:lnTo>
                        <a:pt x="588" y="71"/>
                      </a:lnTo>
                      <a:lnTo>
                        <a:pt x="564" y="73"/>
                      </a:lnTo>
                      <a:lnTo>
                        <a:pt x="545" y="80"/>
                      </a:lnTo>
                      <a:lnTo>
                        <a:pt x="501" y="84"/>
                      </a:lnTo>
                      <a:lnTo>
                        <a:pt x="464" y="95"/>
                      </a:lnTo>
                      <a:lnTo>
                        <a:pt x="439" y="105"/>
                      </a:lnTo>
                      <a:lnTo>
                        <a:pt x="448" y="113"/>
                      </a:lnTo>
                      <a:lnTo>
                        <a:pt x="423" y="130"/>
                      </a:lnTo>
                      <a:lnTo>
                        <a:pt x="438" y="132"/>
                      </a:lnTo>
                      <a:lnTo>
                        <a:pt x="417" y="149"/>
                      </a:lnTo>
                      <a:lnTo>
                        <a:pt x="424" y="159"/>
                      </a:lnTo>
                      <a:lnTo>
                        <a:pt x="411" y="163"/>
                      </a:lnTo>
                      <a:lnTo>
                        <a:pt x="418" y="173"/>
                      </a:lnTo>
                      <a:lnTo>
                        <a:pt x="447" y="179"/>
                      </a:lnTo>
                      <a:lnTo>
                        <a:pt x="455" y="187"/>
                      </a:lnTo>
                      <a:lnTo>
                        <a:pt x="506" y="190"/>
                      </a:lnTo>
                      <a:lnTo>
                        <a:pt x="513" y="188"/>
                      </a:lnTo>
                      <a:lnTo>
                        <a:pt x="513" y="188"/>
                      </a:lnTo>
                      <a:close/>
                      <a:moveTo>
                        <a:pt x="1686" y="97"/>
                      </a:moveTo>
                      <a:lnTo>
                        <a:pt x="1620" y="86"/>
                      </a:lnTo>
                      <a:lnTo>
                        <a:pt x="1581" y="85"/>
                      </a:lnTo>
                      <a:lnTo>
                        <a:pt x="1568" y="89"/>
                      </a:lnTo>
                      <a:lnTo>
                        <a:pt x="1581" y="102"/>
                      </a:lnTo>
                      <a:lnTo>
                        <a:pt x="1628" y="113"/>
                      </a:lnTo>
                      <a:lnTo>
                        <a:pt x="1645" y="110"/>
                      </a:lnTo>
                      <a:lnTo>
                        <a:pt x="1697" y="110"/>
                      </a:lnTo>
                      <a:lnTo>
                        <a:pt x="1686" y="97"/>
                      </a:lnTo>
                      <a:close/>
                      <a:moveTo>
                        <a:pt x="1780" y="105"/>
                      </a:moveTo>
                      <a:lnTo>
                        <a:pt x="1736" y="100"/>
                      </a:lnTo>
                      <a:lnTo>
                        <a:pt x="1707" y="98"/>
                      </a:lnTo>
                      <a:lnTo>
                        <a:pt x="1712" y="103"/>
                      </a:lnTo>
                      <a:lnTo>
                        <a:pt x="1751" y="111"/>
                      </a:lnTo>
                      <a:lnTo>
                        <a:pt x="1777" y="113"/>
                      </a:lnTo>
                      <a:lnTo>
                        <a:pt x="1780" y="105"/>
                      </a:lnTo>
                      <a:lnTo>
                        <a:pt x="1780" y="105"/>
                      </a:lnTo>
                      <a:close/>
                      <a:moveTo>
                        <a:pt x="1734" y="141"/>
                      </a:moveTo>
                      <a:lnTo>
                        <a:pt x="1724" y="135"/>
                      </a:lnTo>
                      <a:lnTo>
                        <a:pt x="1693" y="128"/>
                      </a:lnTo>
                      <a:lnTo>
                        <a:pt x="1679" y="130"/>
                      </a:lnTo>
                      <a:lnTo>
                        <a:pt x="1675" y="138"/>
                      </a:lnTo>
                      <a:lnTo>
                        <a:pt x="1679" y="138"/>
                      </a:lnTo>
                      <a:lnTo>
                        <a:pt x="1712" y="141"/>
                      </a:lnTo>
                      <a:lnTo>
                        <a:pt x="1734" y="141"/>
                      </a:lnTo>
                      <a:close/>
                      <a:moveTo>
                        <a:pt x="2341" y="186"/>
                      </a:moveTo>
                      <a:lnTo>
                        <a:pt x="2319" y="173"/>
                      </a:lnTo>
                      <a:lnTo>
                        <a:pt x="2313" y="181"/>
                      </a:lnTo>
                      <a:lnTo>
                        <a:pt x="2327" y="187"/>
                      </a:lnTo>
                      <a:lnTo>
                        <a:pt x="2341" y="186"/>
                      </a:lnTo>
                      <a:close/>
                      <a:moveTo>
                        <a:pt x="54" y="537"/>
                      </a:moveTo>
                      <a:lnTo>
                        <a:pt x="52" y="532"/>
                      </a:lnTo>
                      <a:lnTo>
                        <a:pt x="52" y="525"/>
                      </a:lnTo>
                      <a:lnTo>
                        <a:pt x="45" y="521"/>
                      </a:lnTo>
                      <a:lnTo>
                        <a:pt x="26" y="518"/>
                      </a:lnTo>
                      <a:lnTo>
                        <a:pt x="2" y="525"/>
                      </a:lnTo>
                      <a:lnTo>
                        <a:pt x="0" y="535"/>
                      </a:lnTo>
                      <a:lnTo>
                        <a:pt x="21" y="537"/>
                      </a:lnTo>
                      <a:lnTo>
                        <a:pt x="54" y="537"/>
                      </a:lnTo>
                      <a:close/>
                      <a:moveTo>
                        <a:pt x="2256" y="619"/>
                      </a:moveTo>
                      <a:lnTo>
                        <a:pt x="2229" y="595"/>
                      </a:lnTo>
                      <a:lnTo>
                        <a:pt x="2211" y="573"/>
                      </a:lnTo>
                      <a:lnTo>
                        <a:pt x="2185" y="551"/>
                      </a:lnTo>
                      <a:lnTo>
                        <a:pt x="2167" y="536"/>
                      </a:lnTo>
                      <a:lnTo>
                        <a:pt x="2162" y="539"/>
                      </a:lnTo>
                      <a:lnTo>
                        <a:pt x="2178" y="549"/>
                      </a:lnTo>
                      <a:lnTo>
                        <a:pt x="2172" y="560"/>
                      </a:lnTo>
                      <a:lnTo>
                        <a:pt x="2197" y="592"/>
                      </a:lnTo>
                      <a:lnTo>
                        <a:pt x="2226" y="614"/>
                      </a:lnTo>
                      <a:lnTo>
                        <a:pt x="2250" y="645"/>
                      </a:lnTo>
                      <a:lnTo>
                        <a:pt x="2258" y="662"/>
                      </a:lnTo>
                      <a:lnTo>
                        <a:pt x="2279" y="687"/>
                      </a:lnTo>
                      <a:lnTo>
                        <a:pt x="2293" y="709"/>
                      </a:lnTo>
                      <a:lnTo>
                        <a:pt x="2311" y="729"/>
                      </a:lnTo>
                      <a:lnTo>
                        <a:pt x="2310" y="711"/>
                      </a:lnTo>
                      <a:lnTo>
                        <a:pt x="2334" y="725"/>
                      </a:lnTo>
                      <a:lnTo>
                        <a:pt x="2323" y="709"/>
                      </a:lnTo>
                      <a:lnTo>
                        <a:pt x="2287" y="685"/>
                      </a:lnTo>
                      <a:lnTo>
                        <a:pt x="2274" y="651"/>
                      </a:lnTo>
                      <a:lnTo>
                        <a:pt x="2307" y="659"/>
                      </a:lnTo>
                      <a:lnTo>
                        <a:pt x="2256" y="619"/>
                      </a:lnTo>
                      <a:lnTo>
                        <a:pt x="2256" y="61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6C14BAA-D3AE-AC69-C036-EC8FCCAE0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5175" y="3270251"/>
                  <a:ext cx="701675" cy="596900"/>
                </a:xfrm>
                <a:custGeom>
                  <a:avLst/>
                  <a:gdLst>
                    <a:gd name="T0" fmla="*/ 201 w 442"/>
                    <a:gd name="T1" fmla="*/ 71 h 376"/>
                    <a:gd name="T2" fmla="*/ 107 w 442"/>
                    <a:gd name="T3" fmla="*/ 6 h 376"/>
                    <a:gd name="T4" fmla="*/ 79 w 442"/>
                    <a:gd name="T5" fmla="*/ 3 h 376"/>
                    <a:gd name="T6" fmla="*/ 63 w 442"/>
                    <a:gd name="T7" fmla="*/ 39 h 376"/>
                    <a:gd name="T8" fmla="*/ 54 w 442"/>
                    <a:gd name="T9" fmla="*/ 51 h 376"/>
                    <a:gd name="T10" fmla="*/ 35 w 442"/>
                    <a:gd name="T11" fmla="*/ 63 h 376"/>
                    <a:gd name="T12" fmla="*/ 4 w 442"/>
                    <a:gd name="T13" fmla="*/ 67 h 376"/>
                    <a:gd name="T14" fmla="*/ 2 w 442"/>
                    <a:gd name="T15" fmla="*/ 84 h 376"/>
                    <a:gd name="T16" fmla="*/ 10 w 442"/>
                    <a:gd name="T17" fmla="*/ 97 h 376"/>
                    <a:gd name="T18" fmla="*/ 36 w 442"/>
                    <a:gd name="T19" fmla="*/ 132 h 376"/>
                    <a:gd name="T20" fmla="*/ 52 w 442"/>
                    <a:gd name="T21" fmla="*/ 156 h 376"/>
                    <a:gd name="T22" fmla="*/ 58 w 442"/>
                    <a:gd name="T23" fmla="*/ 173 h 376"/>
                    <a:gd name="T24" fmla="*/ 76 w 442"/>
                    <a:gd name="T25" fmla="*/ 192 h 376"/>
                    <a:gd name="T26" fmla="*/ 100 w 442"/>
                    <a:gd name="T27" fmla="*/ 227 h 376"/>
                    <a:gd name="T28" fmla="*/ 103 w 442"/>
                    <a:gd name="T29" fmla="*/ 258 h 376"/>
                    <a:gd name="T30" fmla="*/ 128 w 442"/>
                    <a:gd name="T31" fmla="*/ 284 h 376"/>
                    <a:gd name="T32" fmla="*/ 150 w 442"/>
                    <a:gd name="T33" fmla="*/ 321 h 376"/>
                    <a:gd name="T34" fmla="*/ 173 w 442"/>
                    <a:gd name="T35" fmla="*/ 349 h 376"/>
                    <a:gd name="T36" fmla="*/ 183 w 442"/>
                    <a:gd name="T37" fmla="*/ 366 h 376"/>
                    <a:gd name="T38" fmla="*/ 194 w 442"/>
                    <a:gd name="T39" fmla="*/ 367 h 376"/>
                    <a:gd name="T40" fmla="*/ 196 w 442"/>
                    <a:gd name="T41" fmla="*/ 346 h 376"/>
                    <a:gd name="T42" fmla="*/ 211 w 442"/>
                    <a:gd name="T43" fmla="*/ 351 h 376"/>
                    <a:gd name="T44" fmla="*/ 239 w 442"/>
                    <a:gd name="T45" fmla="*/ 353 h 376"/>
                    <a:gd name="T46" fmla="*/ 267 w 442"/>
                    <a:gd name="T47" fmla="*/ 353 h 376"/>
                    <a:gd name="T48" fmla="*/ 282 w 442"/>
                    <a:gd name="T49" fmla="*/ 357 h 376"/>
                    <a:gd name="T50" fmla="*/ 313 w 442"/>
                    <a:gd name="T51" fmla="*/ 322 h 376"/>
                    <a:gd name="T52" fmla="*/ 432 w 442"/>
                    <a:gd name="T53" fmla="*/ 289 h 376"/>
                    <a:gd name="T54" fmla="*/ 431 w 442"/>
                    <a:gd name="T55" fmla="*/ 225 h 376"/>
                    <a:gd name="T56" fmla="*/ 365 w 442"/>
                    <a:gd name="T57" fmla="*/ 217 h 376"/>
                    <a:gd name="T58" fmla="*/ 353 w 442"/>
                    <a:gd name="T59" fmla="*/ 188 h 376"/>
                    <a:gd name="T60" fmla="*/ 343 w 442"/>
                    <a:gd name="T61" fmla="*/ 181 h 376"/>
                    <a:gd name="T62" fmla="*/ 333 w 442"/>
                    <a:gd name="T63" fmla="*/ 170 h 376"/>
                    <a:gd name="T64" fmla="*/ 323 w 442"/>
                    <a:gd name="T65" fmla="*/ 156 h 376"/>
                    <a:gd name="T66" fmla="*/ 321 w 442"/>
                    <a:gd name="T67" fmla="*/ 140 h 376"/>
                    <a:gd name="T68" fmla="*/ 304 w 442"/>
                    <a:gd name="T69" fmla="*/ 120 h 376"/>
                    <a:gd name="T70" fmla="*/ 288 w 442"/>
                    <a:gd name="T71" fmla="*/ 106 h 376"/>
                    <a:gd name="T72" fmla="*/ 264 w 442"/>
                    <a:gd name="T73" fmla="*/ 86 h 376"/>
                    <a:gd name="T74" fmla="*/ 240 w 442"/>
                    <a:gd name="T75" fmla="*/ 72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42" h="376">
                      <a:moveTo>
                        <a:pt x="240" y="72"/>
                      </a:moveTo>
                      <a:lnTo>
                        <a:pt x="201" y="71"/>
                      </a:lnTo>
                      <a:lnTo>
                        <a:pt x="139" y="23"/>
                      </a:lnTo>
                      <a:lnTo>
                        <a:pt x="107" y="6"/>
                      </a:lnTo>
                      <a:lnTo>
                        <a:pt x="82" y="0"/>
                      </a:lnTo>
                      <a:lnTo>
                        <a:pt x="79" y="3"/>
                      </a:lnTo>
                      <a:lnTo>
                        <a:pt x="40" y="15"/>
                      </a:lnTo>
                      <a:lnTo>
                        <a:pt x="63" y="39"/>
                      </a:lnTo>
                      <a:lnTo>
                        <a:pt x="57" y="43"/>
                      </a:lnTo>
                      <a:lnTo>
                        <a:pt x="54" y="51"/>
                      </a:lnTo>
                      <a:lnTo>
                        <a:pt x="39" y="54"/>
                      </a:lnTo>
                      <a:lnTo>
                        <a:pt x="35" y="63"/>
                      </a:lnTo>
                      <a:lnTo>
                        <a:pt x="27" y="71"/>
                      </a:lnTo>
                      <a:lnTo>
                        <a:pt x="4" y="67"/>
                      </a:lnTo>
                      <a:lnTo>
                        <a:pt x="2" y="76"/>
                      </a:lnTo>
                      <a:lnTo>
                        <a:pt x="2" y="84"/>
                      </a:lnTo>
                      <a:lnTo>
                        <a:pt x="0" y="97"/>
                      </a:lnTo>
                      <a:lnTo>
                        <a:pt x="10" y="97"/>
                      </a:lnTo>
                      <a:lnTo>
                        <a:pt x="22" y="114"/>
                      </a:lnTo>
                      <a:lnTo>
                        <a:pt x="36" y="132"/>
                      </a:lnTo>
                      <a:lnTo>
                        <a:pt x="45" y="150"/>
                      </a:lnTo>
                      <a:lnTo>
                        <a:pt x="52" y="156"/>
                      </a:lnTo>
                      <a:lnTo>
                        <a:pt x="58" y="168"/>
                      </a:lnTo>
                      <a:lnTo>
                        <a:pt x="58" y="173"/>
                      </a:lnTo>
                      <a:lnTo>
                        <a:pt x="65" y="187"/>
                      </a:lnTo>
                      <a:lnTo>
                        <a:pt x="76" y="192"/>
                      </a:lnTo>
                      <a:lnTo>
                        <a:pt x="86" y="201"/>
                      </a:lnTo>
                      <a:lnTo>
                        <a:pt x="100" y="227"/>
                      </a:lnTo>
                      <a:lnTo>
                        <a:pt x="100" y="241"/>
                      </a:lnTo>
                      <a:lnTo>
                        <a:pt x="103" y="258"/>
                      </a:lnTo>
                      <a:lnTo>
                        <a:pt x="118" y="281"/>
                      </a:lnTo>
                      <a:lnTo>
                        <a:pt x="128" y="284"/>
                      </a:lnTo>
                      <a:lnTo>
                        <a:pt x="143" y="301"/>
                      </a:lnTo>
                      <a:lnTo>
                        <a:pt x="150" y="321"/>
                      </a:lnTo>
                      <a:lnTo>
                        <a:pt x="162" y="340"/>
                      </a:lnTo>
                      <a:lnTo>
                        <a:pt x="173" y="349"/>
                      </a:lnTo>
                      <a:lnTo>
                        <a:pt x="175" y="358"/>
                      </a:lnTo>
                      <a:lnTo>
                        <a:pt x="183" y="366"/>
                      </a:lnTo>
                      <a:lnTo>
                        <a:pt x="185" y="376"/>
                      </a:lnTo>
                      <a:lnTo>
                        <a:pt x="194" y="367"/>
                      </a:lnTo>
                      <a:lnTo>
                        <a:pt x="192" y="358"/>
                      </a:lnTo>
                      <a:lnTo>
                        <a:pt x="196" y="346"/>
                      </a:lnTo>
                      <a:lnTo>
                        <a:pt x="205" y="353"/>
                      </a:lnTo>
                      <a:lnTo>
                        <a:pt x="211" y="351"/>
                      </a:lnTo>
                      <a:lnTo>
                        <a:pt x="235" y="350"/>
                      </a:lnTo>
                      <a:lnTo>
                        <a:pt x="239" y="353"/>
                      </a:lnTo>
                      <a:lnTo>
                        <a:pt x="258" y="354"/>
                      </a:lnTo>
                      <a:lnTo>
                        <a:pt x="267" y="353"/>
                      </a:lnTo>
                      <a:lnTo>
                        <a:pt x="272" y="361"/>
                      </a:lnTo>
                      <a:lnTo>
                        <a:pt x="282" y="357"/>
                      </a:lnTo>
                      <a:lnTo>
                        <a:pt x="295" y="332"/>
                      </a:lnTo>
                      <a:lnTo>
                        <a:pt x="313" y="322"/>
                      </a:lnTo>
                      <a:lnTo>
                        <a:pt x="372" y="312"/>
                      </a:lnTo>
                      <a:lnTo>
                        <a:pt x="432" y="289"/>
                      </a:lnTo>
                      <a:lnTo>
                        <a:pt x="442" y="241"/>
                      </a:lnTo>
                      <a:lnTo>
                        <a:pt x="431" y="225"/>
                      </a:lnTo>
                      <a:lnTo>
                        <a:pt x="427" y="229"/>
                      </a:lnTo>
                      <a:lnTo>
                        <a:pt x="365" y="217"/>
                      </a:lnTo>
                      <a:lnTo>
                        <a:pt x="354" y="194"/>
                      </a:lnTo>
                      <a:lnTo>
                        <a:pt x="353" y="188"/>
                      </a:lnTo>
                      <a:lnTo>
                        <a:pt x="349" y="179"/>
                      </a:lnTo>
                      <a:lnTo>
                        <a:pt x="343" y="181"/>
                      </a:lnTo>
                      <a:lnTo>
                        <a:pt x="337" y="176"/>
                      </a:lnTo>
                      <a:lnTo>
                        <a:pt x="333" y="170"/>
                      </a:lnTo>
                      <a:lnTo>
                        <a:pt x="329" y="162"/>
                      </a:lnTo>
                      <a:lnTo>
                        <a:pt x="323" y="156"/>
                      </a:lnTo>
                      <a:lnTo>
                        <a:pt x="319" y="147"/>
                      </a:lnTo>
                      <a:lnTo>
                        <a:pt x="321" y="140"/>
                      </a:lnTo>
                      <a:lnTo>
                        <a:pt x="319" y="129"/>
                      </a:lnTo>
                      <a:lnTo>
                        <a:pt x="304" y="120"/>
                      </a:lnTo>
                      <a:lnTo>
                        <a:pt x="299" y="112"/>
                      </a:lnTo>
                      <a:lnTo>
                        <a:pt x="288" y="106"/>
                      </a:lnTo>
                      <a:lnTo>
                        <a:pt x="278" y="86"/>
                      </a:lnTo>
                      <a:lnTo>
                        <a:pt x="264" y="86"/>
                      </a:lnTo>
                      <a:lnTo>
                        <a:pt x="257" y="74"/>
                      </a:lnTo>
                      <a:lnTo>
                        <a:pt x="240" y="72"/>
                      </a:lnTo>
                      <a:lnTo>
                        <a:pt x="240" y="7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10E42FB-3657-45AC-D5B4-B7BCDA986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6287" y="3076576"/>
                  <a:ext cx="192087" cy="187325"/>
                </a:xfrm>
                <a:custGeom>
                  <a:avLst/>
                  <a:gdLst>
                    <a:gd name="T0" fmla="*/ 64 w 121"/>
                    <a:gd name="T1" fmla="*/ 94 h 118"/>
                    <a:gd name="T2" fmla="*/ 105 w 121"/>
                    <a:gd name="T3" fmla="*/ 68 h 118"/>
                    <a:gd name="T4" fmla="*/ 108 w 121"/>
                    <a:gd name="T5" fmla="*/ 39 h 118"/>
                    <a:gd name="T6" fmla="*/ 104 w 121"/>
                    <a:gd name="T7" fmla="*/ 22 h 118"/>
                    <a:gd name="T8" fmla="*/ 114 w 121"/>
                    <a:gd name="T9" fmla="*/ 15 h 118"/>
                    <a:gd name="T10" fmla="*/ 121 w 121"/>
                    <a:gd name="T11" fmla="*/ 0 h 118"/>
                    <a:gd name="T12" fmla="*/ 99 w 121"/>
                    <a:gd name="T13" fmla="*/ 4 h 118"/>
                    <a:gd name="T14" fmla="*/ 89 w 121"/>
                    <a:gd name="T15" fmla="*/ 4 h 118"/>
                    <a:gd name="T16" fmla="*/ 67 w 121"/>
                    <a:gd name="T17" fmla="*/ 13 h 118"/>
                    <a:gd name="T18" fmla="*/ 51 w 121"/>
                    <a:gd name="T19" fmla="*/ 13 h 118"/>
                    <a:gd name="T20" fmla="*/ 40 w 121"/>
                    <a:gd name="T21" fmla="*/ 9 h 118"/>
                    <a:gd name="T22" fmla="*/ 20 w 121"/>
                    <a:gd name="T23" fmla="*/ 15 h 118"/>
                    <a:gd name="T24" fmla="*/ 13 w 121"/>
                    <a:gd name="T25" fmla="*/ 11 h 118"/>
                    <a:gd name="T26" fmla="*/ 13 w 121"/>
                    <a:gd name="T27" fmla="*/ 24 h 118"/>
                    <a:gd name="T28" fmla="*/ 8 w 121"/>
                    <a:gd name="T29" fmla="*/ 29 h 118"/>
                    <a:gd name="T30" fmla="*/ 4 w 121"/>
                    <a:gd name="T31" fmla="*/ 35 h 118"/>
                    <a:gd name="T32" fmla="*/ 0 w 121"/>
                    <a:gd name="T33" fmla="*/ 44 h 118"/>
                    <a:gd name="T34" fmla="*/ 5 w 121"/>
                    <a:gd name="T35" fmla="*/ 63 h 118"/>
                    <a:gd name="T36" fmla="*/ 13 w 121"/>
                    <a:gd name="T37" fmla="*/ 64 h 118"/>
                    <a:gd name="T38" fmla="*/ 18 w 121"/>
                    <a:gd name="T39" fmla="*/ 73 h 118"/>
                    <a:gd name="T40" fmla="*/ 8 w 121"/>
                    <a:gd name="T41" fmla="*/ 82 h 118"/>
                    <a:gd name="T42" fmla="*/ 5 w 121"/>
                    <a:gd name="T43" fmla="*/ 95 h 118"/>
                    <a:gd name="T44" fmla="*/ 6 w 121"/>
                    <a:gd name="T45" fmla="*/ 105 h 118"/>
                    <a:gd name="T46" fmla="*/ 4 w 121"/>
                    <a:gd name="T47" fmla="*/ 109 h 118"/>
                    <a:gd name="T48" fmla="*/ 4 w 121"/>
                    <a:gd name="T49" fmla="*/ 109 h 118"/>
                    <a:gd name="T50" fmla="*/ 28 w 121"/>
                    <a:gd name="T51" fmla="*/ 118 h 118"/>
                    <a:gd name="T52" fmla="*/ 64 w 121"/>
                    <a:gd name="T53" fmla="*/ 94 h 118"/>
                    <a:gd name="T54" fmla="*/ 64 w 121"/>
                    <a:gd name="T55" fmla="*/ 9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1" h="118">
                      <a:moveTo>
                        <a:pt x="64" y="94"/>
                      </a:moveTo>
                      <a:lnTo>
                        <a:pt x="105" y="68"/>
                      </a:lnTo>
                      <a:lnTo>
                        <a:pt x="108" y="39"/>
                      </a:lnTo>
                      <a:lnTo>
                        <a:pt x="104" y="22"/>
                      </a:lnTo>
                      <a:lnTo>
                        <a:pt x="114" y="15"/>
                      </a:lnTo>
                      <a:lnTo>
                        <a:pt x="121" y="0"/>
                      </a:lnTo>
                      <a:lnTo>
                        <a:pt x="99" y="4"/>
                      </a:lnTo>
                      <a:lnTo>
                        <a:pt x="89" y="4"/>
                      </a:lnTo>
                      <a:lnTo>
                        <a:pt x="67" y="13"/>
                      </a:lnTo>
                      <a:lnTo>
                        <a:pt x="51" y="13"/>
                      </a:lnTo>
                      <a:lnTo>
                        <a:pt x="40" y="9"/>
                      </a:lnTo>
                      <a:lnTo>
                        <a:pt x="20" y="15"/>
                      </a:lnTo>
                      <a:lnTo>
                        <a:pt x="13" y="11"/>
                      </a:lnTo>
                      <a:lnTo>
                        <a:pt x="13" y="24"/>
                      </a:lnTo>
                      <a:lnTo>
                        <a:pt x="8" y="29"/>
                      </a:lnTo>
                      <a:lnTo>
                        <a:pt x="4" y="35"/>
                      </a:lnTo>
                      <a:lnTo>
                        <a:pt x="0" y="44"/>
                      </a:lnTo>
                      <a:lnTo>
                        <a:pt x="5" y="63"/>
                      </a:lnTo>
                      <a:lnTo>
                        <a:pt x="13" y="64"/>
                      </a:lnTo>
                      <a:lnTo>
                        <a:pt x="18" y="73"/>
                      </a:lnTo>
                      <a:lnTo>
                        <a:pt x="8" y="82"/>
                      </a:lnTo>
                      <a:lnTo>
                        <a:pt x="5" y="95"/>
                      </a:lnTo>
                      <a:lnTo>
                        <a:pt x="6" y="105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8" y="118"/>
                      </a:lnTo>
                      <a:lnTo>
                        <a:pt x="64" y="94"/>
                      </a:lnTo>
                      <a:lnTo>
                        <a:pt x="64" y="9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813700-983C-CB6C-5964-34A0A6918D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3713163"/>
                  <a:ext cx="290512" cy="555625"/>
                </a:xfrm>
                <a:custGeom>
                  <a:avLst/>
                  <a:gdLst>
                    <a:gd name="T0" fmla="*/ 183 w 183"/>
                    <a:gd name="T1" fmla="*/ 135 h 350"/>
                    <a:gd name="T2" fmla="*/ 161 w 183"/>
                    <a:gd name="T3" fmla="*/ 94 h 350"/>
                    <a:gd name="T4" fmla="*/ 138 w 183"/>
                    <a:gd name="T5" fmla="*/ 51 h 350"/>
                    <a:gd name="T6" fmla="*/ 119 w 183"/>
                    <a:gd name="T7" fmla="*/ 59 h 350"/>
                    <a:gd name="T8" fmla="*/ 100 w 183"/>
                    <a:gd name="T9" fmla="*/ 55 h 350"/>
                    <a:gd name="T10" fmla="*/ 77 w 183"/>
                    <a:gd name="T11" fmla="*/ 47 h 350"/>
                    <a:gd name="T12" fmla="*/ 64 w 183"/>
                    <a:gd name="T13" fmla="*/ 21 h 350"/>
                    <a:gd name="T14" fmla="*/ 51 w 183"/>
                    <a:gd name="T15" fmla="*/ 0 h 350"/>
                    <a:gd name="T16" fmla="*/ 29 w 183"/>
                    <a:gd name="T17" fmla="*/ 16 h 350"/>
                    <a:gd name="T18" fmla="*/ 9 w 183"/>
                    <a:gd name="T19" fmla="*/ 43 h 350"/>
                    <a:gd name="T20" fmla="*/ 14 w 183"/>
                    <a:gd name="T21" fmla="*/ 68 h 350"/>
                    <a:gd name="T22" fmla="*/ 40 w 183"/>
                    <a:gd name="T23" fmla="*/ 101 h 350"/>
                    <a:gd name="T24" fmla="*/ 28 w 183"/>
                    <a:gd name="T25" fmla="*/ 126 h 350"/>
                    <a:gd name="T26" fmla="*/ 51 w 183"/>
                    <a:gd name="T27" fmla="*/ 157 h 350"/>
                    <a:gd name="T28" fmla="*/ 55 w 183"/>
                    <a:gd name="T29" fmla="*/ 181 h 350"/>
                    <a:gd name="T30" fmla="*/ 56 w 183"/>
                    <a:gd name="T31" fmla="*/ 225 h 350"/>
                    <a:gd name="T32" fmla="*/ 42 w 183"/>
                    <a:gd name="T33" fmla="*/ 271 h 350"/>
                    <a:gd name="T34" fmla="*/ 46 w 183"/>
                    <a:gd name="T35" fmla="*/ 299 h 350"/>
                    <a:gd name="T36" fmla="*/ 59 w 183"/>
                    <a:gd name="T37" fmla="*/ 298 h 350"/>
                    <a:gd name="T38" fmla="*/ 75 w 183"/>
                    <a:gd name="T39" fmla="*/ 322 h 350"/>
                    <a:gd name="T40" fmla="*/ 88 w 183"/>
                    <a:gd name="T41" fmla="*/ 328 h 350"/>
                    <a:gd name="T42" fmla="*/ 108 w 183"/>
                    <a:gd name="T43" fmla="*/ 350 h 350"/>
                    <a:gd name="T44" fmla="*/ 127 w 183"/>
                    <a:gd name="T45" fmla="*/ 337 h 350"/>
                    <a:gd name="T46" fmla="*/ 103 w 183"/>
                    <a:gd name="T47" fmla="*/ 322 h 350"/>
                    <a:gd name="T48" fmla="*/ 86 w 183"/>
                    <a:gd name="T49" fmla="*/ 288 h 350"/>
                    <a:gd name="T50" fmla="*/ 62 w 183"/>
                    <a:gd name="T51" fmla="*/ 266 h 350"/>
                    <a:gd name="T52" fmla="*/ 65 w 183"/>
                    <a:gd name="T53" fmla="*/ 228 h 350"/>
                    <a:gd name="T54" fmla="*/ 72 w 183"/>
                    <a:gd name="T55" fmla="*/ 167 h 350"/>
                    <a:gd name="T56" fmla="*/ 90 w 183"/>
                    <a:gd name="T57" fmla="*/ 185 h 350"/>
                    <a:gd name="T58" fmla="*/ 127 w 183"/>
                    <a:gd name="T59" fmla="*/ 195 h 350"/>
                    <a:gd name="T60" fmla="*/ 130 w 183"/>
                    <a:gd name="T61" fmla="*/ 147 h 350"/>
                    <a:gd name="T62" fmla="*/ 177 w 183"/>
                    <a:gd name="T63" fmla="*/ 146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3" h="350">
                      <a:moveTo>
                        <a:pt x="177" y="146"/>
                      </a:moveTo>
                      <a:lnTo>
                        <a:pt x="183" y="135"/>
                      </a:lnTo>
                      <a:lnTo>
                        <a:pt x="181" y="115"/>
                      </a:lnTo>
                      <a:lnTo>
                        <a:pt x="161" y="94"/>
                      </a:lnTo>
                      <a:lnTo>
                        <a:pt x="156" y="71"/>
                      </a:lnTo>
                      <a:lnTo>
                        <a:pt x="138" y="51"/>
                      </a:lnTo>
                      <a:lnTo>
                        <a:pt x="122" y="50"/>
                      </a:lnTo>
                      <a:lnTo>
                        <a:pt x="119" y="59"/>
                      </a:lnTo>
                      <a:lnTo>
                        <a:pt x="107" y="59"/>
                      </a:lnTo>
                      <a:lnTo>
                        <a:pt x="100" y="55"/>
                      </a:lnTo>
                      <a:lnTo>
                        <a:pt x="81" y="69"/>
                      </a:lnTo>
                      <a:lnTo>
                        <a:pt x="77" y="47"/>
                      </a:lnTo>
                      <a:lnTo>
                        <a:pt x="78" y="22"/>
                      </a:lnTo>
                      <a:lnTo>
                        <a:pt x="64" y="21"/>
                      </a:lnTo>
                      <a:lnTo>
                        <a:pt x="60" y="7"/>
                      </a:lnTo>
                      <a:lnTo>
                        <a:pt x="51" y="0"/>
                      </a:lnTo>
                      <a:lnTo>
                        <a:pt x="40" y="5"/>
                      </a:lnTo>
                      <a:lnTo>
                        <a:pt x="29" y="16"/>
                      </a:lnTo>
                      <a:lnTo>
                        <a:pt x="14" y="17"/>
                      </a:lnTo>
                      <a:lnTo>
                        <a:pt x="9" y="43"/>
                      </a:lnTo>
                      <a:lnTo>
                        <a:pt x="0" y="46"/>
                      </a:lnTo>
                      <a:lnTo>
                        <a:pt x="14" y="68"/>
                      </a:lnTo>
                      <a:lnTo>
                        <a:pt x="29" y="85"/>
                      </a:lnTo>
                      <a:lnTo>
                        <a:pt x="40" y="101"/>
                      </a:lnTo>
                      <a:lnTo>
                        <a:pt x="35" y="121"/>
                      </a:lnTo>
                      <a:lnTo>
                        <a:pt x="28" y="126"/>
                      </a:lnTo>
                      <a:lnTo>
                        <a:pt x="35" y="137"/>
                      </a:lnTo>
                      <a:lnTo>
                        <a:pt x="51" y="157"/>
                      </a:lnTo>
                      <a:lnTo>
                        <a:pt x="55" y="170"/>
                      </a:lnTo>
                      <a:lnTo>
                        <a:pt x="55" y="181"/>
                      </a:lnTo>
                      <a:lnTo>
                        <a:pt x="66" y="202"/>
                      </a:lnTo>
                      <a:lnTo>
                        <a:pt x="56" y="225"/>
                      </a:lnTo>
                      <a:lnTo>
                        <a:pt x="47" y="249"/>
                      </a:lnTo>
                      <a:lnTo>
                        <a:pt x="42" y="271"/>
                      </a:lnTo>
                      <a:lnTo>
                        <a:pt x="42" y="286"/>
                      </a:lnTo>
                      <a:lnTo>
                        <a:pt x="46" y="299"/>
                      </a:lnTo>
                      <a:lnTo>
                        <a:pt x="49" y="285"/>
                      </a:lnTo>
                      <a:lnTo>
                        <a:pt x="59" y="298"/>
                      </a:lnTo>
                      <a:lnTo>
                        <a:pt x="71" y="311"/>
                      </a:lnTo>
                      <a:lnTo>
                        <a:pt x="75" y="322"/>
                      </a:lnTo>
                      <a:lnTo>
                        <a:pt x="85" y="331"/>
                      </a:lnTo>
                      <a:lnTo>
                        <a:pt x="88" y="328"/>
                      </a:lnTo>
                      <a:lnTo>
                        <a:pt x="105" y="338"/>
                      </a:lnTo>
                      <a:lnTo>
                        <a:pt x="108" y="350"/>
                      </a:lnTo>
                      <a:lnTo>
                        <a:pt x="122" y="347"/>
                      </a:lnTo>
                      <a:lnTo>
                        <a:pt x="127" y="337"/>
                      </a:lnTo>
                      <a:lnTo>
                        <a:pt x="116" y="325"/>
                      </a:lnTo>
                      <a:lnTo>
                        <a:pt x="103" y="322"/>
                      </a:lnTo>
                      <a:lnTo>
                        <a:pt x="91" y="309"/>
                      </a:lnTo>
                      <a:lnTo>
                        <a:pt x="86" y="288"/>
                      </a:lnTo>
                      <a:lnTo>
                        <a:pt x="76" y="266"/>
                      </a:lnTo>
                      <a:lnTo>
                        <a:pt x="62" y="266"/>
                      </a:lnTo>
                      <a:lnTo>
                        <a:pt x="60" y="248"/>
                      </a:lnTo>
                      <a:lnTo>
                        <a:pt x="65" y="228"/>
                      </a:lnTo>
                      <a:lnTo>
                        <a:pt x="73" y="193"/>
                      </a:lnTo>
                      <a:lnTo>
                        <a:pt x="72" y="167"/>
                      </a:lnTo>
                      <a:lnTo>
                        <a:pt x="91" y="166"/>
                      </a:lnTo>
                      <a:lnTo>
                        <a:pt x="90" y="185"/>
                      </a:lnTo>
                      <a:lnTo>
                        <a:pt x="107" y="185"/>
                      </a:lnTo>
                      <a:lnTo>
                        <a:pt x="127" y="195"/>
                      </a:lnTo>
                      <a:lnTo>
                        <a:pt x="119" y="167"/>
                      </a:lnTo>
                      <a:lnTo>
                        <a:pt x="130" y="147"/>
                      </a:lnTo>
                      <a:lnTo>
                        <a:pt x="157" y="143"/>
                      </a:lnTo>
                      <a:lnTo>
                        <a:pt x="177" y="146"/>
                      </a:lnTo>
                      <a:lnTo>
                        <a:pt x="177" y="1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CB62DE-D02B-11D1-A4B6-5180DE4E2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0375" y="2936876"/>
                  <a:ext cx="252412" cy="158750"/>
                </a:xfrm>
                <a:custGeom>
                  <a:avLst/>
                  <a:gdLst>
                    <a:gd name="T0" fmla="*/ 62 w 159"/>
                    <a:gd name="T1" fmla="*/ 16 h 100"/>
                    <a:gd name="T2" fmla="*/ 55 w 159"/>
                    <a:gd name="T3" fmla="*/ 17 h 100"/>
                    <a:gd name="T4" fmla="*/ 50 w 159"/>
                    <a:gd name="T5" fmla="*/ 10 h 100"/>
                    <a:gd name="T6" fmla="*/ 51 w 159"/>
                    <a:gd name="T7" fmla="*/ 0 h 100"/>
                    <a:gd name="T8" fmla="*/ 27 w 159"/>
                    <a:gd name="T9" fmla="*/ 5 h 100"/>
                    <a:gd name="T10" fmla="*/ 25 w 159"/>
                    <a:gd name="T11" fmla="*/ 20 h 100"/>
                    <a:gd name="T12" fmla="*/ 19 w 159"/>
                    <a:gd name="T13" fmla="*/ 33 h 100"/>
                    <a:gd name="T14" fmla="*/ 2 w 159"/>
                    <a:gd name="T15" fmla="*/ 32 h 100"/>
                    <a:gd name="T16" fmla="*/ 0 w 159"/>
                    <a:gd name="T17" fmla="*/ 42 h 100"/>
                    <a:gd name="T18" fmla="*/ 16 w 159"/>
                    <a:gd name="T19" fmla="*/ 48 h 100"/>
                    <a:gd name="T20" fmla="*/ 25 w 159"/>
                    <a:gd name="T21" fmla="*/ 66 h 100"/>
                    <a:gd name="T22" fmla="*/ 20 w 159"/>
                    <a:gd name="T23" fmla="*/ 90 h 100"/>
                    <a:gd name="T24" fmla="*/ 27 w 159"/>
                    <a:gd name="T25" fmla="*/ 94 h 100"/>
                    <a:gd name="T26" fmla="*/ 40 w 159"/>
                    <a:gd name="T27" fmla="*/ 85 h 100"/>
                    <a:gd name="T28" fmla="*/ 47 w 159"/>
                    <a:gd name="T29" fmla="*/ 90 h 100"/>
                    <a:gd name="T30" fmla="*/ 51 w 159"/>
                    <a:gd name="T31" fmla="*/ 79 h 100"/>
                    <a:gd name="T32" fmla="*/ 62 w 159"/>
                    <a:gd name="T33" fmla="*/ 80 h 100"/>
                    <a:gd name="T34" fmla="*/ 65 w 159"/>
                    <a:gd name="T35" fmla="*/ 76 h 100"/>
                    <a:gd name="T36" fmla="*/ 64 w 159"/>
                    <a:gd name="T37" fmla="*/ 67 h 100"/>
                    <a:gd name="T38" fmla="*/ 70 w 159"/>
                    <a:gd name="T39" fmla="*/ 58 h 100"/>
                    <a:gd name="T40" fmla="*/ 83 w 159"/>
                    <a:gd name="T41" fmla="*/ 64 h 100"/>
                    <a:gd name="T42" fmla="*/ 83 w 159"/>
                    <a:gd name="T43" fmla="*/ 71 h 100"/>
                    <a:gd name="T44" fmla="*/ 88 w 159"/>
                    <a:gd name="T45" fmla="*/ 72 h 100"/>
                    <a:gd name="T46" fmla="*/ 92 w 159"/>
                    <a:gd name="T47" fmla="*/ 92 h 100"/>
                    <a:gd name="T48" fmla="*/ 101 w 159"/>
                    <a:gd name="T49" fmla="*/ 100 h 100"/>
                    <a:gd name="T50" fmla="*/ 107 w 159"/>
                    <a:gd name="T51" fmla="*/ 96 h 100"/>
                    <a:gd name="T52" fmla="*/ 115 w 159"/>
                    <a:gd name="T53" fmla="*/ 93 h 100"/>
                    <a:gd name="T54" fmla="*/ 125 w 159"/>
                    <a:gd name="T55" fmla="*/ 82 h 100"/>
                    <a:gd name="T56" fmla="*/ 139 w 159"/>
                    <a:gd name="T57" fmla="*/ 84 h 100"/>
                    <a:gd name="T58" fmla="*/ 159 w 159"/>
                    <a:gd name="T59" fmla="*/ 84 h 100"/>
                    <a:gd name="T60" fmla="*/ 152 w 159"/>
                    <a:gd name="T61" fmla="*/ 70 h 100"/>
                    <a:gd name="T62" fmla="*/ 150 w 159"/>
                    <a:gd name="T63" fmla="*/ 60 h 100"/>
                    <a:gd name="T64" fmla="*/ 137 w 159"/>
                    <a:gd name="T65" fmla="*/ 56 h 100"/>
                    <a:gd name="T66" fmla="*/ 131 w 159"/>
                    <a:gd name="T67" fmla="*/ 57 h 100"/>
                    <a:gd name="T68" fmla="*/ 120 w 159"/>
                    <a:gd name="T69" fmla="*/ 36 h 100"/>
                    <a:gd name="T70" fmla="*/ 84 w 159"/>
                    <a:gd name="T71" fmla="*/ 39 h 100"/>
                    <a:gd name="T72" fmla="*/ 57 w 159"/>
                    <a:gd name="T73" fmla="*/ 31 h 100"/>
                    <a:gd name="T74" fmla="*/ 38 w 159"/>
                    <a:gd name="T75" fmla="*/ 33 h 100"/>
                    <a:gd name="T76" fmla="*/ 35 w 159"/>
                    <a:gd name="T77" fmla="*/ 19 h 100"/>
                    <a:gd name="T78" fmla="*/ 57 w 159"/>
                    <a:gd name="T79" fmla="*/ 24 h 100"/>
                    <a:gd name="T80" fmla="*/ 62 w 159"/>
                    <a:gd name="T81" fmla="*/ 16 h 100"/>
                    <a:gd name="T82" fmla="*/ 62 w 159"/>
                    <a:gd name="T83" fmla="*/ 1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9" h="100">
                      <a:moveTo>
                        <a:pt x="62" y="16"/>
                      </a:moveTo>
                      <a:lnTo>
                        <a:pt x="55" y="17"/>
                      </a:lnTo>
                      <a:lnTo>
                        <a:pt x="50" y="10"/>
                      </a:lnTo>
                      <a:lnTo>
                        <a:pt x="51" y="0"/>
                      </a:lnTo>
                      <a:lnTo>
                        <a:pt x="27" y="5"/>
                      </a:lnTo>
                      <a:lnTo>
                        <a:pt x="25" y="20"/>
                      </a:lnTo>
                      <a:lnTo>
                        <a:pt x="19" y="33"/>
                      </a:lnTo>
                      <a:lnTo>
                        <a:pt x="2" y="32"/>
                      </a:lnTo>
                      <a:lnTo>
                        <a:pt x="0" y="42"/>
                      </a:lnTo>
                      <a:lnTo>
                        <a:pt x="16" y="48"/>
                      </a:lnTo>
                      <a:lnTo>
                        <a:pt x="25" y="66"/>
                      </a:lnTo>
                      <a:lnTo>
                        <a:pt x="20" y="90"/>
                      </a:lnTo>
                      <a:lnTo>
                        <a:pt x="27" y="94"/>
                      </a:lnTo>
                      <a:lnTo>
                        <a:pt x="40" y="85"/>
                      </a:lnTo>
                      <a:lnTo>
                        <a:pt x="47" y="90"/>
                      </a:lnTo>
                      <a:lnTo>
                        <a:pt x="51" y="79"/>
                      </a:lnTo>
                      <a:lnTo>
                        <a:pt x="62" y="80"/>
                      </a:lnTo>
                      <a:lnTo>
                        <a:pt x="65" y="76"/>
                      </a:lnTo>
                      <a:lnTo>
                        <a:pt x="64" y="67"/>
                      </a:lnTo>
                      <a:lnTo>
                        <a:pt x="70" y="58"/>
                      </a:lnTo>
                      <a:lnTo>
                        <a:pt x="83" y="64"/>
                      </a:lnTo>
                      <a:lnTo>
                        <a:pt x="83" y="71"/>
                      </a:lnTo>
                      <a:lnTo>
                        <a:pt x="88" y="72"/>
                      </a:lnTo>
                      <a:lnTo>
                        <a:pt x="92" y="92"/>
                      </a:lnTo>
                      <a:lnTo>
                        <a:pt x="101" y="100"/>
                      </a:lnTo>
                      <a:lnTo>
                        <a:pt x="107" y="96"/>
                      </a:lnTo>
                      <a:lnTo>
                        <a:pt x="115" y="93"/>
                      </a:lnTo>
                      <a:lnTo>
                        <a:pt x="125" y="82"/>
                      </a:lnTo>
                      <a:lnTo>
                        <a:pt x="139" y="84"/>
                      </a:lnTo>
                      <a:lnTo>
                        <a:pt x="159" y="84"/>
                      </a:lnTo>
                      <a:lnTo>
                        <a:pt x="152" y="70"/>
                      </a:lnTo>
                      <a:lnTo>
                        <a:pt x="150" y="60"/>
                      </a:lnTo>
                      <a:lnTo>
                        <a:pt x="137" y="56"/>
                      </a:lnTo>
                      <a:lnTo>
                        <a:pt x="131" y="57"/>
                      </a:lnTo>
                      <a:lnTo>
                        <a:pt x="120" y="36"/>
                      </a:lnTo>
                      <a:lnTo>
                        <a:pt x="84" y="39"/>
                      </a:lnTo>
                      <a:lnTo>
                        <a:pt x="57" y="31"/>
                      </a:lnTo>
                      <a:lnTo>
                        <a:pt x="38" y="33"/>
                      </a:lnTo>
                      <a:lnTo>
                        <a:pt x="35" y="19"/>
                      </a:lnTo>
                      <a:lnTo>
                        <a:pt x="57" y="24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E241FE-F631-5EE3-E2C1-DB71D26514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7775" y="2870201"/>
                  <a:ext cx="471487" cy="282575"/>
                </a:xfrm>
                <a:custGeom>
                  <a:avLst/>
                  <a:gdLst>
                    <a:gd name="T0" fmla="*/ 297 w 297"/>
                    <a:gd name="T1" fmla="*/ 127 h 178"/>
                    <a:gd name="T2" fmla="*/ 294 w 297"/>
                    <a:gd name="T3" fmla="*/ 112 h 178"/>
                    <a:gd name="T4" fmla="*/ 265 w 297"/>
                    <a:gd name="T5" fmla="*/ 102 h 178"/>
                    <a:gd name="T6" fmla="*/ 243 w 297"/>
                    <a:gd name="T7" fmla="*/ 90 h 178"/>
                    <a:gd name="T8" fmla="*/ 227 w 297"/>
                    <a:gd name="T9" fmla="*/ 79 h 178"/>
                    <a:gd name="T10" fmla="*/ 201 w 297"/>
                    <a:gd name="T11" fmla="*/ 63 h 178"/>
                    <a:gd name="T12" fmla="*/ 185 w 297"/>
                    <a:gd name="T13" fmla="*/ 39 h 178"/>
                    <a:gd name="T14" fmla="*/ 177 w 297"/>
                    <a:gd name="T15" fmla="*/ 34 h 178"/>
                    <a:gd name="T16" fmla="*/ 157 w 297"/>
                    <a:gd name="T17" fmla="*/ 35 h 178"/>
                    <a:gd name="T18" fmla="*/ 148 w 297"/>
                    <a:gd name="T19" fmla="*/ 30 h 178"/>
                    <a:gd name="T20" fmla="*/ 141 w 297"/>
                    <a:gd name="T21" fmla="*/ 13 h 178"/>
                    <a:gd name="T22" fmla="*/ 112 w 297"/>
                    <a:gd name="T23" fmla="*/ 0 h 178"/>
                    <a:gd name="T24" fmla="*/ 99 w 297"/>
                    <a:gd name="T25" fmla="*/ 14 h 178"/>
                    <a:gd name="T26" fmla="*/ 85 w 297"/>
                    <a:gd name="T27" fmla="*/ 22 h 178"/>
                    <a:gd name="T28" fmla="*/ 91 w 297"/>
                    <a:gd name="T29" fmla="*/ 33 h 178"/>
                    <a:gd name="T30" fmla="*/ 69 w 297"/>
                    <a:gd name="T31" fmla="*/ 33 h 178"/>
                    <a:gd name="T32" fmla="*/ 60 w 297"/>
                    <a:gd name="T33" fmla="*/ 35 h 178"/>
                    <a:gd name="T34" fmla="*/ 42 w 297"/>
                    <a:gd name="T35" fmla="*/ 16 h 178"/>
                    <a:gd name="T36" fmla="*/ 28 w 297"/>
                    <a:gd name="T37" fmla="*/ 10 h 178"/>
                    <a:gd name="T38" fmla="*/ 7 w 297"/>
                    <a:gd name="T39" fmla="*/ 14 h 178"/>
                    <a:gd name="T40" fmla="*/ 0 w 297"/>
                    <a:gd name="T41" fmla="*/ 22 h 178"/>
                    <a:gd name="T42" fmla="*/ 9 w 297"/>
                    <a:gd name="T43" fmla="*/ 37 h 178"/>
                    <a:gd name="T44" fmla="*/ 7 w 297"/>
                    <a:gd name="T45" fmla="*/ 20 h 178"/>
                    <a:gd name="T46" fmla="*/ 21 w 297"/>
                    <a:gd name="T47" fmla="*/ 14 h 178"/>
                    <a:gd name="T48" fmla="*/ 31 w 297"/>
                    <a:gd name="T49" fmla="*/ 28 h 178"/>
                    <a:gd name="T50" fmla="*/ 48 w 297"/>
                    <a:gd name="T51" fmla="*/ 42 h 178"/>
                    <a:gd name="T52" fmla="*/ 33 w 297"/>
                    <a:gd name="T53" fmla="*/ 49 h 178"/>
                    <a:gd name="T54" fmla="*/ 13 w 297"/>
                    <a:gd name="T55" fmla="*/ 43 h 178"/>
                    <a:gd name="T56" fmla="*/ 13 w 297"/>
                    <a:gd name="T57" fmla="*/ 63 h 178"/>
                    <a:gd name="T58" fmla="*/ 26 w 297"/>
                    <a:gd name="T59" fmla="*/ 65 h 178"/>
                    <a:gd name="T60" fmla="*/ 25 w 297"/>
                    <a:gd name="T61" fmla="*/ 81 h 178"/>
                    <a:gd name="T62" fmla="*/ 42 w 297"/>
                    <a:gd name="T63" fmla="*/ 89 h 178"/>
                    <a:gd name="T64" fmla="*/ 45 w 297"/>
                    <a:gd name="T65" fmla="*/ 114 h 178"/>
                    <a:gd name="T66" fmla="*/ 51 w 297"/>
                    <a:gd name="T67" fmla="*/ 131 h 178"/>
                    <a:gd name="T68" fmla="*/ 67 w 297"/>
                    <a:gd name="T69" fmla="*/ 127 h 178"/>
                    <a:gd name="T70" fmla="*/ 78 w 297"/>
                    <a:gd name="T71" fmla="*/ 112 h 178"/>
                    <a:gd name="T72" fmla="*/ 91 w 297"/>
                    <a:gd name="T73" fmla="*/ 113 h 178"/>
                    <a:gd name="T74" fmla="*/ 100 w 297"/>
                    <a:gd name="T75" fmla="*/ 109 h 178"/>
                    <a:gd name="T76" fmla="*/ 114 w 297"/>
                    <a:gd name="T77" fmla="*/ 112 h 178"/>
                    <a:gd name="T78" fmla="*/ 138 w 297"/>
                    <a:gd name="T79" fmla="*/ 124 h 178"/>
                    <a:gd name="T80" fmla="*/ 154 w 297"/>
                    <a:gd name="T81" fmla="*/ 127 h 178"/>
                    <a:gd name="T82" fmla="*/ 181 w 297"/>
                    <a:gd name="T83" fmla="*/ 147 h 178"/>
                    <a:gd name="T84" fmla="*/ 196 w 297"/>
                    <a:gd name="T85" fmla="*/ 148 h 178"/>
                    <a:gd name="T86" fmla="*/ 202 w 297"/>
                    <a:gd name="T87" fmla="*/ 169 h 178"/>
                    <a:gd name="T88" fmla="*/ 224 w 297"/>
                    <a:gd name="T89" fmla="*/ 178 h 178"/>
                    <a:gd name="T90" fmla="*/ 239 w 297"/>
                    <a:gd name="T91" fmla="*/ 175 h 178"/>
                    <a:gd name="T92" fmla="*/ 240 w 297"/>
                    <a:gd name="T93" fmla="*/ 164 h 178"/>
                    <a:gd name="T94" fmla="*/ 255 w 297"/>
                    <a:gd name="T95" fmla="*/ 160 h 178"/>
                    <a:gd name="T96" fmla="*/ 264 w 297"/>
                    <a:gd name="T97" fmla="*/ 153 h 178"/>
                    <a:gd name="T98" fmla="*/ 264 w 297"/>
                    <a:gd name="T99" fmla="*/ 133 h 178"/>
                    <a:gd name="T100" fmla="*/ 279 w 297"/>
                    <a:gd name="T101" fmla="*/ 128 h 178"/>
                    <a:gd name="T102" fmla="*/ 280 w 297"/>
                    <a:gd name="T103" fmla="*/ 120 h 178"/>
                    <a:gd name="T104" fmla="*/ 291 w 297"/>
                    <a:gd name="T105" fmla="*/ 127 h 178"/>
                    <a:gd name="T106" fmla="*/ 297 w 297"/>
                    <a:gd name="T107" fmla="*/ 127 h 178"/>
                    <a:gd name="T108" fmla="*/ 297 w 297"/>
                    <a:gd name="T109" fmla="*/ 12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97" h="178">
                      <a:moveTo>
                        <a:pt x="297" y="127"/>
                      </a:moveTo>
                      <a:lnTo>
                        <a:pt x="294" y="112"/>
                      </a:lnTo>
                      <a:lnTo>
                        <a:pt x="265" y="102"/>
                      </a:lnTo>
                      <a:lnTo>
                        <a:pt x="243" y="90"/>
                      </a:lnTo>
                      <a:lnTo>
                        <a:pt x="227" y="79"/>
                      </a:lnTo>
                      <a:lnTo>
                        <a:pt x="201" y="63"/>
                      </a:lnTo>
                      <a:lnTo>
                        <a:pt x="185" y="39"/>
                      </a:lnTo>
                      <a:lnTo>
                        <a:pt x="177" y="34"/>
                      </a:lnTo>
                      <a:lnTo>
                        <a:pt x="157" y="35"/>
                      </a:lnTo>
                      <a:lnTo>
                        <a:pt x="148" y="30"/>
                      </a:lnTo>
                      <a:lnTo>
                        <a:pt x="141" y="13"/>
                      </a:lnTo>
                      <a:lnTo>
                        <a:pt x="112" y="0"/>
                      </a:lnTo>
                      <a:lnTo>
                        <a:pt x="99" y="14"/>
                      </a:lnTo>
                      <a:lnTo>
                        <a:pt x="85" y="22"/>
                      </a:lnTo>
                      <a:lnTo>
                        <a:pt x="91" y="33"/>
                      </a:lnTo>
                      <a:lnTo>
                        <a:pt x="69" y="33"/>
                      </a:lnTo>
                      <a:lnTo>
                        <a:pt x="60" y="35"/>
                      </a:lnTo>
                      <a:lnTo>
                        <a:pt x="42" y="16"/>
                      </a:lnTo>
                      <a:lnTo>
                        <a:pt x="28" y="10"/>
                      </a:lnTo>
                      <a:lnTo>
                        <a:pt x="7" y="14"/>
                      </a:lnTo>
                      <a:lnTo>
                        <a:pt x="0" y="22"/>
                      </a:lnTo>
                      <a:lnTo>
                        <a:pt x="9" y="37"/>
                      </a:lnTo>
                      <a:lnTo>
                        <a:pt x="7" y="20"/>
                      </a:lnTo>
                      <a:lnTo>
                        <a:pt x="21" y="14"/>
                      </a:lnTo>
                      <a:lnTo>
                        <a:pt x="31" y="28"/>
                      </a:lnTo>
                      <a:lnTo>
                        <a:pt x="48" y="42"/>
                      </a:lnTo>
                      <a:lnTo>
                        <a:pt x="33" y="49"/>
                      </a:lnTo>
                      <a:lnTo>
                        <a:pt x="13" y="43"/>
                      </a:lnTo>
                      <a:lnTo>
                        <a:pt x="13" y="63"/>
                      </a:lnTo>
                      <a:lnTo>
                        <a:pt x="26" y="65"/>
                      </a:lnTo>
                      <a:lnTo>
                        <a:pt x="25" y="81"/>
                      </a:lnTo>
                      <a:lnTo>
                        <a:pt x="42" y="89"/>
                      </a:lnTo>
                      <a:lnTo>
                        <a:pt x="45" y="114"/>
                      </a:lnTo>
                      <a:lnTo>
                        <a:pt x="51" y="131"/>
                      </a:lnTo>
                      <a:lnTo>
                        <a:pt x="67" y="127"/>
                      </a:lnTo>
                      <a:lnTo>
                        <a:pt x="78" y="112"/>
                      </a:lnTo>
                      <a:lnTo>
                        <a:pt x="91" y="113"/>
                      </a:lnTo>
                      <a:lnTo>
                        <a:pt x="100" y="109"/>
                      </a:lnTo>
                      <a:lnTo>
                        <a:pt x="114" y="112"/>
                      </a:lnTo>
                      <a:lnTo>
                        <a:pt x="138" y="124"/>
                      </a:lnTo>
                      <a:lnTo>
                        <a:pt x="154" y="127"/>
                      </a:lnTo>
                      <a:lnTo>
                        <a:pt x="181" y="147"/>
                      </a:lnTo>
                      <a:lnTo>
                        <a:pt x="196" y="148"/>
                      </a:lnTo>
                      <a:lnTo>
                        <a:pt x="202" y="169"/>
                      </a:lnTo>
                      <a:lnTo>
                        <a:pt x="224" y="178"/>
                      </a:lnTo>
                      <a:lnTo>
                        <a:pt x="239" y="175"/>
                      </a:lnTo>
                      <a:lnTo>
                        <a:pt x="240" y="164"/>
                      </a:lnTo>
                      <a:lnTo>
                        <a:pt x="255" y="160"/>
                      </a:lnTo>
                      <a:lnTo>
                        <a:pt x="264" y="153"/>
                      </a:lnTo>
                      <a:lnTo>
                        <a:pt x="264" y="133"/>
                      </a:lnTo>
                      <a:lnTo>
                        <a:pt x="279" y="128"/>
                      </a:lnTo>
                      <a:lnTo>
                        <a:pt x="280" y="120"/>
                      </a:lnTo>
                      <a:lnTo>
                        <a:pt x="291" y="127"/>
                      </a:lnTo>
                      <a:lnTo>
                        <a:pt x="297" y="127"/>
                      </a:lnTo>
                      <a:lnTo>
                        <a:pt x="297" y="1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54624D-20FD-1012-9FB2-96DAB0FA2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0475" y="4794251"/>
                  <a:ext cx="79375" cy="42863"/>
                </a:xfrm>
                <a:custGeom>
                  <a:avLst/>
                  <a:gdLst>
                    <a:gd name="T0" fmla="*/ 1 w 50"/>
                    <a:gd name="T1" fmla="*/ 27 h 27"/>
                    <a:gd name="T2" fmla="*/ 19 w 50"/>
                    <a:gd name="T3" fmla="*/ 20 h 27"/>
                    <a:gd name="T4" fmla="*/ 42 w 50"/>
                    <a:gd name="T5" fmla="*/ 10 h 27"/>
                    <a:gd name="T6" fmla="*/ 50 w 50"/>
                    <a:gd name="T7" fmla="*/ 3 h 27"/>
                    <a:gd name="T8" fmla="*/ 43 w 50"/>
                    <a:gd name="T9" fmla="*/ 0 h 27"/>
                    <a:gd name="T10" fmla="*/ 35 w 50"/>
                    <a:gd name="T11" fmla="*/ 3 h 27"/>
                    <a:gd name="T12" fmla="*/ 20 w 50"/>
                    <a:gd name="T13" fmla="*/ 4 h 27"/>
                    <a:gd name="T14" fmla="*/ 3 w 50"/>
                    <a:gd name="T15" fmla="*/ 10 h 27"/>
                    <a:gd name="T16" fmla="*/ 0 w 50"/>
                    <a:gd name="T17" fmla="*/ 15 h 27"/>
                    <a:gd name="T18" fmla="*/ 2 w 50"/>
                    <a:gd name="T19" fmla="*/ 20 h 27"/>
                    <a:gd name="T20" fmla="*/ 1 w 50"/>
                    <a:gd name="T21" fmla="*/ 27 h 27"/>
                    <a:gd name="T22" fmla="*/ 1 w 50"/>
                    <a:gd name="T23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27">
                      <a:moveTo>
                        <a:pt x="1" y="27"/>
                      </a:moveTo>
                      <a:lnTo>
                        <a:pt x="19" y="20"/>
                      </a:lnTo>
                      <a:lnTo>
                        <a:pt x="42" y="10"/>
                      </a:lnTo>
                      <a:lnTo>
                        <a:pt x="50" y="3"/>
                      </a:lnTo>
                      <a:lnTo>
                        <a:pt x="43" y="0"/>
                      </a:lnTo>
                      <a:lnTo>
                        <a:pt x="35" y="3"/>
                      </a:lnTo>
                      <a:lnTo>
                        <a:pt x="20" y="4"/>
                      </a:lnTo>
                      <a:lnTo>
                        <a:pt x="3" y="10"/>
                      </a:lnTo>
                      <a:lnTo>
                        <a:pt x="0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1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190B19D-15A8-B0A0-E2D1-4F048137AC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96087" y="2892426"/>
                  <a:ext cx="598487" cy="239713"/>
                </a:xfrm>
                <a:custGeom>
                  <a:avLst/>
                  <a:gdLst>
                    <a:gd name="T0" fmla="*/ 173 w 377"/>
                    <a:gd name="T1" fmla="*/ 2 h 151"/>
                    <a:gd name="T2" fmla="*/ 119 w 377"/>
                    <a:gd name="T3" fmla="*/ 10 h 151"/>
                    <a:gd name="T4" fmla="*/ 62 w 377"/>
                    <a:gd name="T5" fmla="*/ 21 h 151"/>
                    <a:gd name="T6" fmla="*/ 26 w 377"/>
                    <a:gd name="T7" fmla="*/ 40 h 151"/>
                    <a:gd name="T8" fmla="*/ 20 w 377"/>
                    <a:gd name="T9" fmla="*/ 74 h 151"/>
                    <a:gd name="T10" fmla="*/ 29 w 377"/>
                    <a:gd name="T11" fmla="*/ 106 h 151"/>
                    <a:gd name="T12" fmla="*/ 64 w 377"/>
                    <a:gd name="T13" fmla="*/ 129 h 151"/>
                    <a:gd name="T14" fmla="*/ 98 w 377"/>
                    <a:gd name="T15" fmla="*/ 140 h 151"/>
                    <a:gd name="T16" fmla="*/ 122 w 377"/>
                    <a:gd name="T17" fmla="*/ 130 h 151"/>
                    <a:gd name="T18" fmla="*/ 169 w 377"/>
                    <a:gd name="T19" fmla="*/ 141 h 151"/>
                    <a:gd name="T20" fmla="*/ 198 w 377"/>
                    <a:gd name="T21" fmla="*/ 133 h 151"/>
                    <a:gd name="T22" fmla="*/ 203 w 377"/>
                    <a:gd name="T23" fmla="*/ 140 h 151"/>
                    <a:gd name="T24" fmla="*/ 216 w 377"/>
                    <a:gd name="T25" fmla="*/ 145 h 151"/>
                    <a:gd name="T26" fmla="*/ 221 w 377"/>
                    <a:gd name="T27" fmla="*/ 127 h 151"/>
                    <a:gd name="T28" fmla="*/ 248 w 377"/>
                    <a:gd name="T29" fmla="*/ 125 h 151"/>
                    <a:gd name="T30" fmla="*/ 275 w 377"/>
                    <a:gd name="T31" fmla="*/ 129 h 151"/>
                    <a:gd name="T32" fmla="*/ 307 w 377"/>
                    <a:gd name="T33" fmla="*/ 120 h 151"/>
                    <a:gd name="T34" fmla="*/ 337 w 377"/>
                    <a:gd name="T35" fmla="*/ 113 h 151"/>
                    <a:gd name="T36" fmla="*/ 369 w 377"/>
                    <a:gd name="T37" fmla="*/ 122 h 151"/>
                    <a:gd name="T38" fmla="*/ 377 w 377"/>
                    <a:gd name="T39" fmla="*/ 118 h 151"/>
                    <a:gd name="T40" fmla="*/ 366 w 377"/>
                    <a:gd name="T41" fmla="*/ 91 h 151"/>
                    <a:gd name="T42" fmla="*/ 367 w 377"/>
                    <a:gd name="T43" fmla="*/ 56 h 151"/>
                    <a:gd name="T44" fmla="*/ 343 w 377"/>
                    <a:gd name="T45" fmla="*/ 44 h 151"/>
                    <a:gd name="T46" fmla="*/ 338 w 377"/>
                    <a:gd name="T47" fmla="*/ 25 h 151"/>
                    <a:gd name="T48" fmla="*/ 297 w 377"/>
                    <a:gd name="T49" fmla="*/ 14 h 151"/>
                    <a:gd name="T50" fmla="*/ 259 w 377"/>
                    <a:gd name="T51" fmla="*/ 24 h 151"/>
                    <a:gd name="T52" fmla="*/ 208 w 377"/>
                    <a:gd name="T53" fmla="*/ 19 h 151"/>
                    <a:gd name="T54" fmla="*/ 23 w 377"/>
                    <a:gd name="T55" fmla="*/ 34 h 151"/>
                    <a:gd name="T56" fmla="*/ 53 w 377"/>
                    <a:gd name="T57" fmla="*/ 25 h 151"/>
                    <a:gd name="T58" fmla="*/ 38 w 377"/>
                    <a:gd name="T59" fmla="*/ 12 h 151"/>
                    <a:gd name="T60" fmla="*/ 19 w 377"/>
                    <a:gd name="T61" fmla="*/ 0 h 151"/>
                    <a:gd name="T62" fmla="*/ 10 w 377"/>
                    <a:gd name="T63" fmla="*/ 14 h 151"/>
                    <a:gd name="T64" fmla="*/ 1 w 377"/>
                    <a:gd name="T65" fmla="*/ 30 h 151"/>
                    <a:gd name="T66" fmla="*/ 8 w 377"/>
                    <a:gd name="T67" fmla="*/ 46 h 151"/>
                    <a:gd name="T68" fmla="*/ 23 w 377"/>
                    <a:gd name="T69" fmla="*/ 3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77" h="151">
                      <a:moveTo>
                        <a:pt x="208" y="19"/>
                      </a:moveTo>
                      <a:lnTo>
                        <a:pt x="173" y="2"/>
                      </a:lnTo>
                      <a:lnTo>
                        <a:pt x="141" y="3"/>
                      </a:lnTo>
                      <a:lnTo>
                        <a:pt x="119" y="10"/>
                      </a:lnTo>
                      <a:lnTo>
                        <a:pt x="98" y="25"/>
                      </a:lnTo>
                      <a:lnTo>
                        <a:pt x="62" y="21"/>
                      </a:lnTo>
                      <a:lnTo>
                        <a:pt x="55" y="40"/>
                      </a:lnTo>
                      <a:lnTo>
                        <a:pt x="26" y="40"/>
                      </a:lnTo>
                      <a:lnTo>
                        <a:pt x="6" y="63"/>
                      </a:lnTo>
                      <a:lnTo>
                        <a:pt x="20" y="74"/>
                      </a:lnTo>
                      <a:lnTo>
                        <a:pt x="13" y="93"/>
                      </a:lnTo>
                      <a:lnTo>
                        <a:pt x="29" y="106"/>
                      </a:lnTo>
                      <a:lnTo>
                        <a:pt x="42" y="130"/>
                      </a:lnTo>
                      <a:lnTo>
                        <a:pt x="64" y="129"/>
                      </a:lnTo>
                      <a:lnTo>
                        <a:pt x="84" y="142"/>
                      </a:lnTo>
                      <a:lnTo>
                        <a:pt x="98" y="140"/>
                      </a:lnTo>
                      <a:lnTo>
                        <a:pt x="101" y="129"/>
                      </a:lnTo>
                      <a:lnTo>
                        <a:pt x="122" y="130"/>
                      </a:lnTo>
                      <a:lnTo>
                        <a:pt x="139" y="143"/>
                      </a:lnTo>
                      <a:lnTo>
                        <a:pt x="169" y="141"/>
                      </a:lnTo>
                      <a:lnTo>
                        <a:pt x="181" y="127"/>
                      </a:lnTo>
                      <a:lnTo>
                        <a:pt x="198" y="133"/>
                      </a:lnTo>
                      <a:lnTo>
                        <a:pt x="210" y="130"/>
                      </a:lnTo>
                      <a:lnTo>
                        <a:pt x="203" y="140"/>
                      </a:lnTo>
                      <a:lnTo>
                        <a:pt x="212" y="151"/>
                      </a:lnTo>
                      <a:lnTo>
                        <a:pt x="216" y="145"/>
                      </a:lnTo>
                      <a:lnTo>
                        <a:pt x="221" y="140"/>
                      </a:lnTo>
                      <a:lnTo>
                        <a:pt x="221" y="127"/>
                      </a:lnTo>
                      <a:lnTo>
                        <a:pt x="228" y="131"/>
                      </a:lnTo>
                      <a:lnTo>
                        <a:pt x="248" y="125"/>
                      </a:lnTo>
                      <a:lnTo>
                        <a:pt x="259" y="129"/>
                      </a:lnTo>
                      <a:lnTo>
                        <a:pt x="275" y="129"/>
                      </a:lnTo>
                      <a:lnTo>
                        <a:pt x="297" y="120"/>
                      </a:lnTo>
                      <a:lnTo>
                        <a:pt x="307" y="120"/>
                      </a:lnTo>
                      <a:lnTo>
                        <a:pt x="329" y="116"/>
                      </a:lnTo>
                      <a:lnTo>
                        <a:pt x="337" y="113"/>
                      </a:lnTo>
                      <a:lnTo>
                        <a:pt x="360" y="116"/>
                      </a:lnTo>
                      <a:lnTo>
                        <a:pt x="369" y="122"/>
                      </a:lnTo>
                      <a:lnTo>
                        <a:pt x="377" y="118"/>
                      </a:lnTo>
                      <a:lnTo>
                        <a:pt x="377" y="118"/>
                      </a:lnTo>
                      <a:lnTo>
                        <a:pt x="363" y="98"/>
                      </a:lnTo>
                      <a:lnTo>
                        <a:pt x="366" y="91"/>
                      </a:lnTo>
                      <a:lnTo>
                        <a:pt x="355" y="64"/>
                      </a:lnTo>
                      <a:lnTo>
                        <a:pt x="367" y="56"/>
                      </a:lnTo>
                      <a:lnTo>
                        <a:pt x="358" y="50"/>
                      </a:lnTo>
                      <a:lnTo>
                        <a:pt x="343" y="44"/>
                      </a:lnTo>
                      <a:lnTo>
                        <a:pt x="343" y="32"/>
                      </a:lnTo>
                      <a:lnTo>
                        <a:pt x="338" y="25"/>
                      </a:lnTo>
                      <a:lnTo>
                        <a:pt x="316" y="14"/>
                      </a:lnTo>
                      <a:lnTo>
                        <a:pt x="297" y="14"/>
                      </a:lnTo>
                      <a:lnTo>
                        <a:pt x="276" y="27"/>
                      </a:lnTo>
                      <a:lnTo>
                        <a:pt x="259" y="24"/>
                      </a:lnTo>
                      <a:lnTo>
                        <a:pt x="238" y="28"/>
                      </a:lnTo>
                      <a:lnTo>
                        <a:pt x="208" y="19"/>
                      </a:lnTo>
                      <a:lnTo>
                        <a:pt x="208" y="19"/>
                      </a:lnTo>
                      <a:close/>
                      <a:moveTo>
                        <a:pt x="23" y="34"/>
                      </a:moveTo>
                      <a:lnTo>
                        <a:pt x="31" y="27"/>
                      </a:lnTo>
                      <a:lnTo>
                        <a:pt x="53" y="25"/>
                      </a:lnTo>
                      <a:lnTo>
                        <a:pt x="56" y="19"/>
                      </a:lnTo>
                      <a:lnTo>
                        <a:pt x="38" y="12"/>
                      </a:lnTo>
                      <a:lnTo>
                        <a:pt x="35" y="3"/>
                      </a:lnTo>
                      <a:lnTo>
                        <a:pt x="19" y="0"/>
                      </a:lnTo>
                      <a:lnTo>
                        <a:pt x="0" y="8"/>
                      </a:lnTo>
                      <a:lnTo>
                        <a:pt x="10" y="14"/>
                      </a:lnTo>
                      <a:lnTo>
                        <a:pt x="5" y="28"/>
                      </a:lnTo>
                      <a:lnTo>
                        <a:pt x="1" y="30"/>
                      </a:lnTo>
                      <a:lnTo>
                        <a:pt x="2" y="36"/>
                      </a:lnTo>
                      <a:lnTo>
                        <a:pt x="8" y="46"/>
                      </a:lnTo>
                      <a:lnTo>
                        <a:pt x="23" y="34"/>
                      </a:lnTo>
                      <a:lnTo>
                        <a:pt x="23" y="3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5A41F1-F1F7-6721-6271-1B30A22E84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7" y="3529013"/>
                  <a:ext cx="47625" cy="125413"/>
                </a:xfrm>
                <a:custGeom>
                  <a:avLst/>
                  <a:gdLst>
                    <a:gd name="T0" fmla="*/ 25 w 30"/>
                    <a:gd name="T1" fmla="*/ 60 h 79"/>
                    <a:gd name="T2" fmla="*/ 30 w 30"/>
                    <a:gd name="T3" fmla="*/ 21 h 79"/>
                    <a:gd name="T4" fmla="*/ 30 w 30"/>
                    <a:gd name="T5" fmla="*/ 7 h 79"/>
                    <a:gd name="T6" fmla="*/ 19 w 30"/>
                    <a:gd name="T7" fmla="*/ 0 h 79"/>
                    <a:gd name="T8" fmla="*/ 7 w 30"/>
                    <a:gd name="T9" fmla="*/ 18 h 79"/>
                    <a:gd name="T10" fmla="*/ 0 w 30"/>
                    <a:gd name="T11" fmla="*/ 41 h 79"/>
                    <a:gd name="T12" fmla="*/ 5 w 30"/>
                    <a:gd name="T13" fmla="*/ 59 h 79"/>
                    <a:gd name="T14" fmla="*/ 20 w 30"/>
                    <a:gd name="T15" fmla="*/ 79 h 79"/>
                    <a:gd name="T16" fmla="*/ 25 w 30"/>
                    <a:gd name="T17" fmla="*/ 60 h 79"/>
                    <a:gd name="T18" fmla="*/ 25 w 30"/>
                    <a:gd name="T19" fmla="*/ 6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79">
                      <a:moveTo>
                        <a:pt x="25" y="60"/>
                      </a:moveTo>
                      <a:lnTo>
                        <a:pt x="30" y="21"/>
                      </a:lnTo>
                      <a:lnTo>
                        <a:pt x="30" y="7"/>
                      </a:lnTo>
                      <a:lnTo>
                        <a:pt x="19" y="0"/>
                      </a:lnTo>
                      <a:lnTo>
                        <a:pt x="7" y="18"/>
                      </a:lnTo>
                      <a:lnTo>
                        <a:pt x="0" y="41"/>
                      </a:lnTo>
                      <a:lnTo>
                        <a:pt x="5" y="59"/>
                      </a:lnTo>
                      <a:lnTo>
                        <a:pt x="20" y="79"/>
                      </a:lnTo>
                      <a:lnTo>
                        <a:pt x="25" y="60"/>
                      </a:lnTo>
                      <a:lnTo>
                        <a:pt x="25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DE0B268-6A53-41B2-2544-BB85F2F2B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387" y="2767013"/>
                  <a:ext cx="561975" cy="312738"/>
                </a:xfrm>
                <a:custGeom>
                  <a:avLst/>
                  <a:gdLst>
                    <a:gd name="T0" fmla="*/ 303 w 354"/>
                    <a:gd name="T1" fmla="*/ 76 h 197"/>
                    <a:gd name="T2" fmla="*/ 294 w 354"/>
                    <a:gd name="T3" fmla="*/ 80 h 197"/>
                    <a:gd name="T4" fmla="*/ 274 w 354"/>
                    <a:gd name="T5" fmla="*/ 96 h 197"/>
                    <a:gd name="T6" fmla="*/ 270 w 354"/>
                    <a:gd name="T7" fmla="*/ 113 h 197"/>
                    <a:gd name="T8" fmla="*/ 263 w 354"/>
                    <a:gd name="T9" fmla="*/ 113 h 197"/>
                    <a:gd name="T10" fmla="*/ 255 w 354"/>
                    <a:gd name="T11" fmla="*/ 102 h 197"/>
                    <a:gd name="T12" fmla="*/ 230 w 354"/>
                    <a:gd name="T13" fmla="*/ 102 h 197"/>
                    <a:gd name="T14" fmla="*/ 220 w 354"/>
                    <a:gd name="T15" fmla="*/ 83 h 197"/>
                    <a:gd name="T16" fmla="*/ 211 w 354"/>
                    <a:gd name="T17" fmla="*/ 82 h 197"/>
                    <a:gd name="T18" fmla="*/ 205 w 354"/>
                    <a:gd name="T19" fmla="*/ 59 h 197"/>
                    <a:gd name="T20" fmla="*/ 177 w 354"/>
                    <a:gd name="T21" fmla="*/ 42 h 197"/>
                    <a:gd name="T22" fmla="*/ 145 w 354"/>
                    <a:gd name="T23" fmla="*/ 44 h 197"/>
                    <a:gd name="T24" fmla="*/ 124 w 354"/>
                    <a:gd name="T25" fmla="*/ 48 h 197"/>
                    <a:gd name="T26" fmla="*/ 100 w 354"/>
                    <a:gd name="T27" fmla="*/ 27 h 197"/>
                    <a:gd name="T28" fmla="*/ 82 w 354"/>
                    <a:gd name="T29" fmla="*/ 19 h 197"/>
                    <a:gd name="T30" fmla="*/ 48 w 354"/>
                    <a:gd name="T31" fmla="*/ 2 h 197"/>
                    <a:gd name="T32" fmla="*/ 44 w 354"/>
                    <a:gd name="T33" fmla="*/ 0 h 197"/>
                    <a:gd name="T34" fmla="*/ 0 w 354"/>
                    <a:gd name="T35" fmla="*/ 13 h 197"/>
                    <a:gd name="T36" fmla="*/ 22 w 354"/>
                    <a:gd name="T37" fmla="*/ 98 h 197"/>
                    <a:gd name="T38" fmla="*/ 44 w 354"/>
                    <a:gd name="T39" fmla="*/ 98 h 197"/>
                    <a:gd name="T40" fmla="*/ 38 w 354"/>
                    <a:gd name="T41" fmla="*/ 87 h 197"/>
                    <a:gd name="T42" fmla="*/ 52 w 354"/>
                    <a:gd name="T43" fmla="*/ 79 h 197"/>
                    <a:gd name="T44" fmla="*/ 65 w 354"/>
                    <a:gd name="T45" fmla="*/ 65 h 197"/>
                    <a:gd name="T46" fmla="*/ 94 w 354"/>
                    <a:gd name="T47" fmla="*/ 78 h 197"/>
                    <a:gd name="T48" fmla="*/ 101 w 354"/>
                    <a:gd name="T49" fmla="*/ 95 h 197"/>
                    <a:gd name="T50" fmla="*/ 110 w 354"/>
                    <a:gd name="T51" fmla="*/ 100 h 197"/>
                    <a:gd name="T52" fmla="*/ 130 w 354"/>
                    <a:gd name="T53" fmla="*/ 99 h 197"/>
                    <a:gd name="T54" fmla="*/ 138 w 354"/>
                    <a:gd name="T55" fmla="*/ 104 h 197"/>
                    <a:gd name="T56" fmla="*/ 154 w 354"/>
                    <a:gd name="T57" fmla="*/ 128 h 197"/>
                    <a:gd name="T58" fmla="*/ 180 w 354"/>
                    <a:gd name="T59" fmla="*/ 144 h 197"/>
                    <a:gd name="T60" fmla="*/ 196 w 354"/>
                    <a:gd name="T61" fmla="*/ 155 h 197"/>
                    <a:gd name="T62" fmla="*/ 218 w 354"/>
                    <a:gd name="T63" fmla="*/ 167 h 197"/>
                    <a:gd name="T64" fmla="*/ 247 w 354"/>
                    <a:gd name="T65" fmla="*/ 177 h 197"/>
                    <a:gd name="T66" fmla="*/ 250 w 354"/>
                    <a:gd name="T67" fmla="*/ 192 h 197"/>
                    <a:gd name="T68" fmla="*/ 261 w 354"/>
                    <a:gd name="T69" fmla="*/ 192 h 197"/>
                    <a:gd name="T70" fmla="*/ 277 w 354"/>
                    <a:gd name="T71" fmla="*/ 197 h 197"/>
                    <a:gd name="T72" fmla="*/ 282 w 354"/>
                    <a:gd name="T73" fmla="*/ 173 h 197"/>
                    <a:gd name="T74" fmla="*/ 273 w 354"/>
                    <a:gd name="T75" fmla="*/ 155 h 197"/>
                    <a:gd name="T76" fmla="*/ 257 w 354"/>
                    <a:gd name="T77" fmla="*/ 149 h 197"/>
                    <a:gd name="T78" fmla="*/ 259 w 354"/>
                    <a:gd name="T79" fmla="*/ 139 h 197"/>
                    <a:gd name="T80" fmla="*/ 276 w 354"/>
                    <a:gd name="T81" fmla="*/ 140 h 197"/>
                    <a:gd name="T82" fmla="*/ 282 w 354"/>
                    <a:gd name="T83" fmla="*/ 127 h 197"/>
                    <a:gd name="T84" fmla="*/ 284 w 354"/>
                    <a:gd name="T85" fmla="*/ 112 h 197"/>
                    <a:gd name="T86" fmla="*/ 308 w 354"/>
                    <a:gd name="T87" fmla="*/ 107 h 197"/>
                    <a:gd name="T88" fmla="*/ 307 w 354"/>
                    <a:gd name="T89" fmla="*/ 117 h 197"/>
                    <a:gd name="T90" fmla="*/ 312 w 354"/>
                    <a:gd name="T91" fmla="*/ 124 h 197"/>
                    <a:gd name="T92" fmla="*/ 319 w 354"/>
                    <a:gd name="T93" fmla="*/ 123 h 197"/>
                    <a:gd name="T94" fmla="*/ 335 w 354"/>
                    <a:gd name="T95" fmla="*/ 125 h 197"/>
                    <a:gd name="T96" fmla="*/ 354 w 354"/>
                    <a:gd name="T97" fmla="*/ 108 h 197"/>
                    <a:gd name="T98" fmla="*/ 327 w 354"/>
                    <a:gd name="T99" fmla="*/ 96 h 197"/>
                    <a:gd name="T100" fmla="*/ 315 w 354"/>
                    <a:gd name="T101" fmla="*/ 102 h 197"/>
                    <a:gd name="T102" fmla="*/ 298 w 354"/>
                    <a:gd name="T103" fmla="*/ 93 h 197"/>
                    <a:gd name="T104" fmla="*/ 310 w 354"/>
                    <a:gd name="T105" fmla="*/ 79 h 197"/>
                    <a:gd name="T106" fmla="*/ 303 w 354"/>
                    <a:gd name="T107" fmla="*/ 76 h 197"/>
                    <a:gd name="T108" fmla="*/ 303 w 354"/>
                    <a:gd name="T109" fmla="*/ 76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54" h="197">
                      <a:moveTo>
                        <a:pt x="303" y="76"/>
                      </a:moveTo>
                      <a:lnTo>
                        <a:pt x="294" y="80"/>
                      </a:lnTo>
                      <a:lnTo>
                        <a:pt x="274" y="96"/>
                      </a:lnTo>
                      <a:lnTo>
                        <a:pt x="270" y="113"/>
                      </a:lnTo>
                      <a:lnTo>
                        <a:pt x="263" y="113"/>
                      </a:lnTo>
                      <a:lnTo>
                        <a:pt x="255" y="102"/>
                      </a:lnTo>
                      <a:lnTo>
                        <a:pt x="230" y="102"/>
                      </a:lnTo>
                      <a:lnTo>
                        <a:pt x="220" y="83"/>
                      </a:lnTo>
                      <a:lnTo>
                        <a:pt x="211" y="82"/>
                      </a:lnTo>
                      <a:lnTo>
                        <a:pt x="205" y="59"/>
                      </a:lnTo>
                      <a:lnTo>
                        <a:pt x="177" y="42"/>
                      </a:lnTo>
                      <a:lnTo>
                        <a:pt x="145" y="44"/>
                      </a:lnTo>
                      <a:lnTo>
                        <a:pt x="124" y="48"/>
                      </a:lnTo>
                      <a:lnTo>
                        <a:pt x="100" y="27"/>
                      </a:lnTo>
                      <a:lnTo>
                        <a:pt x="82" y="19"/>
                      </a:lnTo>
                      <a:lnTo>
                        <a:pt x="48" y="2"/>
                      </a:lnTo>
                      <a:lnTo>
                        <a:pt x="44" y="0"/>
                      </a:lnTo>
                      <a:lnTo>
                        <a:pt x="0" y="13"/>
                      </a:lnTo>
                      <a:lnTo>
                        <a:pt x="22" y="98"/>
                      </a:lnTo>
                      <a:lnTo>
                        <a:pt x="44" y="98"/>
                      </a:lnTo>
                      <a:lnTo>
                        <a:pt x="38" y="87"/>
                      </a:lnTo>
                      <a:lnTo>
                        <a:pt x="52" y="79"/>
                      </a:lnTo>
                      <a:lnTo>
                        <a:pt x="65" y="65"/>
                      </a:lnTo>
                      <a:lnTo>
                        <a:pt x="94" y="78"/>
                      </a:lnTo>
                      <a:lnTo>
                        <a:pt x="101" y="95"/>
                      </a:lnTo>
                      <a:lnTo>
                        <a:pt x="110" y="100"/>
                      </a:lnTo>
                      <a:lnTo>
                        <a:pt x="130" y="99"/>
                      </a:lnTo>
                      <a:lnTo>
                        <a:pt x="138" y="104"/>
                      </a:lnTo>
                      <a:lnTo>
                        <a:pt x="154" y="128"/>
                      </a:lnTo>
                      <a:lnTo>
                        <a:pt x="180" y="144"/>
                      </a:lnTo>
                      <a:lnTo>
                        <a:pt x="196" y="155"/>
                      </a:lnTo>
                      <a:lnTo>
                        <a:pt x="218" y="167"/>
                      </a:lnTo>
                      <a:lnTo>
                        <a:pt x="247" y="177"/>
                      </a:lnTo>
                      <a:lnTo>
                        <a:pt x="250" y="192"/>
                      </a:lnTo>
                      <a:lnTo>
                        <a:pt x="261" y="192"/>
                      </a:lnTo>
                      <a:lnTo>
                        <a:pt x="277" y="197"/>
                      </a:lnTo>
                      <a:lnTo>
                        <a:pt x="282" y="173"/>
                      </a:lnTo>
                      <a:lnTo>
                        <a:pt x="273" y="155"/>
                      </a:lnTo>
                      <a:lnTo>
                        <a:pt x="257" y="149"/>
                      </a:lnTo>
                      <a:lnTo>
                        <a:pt x="259" y="139"/>
                      </a:lnTo>
                      <a:lnTo>
                        <a:pt x="276" y="140"/>
                      </a:lnTo>
                      <a:lnTo>
                        <a:pt x="282" y="127"/>
                      </a:lnTo>
                      <a:lnTo>
                        <a:pt x="284" y="112"/>
                      </a:lnTo>
                      <a:lnTo>
                        <a:pt x="308" y="107"/>
                      </a:lnTo>
                      <a:lnTo>
                        <a:pt x="307" y="117"/>
                      </a:lnTo>
                      <a:lnTo>
                        <a:pt x="312" y="124"/>
                      </a:lnTo>
                      <a:lnTo>
                        <a:pt x="319" y="123"/>
                      </a:lnTo>
                      <a:lnTo>
                        <a:pt x="335" y="125"/>
                      </a:lnTo>
                      <a:lnTo>
                        <a:pt x="354" y="108"/>
                      </a:lnTo>
                      <a:lnTo>
                        <a:pt x="327" y="96"/>
                      </a:lnTo>
                      <a:lnTo>
                        <a:pt x="315" y="102"/>
                      </a:lnTo>
                      <a:lnTo>
                        <a:pt x="298" y="93"/>
                      </a:lnTo>
                      <a:lnTo>
                        <a:pt x="310" y="79"/>
                      </a:lnTo>
                      <a:lnTo>
                        <a:pt x="303" y="76"/>
                      </a:lnTo>
                      <a:lnTo>
                        <a:pt x="303" y="7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ACA8442-B24C-58E7-FB02-2151B3A9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7" y="3602038"/>
                  <a:ext cx="288925" cy="557213"/>
                </a:xfrm>
                <a:custGeom>
                  <a:avLst/>
                  <a:gdLst>
                    <a:gd name="T0" fmla="*/ 125 w 182"/>
                    <a:gd name="T1" fmla="*/ 43 h 351"/>
                    <a:gd name="T2" fmla="*/ 103 w 182"/>
                    <a:gd name="T3" fmla="*/ 37 h 351"/>
                    <a:gd name="T4" fmla="*/ 92 w 182"/>
                    <a:gd name="T5" fmla="*/ 27 h 351"/>
                    <a:gd name="T6" fmla="*/ 93 w 182"/>
                    <a:gd name="T7" fmla="*/ 13 h 351"/>
                    <a:gd name="T8" fmla="*/ 73 w 182"/>
                    <a:gd name="T9" fmla="*/ 9 h 351"/>
                    <a:gd name="T10" fmla="*/ 62 w 182"/>
                    <a:gd name="T11" fmla="*/ 0 h 351"/>
                    <a:gd name="T12" fmla="*/ 46 w 182"/>
                    <a:gd name="T13" fmla="*/ 13 h 351"/>
                    <a:gd name="T14" fmla="*/ 27 w 182"/>
                    <a:gd name="T15" fmla="*/ 16 h 351"/>
                    <a:gd name="T16" fmla="*/ 11 w 182"/>
                    <a:gd name="T17" fmla="*/ 16 h 351"/>
                    <a:gd name="T18" fmla="*/ 0 w 182"/>
                    <a:gd name="T19" fmla="*/ 21 h 351"/>
                    <a:gd name="T20" fmla="*/ 15 w 182"/>
                    <a:gd name="T21" fmla="*/ 40 h 351"/>
                    <a:gd name="T22" fmla="*/ 28 w 182"/>
                    <a:gd name="T23" fmla="*/ 61 h 351"/>
                    <a:gd name="T24" fmla="*/ 54 w 182"/>
                    <a:gd name="T25" fmla="*/ 61 h 351"/>
                    <a:gd name="T26" fmla="*/ 65 w 182"/>
                    <a:gd name="T27" fmla="*/ 82 h 351"/>
                    <a:gd name="T28" fmla="*/ 53 w 182"/>
                    <a:gd name="T29" fmla="*/ 88 h 351"/>
                    <a:gd name="T30" fmla="*/ 48 w 182"/>
                    <a:gd name="T31" fmla="*/ 97 h 351"/>
                    <a:gd name="T32" fmla="*/ 75 w 182"/>
                    <a:gd name="T33" fmla="*/ 112 h 351"/>
                    <a:gd name="T34" fmla="*/ 97 w 182"/>
                    <a:gd name="T35" fmla="*/ 140 h 351"/>
                    <a:gd name="T36" fmla="*/ 112 w 182"/>
                    <a:gd name="T37" fmla="*/ 160 h 351"/>
                    <a:gd name="T38" fmla="*/ 130 w 182"/>
                    <a:gd name="T39" fmla="*/ 177 h 351"/>
                    <a:gd name="T40" fmla="*/ 138 w 182"/>
                    <a:gd name="T41" fmla="*/ 194 h 351"/>
                    <a:gd name="T42" fmla="*/ 137 w 182"/>
                    <a:gd name="T43" fmla="*/ 217 h 351"/>
                    <a:gd name="T44" fmla="*/ 143 w 182"/>
                    <a:gd name="T45" fmla="*/ 233 h 351"/>
                    <a:gd name="T46" fmla="*/ 144 w 182"/>
                    <a:gd name="T47" fmla="*/ 262 h 351"/>
                    <a:gd name="T48" fmla="*/ 111 w 182"/>
                    <a:gd name="T49" fmla="*/ 280 h 351"/>
                    <a:gd name="T50" fmla="*/ 121 w 182"/>
                    <a:gd name="T51" fmla="*/ 295 h 351"/>
                    <a:gd name="T52" fmla="*/ 99 w 182"/>
                    <a:gd name="T53" fmla="*/ 297 h 351"/>
                    <a:gd name="T54" fmla="*/ 82 w 182"/>
                    <a:gd name="T55" fmla="*/ 306 h 351"/>
                    <a:gd name="T56" fmla="*/ 98 w 182"/>
                    <a:gd name="T57" fmla="*/ 319 h 351"/>
                    <a:gd name="T58" fmla="*/ 94 w 182"/>
                    <a:gd name="T59" fmla="*/ 336 h 351"/>
                    <a:gd name="T60" fmla="*/ 102 w 182"/>
                    <a:gd name="T61" fmla="*/ 351 h 351"/>
                    <a:gd name="T62" fmla="*/ 127 w 182"/>
                    <a:gd name="T63" fmla="*/ 328 h 351"/>
                    <a:gd name="T64" fmla="*/ 142 w 182"/>
                    <a:gd name="T65" fmla="*/ 309 h 351"/>
                    <a:gd name="T66" fmla="*/ 166 w 182"/>
                    <a:gd name="T67" fmla="*/ 293 h 351"/>
                    <a:gd name="T68" fmla="*/ 182 w 182"/>
                    <a:gd name="T69" fmla="*/ 278 h 351"/>
                    <a:gd name="T70" fmla="*/ 180 w 182"/>
                    <a:gd name="T71" fmla="*/ 236 h 351"/>
                    <a:gd name="T72" fmla="*/ 165 w 182"/>
                    <a:gd name="T73" fmla="*/ 192 h 351"/>
                    <a:gd name="T74" fmla="*/ 150 w 182"/>
                    <a:gd name="T75" fmla="*/ 173 h 351"/>
                    <a:gd name="T76" fmla="*/ 128 w 182"/>
                    <a:gd name="T77" fmla="*/ 158 h 351"/>
                    <a:gd name="T78" fmla="*/ 105 w 182"/>
                    <a:gd name="T79" fmla="*/ 127 h 351"/>
                    <a:gd name="T80" fmla="*/ 85 w 182"/>
                    <a:gd name="T81" fmla="*/ 102 h 351"/>
                    <a:gd name="T82" fmla="*/ 87 w 182"/>
                    <a:gd name="T83" fmla="*/ 86 h 351"/>
                    <a:gd name="T84" fmla="*/ 100 w 182"/>
                    <a:gd name="T85" fmla="*/ 63 h 351"/>
                    <a:gd name="T86" fmla="*/ 125 w 182"/>
                    <a:gd name="T87" fmla="*/ 43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82" h="351">
                      <a:moveTo>
                        <a:pt x="125" y="43"/>
                      </a:moveTo>
                      <a:lnTo>
                        <a:pt x="103" y="37"/>
                      </a:lnTo>
                      <a:lnTo>
                        <a:pt x="92" y="27"/>
                      </a:lnTo>
                      <a:lnTo>
                        <a:pt x="93" y="13"/>
                      </a:lnTo>
                      <a:lnTo>
                        <a:pt x="73" y="9"/>
                      </a:lnTo>
                      <a:lnTo>
                        <a:pt x="62" y="0"/>
                      </a:lnTo>
                      <a:lnTo>
                        <a:pt x="46" y="13"/>
                      </a:lnTo>
                      <a:lnTo>
                        <a:pt x="27" y="16"/>
                      </a:lnTo>
                      <a:lnTo>
                        <a:pt x="11" y="16"/>
                      </a:lnTo>
                      <a:lnTo>
                        <a:pt x="0" y="21"/>
                      </a:lnTo>
                      <a:lnTo>
                        <a:pt x="15" y="40"/>
                      </a:lnTo>
                      <a:lnTo>
                        <a:pt x="28" y="61"/>
                      </a:lnTo>
                      <a:lnTo>
                        <a:pt x="54" y="61"/>
                      </a:lnTo>
                      <a:lnTo>
                        <a:pt x="65" y="82"/>
                      </a:lnTo>
                      <a:lnTo>
                        <a:pt x="53" y="88"/>
                      </a:lnTo>
                      <a:lnTo>
                        <a:pt x="48" y="97"/>
                      </a:lnTo>
                      <a:lnTo>
                        <a:pt x="75" y="112"/>
                      </a:lnTo>
                      <a:lnTo>
                        <a:pt x="97" y="140"/>
                      </a:lnTo>
                      <a:lnTo>
                        <a:pt x="112" y="160"/>
                      </a:lnTo>
                      <a:lnTo>
                        <a:pt x="130" y="177"/>
                      </a:lnTo>
                      <a:lnTo>
                        <a:pt x="138" y="194"/>
                      </a:lnTo>
                      <a:lnTo>
                        <a:pt x="137" y="217"/>
                      </a:lnTo>
                      <a:lnTo>
                        <a:pt x="143" y="233"/>
                      </a:lnTo>
                      <a:lnTo>
                        <a:pt x="144" y="262"/>
                      </a:lnTo>
                      <a:lnTo>
                        <a:pt x="111" y="280"/>
                      </a:lnTo>
                      <a:lnTo>
                        <a:pt x="121" y="295"/>
                      </a:lnTo>
                      <a:lnTo>
                        <a:pt x="99" y="297"/>
                      </a:lnTo>
                      <a:lnTo>
                        <a:pt x="82" y="306"/>
                      </a:lnTo>
                      <a:lnTo>
                        <a:pt x="98" y="319"/>
                      </a:lnTo>
                      <a:lnTo>
                        <a:pt x="94" y="336"/>
                      </a:lnTo>
                      <a:lnTo>
                        <a:pt x="102" y="351"/>
                      </a:lnTo>
                      <a:lnTo>
                        <a:pt x="127" y="328"/>
                      </a:lnTo>
                      <a:lnTo>
                        <a:pt x="142" y="309"/>
                      </a:lnTo>
                      <a:lnTo>
                        <a:pt x="166" y="293"/>
                      </a:lnTo>
                      <a:lnTo>
                        <a:pt x="182" y="278"/>
                      </a:lnTo>
                      <a:lnTo>
                        <a:pt x="180" y="236"/>
                      </a:lnTo>
                      <a:lnTo>
                        <a:pt x="165" y="192"/>
                      </a:lnTo>
                      <a:lnTo>
                        <a:pt x="150" y="173"/>
                      </a:lnTo>
                      <a:lnTo>
                        <a:pt x="128" y="158"/>
                      </a:lnTo>
                      <a:lnTo>
                        <a:pt x="105" y="127"/>
                      </a:lnTo>
                      <a:lnTo>
                        <a:pt x="85" y="102"/>
                      </a:lnTo>
                      <a:lnTo>
                        <a:pt x="87" y="86"/>
                      </a:lnTo>
                      <a:lnTo>
                        <a:pt x="100" y="63"/>
                      </a:lnTo>
                      <a:lnTo>
                        <a:pt x="125" y="4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FF84F4-8BA9-7CFE-B873-80EA09A42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7275" y="3765551"/>
                  <a:ext cx="341312" cy="242888"/>
                </a:xfrm>
                <a:custGeom>
                  <a:avLst/>
                  <a:gdLst>
                    <a:gd name="T0" fmla="*/ 215 w 215"/>
                    <a:gd name="T1" fmla="*/ 56 h 153"/>
                    <a:gd name="T2" fmla="*/ 208 w 215"/>
                    <a:gd name="T3" fmla="*/ 40 h 153"/>
                    <a:gd name="T4" fmla="*/ 188 w 215"/>
                    <a:gd name="T5" fmla="*/ 0 h 153"/>
                    <a:gd name="T6" fmla="*/ 129 w 215"/>
                    <a:gd name="T7" fmla="*/ 10 h 153"/>
                    <a:gd name="T8" fmla="*/ 111 w 215"/>
                    <a:gd name="T9" fmla="*/ 20 h 153"/>
                    <a:gd name="T10" fmla="*/ 98 w 215"/>
                    <a:gd name="T11" fmla="*/ 45 h 153"/>
                    <a:gd name="T12" fmla="*/ 88 w 215"/>
                    <a:gd name="T13" fmla="*/ 49 h 153"/>
                    <a:gd name="T14" fmla="*/ 83 w 215"/>
                    <a:gd name="T15" fmla="*/ 41 h 153"/>
                    <a:gd name="T16" fmla="*/ 74 w 215"/>
                    <a:gd name="T17" fmla="*/ 42 h 153"/>
                    <a:gd name="T18" fmla="*/ 55 w 215"/>
                    <a:gd name="T19" fmla="*/ 41 h 153"/>
                    <a:gd name="T20" fmla="*/ 51 w 215"/>
                    <a:gd name="T21" fmla="*/ 38 h 153"/>
                    <a:gd name="T22" fmla="*/ 27 w 215"/>
                    <a:gd name="T23" fmla="*/ 39 h 153"/>
                    <a:gd name="T24" fmla="*/ 21 w 215"/>
                    <a:gd name="T25" fmla="*/ 41 h 153"/>
                    <a:gd name="T26" fmla="*/ 12 w 215"/>
                    <a:gd name="T27" fmla="*/ 34 h 153"/>
                    <a:gd name="T28" fmla="*/ 8 w 215"/>
                    <a:gd name="T29" fmla="*/ 46 h 153"/>
                    <a:gd name="T30" fmla="*/ 10 w 215"/>
                    <a:gd name="T31" fmla="*/ 55 h 153"/>
                    <a:gd name="T32" fmla="*/ 1 w 215"/>
                    <a:gd name="T33" fmla="*/ 64 h 153"/>
                    <a:gd name="T34" fmla="*/ 3 w 215"/>
                    <a:gd name="T35" fmla="*/ 74 h 153"/>
                    <a:gd name="T36" fmla="*/ 0 w 215"/>
                    <a:gd name="T37" fmla="*/ 79 h 153"/>
                    <a:gd name="T38" fmla="*/ 3 w 215"/>
                    <a:gd name="T39" fmla="*/ 89 h 153"/>
                    <a:gd name="T40" fmla="*/ 0 w 215"/>
                    <a:gd name="T41" fmla="*/ 91 h 153"/>
                    <a:gd name="T42" fmla="*/ 6 w 215"/>
                    <a:gd name="T43" fmla="*/ 100 h 153"/>
                    <a:gd name="T44" fmla="*/ 11 w 215"/>
                    <a:gd name="T45" fmla="*/ 118 h 153"/>
                    <a:gd name="T46" fmla="*/ 14 w 215"/>
                    <a:gd name="T47" fmla="*/ 125 h 153"/>
                    <a:gd name="T48" fmla="*/ 14 w 215"/>
                    <a:gd name="T49" fmla="*/ 138 h 153"/>
                    <a:gd name="T50" fmla="*/ 20 w 215"/>
                    <a:gd name="T51" fmla="*/ 152 h 153"/>
                    <a:gd name="T52" fmla="*/ 35 w 215"/>
                    <a:gd name="T53" fmla="*/ 153 h 153"/>
                    <a:gd name="T54" fmla="*/ 42 w 215"/>
                    <a:gd name="T55" fmla="*/ 150 h 153"/>
                    <a:gd name="T56" fmla="*/ 52 w 215"/>
                    <a:gd name="T57" fmla="*/ 151 h 153"/>
                    <a:gd name="T58" fmla="*/ 55 w 215"/>
                    <a:gd name="T59" fmla="*/ 144 h 153"/>
                    <a:gd name="T60" fmla="*/ 60 w 215"/>
                    <a:gd name="T61" fmla="*/ 142 h 153"/>
                    <a:gd name="T62" fmla="*/ 64 w 215"/>
                    <a:gd name="T63" fmla="*/ 136 h 153"/>
                    <a:gd name="T64" fmla="*/ 70 w 215"/>
                    <a:gd name="T65" fmla="*/ 135 h 153"/>
                    <a:gd name="T66" fmla="*/ 87 w 215"/>
                    <a:gd name="T67" fmla="*/ 134 h 153"/>
                    <a:gd name="T68" fmla="*/ 100 w 215"/>
                    <a:gd name="T69" fmla="*/ 129 h 153"/>
                    <a:gd name="T70" fmla="*/ 112 w 215"/>
                    <a:gd name="T71" fmla="*/ 119 h 153"/>
                    <a:gd name="T72" fmla="*/ 118 w 215"/>
                    <a:gd name="T73" fmla="*/ 121 h 153"/>
                    <a:gd name="T74" fmla="*/ 127 w 215"/>
                    <a:gd name="T75" fmla="*/ 119 h 153"/>
                    <a:gd name="T76" fmla="*/ 144 w 215"/>
                    <a:gd name="T77" fmla="*/ 102 h 153"/>
                    <a:gd name="T78" fmla="*/ 178 w 215"/>
                    <a:gd name="T79" fmla="*/ 91 h 153"/>
                    <a:gd name="T80" fmla="*/ 197 w 215"/>
                    <a:gd name="T81" fmla="*/ 82 h 153"/>
                    <a:gd name="T82" fmla="*/ 197 w 215"/>
                    <a:gd name="T83" fmla="*/ 73 h 153"/>
                    <a:gd name="T84" fmla="*/ 200 w 215"/>
                    <a:gd name="T85" fmla="*/ 63 h 153"/>
                    <a:gd name="T86" fmla="*/ 215 w 215"/>
                    <a:gd name="T87" fmla="*/ 56 h 153"/>
                    <a:gd name="T88" fmla="*/ 215 w 215"/>
                    <a:gd name="T89" fmla="*/ 56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15" h="153">
                      <a:moveTo>
                        <a:pt x="215" y="56"/>
                      </a:moveTo>
                      <a:lnTo>
                        <a:pt x="208" y="40"/>
                      </a:lnTo>
                      <a:lnTo>
                        <a:pt x="188" y="0"/>
                      </a:lnTo>
                      <a:lnTo>
                        <a:pt x="129" y="10"/>
                      </a:lnTo>
                      <a:lnTo>
                        <a:pt x="111" y="20"/>
                      </a:lnTo>
                      <a:lnTo>
                        <a:pt x="98" y="45"/>
                      </a:lnTo>
                      <a:lnTo>
                        <a:pt x="88" y="49"/>
                      </a:lnTo>
                      <a:lnTo>
                        <a:pt x="83" y="41"/>
                      </a:lnTo>
                      <a:lnTo>
                        <a:pt x="74" y="42"/>
                      </a:lnTo>
                      <a:lnTo>
                        <a:pt x="55" y="41"/>
                      </a:lnTo>
                      <a:lnTo>
                        <a:pt x="51" y="38"/>
                      </a:lnTo>
                      <a:lnTo>
                        <a:pt x="27" y="39"/>
                      </a:lnTo>
                      <a:lnTo>
                        <a:pt x="21" y="41"/>
                      </a:lnTo>
                      <a:lnTo>
                        <a:pt x="12" y="34"/>
                      </a:lnTo>
                      <a:lnTo>
                        <a:pt x="8" y="46"/>
                      </a:lnTo>
                      <a:lnTo>
                        <a:pt x="10" y="55"/>
                      </a:lnTo>
                      <a:lnTo>
                        <a:pt x="1" y="64"/>
                      </a:lnTo>
                      <a:lnTo>
                        <a:pt x="3" y="74"/>
                      </a:lnTo>
                      <a:lnTo>
                        <a:pt x="0" y="79"/>
                      </a:lnTo>
                      <a:lnTo>
                        <a:pt x="3" y="89"/>
                      </a:lnTo>
                      <a:lnTo>
                        <a:pt x="0" y="91"/>
                      </a:lnTo>
                      <a:lnTo>
                        <a:pt x="6" y="100"/>
                      </a:lnTo>
                      <a:lnTo>
                        <a:pt x="11" y="118"/>
                      </a:lnTo>
                      <a:lnTo>
                        <a:pt x="14" y="125"/>
                      </a:lnTo>
                      <a:lnTo>
                        <a:pt x="14" y="138"/>
                      </a:lnTo>
                      <a:lnTo>
                        <a:pt x="20" y="152"/>
                      </a:lnTo>
                      <a:lnTo>
                        <a:pt x="35" y="153"/>
                      </a:lnTo>
                      <a:lnTo>
                        <a:pt x="42" y="150"/>
                      </a:lnTo>
                      <a:lnTo>
                        <a:pt x="52" y="151"/>
                      </a:lnTo>
                      <a:lnTo>
                        <a:pt x="55" y="144"/>
                      </a:lnTo>
                      <a:lnTo>
                        <a:pt x="60" y="142"/>
                      </a:lnTo>
                      <a:lnTo>
                        <a:pt x="64" y="136"/>
                      </a:lnTo>
                      <a:lnTo>
                        <a:pt x="70" y="135"/>
                      </a:lnTo>
                      <a:lnTo>
                        <a:pt x="87" y="134"/>
                      </a:lnTo>
                      <a:lnTo>
                        <a:pt x="100" y="129"/>
                      </a:lnTo>
                      <a:lnTo>
                        <a:pt x="112" y="119"/>
                      </a:lnTo>
                      <a:lnTo>
                        <a:pt x="118" y="121"/>
                      </a:lnTo>
                      <a:lnTo>
                        <a:pt x="127" y="119"/>
                      </a:lnTo>
                      <a:lnTo>
                        <a:pt x="144" y="102"/>
                      </a:lnTo>
                      <a:lnTo>
                        <a:pt x="178" y="91"/>
                      </a:lnTo>
                      <a:lnTo>
                        <a:pt x="197" y="82"/>
                      </a:lnTo>
                      <a:lnTo>
                        <a:pt x="197" y="73"/>
                      </a:lnTo>
                      <a:lnTo>
                        <a:pt x="200" y="63"/>
                      </a:lnTo>
                      <a:lnTo>
                        <a:pt x="215" y="56"/>
                      </a:lnTo>
                      <a:lnTo>
                        <a:pt x="215" y="5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75A5F4-AEAC-A8E6-58F8-904D0441C7F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12325" y="3630613"/>
                  <a:ext cx="15875" cy="15875"/>
                </a:xfrm>
                <a:custGeom>
                  <a:avLst/>
                  <a:gdLst>
                    <a:gd name="T0" fmla="*/ 9 w 10"/>
                    <a:gd name="T1" fmla="*/ 10 h 10"/>
                    <a:gd name="T2" fmla="*/ 9 w 10"/>
                    <a:gd name="T3" fmla="*/ 9 h 10"/>
                    <a:gd name="T4" fmla="*/ 9 w 10"/>
                    <a:gd name="T5" fmla="*/ 8 h 10"/>
                    <a:gd name="T6" fmla="*/ 7 w 10"/>
                    <a:gd name="T7" fmla="*/ 7 h 10"/>
                    <a:gd name="T8" fmla="*/ 6 w 10"/>
                    <a:gd name="T9" fmla="*/ 7 h 10"/>
                    <a:gd name="T10" fmla="*/ 6 w 10"/>
                    <a:gd name="T11" fmla="*/ 8 h 10"/>
                    <a:gd name="T12" fmla="*/ 8 w 10"/>
                    <a:gd name="T13" fmla="*/ 10 h 10"/>
                    <a:gd name="T14" fmla="*/ 9 w 10"/>
                    <a:gd name="T15" fmla="*/ 10 h 10"/>
                    <a:gd name="T16" fmla="*/ 9 w 10"/>
                    <a:gd name="T17" fmla="*/ 10 h 10"/>
                    <a:gd name="T18" fmla="*/ 3 w 10"/>
                    <a:gd name="T19" fmla="*/ 10 h 10"/>
                    <a:gd name="T20" fmla="*/ 3 w 10"/>
                    <a:gd name="T21" fmla="*/ 8 h 10"/>
                    <a:gd name="T22" fmla="*/ 4 w 10"/>
                    <a:gd name="T23" fmla="*/ 6 h 10"/>
                    <a:gd name="T24" fmla="*/ 0 w 10"/>
                    <a:gd name="T25" fmla="*/ 8 h 10"/>
                    <a:gd name="T26" fmla="*/ 0 w 10"/>
                    <a:gd name="T27" fmla="*/ 9 h 10"/>
                    <a:gd name="T28" fmla="*/ 0 w 10"/>
                    <a:gd name="T29" fmla="*/ 9 h 10"/>
                    <a:gd name="T30" fmla="*/ 1 w 10"/>
                    <a:gd name="T31" fmla="*/ 10 h 10"/>
                    <a:gd name="T32" fmla="*/ 3 w 10"/>
                    <a:gd name="T33" fmla="*/ 10 h 10"/>
                    <a:gd name="T34" fmla="*/ 3 w 10"/>
                    <a:gd name="T35" fmla="*/ 10 h 10"/>
                    <a:gd name="T36" fmla="*/ 10 w 10"/>
                    <a:gd name="T37" fmla="*/ 5 h 10"/>
                    <a:gd name="T38" fmla="*/ 9 w 10"/>
                    <a:gd name="T39" fmla="*/ 4 h 10"/>
                    <a:gd name="T40" fmla="*/ 9 w 10"/>
                    <a:gd name="T41" fmla="*/ 3 h 10"/>
                    <a:gd name="T42" fmla="*/ 8 w 10"/>
                    <a:gd name="T43" fmla="*/ 2 h 10"/>
                    <a:gd name="T44" fmla="*/ 8 w 10"/>
                    <a:gd name="T45" fmla="*/ 1 h 10"/>
                    <a:gd name="T46" fmla="*/ 8 w 10"/>
                    <a:gd name="T47" fmla="*/ 1 h 10"/>
                    <a:gd name="T48" fmla="*/ 7 w 10"/>
                    <a:gd name="T49" fmla="*/ 1 h 10"/>
                    <a:gd name="T50" fmla="*/ 6 w 10"/>
                    <a:gd name="T51" fmla="*/ 0 h 10"/>
                    <a:gd name="T52" fmla="*/ 4 w 10"/>
                    <a:gd name="T53" fmla="*/ 0 h 10"/>
                    <a:gd name="T54" fmla="*/ 4 w 10"/>
                    <a:gd name="T55" fmla="*/ 1 h 10"/>
                    <a:gd name="T56" fmla="*/ 3 w 10"/>
                    <a:gd name="T57" fmla="*/ 1 h 10"/>
                    <a:gd name="T58" fmla="*/ 2 w 10"/>
                    <a:gd name="T59" fmla="*/ 2 h 10"/>
                    <a:gd name="T60" fmla="*/ 2 w 10"/>
                    <a:gd name="T61" fmla="*/ 2 h 10"/>
                    <a:gd name="T62" fmla="*/ 2 w 10"/>
                    <a:gd name="T63" fmla="*/ 2 h 10"/>
                    <a:gd name="T64" fmla="*/ 0 w 10"/>
                    <a:gd name="T65" fmla="*/ 4 h 10"/>
                    <a:gd name="T66" fmla="*/ 0 w 10"/>
                    <a:gd name="T67" fmla="*/ 5 h 10"/>
                    <a:gd name="T68" fmla="*/ 1 w 10"/>
                    <a:gd name="T69" fmla="*/ 6 h 10"/>
                    <a:gd name="T70" fmla="*/ 3 w 10"/>
                    <a:gd name="T71" fmla="*/ 5 h 10"/>
                    <a:gd name="T72" fmla="*/ 6 w 10"/>
                    <a:gd name="T73" fmla="*/ 6 h 10"/>
                    <a:gd name="T74" fmla="*/ 9 w 10"/>
                    <a:gd name="T75" fmla="*/ 7 h 10"/>
                    <a:gd name="T76" fmla="*/ 9 w 10"/>
                    <a:gd name="T77" fmla="*/ 6 h 10"/>
                    <a:gd name="T78" fmla="*/ 9 w 10"/>
                    <a:gd name="T79" fmla="*/ 5 h 10"/>
                    <a:gd name="T80" fmla="*/ 10 w 10"/>
                    <a:gd name="T81" fmla="*/ 5 h 10"/>
                    <a:gd name="T82" fmla="*/ 10 w 10"/>
                    <a:gd name="T8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0" h="10"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7" y="7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3" y="10"/>
                      </a:moveTo>
                      <a:lnTo>
                        <a:pt x="3" y="8"/>
                      </a:lnTo>
                      <a:lnTo>
                        <a:pt x="4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close/>
                      <a:moveTo>
                        <a:pt x="10" y="5"/>
                      </a:move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5"/>
                      </a:lnTo>
                      <a:lnTo>
                        <a:pt x="6" y="6"/>
                      </a:lnTo>
                      <a:lnTo>
                        <a:pt x="9" y="7"/>
                      </a:lnTo>
                      <a:lnTo>
                        <a:pt x="9" y="6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79EF95-8A3D-2E29-04E7-385FADA5E1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45500" y="4322763"/>
                  <a:ext cx="3175" cy="38100"/>
                </a:xfrm>
                <a:custGeom>
                  <a:avLst/>
                  <a:gdLst>
                    <a:gd name="T0" fmla="*/ 0 w 2"/>
                    <a:gd name="T1" fmla="*/ 24 h 24"/>
                    <a:gd name="T2" fmla="*/ 1 w 2"/>
                    <a:gd name="T3" fmla="*/ 24 h 24"/>
                    <a:gd name="T4" fmla="*/ 1 w 2"/>
                    <a:gd name="T5" fmla="*/ 23 h 24"/>
                    <a:gd name="T6" fmla="*/ 0 w 2"/>
                    <a:gd name="T7" fmla="*/ 23 h 24"/>
                    <a:gd name="T8" fmla="*/ 0 w 2"/>
                    <a:gd name="T9" fmla="*/ 23 h 24"/>
                    <a:gd name="T10" fmla="*/ 0 w 2"/>
                    <a:gd name="T11" fmla="*/ 24 h 24"/>
                    <a:gd name="T12" fmla="*/ 0 w 2"/>
                    <a:gd name="T13" fmla="*/ 24 h 24"/>
                    <a:gd name="T14" fmla="*/ 0 w 2"/>
                    <a:gd name="T15" fmla="*/ 24 h 24"/>
                    <a:gd name="T16" fmla="*/ 0 w 2"/>
                    <a:gd name="T17" fmla="*/ 24 h 24"/>
                    <a:gd name="T18" fmla="*/ 2 w 2"/>
                    <a:gd name="T19" fmla="*/ 2 h 24"/>
                    <a:gd name="T20" fmla="*/ 2 w 2"/>
                    <a:gd name="T21" fmla="*/ 1 h 24"/>
                    <a:gd name="T22" fmla="*/ 2 w 2"/>
                    <a:gd name="T23" fmla="*/ 1 h 24"/>
                    <a:gd name="T24" fmla="*/ 2 w 2"/>
                    <a:gd name="T25" fmla="*/ 0 h 24"/>
                    <a:gd name="T26" fmla="*/ 2 w 2"/>
                    <a:gd name="T27" fmla="*/ 0 h 24"/>
                    <a:gd name="T28" fmla="*/ 2 w 2"/>
                    <a:gd name="T29" fmla="*/ 0 h 24"/>
                    <a:gd name="T30" fmla="*/ 2 w 2"/>
                    <a:gd name="T31" fmla="*/ 0 h 24"/>
                    <a:gd name="T32" fmla="*/ 1 w 2"/>
                    <a:gd name="T33" fmla="*/ 1 h 24"/>
                    <a:gd name="T34" fmla="*/ 1 w 2"/>
                    <a:gd name="T35" fmla="*/ 1 h 24"/>
                    <a:gd name="T36" fmla="*/ 1 w 2"/>
                    <a:gd name="T37" fmla="*/ 1 h 24"/>
                    <a:gd name="T38" fmla="*/ 1 w 2"/>
                    <a:gd name="T39" fmla="*/ 2 h 24"/>
                    <a:gd name="T40" fmla="*/ 1 w 2"/>
                    <a:gd name="T41" fmla="*/ 2 h 24"/>
                    <a:gd name="T42" fmla="*/ 2 w 2"/>
                    <a:gd name="T43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" h="24">
                      <a:moveTo>
                        <a:pt x="0" y="24"/>
                      </a:move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7C6EE3F-00C4-33D1-F427-6053ECDEE1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5150" y="4429126"/>
                  <a:ext cx="9525" cy="476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2 h 3"/>
                    <a:gd name="T4" fmla="*/ 6 w 6"/>
                    <a:gd name="T5" fmla="*/ 1 h 3"/>
                    <a:gd name="T6" fmla="*/ 5 w 6"/>
                    <a:gd name="T7" fmla="*/ 1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3 h 3"/>
                    <a:gd name="T14" fmla="*/ 3 w 6"/>
                    <a:gd name="T15" fmla="*/ 3 h 3"/>
                    <a:gd name="T16" fmla="*/ 6 w 6"/>
                    <a:gd name="T17" fmla="*/ 3 h 3"/>
                    <a:gd name="T18" fmla="*/ 6 w 6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6" y="3"/>
                      </a:move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EFC11D4-A2ED-DB53-34A9-B148A7B1E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2950" y="3227388"/>
                  <a:ext cx="42862" cy="142875"/>
                </a:xfrm>
                <a:custGeom>
                  <a:avLst/>
                  <a:gdLst>
                    <a:gd name="T0" fmla="*/ 26 w 27"/>
                    <a:gd name="T1" fmla="*/ 0 h 90"/>
                    <a:gd name="T2" fmla="*/ 21 w 27"/>
                    <a:gd name="T3" fmla="*/ 0 h 90"/>
                    <a:gd name="T4" fmla="*/ 19 w 27"/>
                    <a:gd name="T5" fmla="*/ 5 h 90"/>
                    <a:gd name="T6" fmla="*/ 13 w 27"/>
                    <a:gd name="T7" fmla="*/ 5 h 90"/>
                    <a:gd name="T8" fmla="*/ 12 w 27"/>
                    <a:gd name="T9" fmla="*/ 5 h 90"/>
                    <a:gd name="T10" fmla="*/ 10 w 27"/>
                    <a:gd name="T11" fmla="*/ 12 h 90"/>
                    <a:gd name="T12" fmla="*/ 8 w 27"/>
                    <a:gd name="T13" fmla="*/ 29 h 90"/>
                    <a:gd name="T14" fmla="*/ 3 w 27"/>
                    <a:gd name="T15" fmla="*/ 40 h 90"/>
                    <a:gd name="T16" fmla="*/ 5 w 27"/>
                    <a:gd name="T17" fmla="*/ 42 h 90"/>
                    <a:gd name="T18" fmla="*/ 0 w 27"/>
                    <a:gd name="T19" fmla="*/ 49 h 90"/>
                    <a:gd name="T20" fmla="*/ 0 w 27"/>
                    <a:gd name="T21" fmla="*/ 49 h 90"/>
                    <a:gd name="T22" fmla="*/ 15 w 27"/>
                    <a:gd name="T23" fmla="*/ 84 h 90"/>
                    <a:gd name="T24" fmla="*/ 17 w 27"/>
                    <a:gd name="T25" fmla="*/ 90 h 90"/>
                    <a:gd name="T26" fmla="*/ 23 w 27"/>
                    <a:gd name="T27" fmla="*/ 52 h 90"/>
                    <a:gd name="T28" fmla="*/ 22 w 27"/>
                    <a:gd name="T29" fmla="*/ 43 h 90"/>
                    <a:gd name="T30" fmla="*/ 13 w 27"/>
                    <a:gd name="T31" fmla="*/ 46 h 90"/>
                    <a:gd name="T32" fmla="*/ 14 w 27"/>
                    <a:gd name="T33" fmla="*/ 40 h 90"/>
                    <a:gd name="T34" fmla="*/ 17 w 27"/>
                    <a:gd name="T35" fmla="*/ 37 h 90"/>
                    <a:gd name="T36" fmla="*/ 13 w 27"/>
                    <a:gd name="T37" fmla="*/ 34 h 90"/>
                    <a:gd name="T38" fmla="*/ 15 w 27"/>
                    <a:gd name="T39" fmla="*/ 18 h 90"/>
                    <a:gd name="T40" fmla="*/ 23 w 27"/>
                    <a:gd name="T41" fmla="*/ 21 h 90"/>
                    <a:gd name="T42" fmla="*/ 25 w 27"/>
                    <a:gd name="T43" fmla="*/ 14 h 90"/>
                    <a:gd name="T44" fmla="*/ 25 w 27"/>
                    <a:gd name="T45" fmla="*/ 14 h 90"/>
                    <a:gd name="T46" fmla="*/ 27 w 27"/>
                    <a:gd name="T47" fmla="*/ 10 h 90"/>
                    <a:gd name="T48" fmla="*/ 26 w 27"/>
                    <a:gd name="T49" fmla="*/ 0 h 90"/>
                    <a:gd name="T50" fmla="*/ 26 w 27"/>
                    <a:gd name="T51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" h="90">
                      <a:moveTo>
                        <a:pt x="26" y="0"/>
                      </a:moveTo>
                      <a:lnTo>
                        <a:pt x="21" y="0"/>
                      </a:lnTo>
                      <a:lnTo>
                        <a:pt x="19" y="5"/>
                      </a:lnTo>
                      <a:lnTo>
                        <a:pt x="13" y="5"/>
                      </a:lnTo>
                      <a:lnTo>
                        <a:pt x="12" y="5"/>
                      </a:lnTo>
                      <a:lnTo>
                        <a:pt x="10" y="12"/>
                      </a:lnTo>
                      <a:lnTo>
                        <a:pt x="8" y="29"/>
                      </a:lnTo>
                      <a:lnTo>
                        <a:pt x="3" y="40"/>
                      </a:lnTo>
                      <a:lnTo>
                        <a:pt x="5" y="42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15" y="84"/>
                      </a:lnTo>
                      <a:lnTo>
                        <a:pt x="17" y="90"/>
                      </a:lnTo>
                      <a:lnTo>
                        <a:pt x="23" y="52"/>
                      </a:lnTo>
                      <a:lnTo>
                        <a:pt x="22" y="43"/>
                      </a:lnTo>
                      <a:lnTo>
                        <a:pt x="13" y="46"/>
                      </a:lnTo>
                      <a:lnTo>
                        <a:pt x="14" y="40"/>
                      </a:lnTo>
                      <a:lnTo>
                        <a:pt x="17" y="37"/>
                      </a:lnTo>
                      <a:lnTo>
                        <a:pt x="13" y="34"/>
                      </a:lnTo>
                      <a:lnTo>
                        <a:pt x="15" y="18"/>
                      </a:lnTo>
                      <a:lnTo>
                        <a:pt x="23" y="21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7" y="10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4E2C90-A89D-4990-C215-503431EA84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176588"/>
                  <a:ext cx="41275" cy="58738"/>
                </a:xfrm>
                <a:custGeom>
                  <a:avLst/>
                  <a:gdLst>
                    <a:gd name="T0" fmla="*/ 13 w 26"/>
                    <a:gd name="T1" fmla="*/ 32 h 37"/>
                    <a:gd name="T2" fmla="*/ 16 w 26"/>
                    <a:gd name="T3" fmla="*/ 19 h 37"/>
                    <a:gd name="T4" fmla="*/ 26 w 26"/>
                    <a:gd name="T5" fmla="*/ 10 h 37"/>
                    <a:gd name="T6" fmla="*/ 21 w 26"/>
                    <a:gd name="T7" fmla="*/ 1 h 37"/>
                    <a:gd name="T8" fmla="*/ 13 w 26"/>
                    <a:gd name="T9" fmla="*/ 0 h 37"/>
                    <a:gd name="T10" fmla="*/ 12 w 26"/>
                    <a:gd name="T11" fmla="*/ 1 h 37"/>
                    <a:gd name="T12" fmla="*/ 4 w 26"/>
                    <a:gd name="T13" fmla="*/ 18 h 37"/>
                    <a:gd name="T14" fmla="*/ 0 w 26"/>
                    <a:gd name="T15" fmla="*/ 37 h 37"/>
                    <a:gd name="T16" fmla="*/ 6 w 26"/>
                    <a:gd name="T17" fmla="*/ 37 h 37"/>
                    <a:gd name="T18" fmla="*/ 8 w 26"/>
                    <a:gd name="T19" fmla="*/ 32 h 37"/>
                    <a:gd name="T20" fmla="*/ 13 w 26"/>
                    <a:gd name="T21" fmla="*/ 32 h 37"/>
                    <a:gd name="T22" fmla="*/ 13 w 26"/>
                    <a:gd name="T23" fmla="*/ 3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37">
                      <a:moveTo>
                        <a:pt x="13" y="32"/>
                      </a:moveTo>
                      <a:lnTo>
                        <a:pt x="16" y="19"/>
                      </a:lnTo>
                      <a:lnTo>
                        <a:pt x="26" y="10"/>
                      </a:lnTo>
                      <a:lnTo>
                        <a:pt x="21" y="1"/>
                      </a:lnTo>
                      <a:lnTo>
                        <a:pt x="13" y="0"/>
                      </a:lnTo>
                      <a:lnTo>
                        <a:pt x="12" y="1"/>
                      </a:lnTo>
                      <a:lnTo>
                        <a:pt x="4" y="18"/>
                      </a:lnTo>
                      <a:lnTo>
                        <a:pt x="0" y="37"/>
                      </a:lnTo>
                      <a:lnTo>
                        <a:pt x="6" y="37"/>
                      </a:lnTo>
                      <a:lnTo>
                        <a:pt x="8" y="32"/>
                      </a:lnTo>
                      <a:lnTo>
                        <a:pt x="13" y="32"/>
                      </a:lnTo>
                      <a:lnTo>
                        <a:pt x="13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F4FCE8F-C766-B1AC-A139-85B2EC37D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255963"/>
                  <a:ext cx="17462" cy="44450"/>
                </a:xfrm>
                <a:custGeom>
                  <a:avLst/>
                  <a:gdLst>
                    <a:gd name="T0" fmla="*/ 10 w 11"/>
                    <a:gd name="T1" fmla="*/ 3 h 28"/>
                    <a:gd name="T2" fmla="*/ 2 w 11"/>
                    <a:gd name="T3" fmla="*/ 0 h 28"/>
                    <a:gd name="T4" fmla="*/ 0 w 11"/>
                    <a:gd name="T5" fmla="*/ 16 h 28"/>
                    <a:gd name="T6" fmla="*/ 4 w 11"/>
                    <a:gd name="T7" fmla="*/ 19 h 28"/>
                    <a:gd name="T8" fmla="*/ 1 w 11"/>
                    <a:gd name="T9" fmla="*/ 22 h 28"/>
                    <a:gd name="T10" fmla="*/ 0 w 11"/>
                    <a:gd name="T11" fmla="*/ 28 h 28"/>
                    <a:gd name="T12" fmla="*/ 9 w 11"/>
                    <a:gd name="T13" fmla="*/ 25 h 28"/>
                    <a:gd name="T14" fmla="*/ 11 w 11"/>
                    <a:gd name="T15" fmla="*/ 18 h 28"/>
                    <a:gd name="T16" fmla="*/ 10 w 11"/>
                    <a:gd name="T17" fmla="*/ 3 h 28"/>
                    <a:gd name="T18" fmla="*/ 10 w 11"/>
                    <a:gd name="T19" fmla="*/ 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28">
                      <a:moveTo>
                        <a:pt x="10" y="3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4" y="19"/>
                      </a:lnTo>
                      <a:lnTo>
                        <a:pt x="1" y="22"/>
                      </a:lnTo>
                      <a:lnTo>
                        <a:pt x="0" y="28"/>
                      </a:lnTo>
                      <a:lnTo>
                        <a:pt x="9" y="25"/>
                      </a:lnTo>
                      <a:lnTo>
                        <a:pt x="11" y="18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8" name="Africa">
                <a:extLst>
                  <a:ext uri="{FF2B5EF4-FFF2-40B4-BE49-F238E27FC236}">
                    <a16:creationId xmlns:a16="http://schemas.microsoft.com/office/drawing/2014/main" id="{A0E75455-6DEA-0040-AAB9-18C927A40A75}"/>
                  </a:ext>
                </a:extLst>
              </p:cNvPr>
              <p:cNvGrpSpPr/>
              <p:nvPr/>
            </p:nvGrpSpPr>
            <p:grpSpPr>
              <a:xfrm>
                <a:off x="3435141" y="3102448"/>
                <a:ext cx="1675830" cy="1728408"/>
                <a:chOff x="5167312" y="3073134"/>
                <a:chExt cx="2724150" cy="2809617"/>
              </a:xfrm>
              <a:grpFill/>
            </p:grpSpPr>
            <p:sp>
              <p:nvSpPr>
  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A2A8A72-B819-F414-5FA3-CEC4F7BE02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67312" y="3833813"/>
                  <a:ext cx="87312" cy="90488"/>
                </a:xfrm>
                <a:custGeom>
                  <a:avLst/>
                  <a:gdLst>
                    <a:gd name="T0" fmla="*/ 20 w 55"/>
                    <a:gd name="T1" fmla="*/ 55 h 57"/>
                    <a:gd name="T2" fmla="*/ 18 w 55"/>
                    <a:gd name="T3" fmla="*/ 52 h 57"/>
                    <a:gd name="T4" fmla="*/ 16 w 55"/>
                    <a:gd name="T5" fmla="*/ 55 h 57"/>
                    <a:gd name="T6" fmla="*/ 18 w 55"/>
                    <a:gd name="T7" fmla="*/ 56 h 57"/>
                    <a:gd name="T8" fmla="*/ 20 w 55"/>
                    <a:gd name="T9" fmla="*/ 55 h 57"/>
                    <a:gd name="T10" fmla="*/ 44 w 55"/>
                    <a:gd name="T11" fmla="*/ 50 h 57"/>
                    <a:gd name="T12" fmla="*/ 45 w 55"/>
                    <a:gd name="T13" fmla="*/ 46 h 57"/>
                    <a:gd name="T14" fmla="*/ 43 w 55"/>
                    <a:gd name="T15" fmla="*/ 45 h 57"/>
                    <a:gd name="T16" fmla="*/ 43 w 55"/>
                    <a:gd name="T17" fmla="*/ 47 h 57"/>
                    <a:gd name="T18" fmla="*/ 43 w 55"/>
                    <a:gd name="T19" fmla="*/ 50 h 57"/>
                    <a:gd name="T20" fmla="*/ 44 w 55"/>
                    <a:gd name="T21" fmla="*/ 50 h 57"/>
                    <a:gd name="T22" fmla="*/ 36 w 55"/>
                    <a:gd name="T23" fmla="*/ 49 h 57"/>
                    <a:gd name="T24" fmla="*/ 33 w 55"/>
                    <a:gd name="T25" fmla="*/ 46 h 57"/>
                    <a:gd name="T26" fmla="*/ 32 w 55"/>
                    <a:gd name="T27" fmla="*/ 44 h 57"/>
                    <a:gd name="T28" fmla="*/ 32 w 55"/>
                    <a:gd name="T29" fmla="*/ 47 h 57"/>
                    <a:gd name="T30" fmla="*/ 32 w 55"/>
                    <a:gd name="T31" fmla="*/ 51 h 57"/>
                    <a:gd name="T32" fmla="*/ 34 w 55"/>
                    <a:gd name="T33" fmla="*/ 55 h 57"/>
                    <a:gd name="T34" fmla="*/ 38 w 55"/>
                    <a:gd name="T35" fmla="*/ 53 h 57"/>
                    <a:gd name="T36" fmla="*/ 50 w 55"/>
                    <a:gd name="T37" fmla="*/ 24 h 57"/>
                    <a:gd name="T38" fmla="*/ 48 w 55"/>
                    <a:gd name="T39" fmla="*/ 27 h 57"/>
                    <a:gd name="T40" fmla="*/ 52 w 55"/>
                    <a:gd name="T41" fmla="*/ 29 h 57"/>
                    <a:gd name="T42" fmla="*/ 55 w 55"/>
                    <a:gd name="T43" fmla="*/ 26 h 57"/>
                    <a:gd name="T44" fmla="*/ 53 w 55"/>
                    <a:gd name="T45" fmla="*/ 24 h 57"/>
                    <a:gd name="T46" fmla="*/ 52 w 55"/>
                    <a:gd name="T47" fmla="*/ 24 h 57"/>
                    <a:gd name="T48" fmla="*/ 50 w 55"/>
                    <a:gd name="T49" fmla="*/ 24 h 57"/>
                    <a:gd name="T50" fmla="*/ 22 w 55"/>
                    <a:gd name="T51" fmla="*/ 13 h 57"/>
                    <a:gd name="T52" fmla="*/ 19 w 55"/>
                    <a:gd name="T53" fmla="*/ 12 h 57"/>
                    <a:gd name="T54" fmla="*/ 21 w 55"/>
                    <a:gd name="T55" fmla="*/ 17 h 57"/>
                    <a:gd name="T56" fmla="*/ 22 w 55"/>
                    <a:gd name="T57" fmla="*/ 14 h 57"/>
                    <a:gd name="T58" fmla="*/ 27 w 55"/>
                    <a:gd name="T59" fmla="*/ 15 h 57"/>
                    <a:gd name="T60" fmla="*/ 26 w 55"/>
                    <a:gd name="T61" fmla="*/ 14 h 57"/>
                    <a:gd name="T62" fmla="*/ 51 w 55"/>
                    <a:gd name="T63" fmla="*/ 13 h 57"/>
                    <a:gd name="T64" fmla="*/ 50 w 55"/>
                    <a:gd name="T65" fmla="*/ 9 h 57"/>
                    <a:gd name="T66" fmla="*/ 48 w 55"/>
                    <a:gd name="T67" fmla="*/ 10 h 57"/>
                    <a:gd name="T68" fmla="*/ 49 w 55"/>
                    <a:gd name="T69" fmla="*/ 12 h 57"/>
                    <a:gd name="T70" fmla="*/ 51 w 55"/>
                    <a:gd name="T71" fmla="*/ 13 h 57"/>
                    <a:gd name="T72" fmla="*/ 9 w 55"/>
                    <a:gd name="T73" fmla="*/ 10 h 57"/>
                    <a:gd name="T74" fmla="*/ 8 w 55"/>
                    <a:gd name="T75" fmla="*/ 7 h 57"/>
                    <a:gd name="T76" fmla="*/ 5 w 55"/>
                    <a:gd name="T77" fmla="*/ 8 h 57"/>
                    <a:gd name="T78" fmla="*/ 7 w 55"/>
                    <a:gd name="T79" fmla="*/ 10 h 57"/>
                    <a:gd name="T80" fmla="*/ 9 w 55"/>
                    <a:gd name="T81" fmla="*/ 10 h 57"/>
                    <a:gd name="T82" fmla="*/ 4 w 55"/>
                    <a:gd name="T83" fmla="*/ 6 h 57"/>
                    <a:gd name="T84" fmla="*/ 7 w 55"/>
                    <a:gd name="T85" fmla="*/ 3 h 57"/>
                    <a:gd name="T86" fmla="*/ 5 w 55"/>
                    <a:gd name="T87" fmla="*/ 0 h 57"/>
                    <a:gd name="T88" fmla="*/ 0 w 55"/>
                    <a:gd name="T89" fmla="*/ 3 h 57"/>
                    <a:gd name="T90" fmla="*/ 1 w 55"/>
                    <a:gd name="T91" fmla="*/ 7 h 57"/>
                    <a:gd name="T92" fmla="*/ 4 w 55"/>
                    <a:gd name="T93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5" h="57">
                      <a:moveTo>
                        <a:pt x="20" y="55"/>
                      </a:moveTo>
                      <a:lnTo>
                        <a:pt x="20" y="55"/>
                      </a:lnTo>
                      <a:lnTo>
                        <a:pt x="19" y="52"/>
                      </a:lnTo>
                      <a:lnTo>
                        <a:pt x="18" y="52"/>
                      </a:lnTo>
                      <a:lnTo>
                        <a:pt x="17" y="54"/>
                      </a:lnTo>
                      <a:lnTo>
                        <a:pt x="16" y="55"/>
                      </a:lnTo>
                      <a:lnTo>
                        <a:pt x="17" y="55"/>
                      </a:lnTo>
                      <a:lnTo>
                        <a:pt x="18" y="56"/>
                      </a:lnTo>
                      <a:lnTo>
                        <a:pt x="18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close/>
                      <a:moveTo>
                        <a:pt x="44" y="50"/>
                      </a:moveTo>
                      <a:lnTo>
                        <a:pt x="45" y="49"/>
                      </a:lnTo>
                      <a:lnTo>
                        <a:pt x="45" y="46"/>
                      </a:lnTo>
                      <a:lnTo>
                        <a:pt x="45" y="45"/>
                      </a:lnTo>
                      <a:lnTo>
                        <a:pt x="43" y="45"/>
                      </a:lnTo>
                      <a:lnTo>
                        <a:pt x="43" y="46"/>
                      </a:lnTo>
                      <a:lnTo>
                        <a:pt x="43" y="47"/>
                      </a:lnTo>
                      <a:lnTo>
                        <a:pt x="43" y="48"/>
                      </a:lnTo>
                      <a:lnTo>
                        <a:pt x="43" y="50"/>
                      </a:lnTo>
                      <a:lnTo>
                        <a:pt x="44" y="50"/>
                      </a:lnTo>
                      <a:lnTo>
                        <a:pt x="44" y="50"/>
                      </a:lnTo>
                      <a:close/>
                      <a:moveTo>
                        <a:pt x="38" y="53"/>
                      </a:moveTo>
                      <a:lnTo>
                        <a:pt x="36" y="49"/>
                      </a:lnTo>
                      <a:lnTo>
                        <a:pt x="35" y="49"/>
                      </a:lnTo>
                      <a:lnTo>
                        <a:pt x="33" y="46"/>
                      </a:lnTo>
                      <a:lnTo>
                        <a:pt x="33" y="45"/>
                      </a:lnTo>
                      <a:lnTo>
                        <a:pt x="32" y="44"/>
                      </a:lnTo>
                      <a:lnTo>
                        <a:pt x="32" y="45"/>
                      </a:lnTo>
                      <a:lnTo>
                        <a:pt x="32" y="47"/>
                      </a:lnTo>
                      <a:lnTo>
                        <a:pt x="32" y="49"/>
                      </a:lnTo>
                      <a:lnTo>
                        <a:pt x="32" y="51"/>
                      </a:lnTo>
                      <a:lnTo>
                        <a:pt x="32" y="54"/>
                      </a:lnTo>
                      <a:lnTo>
                        <a:pt x="34" y="55"/>
                      </a:lnTo>
                      <a:lnTo>
                        <a:pt x="37" y="55"/>
                      </a:lnTo>
                      <a:lnTo>
                        <a:pt x="38" y="53"/>
                      </a:lnTo>
                      <a:lnTo>
                        <a:pt x="38" y="53"/>
                      </a:lnTo>
                      <a:close/>
                      <a:moveTo>
                        <a:pt x="50" y="24"/>
                      </a:moveTo>
                      <a:lnTo>
                        <a:pt x="50" y="26"/>
                      </a:lnTo>
                      <a:lnTo>
                        <a:pt x="48" y="27"/>
                      </a:lnTo>
                      <a:lnTo>
                        <a:pt x="50" y="29"/>
                      </a:lnTo>
                      <a:lnTo>
                        <a:pt x="52" y="29"/>
                      </a:lnTo>
                      <a:lnTo>
                        <a:pt x="54" y="27"/>
                      </a:lnTo>
                      <a:lnTo>
                        <a:pt x="55" y="26"/>
                      </a:lnTo>
                      <a:lnTo>
                        <a:pt x="54" y="25"/>
                      </a:lnTo>
                      <a:lnTo>
                        <a:pt x="53" y="24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close/>
                      <a:moveTo>
                        <a:pt x="26" y="14"/>
                      </a:moveTo>
                      <a:lnTo>
                        <a:pt x="22" y="13"/>
                      </a:lnTo>
                      <a:lnTo>
                        <a:pt x="20" y="12"/>
                      </a:lnTo>
                      <a:lnTo>
                        <a:pt x="19" y="12"/>
                      </a:lnTo>
                      <a:lnTo>
                        <a:pt x="19" y="14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4"/>
                      </a:lnTo>
                      <a:lnTo>
                        <a:pt x="26" y="15"/>
                      </a:lnTo>
                      <a:lnTo>
                        <a:pt x="27" y="15"/>
                      </a:lnTo>
                      <a:lnTo>
                        <a:pt x="27" y="14"/>
                      </a:lnTo>
                      <a:lnTo>
                        <a:pt x="26" y="14"/>
                      </a:lnTo>
                      <a:lnTo>
                        <a:pt x="26" y="14"/>
                      </a:lnTo>
                      <a:close/>
                      <a:moveTo>
                        <a:pt x="51" y="13"/>
                      </a:moveTo>
                      <a:lnTo>
                        <a:pt x="50" y="12"/>
                      </a:lnTo>
                      <a:lnTo>
                        <a:pt x="50" y="9"/>
                      </a:lnTo>
                      <a:lnTo>
                        <a:pt x="50" y="9"/>
                      </a:lnTo>
                      <a:lnTo>
                        <a:pt x="48" y="10"/>
                      </a:lnTo>
                      <a:lnTo>
                        <a:pt x="49" y="12"/>
                      </a:lnTo>
                      <a:lnTo>
                        <a:pt x="49" y="12"/>
                      </a:lnTo>
                      <a:lnTo>
                        <a:pt x="50" y="14"/>
                      </a:lnTo>
                      <a:lnTo>
                        <a:pt x="51" y="13"/>
                      </a:lnTo>
                      <a:lnTo>
                        <a:pt x="51" y="13"/>
                      </a:lnTo>
                      <a:close/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4" y="6"/>
                      </a:move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A6D0C6-E815-D7F8-7798-86A8CFE930F5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34DE149-397E-AC8D-7240-49436BB5885A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 w="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/>
                </a:p>
              </p:txBody>
            </p:sp>
            <p:sp>
              <p:nvSpPr>
  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0B099B2-522A-E34F-CF51-C2893C50A8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3337" y="4651376"/>
                  <a:ext cx="414337" cy="508000"/>
                </a:xfrm>
                <a:custGeom>
                  <a:avLst/>
                  <a:gdLst>
                    <a:gd name="T0" fmla="*/ 40 w 261"/>
                    <a:gd name="T1" fmla="*/ 33 h 320"/>
                    <a:gd name="T2" fmla="*/ 26 w 261"/>
                    <a:gd name="T3" fmla="*/ 35 h 320"/>
                    <a:gd name="T4" fmla="*/ 15 w 261"/>
                    <a:gd name="T5" fmla="*/ 44 h 320"/>
                    <a:gd name="T6" fmla="*/ 30 w 261"/>
                    <a:gd name="T7" fmla="*/ 75 h 320"/>
                    <a:gd name="T8" fmla="*/ 29 w 261"/>
                    <a:gd name="T9" fmla="*/ 107 h 320"/>
                    <a:gd name="T10" fmla="*/ 33 w 261"/>
                    <a:gd name="T11" fmla="*/ 126 h 320"/>
                    <a:gd name="T12" fmla="*/ 45 w 261"/>
                    <a:gd name="T13" fmla="*/ 149 h 320"/>
                    <a:gd name="T14" fmla="*/ 43 w 261"/>
                    <a:gd name="T15" fmla="*/ 180 h 320"/>
                    <a:gd name="T16" fmla="*/ 25 w 261"/>
                    <a:gd name="T17" fmla="*/ 206 h 320"/>
                    <a:gd name="T18" fmla="*/ 12 w 261"/>
                    <a:gd name="T19" fmla="*/ 237 h 320"/>
                    <a:gd name="T20" fmla="*/ 4 w 261"/>
                    <a:gd name="T21" fmla="*/ 270 h 320"/>
                    <a:gd name="T22" fmla="*/ 2 w 261"/>
                    <a:gd name="T23" fmla="*/ 305 h 320"/>
                    <a:gd name="T24" fmla="*/ 25 w 261"/>
                    <a:gd name="T25" fmla="*/ 297 h 320"/>
                    <a:gd name="T26" fmla="*/ 50 w 261"/>
                    <a:gd name="T27" fmla="*/ 308 h 320"/>
                    <a:gd name="T28" fmla="*/ 138 w 261"/>
                    <a:gd name="T29" fmla="*/ 305 h 320"/>
                    <a:gd name="T30" fmla="*/ 201 w 261"/>
                    <a:gd name="T31" fmla="*/ 320 h 320"/>
                    <a:gd name="T32" fmla="*/ 227 w 261"/>
                    <a:gd name="T33" fmla="*/ 296 h 320"/>
                    <a:gd name="T34" fmla="*/ 216 w 261"/>
                    <a:gd name="T35" fmla="*/ 201 h 320"/>
                    <a:gd name="T36" fmla="*/ 258 w 261"/>
                    <a:gd name="T37" fmla="*/ 192 h 320"/>
                    <a:gd name="T38" fmla="*/ 258 w 261"/>
                    <a:gd name="T39" fmla="*/ 173 h 320"/>
                    <a:gd name="T40" fmla="*/ 259 w 261"/>
                    <a:gd name="T41" fmla="*/ 154 h 320"/>
                    <a:gd name="T42" fmla="*/ 236 w 261"/>
                    <a:gd name="T43" fmla="*/ 156 h 320"/>
                    <a:gd name="T44" fmla="*/ 222 w 261"/>
                    <a:gd name="T45" fmla="*/ 158 h 320"/>
                    <a:gd name="T46" fmla="*/ 216 w 261"/>
                    <a:gd name="T47" fmla="*/ 120 h 320"/>
                    <a:gd name="T48" fmla="*/ 219 w 261"/>
                    <a:gd name="T49" fmla="*/ 91 h 320"/>
                    <a:gd name="T50" fmla="*/ 214 w 261"/>
                    <a:gd name="T51" fmla="*/ 67 h 320"/>
                    <a:gd name="T52" fmla="*/ 191 w 261"/>
                    <a:gd name="T53" fmla="*/ 59 h 320"/>
                    <a:gd name="T54" fmla="*/ 179 w 261"/>
                    <a:gd name="T55" fmla="*/ 63 h 320"/>
                    <a:gd name="T56" fmla="*/ 160 w 261"/>
                    <a:gd name="T57" fmla="*/ 78 h 320"/>
                    <a:gd name="T58" fmla="*/ 146 w 261"/>
                    <a:gd name="T59" fmla="*/ 80 h 320"/>
                    <a:gd name="T60" fmla="*/ 124 w 261"/>
                    <a:gd name="T61" fmla="*/ 86 h 320"/>
                    <a:gd name="T62" fmla="*/ 112 w 261"/>
                    <a:gd name="T63" fmla="*/ 65 h 320"/>
                    <a:gd name="T64" fmla="*/ 101 w 261"/>
                    <a:gd name="T65" fmla="*/ 33 h 320"/>
                    <a:gd name="T66" fmla="*/ 20 w 261"/>
                    <a:gd name="T67" fmla="*/ 29 h 320"/>
                    <a:gd name="T68" fmla="*/ 24 w 261"/>
                    <a:gd name="T69" fmla="*/ 13 h 320"/>
                    <a:gd name="T70" fmla="*/ 24 w 261"/>
                    <a:gd name="T71" fmla="*/ 0 h 320"/>
                    <a:gd name="T72" fmla="*/ 9 w 261"/>
                    <a:gd name="T73" fmla="*/ 14 h 320"/>
                    <a:gd name="T74" fmla="*/ 20 w 261"/>
                    <a:gd name="T75" fmla="*/ 2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1" h="320">
                      <a:moveTo>
                        <a:pt x="101" y="33"/>
                      </a:moveTo>
                      <a:lnTo>
                        <a:pt x="40" y="33"/>
                      </a:lnTo>
                      <a:lnTo>
                        <a:pt x="32" y="36"/>
                      </a:lnTo>
                      <a:lnTo>
                        <a:pt x="26" y="35"/>
                      </a:lnTo>
                      <a:lnTo>
                        <a:pt x="17" y="39"/>
                      </a:lnTo>
                      <a:lnTo>
                        <a:pt x="15" y="44"/>
                      </a:lnTo>
                      <a:lnTo>
                        <a:pt x="26" y="59"/>
                      </a:lnTo>
                      <a:lnTo>
                        <a:pt x="30" y="75"/>
                      </a:lnTo>
                      <a:lnTo>
                        <a:pt x="36" y="97"/>
                      </a:lnTo>
                      <a:lnTo>
                        <a:pt x="29" y="107"/>
                      </a:lnTo>
                      <a:lnTo>
                        <a:pt x="28" y="112"/>
                      </a:lnTo>
                      <a:lnTo>
                        <a:pt x="33" y="126"/>
                      </a:lnTo>
                      <a:lnTo>
                        <a:pt x="39" y="141"/>
                      </a:lnTo>
                      <a:lnTo>
                        <a:pt x="45" y="149"/>
                      </a:lnTo>
                      <a:lnTo>
                        <a:pt x="46" y="162"/>
                      </a:lnTo>
                      <a:lnTo>
                        <a:pt x="43" y="180"/>
                      </a:lnTo>
                      <a:lnTo>
                        <a:pt x="37" y="190"/>
                      </a:lnTo>
                      <a:lnTo>
                        <a:pt x="25" y="206"/>
                      </a:lnTo>
                      <a:lnTo>
                        <a:pt x="20" y="216"/>
                      </a:lnTo>
                      <a:lnTo>
                        <a:pt x="12" y="237"/>
                      </a:lnTo>
                      <a:lnTo>
                        <a:pt x="12" y="247"/>
                      </a:lnTo>
                      <a:lnTo>
                        <a:pt x="4" y="270"/>
                      </a:lnTo>
                      <a:lnTo>
                        <a:pt x="0" y="290"/>
                      </a:lnTo>
                      <a:lnTo>
                        <a:pt x="2" y="305"/>
                      </a:lnTo>
                      <a:lnTo>
                        <a:pt x="12" y="300"/>
                      </a:lnTo>
                      <a:lnTo>
                        <a:pt x="25" y="297"/>
                      </a:lnTo>
                      <a:lnTo>
                        <a:pt x="39" y="297"/>
                      </a:lnTo>
                      <a:lnTo>
                        <a:pt x="50" y="308"/>
                      </a:lnTo>
                      <a:lnTo>
                        <a:pt x="54" y="306"/>
                      </a:lnTo>
                      <a:lnTo>
                        <a:pt x="138" y="305"/>
                      </a:lnTo>
                      <a:lnTo>
                        <a:pt x="152" y="316"/>
                      </a:lnTo>
                      <a:lnTo>
                        <a:pt x="201" y="320"/>
                      </a:lnTo>
                      <a:lnTo>
                        <a:pt x="240" y="311"/>
                      </a:lnTo>
                      <a:lnTo>
                        <a:pt x="227" y="296"/>
                      </a:lnTo>
                      <a:lnTo>
                        <a:pt x="213" y="276"/>
                      </a:lnTo>
                      <a:lnTo>
                        <a:pt x="216" y="201"/>
                      </a:lnTo>
                      <a:lnTo>
                        <a:pt x="260" y="201"/>
                      </a:lnTo>
                      <a:lnTo>
                        <a:pt x="258" y="192"/>
                      </a:lnTo>
                      <a:lnTo>
                        <a:pt x="261" y="184"/>
                      </a:lnTo>
                      <a:lnTo>
                        <a:pt x="258" y="173"/>
                      </a:lnTo>
                      <a:lnTo>
                        <a:pt x="261" y="161"/>
                      </a:lnTo>
                      <a:lnTo>
                        <a:pt x="259" y="154"/>
                      </a:lnTo>
                      <a:lnTo>
                        <a:pt x="249" y="152"/>
                      </a:lnTo>
                      <a:lnTo>
                        <a:pt x="236" y="156"/>
                      </a:lnTo>
                      <a:lnTo>
                        <a:pt x="227" y="155"/>
                      </a:lnTo>
                      <a:lnTo>
                        <a:pt x="222" y="158"/>
                      </a:lnTo>
                      <a:lnTo>
                        <a:pt x="223" y="129"/>
                      </a:lnTo>
                      <a:lnTo>
                        <a:pt x="216" y="120"/>
                      </a:lnTo>
                      <a:lnTo>
                        <a:pt x="215" y="105"/>
                      </a:lnTo>
                      <a:lnTo>
                        <a:pt x="219" y="91"/>
                      </a:lnTo>
                      <a:lnTo>
                        <a:pt x="214" y="82"/>
                      </a:lnTo>
                      <a:lnTo>
                        <a:pt x="214" y="67"/>
                      </a:lnTo>
                      <a:lnTo>
                        <a:pt x="189" y="67"/>
                      </a:lnTo>
                      <a:lnTo>
                        <a:pt x="191" y="59"/>
                      </a:lnTo>
                      <a:lnTo>
                        <a:pt x="180" y="59"/>
                      </a:lnTo>
                      <a:lnTo>
                        <a:pt x="179" y="63"/>
                      </a:lnTo>
                      <a:lnTo>
                        <a:pt x="166" y="64"/>
                      </a:lnTo>
                      <a:lnTo>
                        <a:pt x="160" y="78"/>
                      </a:lnTo>
                      <a:lnTo>
                        <a:pt x="157" y="84"/>
                      </a:lnTo>
                      <a:lnTo>
                        <a:pt x="146" y="80"/>
                      </a:lnTo>
                      <a:lnTo>
                        <a:pt x="139" y="84"/>
                      </a:lnTo>
                      <a:lnTo>
                        <a:pt x="124" y="86"/>
                      </a:lnTo>
                      <a:lnTo>
                        <a:pt x="117" y="74"/>
                      </a:lnTo>
                      <a:lnTo>
                        <a:pt x="112" y="65"/>
                      </a:lnTo>
                      <a:lnTo>
                        <a:pt x="106" y="51"/>
                      </a:lnTo>
                      <a:lnTo>
                        <a:pt x="101" y="33"/>
                      </a:lnTo>
                      <a:lnTo>
                        <a:pt x="101" y="33"/>
                      </a:lnTo>
                      <a:close/>
                      <a:moveTo>
                        <a:pt x="20" y="29"/>
                      </a:moveTo>
                      <a:lnTo>
                        <a:pt x="21" y="18"/>
                      </a:lnTo>
                      <a:lnTo>
                        <a:pt x="24" y="13"/>
                      </a:lnTo>
                      <a:lnTo>
                        <a:pt x="31" y="7"/>
                      </a:lnTo>
                      <a:lnTo>
                        <a:pt x="24" y="0"/>
                      </a:lnTo>
                      <a:lnTo>
                        <a:pt x="17" y="4"/>
                      </a:lnTo>
                      <a:lnTo>
                        <a:pt x="9" y="14"/>
                      </a:lnTo>
                      <a:lnTo>
                        <a:pt x="14" y="32"/>
                      </a:lnTo>
                      <a:lnTo>
                        <a:pt x="20" y="29"/>
                      </a:lnTo>
                      <a:lnTo>
                        <a:pt x="2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50C9177-2304-1577-8B4F-9D110F539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70413"/>
                  <a:ext cx="58737" cy="80963"/>
                </a:xfrm>
                <a:custGeom>
                  <a:avLst/>
                  <a:gdLst>
                    <a:gd name="T0" fmla="*/ 32 w 37"/>
                    <a:gd name="T1" fmla="*/ 12 h 51"/>
                    <a:gd name="T2" fmla="*/ 31 w 37"/>
                    <a:gd name="T3" fmla="*/ 2 h 51"/>
                    <a:gd name="T4" fmla="*/ 31 w 37"/>
                    <a:gd name="T5" fmla="*/ 2 h 51"/>
                    <a:gd name="T6" fmla="*/ 20 w 37"/>
                    <a:gd name="T7" fmla="*/ 0 h 51"/>
                    <a:gd name="T8" fmla="*/ 13 w 37"/>
                    <a:gd name="T9" fmla="*/ 14 h 51"/>
                    <a:gd name="T10" fmla="*/ 0 w 37"/>
                    <a:gd name="T11" fmla="*/ 13 h 51"/>
                    <a:gd name="T12" fmla="*/ 5 w 37"/>
                    <a:gd name="T13" fmla="*/ 23 h 51"/>
                    <a:gd name="T14" fmla="*/ 6 w 37"/>
                    <a:gd name="T15" fmla="*/ 27 h 51"/>
                    <a:gd name="T16" fmla="*/ 13 w 37"/>
                    <a:gd name="T17" fmla="*/ 50 h 51"/>
                    <a:gd name="T18" fmla="*/ 12 w 37"/>
                    <a:gd name="T19" fmla="*/ 51 h 51"/>
                    <a:gd name="T20" fmla="*/ 15 w 37"/>
                    <a:gd name="T21" fmla="*/ 51 h 51"/>
                    <a:gd name="T22" fmla="*/ 23 w 37"/>
                    <a:gd name="T23" fmla="*/ 42 h 51"/>
                    <a:gd name="T24" fmla="*/ 31 w 37"/>
                    <a:gd name="T25" fmla="*/ 30 h 51"/>
                    <a:gd name="T26" fmla="*/ 37 w 37"/>
                    <a:gd name="T27" fmla="*/ 25 h 51"/>
                    <a:gd name="T28" fmla="*/ 37 w 37"/>
                    <a:gd name="T29" fmla="*/ 17 h 51"/>
                    <a:gd name="T30" fmla="*/ 32 w 37"/>
                    <a:gd name="T31" fmla="*/ 12 h 51"/>
                    <a:gd name="T32" fmla="*/ 32 w 37"/>
                    <a:gd name="T33" fmla="*/ 1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51">
                      <a:moveTo>
                        <a:pt x="32" y="12"/>
                      </a:moveTo>
                      <a:lnTo>
                        <a:pt x="31" y="2"/>
                      </a:lnTo>
                      <a:lnTo>
                        <a:pt x="31" y="2"/>
                      </a:lnTo>
                      <a:lnTo>
                        <a:pt x="20" y="0"/>
                      </a:lnTo>
                      <a:lnTo>
                        <a:pt x="13" y="14"/>
                      </a:lnTo>
                      <a:lnTo>
                        <a:pt x="0" y="13"/>
                      </a:lnTo>
                      <a:lnTo>
                        <a:pt x="5" y="23"/>
                      </a:lnTo>
                      <a:lnTo>
                        <a:pt x="6" y="27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5" y="51"/>
                      </a:lnTo>
                      <a:lnTo>
                        <a:pt x="23" y="42"/>
                      </a:lnTo>
                      <a:lnTo>
                        <a:pt x="31" y="30"/>
                      </a:lnTo>
                      <a:lnTo>
                        <a:pt x="37" y="25"/>
                      </a:lnTo>
                      <a:lnTo>
                        <a:pt x="37" y="17"/>
                      </a:lnTo>
                      <a:lnTo>
                        <a:pt x="32" y="12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98E319E-BD2D-B9D2-1312-366B4FA5E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6150" y="4021138"/>
                  <a:ext cx="101600" cy="230188"/>
                </a:xfrm>
                <a:custGeom>
                  <a:avLst/>
                  <a:gdLst>
                    <a:gd name="T0" fmla="*/ 60 w 64"/>
                    <a:gd name="T1" fmla="*/ 14 h 145"/>
                    <a:gd name="T2" fmla="*/ 43 w 64"/>
                    <a:gd name="T3" fmla="*/ 0 h 145"/>
                    <a:gd name="T4" fmla="*/ 36 w 64"/>
                    <a:gd name="T5" fmla="*/ 0 h 145"/>
                    <a:gd name="T6" fmla="*/ 29 w 64"/>
                    <a:gd name="T7" fmla="*/ 7 h 145"/>
                    <a:gd name="T8" fmla="*/ 25 w 64"/>
                    <a:gd name="T9" fmla="*/ 14 h 145"/>
                    <a:gd name="T10" fmla="*/ 14 w 64"/>
                    <a:gd name="T11" fmla="*/ 17 h 145"/>
                    <a:gd name="T12" fmla="*/ 10 w 64"/>
                    <a:gd name="T13" fmla="*/ 27 h 145"/>
                    <a:gd name="T14" fmla="*/ 3 w 64"/>
                    <a:gd name="T15" fmla="*/ 30 h 145"/>
                    <a:gd name="T16" fmla="*/ 0 w 64"/>
                    <a:gd name="T17" fmla="*/ 42 h 145"/>
                    <a:gd name="T18" fmla="*/ 7 w 64"/>
                    <a:gd name="T19" fmla="*/ 49 h 145"/>
                    <a:gd name="T20" fmla="*/ 14 w 64"/>
                    <a:gd name="T21" fmla="*/ 58 h 145"/>
                    <a:gd name="T22" fmla="*/ 15 w 64"/>
                    <a:gd name="T23" fmla="*/ 69 h 145"/>
                    <a:gd name="T24" fmla="*/ 19 w 64"/>
                    <a:gd name="T25" fmla="*/ 74 h 145"/>
                    <a:gd name="T26" fmla="*/ 18 w 64"/>
                    <a:gd name="T27" fmla="*/ 129 h 145"/>
                    <a:gd name="T28" fmla="*/ 24 w 64"/>
                    <a:gd name="T29" fmla="*/ 145 h 145"/>
                    <a:gd name="T30" fmla="*/ 40 w 64"/>
                    <a:gd name="T31" fmla="*/ 142 h 145"/>
                    <a:gd name="T32" fmla="*/ 41 w 64"/>
                    <a:gd name="T33" fmla="*/ 104 h 145"/>
                    <a:gd name="T34" fmla="*/ 41 w 64"/>
                    <a:gd name="T35" fmla="*/ 89 h 145"/>
                    <a:gd name="T36" fmla="*/ 45 w 64"/>
                    <a:gd name="T37" fmla="*/ 74 h 145"/>
                    <a:gd name="T38" fmla="*/ 52 w 64"/>
                    <a:gd name="T39" fmla="*/ 66 h 145"/>
                    <a:gd name="T40" fmla="*/ 62 w 64"/>
                    <a:gd name="T41" fmla="*/ 51 h 145"/>
                    <a:gd name="T42" fmla="*/ 59 w 64"/>
                    <a:gd name="T43" fmla="*/ 46 h 145"/>
                    <a:gd name="T44" fmla="*/ 64 w 64"/>
                    <a:gd name="T45" fmla="*/ 36 h 145"/>
                    <a:gd name="T46" fmla="*/ 59 w 64"/>
                    <a:gd name="T47" fmla="*/ 21 h 145"/>
                    <a:gd name="T48" fmla="*/ 60 w 64"/>
                    <a:gd name="T49" fmla="*/ 14 h 145"/>
                    <a:gd name="T50" fmla="*/ 60 w 64"/>
                    <a:gd name="T51" fmla="*/ 1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4" h="145">
                      <a:moveTo>
                        <a:pt x="60" y="14"/>
                      </a:move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7"/>
                      </a:lnTo>
                      <a:lnTo>
                        <a:pt x="25" y="14"/>
                      </a:lnTo>
                      <a:lnTo>
                        <a:pt x="14" y="17"/>
                      </a:lnTo>
                      <a:lnTo>
                        <a:pt x="10" y="27"/>
                      </a:lnTo>
                      <a:lnTo>
                        <a:pt x="3" y="30"/>
                      </a:lnTo>
                      <a:lnTo>
                        <a:pt x="0" y="42"/>
                      </a:lnTo>
                      <a:lnTo>
                        <a:pt x="7" y="49"/>
                      </a:lnTo>
                      <a:lnTo>
                        <a:pt x="14" y="58"/>
                      </a:lnTo>
                      <a:lnTo>
                        <a:pt x="15" y="69"/>
                      </a:lnTo>
                      <a:lnTo>
                        <a:pt x="19" y="74"/>
                      </a:lnTo>
                      <a:lnTo>
                        <a:pt x="18" y="129"/>
                      </a:lnTo>
                      <a:lnTo>
                        <a:pt x="24" y="145"/>
                      </a:lnTo>
                      <a:lnTo>
                        <a:pt x="40" y="142"/>
                      </a:lnTo>
                      <a:lnTo>
                        <a:pt x="41" y="104"/>
                      </a:lnTo>
                      <a:lnTo>
                        <a:pt x="41" y="89"/>
                      </a:lnTo>
                      <a:lnTo>
                        <a:pt x="45" y="74"/>
                      </a:lnTo>
                      <a:lnTo>
                        <a:pt x="52" y="66"/>
                      </a:lnTo>
                      <a:lnTo>
                        <a:pt x="62" y="51"/>
                      </a:lnTo>
                      <a:lnTo>
                        <a:pt x="59" y="46"/>
                      </a:lnTo>
                      <a:lnTo>
                        <a:pt x="64" y="36"/>
                      </a:lnTo>
                      <a:lnTo>
                        <a:pt x="59" y="21"/>
                      </a:lnTo>
                      <a:lnTo>
                        <a:pt x="60" y="14"/>
                      </a:lnTo>
                      <a:lnTo>
                        <a:pt x="60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CF88A39-2F51-8117-19FA-9462427BF1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9775" y="3913188"/>
                  <a:ext cx="252412" cy="207963"/>
                </a:xfrm>
                <a:custGeom>
                  <a:avLst/>
                  <a:gdLst>
                    <a:gd name="T0" fmla="*/ 122 w 159"/>
                    <a:gd name="T1" fmla="*/ 5 h 131"/>
                    <a:gd name="T2" fmla="*/ 109 w 159"/>
                    <a:gd name="T3" fmla="*/ 5 h 131"/>
                    <a:gd name="T4" fmla="*/ 103 w 159"/>
                    <a:gd name="T5" fmla="*/ 0 h 131"/>
                    <a:gd name="T6" fmla="*/ 92 w 159"/>
                    <a:gd name="T7" fmla="*/ 4 h 131"/>
                    <a:gd name="T8" fmla="*/ 72 w 159"/>
                    <a:gd name="T9" fmla="*/ 13 h 131"/>
                    <a:gd name="T10" fmla="*/ 69 w 159"/>
                    <a:gd name="T11" fmla="*/ 20 h 131"/>
                    <a:gd name="T12" fmla="*/ 53 w 159"/>
                    <a:gd name="T13" fmla="*/ 32 h 131"/>
                    <a:gd name="T14" fmla="*/ 50 w 159"/>
                    <a:gd name="T15" fmla="*/ 37 h 131"/>
                    <a:gd name="T16" fmla="*/ 41 w 159"/>
                    <a:gd name="T17" fmla="*/ 42 h 131"/>
                    <a:gd name="T18" fmla="*/ 31 w 159"/>
                    <a:gd name="T19" fmla="*/ 39 h 131"/>
                    <a:gd name="T20" fmla="*/ 25 w 159"/>
                    <a:gd name="T21" fmla="*/ 45 h 131"/>
                    <a:gd name="T22" fmla="*/ 22 w 159"/>
                    <a:gd name="T23" fmla="*/ 61 h 131"/>
                    <a:gd name="T24" fmla="*/ 5 w 159"/>
                    <a:gd name="T25" fmla="*/ 80 h 131"/>
                    <a:gd name="T26" fmla="*/ 6 w 159"/>
                    <a:gd name="T27" fmla="*/ 89 h 131"/>
                    <a:gd name="T28" fmla="*/ 0 w 159"/>
                    <a:gd name="T29" fmla="*/ 99 h 131"/>
                    <a:gd name="T30" fmla="*/ 1 w 159"/>
                    <a:gd name="T31" fmla="*/ 113 h 131"/>
                    <a:gd name="T32" fmla="*/ 11 w 159"/>
                    <a:gd name="T33" fmla="*/ 117 h 131"/>
                    <a:gd name="T34" fmla="*/ 15 w 159"/>
                    <a:gd name="T35" fmla="*/ 126 h 131"/>
                    <a:gd name="T36" fmla="*/ 24 w 159"/>
                    <a:gd name="T37" fmla="*/ 131 h 131"/>
                    <a:gd name="T38" fmla="*/ 31 w 159"/>
                    <a:gd name="T39" fmla="*/ 125 h 131"/>
                    <a:gd name="T40" fmla="*/ 41 w 159"/>
                    <a:gd name="T41" fmla="*/ 124 h 131"/>
                    <a:gd name="T42" fmla="*/ 56 w 159"/>
                    <a:gd name="T43" fmla="*/ 130 h 131"/>
                    <a:gd name="T44" fmla="*/ 52 w 159"/>
                    <a:gd name="T45" fmla="*/ 112 h 131"/>
                    <a:gd name="T46" fmla="*/ 53 w 159"/>
                    <a:gd name="T47" fmla="*/ 99 h 131"/>
                    <a:gd name="T48" fmla="*/ 89 w 159"/>
                    <a:gd name="T49" fmla="*/ 97 h 131"/>
                    <a:gd name="T50" fmla="*/ 99 w 159"/>
                    <a:gd name="T51" fmla="*/ 99 h 131"/>
                    <a:gd name="T52" fmla="*/ 105 w 159"/>
                    <a:gd name="T53" fmla="*/ 95 h 131"/>
                    <a:gd name="T54" fmla="*/ 114 w 159"/>
                    <a:gd name="T55" fmla="*/ 97 h 131"/>
                    <a:gd name="T56" fmla="*/ 133 w 159"/>
                    <a:gd name="T57" fmla="*/ 98 h 131"/>
                    <a:gd name="T58" fmla="*/ 140 w 159"/>
                    <a:gd name="T59" fmla="*/ 95 h 131"/>
                    <a:gd name="T60" fmla="*/ 144 w 159"/>
                    <a:gd name="T61" fmla="*/ 85 h 131"/>
                    <a:gd name="T62" fmla="*/ 155 w 159"/>
                    <a:gd name="T63" fmla="*/ 82 h 131"/>
                    <a:gd name="T64" fmla="*/ 159 w 159"/>
                    <a:gd name="T65" fmla="*/ 75 h 131"/>
                    <a:gd name="T66" fmla="*/ 159 w 159"/>
                    <a:gd name="T67" fmla="*/ 59 h 131"/>
                    <a:gd name="T68" fmla="*/ 136 w 159"/>
                    <a:gd name="T69" fmla="*/ 54 h 131"/>
                    <a:gd name="T70" fmla="*/ 135 w 159"/>
                    <a:gd name="T71" fmla="*/ 42 h 131"/>
                    <a:gd name="T72" fmla="*/ 123 w 159"/>
                    <a:gd name="T73" fmla="*/ 27 h 131"/>
                    <a:gd name="T74" fmla="*/ 120 w 159"/>
                    <a:gd name="T75" fmla="*/ 16 h 131"/>
                    <a:gd name="T76" fmla="*/ 122 w 159"/>
                    <a:gd name="T77" fmla="*/ 5 h 131"/>
                    <a:gd name="T78" fmla="*/ 122 w 159"/>
                    <a:gd name="T79" fmla="*/ 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9" h="131">
                      <a:moveTo>
                        <a:pt x="122" y="5"/>
                      </a:moveTo>
                      <a:lnTo>
                        <a:pt x="109" y="5"/>
                      </a:lnTo>
                      <a:lnTo>
                        <a:pt x="103" y="0"/>
                      </a:lnTo>
                      <a:lnTo>
                        <a:pt x="92" y="4"/>
                      </a:lnTo>
                      <a:lnTo>
                        <a:pt x="72" y="13"/>
                      </a:lnTo>
                      <a:lnTo>
                        <a:pt x="69" y="20"/>
                      </a:lnTo>
                      <a:lnTo>
                        <a:pt x="53" y="32"/>
                      </a:lnTo>
                      <a:lnTo>
                        <a:pt x="50" y="37"/>
                      </a:lnTo>
                      <a:lnTo>
                        <a:pt x="41" y="42"/>
                      </a:lnTo>
                      <a:lnTo>
                        <a:pt x="31" y="39"/>
                      </a:lnTo>
                      <a:lnTo>
                        <a:pt x="25" y="45"/>
                      </a:lnTo>
                      <a:lnTo>
                        <a:pt x="22" y="61"/>
                      </a:lnTo>
                      <a:lnTo>
                        <a:pt x="5" y="80"/>
                      </a:lnTo>
                      <a:lnTo>
                        <a:pt x="6" y="89"/>
                      </a:lnTo>
                      <a:lnTo>
                        <a:pt x="0" y="99"/>
                      </a:lnTo>
                      <a:lnTo>
                        <a:pt x="1" y="113"/>
                      </a:lnTo>
                      <a:lnTo>
                        <a:pt x="11" y="117"/>
                      </a:lnTo>
                      <a:lnTo>
                        <a:pt x="15" y="126"/>
                      </a:lnTo>
                      <a:lnTo>
                        <a:pt x="24" y="131"/>
                      </a:lnTo>
                      <a:lnTo>
                        <a:pt x="31" y="125"/>
                      </a:lnTo>
                      <a:lnTo>
                        <a:pt x="41" y="124"/>
                      </a:lnTo>
                      <a:lnTo>
                        <a:pt x="56" y="130"/>
                      </a:lnTo>
                      <a:lnTo>
                        <a:pt x="52" y="112"/>
                      </a:lnTo>
                      <a:lnTo>
                        <a:pt x="53" y="99"/>
                      </a:lnTo>
                      <a:lnTo>
                        <a:pt x="89" y="97"/>
                      </a:lnTo>
                      <a:lnTo>
                        <a:pt x="99" y="99"/>
                      </a:lnTo>
                      <a:lnTo>
                        <a:pt x="105" y="95"/>
                      </a:lnTo>
                      <a:lnTo>
                        <a:pt x="114" y="97"/>
                      </a:lnTo>
                      <a:lnTo>
                        <a:pt x="133" y="98"/>
                      </a:lnTo>
                      <a:lnTo>
                        <a:pt x="140" y="95"/>
                      </a:lnTo>
                      <a:lnTo>
                        <a:pt x="144" y="85"/>
                      </a:lnTo>
                      <a:lnTo>
                        <a:pt x="155" y="82"/>
                      </a:lnTo>
                      <a:lnTo>
                        <a:pt x="159" y="75"/>
                      </a:lnTo>
                      <a:lnTo>
                        <a:pt x="159" y="59"/>
                      </a:lnTo>
                      <a:lnTo>
                        <a:pt x="136" y="54"/>
                      </a:lnTo>
                      <a:lnTo>
                        <a:pt x="135" y="42"/>
                      </a:lnTo>
                      <a:lnTo>
                        <a:pt x="123" y="27"/>
                      </a:lnTo>
                      <a:lnTo>
                        <a:pt x="120" y="16"/>
                      </a:lnTo>
                      <a:lnTo>
                        <a:pt x="122" y="5"/>
                      </a:lnTo>
                      <a:lnTo>
                        <a:pt x="122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A20D48-A211-46B8-9E06-64611EF68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5149851"/>
                  <a:ext cx="314325" cy="346075"/>
                </a:xfrm>
                <a:custGeom>
                  <a:avLst/>
                  <a:gdLst>
                    <a:gd name="T0" fmla="*/ 116 w 198"/>
                    <a:gd name="T1" fmla="*/ 1 h 218"/>
                    <a:gd name="T2" fmla="*/ 113 w 198"/>
                    <a:gd name="T3" fmla="*/ 0 h 218"/>
                    <a:gd name="T4" fmla="*/ 100 w 198"/>
                    <a:gd name="T5" fmla="*/ 5 h 218"/>
                    <a:gd name="T6" fmla="*/ 95 w 198"/>
                    <a:gd name="T7" fmla="*/ 5 h 218"/>
                    <a:gd name="T8" fmla="*/ 81 w 198"/>
                    <a:gd name="T9" fmla="*/ 14 h 218"/>
                    <a:gd name="T10" fmla="*/ 73 w 198"/>
                    <a:gd name="T11" fmla="*/ 5 h 218"/>
                    <a:gd name="T12" fmla="*/ 41 w 198"/>
                    <a:gd name="T13" fmla="*/ 13 h 218"/>
                    <a:gd name="T14" fmla="*/ 26 w 198"/>
                    <a:gd name="T15" fmla="*/ 14 h 218"/>
                    <a:gd name="T16" fmla="*/ 22 w 198"/>
                    <a:gd name="T17" fmla="*/ 98 h 218"/>
                    <a:gd name="T18" fmla="*/ 2 w 198"/>
                    <a:gd name="T19" fmla="*/ 99 h 218"/>
                    <a:gd name="T20" fmla="*/ 0 w 198"/>
                    <a:gd name="T21" fmla="*/ 169 h 218"/>
                    <a:gd name="T22" fmla="*/ 5 w 198"/>
                    <a:gd name="T23" fmla="*/ 172 h 218"/>
                    <a:gd name="T24" fmla="*/ 16 w 198"/>
                    <a:gd name="T25" fmla="*/ 195 h 218"/>
                    <a:gd name="T26" fmla="*/ 14 w 198"/>
                    <a:gd name="T27" fmla="*/ 209 h 218"/>
                    <a:gd name="T28" fmla="*/ 18 w 198"/>
                    <a:gd name="T29" fmla="*/ 218 h 218"/>
                    <a:gd name="T30" fmla="*/ 33 w 198"/>
                    <a:gd name="T31" fmla="*/ 215 h 218"/>
                    <a:gd name="T32" fmla="*/ 43 w 198"/>
                    <a:gd name="T33" fmla="*/ 205 h 218"/>
                    <a:gd name="T34" fmla="*/ 54 w 198"/>
                    <a:gd name="T35" fmla="*/ 197 h 218"/>
                    <a:gd name="T36" fmla="*/ 59 w 198"/>
                    <a:gd name="T37" fmla="*/ 186 h 218"/>
                    <a:gd name="T38" fmla="*/ 69 w 198"/>
                    <a:gd name="T39" fmla="*/ 181 h 218"/>
                    <a:gd name="T40" fmla="*/ 78 w 198"/>
                    <a:gd name="T41" fmla="*/ 183 h 218"/>
                    <a:gd name="T42" fmla="*/ 87 w 198"/>
                    <a:gd name="T43" fmla="*/ 190 h 218"/>
                    <a:gd name="T44" fmla="*/ 103 w 198"/>
                    <a:gd name="T45" fmla="*/ 191 h 218"/>
                    <a:gd name="T46" fmla="*/ 117 w 198"/>
                    <a:gd name="T47" fmla="*/ 185 h 218"/>
                    <a:gd name="T48" fmla="*/ 119 w 198"/>
                    <a:gd name="T49" fmla="*/ 178 h 218"/>
                    <a:gd name="T50" fmla="*/ 124 w 198"/>
                    <a:gd name="T51" fmla="*/ 167 h 218"/>
                    <a:gd name="T52" fmla="*/ 135 w 198"/>
                    <a:gd name="T53" fmla="*/ 165 h 218"/>
                    <a:gd name="T54" fmla="*/ 141 w 198"/>
                    <a:gd name="T55" fmla="*/ 156 h 218"/>
                    <a:gd name="T56" fmla="*/ 149 w 198"/>
                    <a:gd name="T57" fmla="*/ 140 h 218"/>
                    <a:gd name="T58" fmla="*/ 168 w 198"/>
                    <a:gd name="T59" fmla="*/ 123 h 218"/>
                    <a:gd name="T60" fmla="*/ 198 w 198"/>
                    <a:gd name="T61" fmla="*/ 105 h 218"/>
                    <a:gd name="T62" fmla="*/ 185 w 198"/>
                    <a:gd name="T63" fmla="*/ 94 h 218"/>
                    <a:gd name="T64" fmla="*/ 170 w 198"/>
                    <a:gd name="T65" fmla="*/ 91 h 218"/>
                    <a:gd name="T66" fmla="*/ 164 w 198"/>
                    <a:gd name="T67" fmla="*/ 75 h 218"/>
                    <a:gd name="T68" fmla="*/ 164 w 198"/>
                    <a:gd name="T69" fmla="*/ 67 h 218"/>
                    <a:gd name="T70" fmla="*/ 156 w 198"/>
                    <a:gd name="T71" fmla="*/ 65 h 218"/>
                    <a:gd name="T72" fmla="*/ 133 w 198"/>
                    <a:gd name="T73" fmla="*/ 39 h 218"/>
                    <a:gd name="T74" fmla="*/ 127 w 198"/>
                    <a:gd name="T75" fmla="*/ 25 h 218"/>
                    <a:gd name="T76" fmla="*/ 123 w 198"/>
                    <a:gd name="T77" fmla="*/ 20 h 218"/>
                    <a:gd name="T78" fmla="*/ 116 w 198"/>
                    <a:gd name="T79" fmla="*/ 1 h 218"/>
                    <a:gd name="T80" fmla="*/ 116 w 198"/>
                    <a:gd name="T81" fmla="*/ 1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8" h="218">
                      <a:moveTo>
                        <a:pt x="116" y="1"/>
                      </a:moveTo>
                      <a:lnTo>
                        <a:pt x="113" y="0"/>
                      </a:lnTo>
                      <a:lnTo>
                        <a:pt x="100" y="5"/>
                      </a:lnTo>
                      <a:lnTo>
                        <a:pt x="95" y="5"/>
                      </a:lnTo>
                      <a:lnTo>
                        <a:pt x="81" y="14"/>
                      </a:lnTo>
                      <a:lnTo>
                        <a:pt x="73" y="5"/>
                      </a:lnTo>
                      <a:lnTo>
                        <a:pt x="41" y="13"/>
                      </a:lnTo>
                      <a:lnTo>
                        <a:pt x="26" y="14"/>
                      </a:lnTo>
                      <a:lnTo>
                        <a:pt x="22" y="98"/>
                      </a:lnTo>
                      <a:lnTo>
                        <a:pt x="2" y="99"/>
                      </a:lnTo>
                      <a:lnTo>
                        <a:pt x="0" y="169"/>
                      </a:lnTo>
                      <a:lnTo>
                        <a:pt x="5" y="172"/>
                      </a:lnTo>
                      <a:lnTo>
                        <a:pt x="16" y="195"/>
                      </a:lnTo>
                      <a:lnTo>
                        <a:pt x="14" y="209"/>
                      </a:lnTo>
                      <a:lnTo>
                        <a:pt x="18" y="218"/>
                      </a:lnTo>
                      <a:lnTo>
                        <a:pt x="33" y="215"/>
                      </a:lnTo>
                      <a:lnTo>
                        <a:pt x="43" y="205"/>
                      </a:lnTo>
                      <a:lnTo>
                        <a:pt x="54" y="197"/>
                      </a:lnTo>
                      <a:lnTo>
                        <a:pt x="59" y="186"/>
                      </a:lnTo>
                      <a:lnTo>
                        <a:pt x="69" y="181"/>
                      </a:lnTo>
                      <a:lnTo>
                        <a:pt x="78" y="183"/>
                      </a:lnTo>
                      <a:lnTo>
                        <a:pt x="87" y="190"/>
                      </a:lnTo>
                      <a:lnTo>
                        <a:pt x="103" y="191"/>
                      </a:lnTo>
                      <a:lnTo>
                        <a:pt x="117" y="185"/>
                      </a:lnTo>
                      <a:lnTo>
                        <a:pt x="119" y="178"/>
                      </a:lnTo>
                      <a:lnTo>
                        <a:pt x="124" y="167"/>
                      </a:lnTo>
                      <a:lnTo>
                        <a:pt x="135" y="165"/>
                      </a:lnTo>
                      <a:lnTo>
                        <a:pt x="141" y="156"/>
                      </a:lnTo>
                      <a:lnTo>
                        <a:pt x="149" y="140"/>
                      </a:lnTo>
                      <a:lnTo>
                        <a:pt x="168" y="123"/>
                      </a:lnTo>
                      <a:lnTo>
                        <a:pt x="198" y="105"/>
                      </a:lnTo>
                      <a:lnTo>
                        <a:pt x="185" y="94"/>
                      </a:lnTo>
                      <a:lnTo>
                        <a:pt x="170" y="91"/>
                      </a:lnTo>
                      <a:lnTo>
                        <a:pt x="164" y="75"/>
                      </a:lnTo>
                      <a:lnTo>
                        <a:pt x="164" y="67"/>
                      </a:lnTo>
                      <a:lnTo>
                        <a:pt x="156" y="65"/>
                      </a:lnTo>
                      <a:lnTo>
                        <a:pt x="133" y="39"/>
                      </a:lnTo>
                      <a:lnTo>
                        <a:pt x="127" y="25"/>
                      </a:lnTo>
                      <a:lnTo>
                        <a:pt x="123" y="20"/>
                      </a:lnTo>
                      <a:lnTo>
                        <a:pt x="116" y="1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5AC6FFB-ADEE-B672-1272-348C2C07B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1762" y="4062413"/>
                  <a:ext cx="430212" cy="334963"/>
                </a:xfrm>
                <a:custGeom>
                  <a:avLst/>
                  <a:gdLst>
                    <a:gd name="T0" fmla="*/ 195 w 271"/>
                    <a:gd name="T1" fmla="*/ 59 h 211"/>
                    <a:gd name="T2" fmla="*/ 187 w 271"/>
                    <a:gd name="T3" fmla="*/ 45 h 211"/>
                    <a:gd name="T4" fmla="*/ 189 w 271"/>
                    <a:gd name="T5" fmla="*/ 25 h 211"/>
                    <a:gd name="T6" fmla="*/ 175 w 271"/>
                    <a:gd name="T7" fmla="*/ 0 h 211"/>
                    <a:gd name="T8" fmla="*/ 151 w 271"/>
                    <a:gd name="T9" fmla="*/ 14 h 211"/>
                    <a:gd name="T10" fmla="*/ 117 w 271"/>
                    <a:gd name="T11" fmla="*/ 51 h 211"/>
                    <a:gd name="T12" fmla="*/ 91 w 271"/>
                    <a:gd name="T13" fmla="*/ 51 h 211"/>
                    <a:gd name="T14" fmla="*/ 82 w 271"/>
                    <a:gd name="T15" fmla="*/ 68 h 211"/>
                    <a:gd name="T16" fmla="*/ 47 w 271"/>
                    <a:gd name="T17" fmla="*/ 87 h 211"/>
                    <a:gd name="T18" fmla="*/ 38 w 271"/>
                    <a:gd name="T19" fmla="*/ 80 h 211"/>
                    <a:gd name="T20" fmla="*/ 17 w 271"/>
                    <a:gd name="T21" fmla="*/ 89 h 211"/>
                    <a:gd name="T22" fmla="*/ 2 w 271"/>
                    <a:gd name="T23" fmla="*/ 117 h 211"/>
                    <a:gd name="T24" fmla="*/ 3 w 271"/>
                    <a:gd name="T25" fmla="*/ 146 h 211"/>
                    <a:gd name="T26" fmla="*/ 10 w 271"/>
                    <a:gd name="T27" fmla="*/ 165 h 211"/>
                    <a:gd name="T28" fmla="*/ 20 w 271"/>
                    <a:gd name="T29" fmla="*/ 186 h 211"/>
                    <a:gd name="T30" fmla="*/ 31 w 271"/>
                    <a:gd name="T31" fmla="*/ 205 h 211"/>
                    <a:gd name="T32" fmla="*/ 44 w 271"/>
                    <a:gd name="T33" fmla="*/ 189 h 211"/>
                    <a:gd name="T34" fmla="*/ 71 w 271"/>
                    <a:gd name="T35" fmla="*/ 180 h 211"/>
                    <a:gd name="T36" fmla="*/ 86 w 271"/>
                    <a:gd name="T37" fmla="*/ 165 h 211"/>
                    <a:gd name="T38" fmla="*/ 105 w 271"/>
                    <a:gd name="T39" fmla="*/ 146 h 211"/>
                    <a:gd name="T40" fmla="*/ 136 w 271"/>
                    <a:gd name="T41" fmla="*/ 163 h 211"/>
                    <a:gd name="T42" fmla="*/ 167 w 271"/>
                    <a:gd name="T43" fmla="*/ 169 h 211"/>
                    <a:gd name="T44" fmla="*/ 176 w 271"/>
                    <a:gd name="T45" fmla="*/ 153 h 211"/>
                    <a:gd name="T46" fmla="*/ 209 w 271"/>
                    <a:gd name="T47" fmla="*/ 144 h 211"/>
                    <a:gd name="T48" fmla="*/ 224 w 271"/>
                    <a:gd name="T49" fmla="*/ 148 h 211"/>
                    <a:gd name="T50" fmla="*/ 234 w 271"/>
                    <a:gd name="T51" fmla="*/ 140 h 211"/>
                    <a:gd name="T52" fmla="*/ 264 w 271"/>
                    <a:gd name="T53" fmla="*/ 143 h 211"/>
                    <a:gd name="T54" fmla="*/ 268 w 271"/>
                    <a:gd name="T55" fmla="*/ 133 h 211"/>
                    <a:gd name="T56" fmla="*/ 246 w 271"/>
                    <a:gd name="T57" fmla="*/ 109 h 211"/>
                    <a:gd name="T58" fmla="*/ 223 w 271"/>
                    <a:gd name="T59" fmla="*/ 87 h 211"/>
                    <a:gd name="T60" fmla="*/ 211 w 271"/>
                    <a:gd name="T61" fmla="*/ 69 h 211"/>
                    <a:gd name="T62" fmla="*/ 197 w 271"/>
                    <a:gd name="T63" fmla="*/ 6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" h="211">
                      <a:moveTo>
                        <a:pt x="197" y="60"/>
                      </a:moveTo>
                      <a:lnTo>
                        <a:pt x="195" y="59"/>
                      </a:lnTo>
                      <a:lnTo>
                        <a:pt x="188" y="52"/>
                      </a:lnTo>
                      <a:lnTo>
                        <a:pt x="187" y="45"/>
                      </a:lnTo>
                      <a:lnTo>
                        <a:pt x="189" y="35"/>
                      </a:lnTo>
                      <a:lnTo>
                        <a:pt x="189" y="25"/>
                      </a:lnTo>
                      <a:lnTo>
                        <a:pt x="177" y="10"/>
                      </a:lnTo>
                      <a:lnTo>
                        <a:pt x="175" y="0"/>
                      </a:lnTo>
                      <a:lnTo>
                        <a:pt x="161" y="5"/>
                      </a:lnTo>
                      <a:lnTo>
                        <a:pt x="151" y="14"/>
                      </a:lnTo>
                      <a:lnTo>
                        <a:pt x="136" y="40"/>
                      </a:lnTo>
                      <a:lnTo>
                        <a:pt x="117" y="51"/>
                      </a:lnTo>
                      <a:lnTo>
                        <a:pt x="96" y="50"/>
                      </a:lnTo>
                      <a:lnTo>
                        <a:pt x="91" y="51"/>
                      </a:lnTo>
                      <a:lnTo>
                        <a:pt x="92" y="60"/>
                      </a:lnTo>
                      <a:lnTo>
                        <a:pt x="82" y="68"/>
                      </a:lnTo>
                      <a:lnTo>
                        <a:pt x="74" y="78"/>
                      </a:lnTo>
                      <a:lnTo>
                        <a:pt x="47" y="87"/>
                      </a:lnTo>
                      <a:lnTo>
                        <a:pt x="42" y="81"/>
                      </a:lnTo>
                      <a:lnTo>
                        <a:pt x="38" y="80"/>
                      </a:lnTo>
                      <a:lnTo>
                        <a:pt x="34" y="87"/>
                      </a:lnTo>
                      <a:lnTo>
                        <a:pt x="17" y="89"/>
                      </a:lnTo>
                      <a:lnTo>
                        <a:pt x="6" y="113"/>
                      </a:lnTo>
                      <a:lnTo>
                        <a:pt x="2" y="117"/>
                      </a:lnTo>
                      <a:lnTo>
                        <a:pt x="0" y="136"/>
                      </a:lnTo>
                      <a:lnTo>
                        <a:pt x="3" y="146"/>
                      </a:lnTo>
                      <a:lnTo>
                        <a:pt x="1" y="152"/>
                      </a:lnTo>
                      <a:lnTo>
                        <a:pt x="10" y="165"/>
                      </a:lnTo>
                      <a:lnTo>
                        <a:pt x="12" y="174"/>
                      </a:lnTo>
                      <a:lnTo>
                        <a:pt x="20" y="186"/>
                      </a:lnTo>
                      <a:lnTo>
                        <a:pt x="30" y="193"/>
                      </a:lnTo>
                      <a:lnTo>
                        <a:pt x="31" y="205"/>
                      </a:lnTo>
                      <a:lnTo>
                        <a:pt x="34" y="211"/>
                      </a:lnTo>
                      <a:lnTo>
                        <a:pt x="44" y="189"/>
                      </a:lnTo>
                      <a:lnTo>
                        <a:pt x="57" y="177"/>
                      </a:lnTo>
                      <a:lnTo>
                        <a:pt x="71" y="180"/>
                      </a:lnTo>
                      <a:lnTo>
                        <a:pt x="84" y="182"/>
                      </a:lnTo>
                      <a:lnTo>
                        <a:pt x="86" y="165"/>
                      </a:lnTo>
                      <a:lnTo>
                        <a:pt x="94" y="153"/>
                      </a:lnTo>
                      <a:lnTo>
                        <a:pt x="105" y="146"/>
                      </a:lnTo>
                      <a:lnTo>
                        <a:pt x="122" y="153"/>
                      </a:lnTo>
                      <a:lnTo>
                        <a:pt x="136" y="163"/>
                      </a:lnTo>
                      <a:lnTo>
                        <a:pt x="151" y="164"/>
                      </a:lnTo>
                      <a:lnTo>
                        <a:pt x="167" y="169"/>
                      </a:lnTo>
                      <a:lnTo>
                        <a:pt x="173" y="155"/>
                      </a:lnTo>
                      <a:lnTo>
                        <a:pt x="176" y="153"/>
                      </a:lnTo>
                      <a:lnTo>
                        <a:pt x="186" y="155"/>
                      </a:lnTo>
                      <a:lnTo>
                        <a:pt x="209" y="144"/>
                      </a:lnTo>
                      <a:lnTo>
                        <a:pt x="217" y="149"/>
                      </a:lnTo>
                      <a:lnTo>
                        <a:pt x="224" y="148"/>
                      </a:lnTo>
                      <a:lnTo>
                        <a:pt x="227" y="142"/>
                      </a:lnTo>
                      <a:lnTo>
                        <a:pt x="234" y="140"/>
                      </a:lnTo>
                      <a:lnTo>
                        <a:pt x="251" y="143"/>
                      </a:lnTo>
                      <a:lnTo>
                        <a:pt x="264" y="143"/>
                      </a:lnTo>
                      <a:lnTo>
                        <a:pt x="271" y="141"/>
                      </a:lnTo>
                      <a:lnTo>
                        <a:pt x="268" y="133"/>
                      </a:lnTo>
                      <a:lnTo>
                        <a:pt x="252" y="123"/>
                      </a:lnTo>
                      <a:lnTo>
                        <a:pt x="246" y="109"/>
                      </a:lnTo>
                      <a:lnTo>
                        <a:pt x="237" y="99"/>
                      </a:lnTo>
                      <a:lnTo>
                        <a:pt x="223" y="87"/>
                      </a:lnTo>
                      <a:lnTo>
                        <a:pt x="223" y="79"/>
                      </a:lnTo>
                      <a:lnTo>
                        <a:pt x="211" y="69"/>
                      </a:lnTo>
                      <a:lnTo>
                        <a:pt x="197" y="60"/>
                      </a:lnTo>
                      <a:lnTo>
                        <a:pt x="197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BFA60-1BA3-6BCC-4458-322E2A039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000" y="4086226"/>
                  <a:ext cx="200025" cy="233363"/>
                </a:xfrm>
                <a:custGeom>
                  <a:avLst/>
                  <a:gdLst>
                    <a:gd name="T0" fmla="*/ 67 w 126"/>
                    <a:gd name="T1" fmla="*/ 4 h 147"/>
                    <a:gd name="T2" fmla="*/ 59 w 126"/>
                    <a:gd name="T3" fmla="*/ 7 h 147"/>
                    <a:gd name="T4" fmla="*/ 54 w 126"/>
                    <a:gd name="T5" fmla="*/ 10 h 147"/>
                    <a:gd name="T6" fmla="*/ 51 w 126"/>
                    <a:gd name="T7" fmla="*/ 0 h 147"/>
                    <a:gd name="T8" fmla="*/ 45 w 126"/>
                    <a:gd name="T9" fmla="*/ 3 h 147"/>
                    <a:gd name="T10" fmla="*/ 41 w 126"/>
                    <a:gd name="T11" fmla="*/ 2 h 147"/>
                    <a:gd name="T12" fmla="*/ 38 w 126"/>
                    <a:gd name="T13" fmla="*/ 9 h 147"/>
                    <a:gd name="T14" fmla="*/ 21 w 126"/>
                    <a:gd name="T15" fmla="*/ 8 h 147"/>
                    <a:gd name="T16" fmla="*/ 15 w 126"/>
                    <a:gd name="T17" fmla="*/ 5 h 147"/>
                    <a:gd name="T18" fmla="*/ 12 w 126"/>
                    <a:gd name="T19" fmla="*/ 8 h 147"/>
                    <a:gd name="T20" fmla="*/ 9 w 126"/>
                    <a:gd name="T21" fmla="*/ 9 h 147"/>
                    <a:gd name="T22" fmla="*/ 7 w 126"/>
                    <a:gd name="T23" fmla="*/ 18 h 147"/>
                    <a:gd name="T24" fmla="*/ 11 w 126"/>
                    <a:gd name="T25" fmla="*/ 27 h 147"/>
                    <a:gd name="T26" fmla="*/ 16 w 126"/>
                    <a:gd name="T27" fmla="*/ 46 h 147"/>
                    <a:gd name="T28" fmla="*/ 9 w 126"/>
                    <a:gd name="T29" fmla="*/ 50 h 147"/>
                    <a:gd name="T30" fmla="*/ 7 w 126"/>
                    <a:gd name="T31" fmla="*/ 52 h 147"/>
                    <a:gd name="T32" fmla="*/ 8 w 126"/>
                    <a:gd name="T33" fmla="*/ 57 h 147"/>
                    <a:gd name="T34" fmla="*/ 7 w 126"/>
                    <a:gd name="T35" fmla="*/ 67 h 147"/>
                    <a:gd name="T36" fmla="*/ 4 w 126"/>
                    <a:gd name="T37" fmla="*/ 67 h 147"/>
                    <a:gd name="T38" fmla="*/ 2 w 126"/>
                    <a:gd name="T39" fmla="*/ 74 h 147"/>
                    <a:gd name="T40" fmla="*/ 5 w 126"/>
                    <a:gd name="T41" fmla="*/ 86 h 147"/>
                    <a:gd name="T42" fmla="*/ 0 w 126"/>
                    <a:gd name="T43" fmla="*/ 96 h 147"/>
                    <a:gd name="T44" fmla="*/ 6 w 126"/>
                    <a:gd name="T45" fmla="*/ 103 h 147"/>
                    <a:gd name="T46" fmla="*/ 13 w 126"/>
                    <a:gd name="T47" fmla="*/ 105 h 147"/>
                    <a:gd name="T48" fmla="*/ 22 w 126"/>
                    <a:gd name="T49" fmla="*/ 115 h 147"/>
                    <a:gd name="T50" fmla="*/ 23 w 126"/>
                    <a:gd name="T51" fmla="*/ 124 h 147"/>
                    <a:gd name="T52" fmla="*/ 21 w 126"/>
                    <a:gd name="T53" fmla="*/ 127 h 147"/>
                    <a:gd name="T54" fmla="*/ 19 w 126"/>
                    <a:gd name="T55" fmla="*/ 147 h 147"/>
                    <a:gd name="T56" fmla="*/ 23 w 126"/>
                    <a:gd name="T57" fmla="*/ 147 h 147"/>
                    <a:gd name="T58" fmla="*/ 43 w 126"/>
                    <a:gd name="T59" fmla="*/ 138 h 147"/>
                    <a:gd name="T60" fmla="*/ 58 w 126"/>
                    <a:gd name="T61" fmla="*/ 132 h 147"/>
                    <a:gd name="T62" fmla="*/ 82 w 126"/>
                    <a:gd name="T63" fmla="*/ 127 h 147"/>
                    <a:gd name="T64" fmla="*/ 96 w 126"/>
                    <a:gd name="T65" fmla="*/ 127 h 147"/>
                    <a:gd name="T66" fmla="*/ 110 w 126"/>
                    <a:gd name="T67" fmla="*/ 132 h 147"/>
                    <a:gd name="T68" fmla="*/ 121 w 126"/>
                    <a:gd name="T69" fmla="*/ 132 h 147"/>
                    <a:gd name="T70" fmla="*/ 122 w 126"/>
                    <a:gd name="T71" fmla="*/ 122 h 147"/>
                    <a:gd name="T72" fmla="*/ 112 w 126"/>
                    <a:gd name="T73" fmla="*/ 102 h 147"/>
                    <a:gd name="T74" fmla="*/ 118 w 126"/>
                    <a:gd name="T75" fmla="*/ 75 h 147"/>
                    <a:gd name="T76" fmla="*/ 126 w 126"/>
                    <a:gd name="T77" fmla="*/ 55 h 147"/>
                    <a:gd name="T78" fmla="*/ 122 w 126"/>
                    <a:gd name="T79" fmla="*/ 21 h 147"/>
                    <a:gd name="T80" fmla="*/ 107 w 126"/>
                    <a:gd name="T81" fmla="*/ 15 h 147"/>
                    <a:gd name="T82" fmla="*/ 97 w 126"/>
                    <a:gd name="T83" fmla="*/ 16 h 147"/>
                    <a:gd name="T84" fmla="*/ 90 w 126"/>
                    <a:gd name="T85" fmla="*/ 22 h 147"/>
                    <a:gd name="T86" fmla="*/ 81 w 126"/>
                    <a:gd name="T87" fmla="*/ 17 h 147"/>
                    <a:gd name="T88" fmla="*/ 77 w 126"/>
                    <a:gd name="T89" fmla="*/ 8 h 147"/>
                    <a:gd name="T90" fmla="*/ 67 w 126"/>
                    <a:gd name="T91" fmla="*/ 4 h 147"/>
                    <a:gd name="T92" fmla="*/ 67 w 126"/>
                    <a:gd name="T93" fmla="*/ 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6" h="147">
                      <a:moveTo>
                        <a:pt x="67" y="4"/>
                      </a:moveTo>
                      <a:lnTo>
                        <a:pt x="59" y="7"/>
                      </a:lnTo>
                      <a:lnTo>
                        <a:pt x="54" y="10"/>
                      </a:lnTo>
                      <a:lnTo>
                        <a:pt x="51" y="0"/>
                      </a:lnTo>
                      <a:lnTo>
                        <a:pt x="45" y="3"/>
                      </a:lnTo>
                      <a:lnTo>
                        <a:pt x="41" y="2"/>
                      </a:lnTo>
                      <a:lnTo>
                        <a:pt x="38" y="9"/>
                      </a:lnTo>
                      <a:lnTo>
                        <a:pt x="21" y="8"/>
                      </a:lnTo>
                      <a:lnTo>
                        <a:pt x="15" y="5"/>
                      </a:lnTo>
                      <a:lnTo>
                        <a:pt x="12" y="8"/>
                      </a:lnTo>
                      <a:lnTo>
                        <a:pt x="9" y="9"/>
                      </a:lnTo>
                      <a:lnTo>
                        <a:pt x="7" y="18"/>
                      </a:lnTo>
                      <a:lnTo>
                        <a:pt x="11" y="27"/>
                      </a:lnTo>
                      <a:lnTo>
                        <a:pt x="16" y="46"/>
                      </a:lnTo>
                      <a:lnTo>
                        <a:pt x="9" y="50"/>
                      </a:lnTo>
                      <a:lnTo>
                        <a:pt x="7" y="52"/>
                      </a:lnTo>
                      <a:lnTo>
                        <a:pt x="8" y="57"/>
                      </a:lnTo>
                      <a:lnTo>
                        <a:pt x="7" y="67"/>
                      </a:lnTo>
                      <a:lnTo>
                        <a:pt x="4" y="67"/>
                      </a:lnTo>
                      <a:lnTo>
                        <a:pt x="2" y="74"/>
                      </a:lnTo>
                      <a:lnTo>
                        <a:pt x="5" y="86"/>
                      </a:lnTo>
                      <a:lnTo>
                        <a:pt x="0" y="96"/>
                      </a:lnTo>
                      <a:lnTo>
                        <a:pt x="6" y="103"/>
                      </a:lnTo>
                      <a:lnTo>
                        <a:pt x="13" y="105"/>
                      </a:lnTo>
                      <a:lnTo>
                        <a:pt x="22" y="115"/>
                      </a:lnTo>
                      <a:lnTo>
                        <a:pt x="23" y="124"/>
                      </a:lnTo>
                      <a:lnTo>
                        <a:pt x="21" y="127"/>
                      </a:lnTo>
                      <a:lnTo>
                        <a:pt x="19" y="147"/>
                      </a:lnTo>
                      <a:lnTo>
                        <a:pt x="23" y="147"/>
                      </a:lnTo>
                      <a:lnTo>
                        <a:pt x="43" y="138"/>
                      </a:lnTo>
                      <a:lnTo>
                        <a:pt x="58" y="132"/>
                      </a:lnTo>
                      <a:lnTo>
                        <a:pt x="82" y="127"/>
                      </a:lnTo>
                      <a:lnTo>
                        <a:pt x="96" y="127"/>
                      </a:lnTo>
                      <a:lnTo>
                        <a:pt x="110" y="132"/>
                      </a:lnTo>
                      <a:lnTo>
                        <a:pt x="121" y="132"/>
                      </a:lnTo>
                      <a:lnTo>
                        <a:pt x="122" y="122"/>
                      </a:lnTo>
                      <a:lnTo>
                        <a:pt x="112" y="102"/>
                      </a:lnTo>
                      <a:lnTo>
                        <a:pt x="118" y="75"/>
                      </a:lnTo>
                      <a:lnTo>
                        <a:pt x="126" y="55"/>
                      </a:lnTo>
                      <a:lnTo>
                        <a:pt x="122" y="21"/>
                      </a:lnTo>
                      <a:lnTo>
                        <a:pt x="107" y="15"/>
                      </a:lnTo>
                      <a:lnTo>
                        <a:pt x="97" y="16"/>
                      </a:lnTo>
                      <a:lnTo>
                        <a:pt x="90" y="22"/>
                      </a:lnTo>
                      <a:lnTo>
                        <a:pt x="81" y="17"/>
                      </a:lnTo>
                      <a:lnTo>
                        <a:pt x="77" y="8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EF00FDD-80DD-85FC-2C83-5C0B6E2DB0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912" y="3997326"/>
                  <a:ext cx="250825" cy="420688"/>
                </a:xfrm>
                <a:custGeom>
                  <a:avLst/>
                  <a:gdLst>
                    <a:gd name="T0" fmla="*/ 132 w 158"/>
                    <a:gd name="T1" fmla="*/ 48 h 265"/>
                    <a:gd name="T2" fmla="*/ 133 w 158"/>
                    <a:gd name="T3" fmla="*/ 31 h 265"/>
                    <a:gd name="T4" fmla="*/ 131 w 158"/>
                    <a:gd name="T5" fmla="*/ 16 h 265"/>
                    <a:gd name="T6" fmla="*/ 123 w 158"/>
                    <a:gd name="T7" fmla="*/ 0 h 265"/>
                    <a:gd name="T8" fmla="*/ 117 w 158"/>
                    <a:gd name="T9" fmla="*/ 2 h 265"/>
                    <a:gd name="T10" fmla="*/ 116 w 158"/>
                    <a:gd name="T11" fmla="*/ 9 h 265"/>
                    <a:gd name="T12" fmla="*/ 125 w 158"/>
                    <a:gd name="T13" fmla="*/ 19 h 265"/>
                    <a:gd name="T14" fmla="*/ 123 w 158"/>
                    <a:gd name="T15" fmla="*/ 23 h 265"/>
                    <a:gd name="T16" fmla="*/ 122 w 158"/>
                    <a:gd name="T17" fmla="*/ 31 h 265"/>
                    <a:gd name="T18" fmla="*/ 104 w 158"/>
                    <a:gd name="T19" fmla="*/ 50 h 265"/>
                    <a:gd name="T20" fmla="*/ 99 w 158"/>
                    <a:gd name="T21" fmla="*/ 64 h 265"/>
                    <a:gd name="T22" fmla="*/ 97 w 158"/>
                    <a:gd name="T23" fmla="*/ 77 h 265"/>
                    <a:gd name="T24" fmla="*/ 92 w 158"/>
                    <a:gd name="T25" fmla="*/ 82 h 265"/>
                    <a:gd name="T26" fmla="*/ 88 w 158"/>
                    <a:gd name="T27" fmla="*/ 99 h 265"/>
                    <a:gd name="T28" fmla="*/ 76 w 158"/>
                    <a:gd name="T29" fmla="*/ 108 h 265"/>
                    <a:gd name="T30" fmla="*/ 74 w 158"/>
                    <a:gd name="T31" fmla="*/ 120 h 265"/>
                    <a:gd name="T32" fmla="*/ 69 w 158"/>
                    <a:gd name="T33" fmla="*/ 130 h 265"/>
                    <a:gd name="T34" fmla="*/ 67 w 158"/>
                    <a:gd name="T35" fmla="*/ 140 h 265"/>
                    <a:gd name="T36" fmla="*/ 53 w 158"/>
                    <a:gd name="T37" fmla="*/ 149 h 265"/>
                    <a:gd name="T38" fmla="*/ 41 w 158"/>
                    <a:gd name="T39" fmla="*/ 138 h 265"/>
                    <a:gd name="T40" fmla="*/ 33 w 158"/>
                    <a:gd name="T41" fmla="*/ 139 h 265"/>
                    <a:gd name="T42" fmla="*/ 20 w 158"/>
                    <a:gd name="T43" fmla="*/ 152 h 265"/>
                    <a:gd name="T44" fmla="*/ 15 w 158"/>
                    <a:gd name="T45" fmla="*/ 153 h 265"/>
                    <a:gd name="T46" fmla="*/ 4 w 158"/>
                    <a:gd name="T47" fmla="*/ 176 h 265"/>
                    <a:gd name="T48" fmla="*/ 0 w 158"/>
                    <a:gd name="T49" fmla="*/ 192 h 265"/>
                    <a:gd name="T50" fmla="*/ 0 w 158"/>
                    <a:gd name="T51" fmla="*/ 199 h 265"/>
                    <a:gd name="T52" fmla="*/ 4 w 158"/>
                    <a:gd name="T53" fmla="*/ 203 h 265"/>
                    <a:gd name="T54" fmla="*/ 9 w 158"/>
                    <a:gd name="T55" fmla="*/ 213 h 265"/>
                    <a:gd name="T56" fmla="*/ 18 w 158"/>
                    <a:gd name="T57" fmla="*/ 218 h 265"/>
                    <a:gd name="T58" fmla="*/ 27 w 158"/>
                    <a:gd name="T59" fmla="*/ 233 h 265"/>
                    <a:gd name="T60" fmla="*/ 24 w 158"/>
                    <a:gd name="T61" fmla="*/ 251 h 265"/>
                    <a:gd name="T62" fmla="*/ 58 w 158"/>
                    <a:gd name="T63" fmla="*/ 252 h 265"/>
                    <a:gd name="T64" fmla="*/ 68 w 158"/>
                    <a:gd name="T65" fmla="*/ 251 h 265"/>
                    <a:gd name="T66" fmla="*/ 80 w 158"/>
                    <a:gd name="T67" fmla="*/ 254 h 265"/>
                    <a:gd name="T68" fmla="*/ 93 w 158"/>
                    <a:gd name="T69" fmla="*/ 251 h 265"/>
                    <a:gd name="T70" fmla="*/ 96 w 158"/>
                    <a:gd name="T71" fmla="*/ 252 h 265"/>
                    <a:gd name="T72" fmla="*/ 122 w 158"/>
                    <a:gd name="T73" fmla="*/ 253 h 265"/>
                    <a:gd name="T74" fmla="*/ 139 w 158"/>
                    <a:gd name="T75" fmla="*/ 260 h 265"/>
                    <a:gd name="T76" fmla="*/ 156 w 158"/>
                    <a:gd name="T77" fmla="*/ 265 h 265"/>
                    <a:gd name="T78" fmla="*/ 158 w 158"/>
                    <a:gd name="T79" fmla="*/ 252 h 265"/>
                    <a:gd name="T80" fmla="*/ 155 w 158"/>
                    <a:gd name="T81" fmla="*/ 246 h 265"/>
                    <a:gd name="T82" fmla="*/ 154 w 158"/>
                    <a:gd name="T83" fmla="*/ 234 h 265"/>
                    <a:gd name="T84" fmla="*/ 144 w 158"/>
                    <a:gd name="T85" fmla="*/ 227 h 265"/>
                    <a:gd name="T86" fmla="*/ 136 w 158"/>
                    <a:gd name="T87" fmla="*/ 215 h 265"/>
                    <a:gd name="T88" fmla="*/ 134 w 158"/>
                    <a:gd name="T89" fmla="*/ 206 h 265"/>
                    <a:gd name="T90" fmla="*/ 125 w 158"/>
                    <a:gd name="T91" fmla="*/ 193 h 265"/>
                    <a:gd name="T92" fmla="*/ 127 w 158"/>
                    <a:gd name="T93" fmla="*/ 187 h 265"/>
                    <a:gd name="T94" fmla="*/ 124 w 158"/>
                    <a:gd name="T95" fmla="*/ 177 h 265"/>
                    <a:gd name="T96" fmla="*/ 126 w 158"/>
                    <a:gd name="T97" fmla="*/ 158 h 265"/>
                    <a:gd name="T98" fmla="*/ 130 w 158"/>
                    <a:gd name="T99" fmla="*/ 154 h 265"/>
                    <a:gd name="T100" fmla="*/ 141 w 158"/>
                    <a:gd name="T101" fmla="*/ 130 h 265"/>
                    <a:gd name="T102" fmla="*/ 144 w 158"/>
                    <a:gd name="T103" fmla="*/ 123 h 265"/>
                    <a:gd name="T104" fmla="*/ 138 w 158"/>
                    <a:gd name="T105" fmla="*/ 106 h 265"/>
                    <a:gd name="T106" fmla="*/ 134 w 158"/>
                    <a:gd name="T107" fmla="*/ 97 h 265"/>
                    <a:gd name="T108" fmla="*/ 125 w 158"/>
                    <a:gd name="T109" fmla="*/ 92 h 265"/>
                    <a:gd name="T110" fmla="*/ 113 w 158"/>
                    <a:gd name="T111" fmla="*/ 79 h 265"/>
                    <a:gd name="T112" fmla="*/ 117 w 158"/>
                    <a:gd name="T113" fmla="*/ 68 h 265"/>
                    <a:gd name="T114" fmla="*/ 127 w 158"/>
                    <a:gd name="T115" fmla="*/ 70 h 265"/>
                    <a:gd name="T116" fmla="*/ 132 w 158"/>
                    <a:gd name="T117" fmla="*/ 68 h 265"/>
                    <a:gd name="T118" fmla="*/ 144 w 158"/>
                    <a:gd name="T119" fmla="*/ 69 h 265"/>
                    <a:gd name="T120" fmla="*/ 132 w 158"/>
                    <a:gd name="T121" fmla="*/ 48 h 265"/>
                    <a:gd name="T122" fmla="*/ 132 w 158"/>
                    <a:gd name="T123" fmla="*/ 48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8" h="265">
                      <a:moveTo>
                        <a:pt x="132" y="48"/>
                      </a:moveTo>
                      <a:lnTo>
                        <a:pt x="133" y="31"/>
                      </a:lnTo>
                      <a:lnTo>
                        <a:pt x="131" y="16"/>
                      </a:lnTo>
                      <a:lnTo>
                        <a:pt x="123" y="0"/>
                      </a:lnTo>
                      <a:lnTo>
                        <a:pt x="117" y="2"/>
                      </a:lnTo>
                      <a:lnTo>
                        <a:pt x="116" y="9"/>
                      </a:lnTo>
                      <a:lnTo>
                        <a:pt x="125" y="19"/>
                      </a:lnTo>
                      <a:lnTo>
                        <a:pt x="123" y="23"/>
                      </a:lnTo>
                      <a:lnTo>
                        <a:pt x="122" y="31"/>
                      </a:lnTo>
                      <a:lnTo>
                        <a:pt x="104" y="50"/>
                      </a:lnTo>
                      <a:lnTo>
                        <a:pt x="99" y="64"/>
                      </a:lnTo>
                      <a:lnTo>
                        <a:pt x="97" y="77"/>
                      </a:lnTo>
                      <a:lnTo>
                        <a:pt x="92" y="82"/>
                      </a:lnTo>
                      <a:lnTo>
                        <a:pt x="88" y="99"/>
                      </a:lnTo>
                      <a:lnTo>
                        <a:pt x="76" y="108"/>
                      </a:lnTo>
                      <a:lnTo>
                        <a:pt x="74" y="120"/>
                      </a:lnTo>
                      <a:lnTo>
                        <a:pt x="69" y="130"/>
                      </a:lnTo>
                      <a:lnTo>
                        <a:pt x="67" y="140"/>
                      </a:lnTo>
                      <a:lnTo>
                        <a:pt x="53" y="149"/>
                      </a:lnTo>
                      <a:lnTo>
                        <a:pt x="41" y="138"/>
                      </a:lnTo>
                      <a:lnTo>
                        <a:pt x="33" y="139"/>
                      </a:lnTo>
                      <a:lnTo>
                        <a:pt x="20" y="152"/>
                      </a:lnTo>
                      <a:lnTo>
                        <a:pt x="15" y="153"/>
                      </a:lnTo>
                      <a:lnTo>
                        <a:pt x="4" y="176"/>
                      </a:lnTo>
                      <a:lnTo>
                        <a:pt x="0" y="192"/>
                      </a:lnTo>
                      <a:lnTo>
                        <a:pt x="0" y="199"/>
                      </a:lnTo>
                      <a:lnTo>
                        <a:pt x="4" y="203"/>
                      </a:lnTo>
                      <a:lnTo>
                        <a:pt x="9" y="213"/>
                      </a:lnTo>
                      <a:lnTo>
                        <a:pt x="18" y="218"/>
                      </a:lnTo>
                      <a:lnTo>
                        <a:pt x="27" y="233"/>
                      </a:lnTo>
                      <a:lnTo>
                        <a:pt x="24" y="251"/>
                      </a:lnTo>
                      <a:lnTo>
                        <a:pt x="58" y="252"/>
                      </a:lnTo>
                      <a:lnTo>
                        <a:pt x="68" y="251"/>
                      </a:lnTo>
                      <a:lnTo>
                        <a:pt x="80" y="254"/>
                      </a:lnTo>
                      <a:lnTo>
                        <a:pt x="93" y="251"/>
                      </a:lnTo>
                      <a:lnTo>
                        <a:pt x="96" y="252"/>
                      </a:lnTo>
                      <a:lnTo>
                        <a:pt x="122" y="253"/>
                      </a:lnTo>
                      <a:lnTo>
                        <a:pt x="139" y="260"/>
                      </a:lnTo>
                      <a:lnTo>
                        <a:pt x="156" y="265"/>
                      </a:lnTo>
                      <a:lnTo>
                        <a:pt x="158" y="252"/>
                      </a:lnTo>
                      <a:lnTo>
                        <a:pt x="155" y="246"/>
                      </a:lnTo>
                      <a:lnTo>
                        <a:pt x="154" y="234"/>
                      </a:lnTo>
                      <a:lnTo>
                        <a:pt x="144" y="227"/>
                      </a:lnTo>
                      <a:lnTo>
                        <a:pt x="136" y="215"/>
                      </a:lnTo>
                      <a:lnTo>
                        <a:pt x="134" y="206"/>
                      </a:lnTo>
                      <a:lnTo>
                        <a:pt x="125" y="193"/>
                      </a:lnTo>
                      <a:lnTo>
                        <a:pt x="127" y="187"/>
                      </a:lnTo>
                      <a:lnTo>
                        <a:pt x="124" y="177"/>
                      </a:lnTo>
                      <a:lnTo>
                        <a:pt x="126" y="158"/>
                      </a:lnTo>
                      <a:lnTo>
                        <a:pt x="130" y="154"/>
                      </a:lnTo>
                      <a:lnTo>
                        <a:pt x="141" y="130"/>
                      </a:lnTo>
                      <a:lnTo>
                        <a:pt x="144" y="123"/>
                      </a:lnTo>
                      <a:lnTo>
                        <a:pt x="138" y="106"/>
                      </a:lnTo>
                      <a:lnTo>
                        <a:pt x="134" y="97"/>
                      </a:lnTo>
                      <a:lnTo>
                        <a:pt x="125" y="92"/>
                      </a:lnTo>
                      <a:lnTo>
                        <a:pt x="113" y="79"/>
                      </a:lnTo>
                      <a:lnTo>
                        <a:pt x="117" y="68"/>
                      </a:lnTo>
                      <a:lnTo>
                        <a:pt x="127" y="70"/>
                      </a:lnTo>
                      <a:lnTo>
                        <a:pt x="132" y="68"/>
                      </a:lnTo>
                      <a:lnTo>
                        <a:pt x="144" y="69"/>
                      </a:lnTo>
                      <a:lnTo>
                        <a:pt x="132" y="48"/>
                      </a:lnTo>
                      <a:lnTo>
                        <a:pt x="132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6A25C3-EB2F-D642-22AD-9A6A5C48F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562" y="4284663"/>
                  <a:ext cx="635000" cy="698500"/>
                </a:xfrm>
                <a:custGeom>
                  <a:avLst/>
                  <a:gdLst>
                    <a:gd name="T0" fmla="*/ 275 w 400"/>
                    <a:gd name="T1" fmla="*/ 2 h 440"/>
                    <a:gd name="T2" fmla="*/ 257 w 400"/>
                    <a:gd name="T3" fmla="*/ 4 h 440"/>
                    <a:gd name="T4" fmla="*/ 221 w 400"/>
                    <a:gd name="T5" fmla="*/ 15 h 440"/>
                    <a:gd name="T6" fmla="*/ 184 w 400"/>
                    <a:gd name="T7" fmla="*/ 23 h 440"/>
                    <a:gd name="T8" fmla="*/ 142 w 400"/>
                    <a:gd name="T9" fmla="*/ 13 h 440"/>
                    <a:gd name="T10" fmla="*/ 131 w 400"/>
                    <a:gd name="T11" fmla="*/ 56 h 440"/>
                    <a:gd name="T12" fmla="*/ 118 w 400"/>
                    <a:gd name="T13" fmla="*/ 105 h 440"/>
                    <a:gd name="T14" fmla="*/ 115 w 400"/>
                    <a:gd name="T15" fmla="*/ 136 h 440"/>
                    <a:gd name="T16" fmla="*/ 90 w 400"/>
                    <a:gd name="T17" fmla="*/ 166 h 440"/>
                    <a:gd name="T18" fmla="*/ 76 w 400"/>
                    <a:gd name="T19" fmla="*/ 217 h 440"/>
                    <a:gd name="T20" fmla="*/ 43 w 400"/>
                    <a:gd name="T21" fmla="*/ 239 h 440"/>
                    <a:gd name="T22" fmla="*/ 23 w 400"/>
                    <a:gd name="T23" fmla="*/ 241 h 440"/>
                    <a:gd name="T24" fmla="*/ 7 w 400"/>
                    <a:gd name="T25" fmla="*/ 249 h 440"/>
                    <a:gd name="T26" fmla="*/ 3 w 400"/>
                    <a:gd name="T27" fmla="*/ 270 h 440"/>
                    <a:gd name="T28" fmla="*/ 26 w 400"/>
                    <a:gd name="T29" fmla="*/ 264 h 440"/>
                    <a:gd name="T30" fmla="*/ 98 w 400"/>
                    <a:gd name="T31" fmla="*/ 296 h 440"/>
                    <a:gd name="T32" fmla="*/ 125 w 400"/>
                    <a:gd name="T33" fmla="*/ 315 h 440"/>
                    <a:gd name="T34" fmla="*/ 146 w 400"/>
                    <a:gd name="T35" fmla="*/ 309 h 440"/>
                    <a:gd name="T36" fmla="*/ 166 w 400"/>
                    <a:gd name="T37" fmla="*/ 290 h 440"/>
                    <a:gd name="T38" fmla="*/ 200 w 400"/>
                    <a:gd name="T39" fmla="*/ 298 h 440"/>
                    <a:gd name="T40" fmla="*/ 201 w 400"/>
                    <a:gd name="T41" fmla="*/ 336 h 440"/>
                    <a:gd name="T42" fmla="*/ 208 w 400"/>
                    <a:gd name="T43" fmla="*/ 389 h 440"/>
                    <a:gd name="T44" fmla="*/ 235 w 400"/>
                    <a:gd name="T45" fmla="*/ 383 h 440"/>
                    <a:gd name="T46" fmla="*/ 252 w 400"/>
                    <a:gd name="T47" fmla="*/ 392 h 440"/>
                    <a:gd name="T48" fmla="*/ 282 w 400"/>
                    <a:gd name="T49" fmla="*/ 404 h 440"/>
                    <a:gd name="T50" fmla="*/ 316 w 400"/>
                    <a:gd name="T51" fmla="*/ 414 h 440"/>
                    <a:gd name="T52" fmla="*/ 348 w 400"/>
                    <a:gd name="T53" fmla="*/ 440 h 440"/>
                    <a:gd name="T54" fmla="*/ 357 w 400"/>
                    <a:gd name="T55" fmla="*/ 418 h 440"/>
                    <a:gd name="T56" fmla="*/ 340 w 400"/>
                    <a:gd name="T57" fmla="*/ 381 h 440"/>
                    <a:gd name="T58" fmla="*/ 346 w 400"/>
                    <a:gd name="T59" fmla="*/ 328 h 440"/>
                    <a:gd name="T60" fmla="*/ 384 w 400"/>
                    <a:gd name="T61" fmla="*/ 322 h 440"/>
                    <a:gd name="T62" fmla="*/ 377 w 400"/>
                    <a:gd name="T63" fmla="*/ 298 h 440"/>
                    <a:gd name="T64" fmla="*/ 361 w 400"/>
                    <a:gd name="T65" fmla="*/ 259 h 440"/>
                    <a:gd name="T66" fmla="*/ 360 w 400"/>
                    <a:gd name="T67" fmla="*/ 207 h 440"/>
                    <a:gd name="T68" fmla="*/ 356 w 400"/>
                    <a:gd name="T69" fmla="*/ 179 h 440"/>
                    <a:gd name="T70" fmla="*/ 366 w 400"/>
                    <a:gd name="T71" fmla="*/ 157 h 440"/>
                    <a:gd name="T72" fmla="*/ 372 w 400"/>
                    <a:gd name="T73" fmla="*/ 111 h 440"/>
                    <a:gd name="T74" fmla="*/ 392 w 400"/>
                    <a:gd name="T75" fmla="*/ 81 h 440"/>
                    <a:gd name="T76" fmla="*/ 392 w 400"/>
                    <a:gd name="T77" fmla="*/ 41 h 440"/>
                    <a:gd name="T78" fmla="*/ 368 w 400"/>
                    <a:gd name="T79" fmla="*/ 16 h 440"/>
                    <a:gd name="T80" fmla="*/ 341 w 400"/>
                    <a:gd name="T81" fmla="*/ 24 h 440"/>
                    <a:gd name="T82" fmla="*/ 312 w 400"/>
                    <a:gd name="T83" fmla="*/ 3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00" h="440">
                      <a:moveTo>
                        <a:pt x="299" y="3"/>
                      </a:moveTo>
                      <a:lnTo>
                        <a:pt x="282" y="0"/>
                      </a:lnTo>
                      <a:lnTo>
                        <a:pt x="275" y="2"/>
                      </a:lnTo>
                      <a:lnTo>
                        <a:pt x="272" y="8"/>
                      </a:lnTo>
                      <a:lnTo>
                        <a:pt x="265" y="9"/>
                      </a:lnTo>
                      <a:lnTo>
                        <a:pt x="257" y="4"/>
                      </a:lnTo>
                      <a:lnTo>
                        <a:pt x="234" y="15"/>
                      </a:lnTo>
                      <a:lnTo>
                        <a:pt x="224" y="13"/>
                      </a:lnTo>
                      <a:lnTo>
                        <a:pt x="221" y="15"/>
                      </a:lnTo>
                      <a:lnTo>
                        <a:pt x="215" y="29"/>
                      </a:lnTo>
                      <a:lnTo>
                        <a:pt x="199" y="24"/>
                      </a:lnTo>
                      <a:lnTo>
                        <a:pt x="184" y="23"/>
                      </a:lnTo>
                      <a:lnTo>
                        <a:pt x="170" y="13"/>
                      </a:lnTo>
                      <a:lnTo>
                        <a:pt x="153" y="6"/>
                      </a:lnTo>
                      <a:lnTo>
                        <a:pt x="142" y="13"/>
                      </a:lnTo>
                      <a:lnTo>
                        <a:pt x="134" y="25"/>
                      </a:lnTo>
                      <a:lnTo>
                        <a:pt x="132" y="42"/>
                      </a:lnTo>
                      <a:lnTo>
                        <a:pt x="131" y="56"/>
                      </a:lnTo>
                      <a:lnTo>
                        <a:pt x="125" y="68"/>
                      </a:lnTo>
                      <a:lnTo>
                        <a:pt x="121" y="83"/>
                      </a:lnTo>
                      <a:lnTo>
                        <a:pt x="118" y="105"/>
                      </a:lnTo>
                      <a:lnTo>
                        <a:pt x="120" y="118"/>
                      </a:lnTo>
                      <a:lnTo>
                        <a:pt x="116" y="126"/>
                      </a:lnTo>
                      <a:lnTo>
                        <a:pt x="115" y="136"/>
                      </a:lnTo>
                      <a:lnTo>
                        <a:pt x="113" y="143"/>
                      </a:lnTo>
                      <a:lnTo>
                        <a:pt x="99" y="154"/>
                      </a:lnTo>
                      <a:lnTo>
                        <a:pt x="90" y="166"/>
                      </a:lnTo>
                      <a:lnTo>
                        <a:pt x="81" y="190"/>
                      </a:lnTo>
                      <a:lnTo>
                        <a:pt x="81" y="209"/>
                      </a:lnTo>
                      <a:lnTo>
                        <a:pt x="76" y="217"/>
                      </a:lnTo>
                      <a:lnTo>
                        <a:pt x="64" y="228"/>
                      </a:lnTo>
                      <a:lnTo>
                        <a:pt x="51" y="243"/>
                      </a:lnTo>
                      <a:lnTo>
                        <a:pt x="43" y="239"/>
                      </a:lnTo>
                      <a:lnTo>
                        <a:pt x="41" y="233"/>
                      </a:lnTo>
                      <a:lnTo>
                        <a:pt x="30" y="232"/>
                      </a:lnTo>
                      <a:lnTo>
                        <a:pt x="23" y="241"/>
                      </a:lnTo>
                      <a:lnTo>
                        <a:pt x="17" y="238"/>
                      </a:lnTo>
                      <a:lnTo>
                        <a:pt x="10" y="244"/>
                      </a:lnTo>
                      <a:lnTo>
                        <a:pt x="7" y="249"/>
                      </a:lnTo>
                      <a:lnTo>
                        <a:pt x="6" y="260"/>
                      </a:lnTo>
                      <a:lnTo>
                        <a:pt x="0" y="263"/>
                      </a:lnTo>
                      <a:lnTo>
                        <a:pt x="3" y="270"/>
                      </a:lnTo>
                      <a:lnTo>
                        <a:pt x="12" y="266"/>
                      </a:lnTo>
                      <a:lnTo>
                        <a:pt x="18" y="267"/>
                      </a:lnTo>
                      <a:lnTo>
                        <a:pt x="26" y="264"/>
                      </a:lnTo>
                      <a:lnTo>
                        <a:pt x="87" y="264"/>
                      </a:lnTo>
                      <a:lnTo>
                        <a:pt x="92" y="282"/>
                      </a:lnTo>
                      <a:lnTo>
                        <a:pt x="98" y="296"/>
                      </a:lnTo>
                      <a:lnTo>
                        <a:pt x="103" y="305"/>
                      </a:lnTo>
                      <a:lnTo>
                        <a:pt x="110" y="317"/>
                      </a:lnTo>
                      <a:lnTo>
                        <a:pt x="125" y="315"/>
                      </a:lnTo>
                      <a:lnTo>
                        <a:pt x="132" y="311"/>
                      </a:lnTo>
                      <a:lnTo>
                        <a:pt x="143" y="315"/>
                      </a:lnTo>
                      <a:lnTo>
                        <a:pt x="146" y="309"/>
                      </a:lnTo>
                      <a:lnTo>
                        <a:pt x="152" y="295"/>
                      </a:lnTo>
                      <a:lnTo>
                        <a:pt x="165" y="294"/>
                      </a:lnTo>
                      <a:lnTo>
                        <a:pt x="166" y="290"/>
                      </a:lnTo>
                      <a:lnTo>
                        <a:pt x="177" y="290"/>
                      </a:lnTo>
                      <a:lnTo>
                        <a:pt x="175" y="298"/>
                      </a:lnTo>
                      <a:lnTo>
                        <a:pt x="200" y="298"/>
                      </a:lnTo>
                      <a:lnTo>
                        <a:pt x="200" y="313"/>
                      </a:lnTo>
                      <a:lnTo>
                        <a:pt x="205" y="322"/>
                      </a:lnTo>
                      <a:lnTo>
                        <a:pt x="201" y="336"/>
                      </a:lnTo>
                      <a:lnTo>
                        <a:pt x="202" y="351"/>
                      </a:lnTo>
                      <a:lnTo>
                        <a:pt x="209" y="360"/>
                      </a:lnTo>
                      <a:lnTo>
                        <a:pt x="208" y="389"/>
                      </a:lnTo>
                      <a:lnTo>
                        <a:pt x="213" y="386"/>
                      </a:lnTo>
                      <a:lnTo>
                        <a:pt x="222" y="387"/>
                      </a:lnTo>
                      <a:lnTo>
                        <a:pt x="235" y="383"/>
                      </a:lnTo>
                      <a:lnTo>
                        <a:pt x="245" y="385"/>
                      </a:lnTo>
                      <a:lnTo>
                        <a:pt x="251" y="385"/>
                      </a:lnTo>
                      <a:lnTo>
                        <a:pt x="252" y="392"/>
                      </a:lnTo>
                      <a:lnTo>
                        <a:pt x="263" y="392"/>
                      </a:lnTo>
                      <a:lnTo>
                        <a:pt x="276" y="394"/>
                      </a:lnTo>
                      <a:lnTo>
                        <a:pt x="282" y="404"/>
                      </a:lnTo>
                      <a:lnTo>
                        <a:pt x="299" y="408"/>
                      </a:lnTo>
                      <a:lnTo>
                        <a:pt x="312" y="401"/>
                      </a:lnTo>
                      <a:lnTo>
                        <a:pt x="316" y="414"/>
                      </a:lnTo>
                      <a:lnTo>
                        <a:pt x="333" y="417"/>
                      </a:lnTo>
                      <a:lnTo>
                        <a:pt x="340" y="427"/>
                      </a:lnTo>
                      <a:lnTo>
                        <a:pt x="348" y="440"/>
                      </a:lnTo>
                      <a:lnTo>
                        <a:pt x="364" y="440"/>
                      </a:lnTo>
                      <a:lnTo>
                        <a:pt x="363" y="414"/>
                      </a:lnTo>
                      <a:lnTo>
                        <a:pt x="357" y="418"/>
                      </a:lnTo>
                      <a:lnTo>
                        <a:pt x="342" y="409"/>
                      </a:lnTo>
                      <a:lnTo>
                        <a:pt x="337" y="405"/>
                      </a:lnTo>
                      <a:lnTo>
                        <a:pt x="340" y="381"/>
                      </a:lnTo>
                      <a:lnTo>
                        <a:pt x="345" y="353"/>
                      </a:lnTo>
                      <a:lnTo>
                        <a:pt x="340" y="343"/>
                      </a:lnTo>
                      <a:lnTo>
                        <a:pt x="346" y="328"/>
                      </a:lnTo>
                      <a:lnTo>
                        <a:pt x="352" y="325"/>
                      </a:lnTo>
                      <a:lnTo>
                        <a:pt x="380" y="320"/>
                      </a:lnTo>
                      <a:lnTo>
                        <a:pt x="384" y="322"/>
                      </a:lnTo>
                      <a:lnTo>
                        <a:pt x="385" y="318"/>
                      </a:lnTo>
                      <a:lnTo>
                        <a:pt x="379" y="311"/>
                      </a:lnTo>
                      <a:lnTo>
                        <a:pt x="377" y="298"/>
                      </a:lnTo>
                      <a:lnTo>
                        <a:pt x="364" y="285"/>
                      </a:lnTo>
                      <a:lnTo>
                        <a:pt x="357" y="268"/>
                      </a:lnTo>
                      <a:lnTo>
                        <a:pt x="361" y="259"/>
                      </a:lnTo>
                      <a:lnTo>
                        <a:pt x="355" y="245"/>
                      </a:lnTo>
                      <a:lnTo>
                        <a:pt x="359" y="207"/>
                      </a:lnTo>
                      <a:lnTo>
                        <a:pt x="360" y="207"/>
                      </a:lnTo>
                      <a:lnTo>
                        <a:pt x="359" y="203"/>
                      </a:lnTo>
                      <a:lnTo>
                        <a:pt x="354" y="193"/>
                      </a:lnTo>
                      <a:lnTo>
                        <a:pt x="356" y="179"/>
                      </a:lnTo>
                      <a:lnTo>
                        <a:pt x="359" y="178"/>
                      </a:lnTo>
                      <a:lnTo>
                        <a:pt x="360" y="164"/>
                      </a:lnTo>
                      <a:lnTo>
                        <a:pt x="366" y="157"/>
                      </a:lnTo>
                      <a:lnTo>
                        <a:pt x="366" y="139"/>
                      </a:lnTo>
                      <a:lnTo>
                        <a:pt x="371" y="130"/>
                      </a:lnTo>
                      <a:lnTo>
                        <a:pt x="372" y="111"/>
                      </a:lnTo>
                      <a:lnTo>
                        <a:pt x="377" y="100"/>
                      </a:lnTo>
                      <a:lnTo>
                        <a:pt x="385" y="87"/>
                      </a:lnTo>
                      <a:lnTo>
                        <a:pt x="392" y="81"/>
                      </a:lnTo>
                      <a:lnTo>
                        <a:pt x="400" y="72"/>
                      </a:lnTo>
                      <a:lnTo>
                        <a:pt x="391" y="69"/>
                      </a:lnTo>
                      <a:lnTo>
                        <a:pt x="392" y="41"/>
                      </a:lnTo>
                      <a:lnTo>
                        <a:pt x="392" y="41"/>
                      </a:lnTo>
                      <a:lnTo>
                        <a:pt x="374" y="25"/>
                      </a:lnTo>
                      <a:lnTo>
                        <a:pt x="368" y="16"/>
                      </a:lnTo>
                      <a:lnTo>
                        <a:pt x="357" y="21"/>
                      </a:lnTo>
                      <a:lnTo>
                        <a:pt x="347" y="19"/>
                      </a:lnTo>
                      <a:lnTo>
                        <a:pt x="341" y="24"/>
                      </a:lnTo>
                      <a:lnTo>
                        <a:pt x="332" y="20"/>
                      </a:lnTo>
                      <a:lnTo>
                        <a:pt x="319" y="1"/>
                      </a:lnTo>
                      <a:lnTo>
                        <a:pt x="312" y="3"/>
                      </a:lnTo>
                      <a:lnTo>
                        <a:pt x="299" y="3"/>
                      </a:lnTo>
                      <a:lnTo>
                        <a:pt x="299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23E959-EEB0-2E0F-E689-1F04C6AA3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7" y="4343401"/>
                  <a:ext cx="244475" cy="330200"/>
                </a:xfrm>
                <a:custGeom>
                  <a:avLst/>
                  <a:gdLst>
                    <a:gd name="T0" fmla="*/ 154 w 154"/>
                    <a:gd name="T1" fmla="*/ 5 h 208"/>
                    <a:gd name="T2" fmla="*/ 141 w 154"/>
                    <a:gd name="T3" fmla="*/ 3 h 208"/>
                    <a:gd name="T4" fmla="*/ 127 w 154"/>
                    <a:gd name="T5" fmla="*/ 0 h 208"/>
                    <a:gd name="T6" fmla="*/ 114 w 154"/>
                    <a:gd name="T7" fmla="*/ 12 h 208"/>
                    <a:gd name="T8" fmla="*/ 104 w 154"/>
                    <a:gd name="T9" fmla="*/ 34 h 208"/>
                    <a:gd name="T10" fmla="*/ 102 w 154"/>
                    <a:gd name="T11" fmla="*/ 47 h 208"/>
                    <a:gd name="T12" fmla="*/ 85 w 154"/>
                    <a:gd name="T13" fmla="*/ 42 h 208"/>
                    <a:gd name="T14" fmla="*/ 68 w 154"/>
                    <a:gd name="T15" fmla="*/ 35 h 208"/>
                    <a:gd name="T16" fmla="*/ 42 w 154"/>
                    <a:gd name="T17" fmla="*/ 34 h 208"/>
                    <a:gd name="T18" fmla="*/ 40 w 154"/>
                    <a:gd name="T19" fmla="*/ 44 h 208"/>
                    <a:gd name="T20" fmla="*/ 46 w 154"/>
                    <a:gd name="T21" fmla="*/ 57 h 208"/>
                    <a:gd name="T22" fmla="*/ 62 w 154"/>
                    <a:gd name="T23" fmla="*/ 55 h 208"/>
                    <a:gd name="T24" fmla="*/ 67 w 154"/>
                    <a:gd name="T25" fmla="*/ 59 h 208"/>
                    <a:gd name="T26" fmla="*/ 58 w 154"/>
                    <a:gd name="T27" fmla="*/ 87 h 208"/>
                    <a:gd name="T28" fmla="*/ 68 w 154"/>
                    <a:gd name="T29" fmla="*/ 101 h 208"/>
                    <a:gd name="T30" fmla="*/ 70 w 154"/>
                    <a:gd name="T31" fmla="*/ 119 h 208"/>
                    <a:gd name="T32" fmla="*/ 67 w 154"/>
                    <a:gd name="T33" fmla="*/ 136 h 208"/>
                    <a:gd name="T34" fmla="*/ 61 w 154"/>
                    <a:gd name="T35" fmla="*/ 147 h 208"/>
                    <a:gd name="T36" fmla="*/ 43 w 154"/>
                    <a:gd name="T37" fmla="*/ 145 h 208"/>
                    <a:gd name="T38" fmla="*/ 32 w 154"/>
                    <a:gd name="T39" fmla="*/ 134 h 208"/>
                    <a:gd name="T40" fmla="*/ 30 w 154"/>
                    <a:gd name="T41" fmla="*/ 145 h 208"/>
                    <a:gd name="T42" fmla="*/ 15 w 154"/>
                    <a:gd name="T43" fmla="*/ 148 h 208"/>
                    <a:gd name="T44" fmla="*/ 8 w 154"/>
                    <a:gd name="T45" fmla="*/ 154 h 208"/>
                    <a:gd name="T46" fmla="*/ 16 w 154"/>
                    <a:gd name="T47" fmla="*/ 170 h 208"/>
                    <a:gd name="T48" fmla="*/ 0 w 154"/>
                    <a:gd name="T49" fmla="*/ 183 h 208"/>
                    <a:gd name="T50" fmla="*/ 17 w 154"/>
                    <a:gd name="T51" fmla="*/ 208 h 208"/>
                    <a:gd name="T52" fmla="*/ 25 w 154"/>
                    <a:gd name="T53" fmla="*/ 198 h 208"/>
                    <a:gd name="T54" fmla="*/ 32 w 154"/>
                    <a:gd name="T55" fmla="*/ 194 h 208"/>
                    <a:gd name="T56" fmla="*/ 39 w 154"/>
                    <a:gd name="T57" fmla="*/ 201 h 208"/>
                    <a:gd name="T58" fmla="*/ 45 w 154"/>
                    <a:gd name="T59" fmla="*/ 204 h 208"/>
                    <a:gd name="T60" fmla="*/ 52 w 154"/>
                    <a:gd name="T61" fmla="*/ 195 h 208"/>
                    <a:gd name="T62" fmla="*/ 63 w 154"/>
                    <a:gd name="T63" fmla="*/ 196 h 208"/>
                    <a:gd name="T64" fmla="*/ 65 w 154"/>
                    <a:gd name="T65" fmla="*/ 202 h 208"/>
                    <a:gd name="T66" fmla="*/ 73 w 154"/>
                    <a:gd name="T67" fmla="*/ 206 h 208"/>
                    <a:gd name="T68" fmla="*/ 86 w 154"/>
                    <a:gd name="T69" fmla="*/ 191 h 208"/>
                    <a:gd name="T70" fmla="*/ 98 w 154"/>
                    <a:gd name="T71" fmla="*/ 180 h 208"/>
                    <a:gd name="T72" fmla="*/ 103 w 154"/>
                    <a:gd name="T73" fmla="*/ 172 h 208"/>
                    <a:gd name="T74" fmla="*/ 103 w 154"/>
                    <a:gd name="T75" fmla="*/ 153 h 208"/>
                    <a:gd name="T76" fmla="*/ 112 w 154"/>
                    <a:gd name="T77" fmla="*/ 129 h 208"/>
                    <a:gd name="T78" fmla="*/ 121 w 154"/>
                    <a:gd name="T79" fmla="*/ 117 h 208"/>
                    <a:gd name="T80" fmla="*/ 135 w 154"/>
                    <a:gd name="T81" fmla="*/ 106 h 208"/>
                    <a:gd name="T82" fmla="*/ 137 w 154"/>
                    <a:gd name="T83" fmla="*/ 99 h 208"/>
                    <a:gd name="T84" fmla="*/ 138 w 154"/>
                    <a:gd name="T85" fmla="*/ 89 h 208"/>
                    <a:gd name="T86" fmla="*/ 142 w 154"/>
                    <a:gd name="T87" fmla="*/ 81 h 208"/>
                    <a:gd name="T88" fmla="*/ 140 w 154"/>
                    <a:gd name="T89" fmla="*/ 68 h 208"/>
                    <a:gd name="T90" fmla="*/ 143 w 154"/>
                    <a:gd name="T91" fmla="*/ 46 h 208"/>
                    <a:gd name="T92" fmla="*/ 147 w 154"/>
                    <a:gd name="T93" fmla="*/ 31 h 208"/>
                    <a:gd name="T94" fmla="*/ 153 w 154"/>
                    <a:gd name="T95" fmla="*/ 19 h 208"/>
                    <a:gd name="T96" fmla="*/ 154 w 154"/>
                    <a:gd name="T97" fmla="*/ 5 h 208"/>
                    <a:gd name="T98" fmla="*/ 154 w 154"/>
                    <a:gd name="T99" fmla="*/ 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4" h="208">
                      <a:moveTo>
                        <a:pt x="154" y="5"/>
                      </a:moveTo>
                      <a:lnTo>
                        <a:pt x="141" y="3"/>
                      </a:lnTo>
                      <a:lnTo>
                        <a:pt x="127" y="0"/>
                      </a:lnTo>
                      <a:lnTo>
                        <a:pt x="114" y="12"/>
                      </a:lnTo>
                      <a:lnTo>
                        <a:pt x="104" y="34"/>
                      </a:lnTo>
                      <a:lnTo>
                        <a:pt x="102" y="47"/>
                      </a:lnTo>
                      <a:lnTo>
                        <a:pt x="85" y="42"/>
                      </a:lnTo>
                      <a:lnTo>
                        <a:pt x="68" y="35"/>
                      </a:lnTo>
                      <a:lnTo>
                        <a:pt x="42" y="34"/>
                      </a:lnTo>
                      <a:lnTo>
                        <a:pt x="40" y="44"/>
                      </a:lnTo>
                      <a:lnTo>
                        <a:pt x="46" y="57"/>
                      </a:lnTo>
                      <a:lnTo>
                        <a:pt x="62" y="55"/>
                      </a:lnTo>
                      <a:lnTo>
                        <a:pt x="67" y="59"/>
                      </a:lnTo>
                      <a:lnTo>
                        <a:pt x="58" y="87"/>
                      </a:lnTo>
                      <a:lnTo>
                        <a:pt x="68" y="101"/>
                      </a:lnTo>
                      <a:lnTo>
                        <a:pt x="70" y="119"/>
                      </a:lnTo>
                      <a:lnTo>
                        <a:pt x="67" y="136"/>
                      </a:lnTo>
                      <a:lnTo>
                        <a:pt x="61" y="147"/>
                      </a:lnTo>
                      <a:lnTo>
                        <a:pt x="43" y="145"/>
                      </a:lnTo>
                      <a:lnTo>
                        <a:pt x="32" y="134"/>
                      </a:lnTo>
                      <a:lnTo>
                        <a:pt x="30" y="145"/>
                      </a:lnTo>
                      <a:lnTo>
                        <a:pt x="15" y="148"/>
                      </a:lnTo>
                      <a:lnTo>
                        <a:pt x="8" y="154"/>
                      </a:lnTo>
                      <a:lnTo>
                        <a:pt x="16" y="170"/>
                      </a:lnTo>
                      <a:lnTo>
                        <a:pt x="0" y="183"/>
                      </a:lnTo>
                      <a:lnTo>
                        <a:pt x="17" y="208"/>
                      </a:lnTo>
                      <a:lnTo>
                        <a:pt x="25" y="198"/>
                      </a:lnTo>
                      <a:lnTo>
                        <a:pt x="32" y="194"/>
                      </a:lnTo>
                      <a:lnTo>
                        <a:pt x="39" y="201"/>
                      </a:lnTo>
                      <a:lnTo>
                        <a:pt x="45" y="204"/>
                      </a:lnTo>
                      <a:lnTo>
                        <a:pt x="52" y="195"/>
                      </a:lnTo>
                      <a:lnTo>
                        <a:pt x="63" y="196"/>
                      </a:lnTo>
                      <a:lnTo>
                        <a:pt x="65" y="202"/>
                      </a:lnTo>
                      <a:lnTo>
                        <a:pt x="73" y="206"/>
                      </a:lnTo>
                      <a:lnTo>
                        <a:pt x="86" y="191"/>
                      </a:lnTo>
                      <a:lnTo>
                        <a:pt x="98" y="180"/>
                      </a:lnTo>
                      <a:lnTo>
                        <a:pt x="103" y="172"/>
                      </a:lnTo>
                      <a:lnTo>
                        <a:pt x="103" y="153"/>
                      </a:lnTo>
                      <a:lnTo>
                        <a:pt x="112" y="129"/>
                      </a:lnTo>
                      <a:lnTo>
                        <a:pt x="121" y="117"/>
                      </a:lnTo>
                      <a:lnTo>
                        <a:pt x="135" y="106"/>
                      </a:lnTo>
                      <a:lnTo>
                        <a:pt x="137" y="99"/>
                      </a:lnTo>
                      <a:lnTo>
                        <a:pt x="138" y="89"/>
                      </a:lnTo>
                      <a:lnTo>
                        <a:pt x="142" y="81"/>
                      </a:lnTo>
                      <a:lnTo>
                        <a:pt x="140" y="68"/>
                      </a:lnTo>
                      <a:lnTo>
                        <a:pt x="143" y="46"/>
                      </a:lnTo>
                      <a:lnTo>
                        <a:pt x="147" y="31"/>
                      </a:lnTo>
                      <a:lnTo>
                        <a:pt x="153" y="19"/>
                      </a:lnTo>
                      <a:lnTo>
                        <a:pt x="154" y="5"/>
                      </a:lnTo>
                      <a:lnTo>
                        <a:pt x="154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845E3D-9BDD-C178-9F80-70E9C47F9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1875" y="4005263"/>
                  <a:ext cx="52387" cy="65088"/>
                </a:xfrm>
                <a:custGeom>
                  <a:avLst/>
                  <a:gdLst>
                    <a:gd name="T0" fmla="*/ 30 w 33"/>
                    <a:gd name="T1" fmla="*/ 29 h 41"/>
                    <a:gd name="T2" fmla="*/ 21 w 33"/>
                    <a:gd name="T3" fmla="*/ 22 h 41"/>
                    <a:gd name="T4" fmla="*/ 33 w 33"/>
                    <a:gd name="T5" fmla="*/ 17 h 41"/>
                    <a:gd name="T6" fmla="*/ 33 w 33"/>
                    <a:gd name="T7" fmla="*/ 6 h 41"/>
                    <a:gd name="T8" fmla="*/ 28 w 33"/>
                    <a:gd name="T9" fmla="*/ 0 h 41"/>
                    <a:gd name="T10" fmla="*/ 22 w 33"/>
                    <a:gd name="T11" fmla="*/ 5 h 41"/>
                    <a:gd name="T12" fmla="*/ 13 w 33"/>
                    <a:gd name="T13" fmla="*/ 3 h 41"/>
                    <a:gd name="T14" fmla="*/ 6 w 33"/>
                    <a:gd name="T15" fmla="*/ 14 h 41"/>
                    <a:gd name="T16" fmla="*/ 0 w 33"/>
                    <a:gd name="T17" fmla="*/ 25 h 41"/>
                    <a:gd name="T18" fmla="*/ 2 w 33"/>
                    <a:gd name="T19" fmla="*/ 31 h 41"/>
                    <a:gd name="T20" fmla="*/ 2 w 33"/>
                    <a:gd name="T21" fmla="*/ 39 h 41"/>
                    <a:gd name="T22" fmla="*/ 14 w 33"/>
                    <a:gd name="T23" fmla="*/ 39 h 41"/>
                    <a:gd name="T24" fmla="*/ 18 w 33"/>
                    <a:gd name="T25" fmla="*/ 37 h 41"/>
                    <a:gd name="T26" fmla="*/ 23 w 33"/>
                    <a:gd name="T27" fmla="*/ 41 h 41"/>
                    <a:gd name="T28" fmla="*/ 30 w 33"/>
                    <a:gd name="T29" fmla="*/ 29 h 41"/>
                    <a:gd name="T30" fmla="*/ 30 w 33"/>
                    <a:gd name="T31" fmla="*/ 2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41">
                      <a:moveTo>
                        <a:pt x="30" y="29"/>
                      </a:moveTo>
                      <a:lnTo>
                        <a:pt x="21" y="22"/>
                      </a:lnTo>
                      <a:lnTo>
                        <a:pt x="33" y="17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22" y="5"/>
                      </a:lnTo>
                      <a:lnTo>
                        <a:pt x="13" y="3"/>
                      </a:lnTo>
                      <a:lnTo>
                        <a:pt x="6" y="14"/>
                      </a:lnTo>
                      <a:lnTo>
                        <a:pt x="0" y="25"/>
                      </a:lnTo>
                      <a:lnTo>
                        <a:pt x="2" y="31"/>
                      </a:lnTo>
                      <a:lnTo>
                        <a:pt x="2" y="39"/>
                      </a:lnTo>
                      <a:lnTo>
                        <a:pt x="14" y="39"/>
                      </a:lnTo>
                      <a:lnTo>
                        <a:pt x="18" y="37"/>
                      </a:lnTo>
                      <a:lnTo>
                        <a:pt x="23" y="41"/>
                      </a:lnTo>
                      <a:lnTo>
                        <a:pt x="30" y="29"/>
                      </a:lnTo>
                      <a:lnTo>
                        <a:pt x="30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6FBFE31-05DC-3E46-85DE-5163D9CB4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1350" y="3081338"/>
                  <a:ext cx="669925" cy="682625"/>
                </a:xfrm>
                <a:custGeom>
                  <a:avLst/>
                  <a:gdLst>
                    <a:gd name="T0" fmla="*/ 342 w 422"/>
                    <a:gd name="T1" fmla="*/ 5 h 430"/>
                    <a:gd name="T2" fmla="*/ 329 w 422"/>
                    <a:gd name="T3" fmla="*/ 6 h 430"/>
                    <a:gd name="T4" fmla="*/ 320 w 422"/>
                    <a:gd name="T5" fmla="*/ 0 h 430"/>
                    <a:gd name="T6" fmla="*/ 299 w 422"/>
                    <a:gd name="T7" fmla="*/ 0 h 430"/>
                    <a:gd name="T8" fmla="*/ 281 w 422"/>
                    <a:gd name="T9" fmla="*/ 10 h 430"/>
                    <a:gd name="T10" fmla="*/ 271 w 422"/>
                    <a:gd name="T11" fmla="*/ 7 h 430"/>
                    <a:gd name="T12" fmla="*/ 238 w 422"/>
                    <a:gd name="T13" fmla="*/ 8 h 430"/>
                    <a:gd name="T14" fmla="*/ 205 w 422"/>
                    <a:gd name="T15" fmla="*/ 12 h 430"/>
                    <a:gd name="T16" fmla="*/ 187 w 422"/>
                    <a:gd name="T17" fmla="*/ 20 h 430"/>
                    <a:gd name="T18" fmla="*/ 174 w 422"/>
                    <a:gd name="T19" fmla="*/ 30 h 430"/>
                    <a:gd name="T20" fmla="*/ 152 w 422"/>
                    <a:gd name="T21" fmla="*/ 35 h 430"/>
                    <a:gd name="T22" fmla="*/ 133 w 422"/>
                    <a:gd name="T23" fmla="*/ 48 h 430"/>
                    <a:gd name="T24" fmla="*/ 141 w 422"/>
                    <a:gd name="T25" fmla="*/ 63 h 430"/>
                    <a:gd name="T26" fmla="*/ 142 w 422"/>
                    <a:gd name="T27" fmla="*/ 78 h 430"/>
                    <a:gd name="T28" fmla="*/ 148 w 422"/>
                    <a:gd name="T29" fmla="*/ 102 h 430"/>
                    <a:gd name="T30" fmla="*/ 154 w 422"/>
                    <a:gd name="T31" fmla="*/ 107 h 430"/>
                    <a:gd name="T32" fmla="*/ 150 w 422"/>
                    <a:gd name="T33" fmla="*/ 117 h 430"/>
                    <a:gd name="T34" fmla="*/ 124 w 422"/>
                    <a:gd name="T35" fmla="*/ 120 h 430"/>
                    <a:gd name="T36" fmla="*/ 115 w 422"/>
                    <a:gd name="T37" fmla="*/ 130 h 430"/>
                    <a:gd name="T38" fmla="*/ 103 w 422"/>
                    <a:gd name="T39" fmla="*/ 132 h 430"/>
                    <a:gd name="T40" fmla="*/ 102 w 422"/>
                    <a:gd name="T41" fmla="*/ 148 h 430"/>
                    <a:gd name="T42" fmla="*/ 78 w 422"/>
                    <a:gd name="T43" fmla="*/ 158 h 430"/>
                    <a:gd name="T44" fmla="*/ 71 w 422"/>
                    <a:gd name="T45" fmla="*/ 170 h 430"/>
                    <a:gd name="T46" fmla="*/ 54 w 422"/>
                    <a:gd name="T47" fmla="*/ 177 h 430"/>
                    <a:gd name="T48" fmla="*/ 34 w 422"/>
                    <a:gd name="T49" fmla="*/ 180 h 430"/>
                    <a:gd name="T50" fmla="*/ 1 w 422"/>
                    <a:gd name="T51" fmla="*/ 198 h 430"/>
                    <a:gd name="T52" fmla="*/ 0 w 422"/>
                    <a:gd name="T53" fmla="*/ 226 h 430"/>
                    <a:gd name="T54" fmla="*/ 0 w 422"/>
                    <a:gd name="T55" fmla="*/ 227 h 430"/>
                    <a:gd name="T56" fmla="*/ 0 w 422"/>
                    <a:gd name="T57" fmla="*/ 232 h 430"/>
                    <a:gd name="T58" fmla="*/ 76 w 422"/>
                    <a:gd name="T59" fmla="*/ 289 h 430"/>
                    <a:gd name="T60" fmla="*/ 145 w 422"/>
                    <a:gd name="T61" fmla="*/ 342 h 430"/>
                    <a:gd name="T62" fmla="*/ 214 w 422"/>
                    <a:gd name="T63" fmla="*/ 393 h 430"/>
                    <a:gd name="T64" fmla="*/ 218 w 422"/>
                    <a:gd name="T65" fmla="*/ 404 h 430"/>
                    <a:gd name="T66" fmla="*/ 232 w 422"/>
                    <a:gd name="T67" fmla="*/ 411 h 430"/>
                    <a:gd name="T68" fmla="*/ 241 w 422"/>
                    <a:gd name="T69" fmla="*/ 416 h 430"/>
                    <a:gd name="T70" fmla="*/ 242 w 422"/>
                    <a:gd name="T71" fmla="*/ 430 h 430"/>
                    <a:gd name="T72" fmla="*/ 264 w 422"/>
                    <a:gd name="T73" fmla="*/ 428 h 430"/>
                    <a:gd name="T74" fmla="*/ 293 w 422"/>
                    <a:gd name="T75" fmla="*/ 417 h 430"/>
                    <a:gd name="T76" fmla="*/ 353 w 422"/>
                    <a:gd name="T77" fmla="*/ 371 h 430"/>
                    <a:gd name="T78" fmla="*/ 422 w 422"/>
                    <a:gd name="T79" fmla="*/ 325 h 430"/>
                    <a:gd name="T80" fmla="*/ 413 w 422"/>
                    <a:gd name="T81" fmla="*/ 310 h 430"/>
                    <a:gd name="T82" fmla="*/ 397 w 422"/>
                    <a:gd name="T83" fmla="*/ 300 h 430"/>
                    <a:gd name="T84" fmla="*/ 387 w 422"/>
                    <a:gd name="T85" fmla="*/ 303 h 430"/>
                    <a:gd name="T86" fmla="*/ 379 w 422"/>
                    <a:gd name="T87" fmla="*/ 290 h 430"/>
                    <a:gd name="T88" fmla="*/ 379 w 422"/>
                    <a:gd name="T89" fmla="*/ 280 h 430"/>
                    <a:gd name="T90" fmla="*/ 366 w 422"/>
                    <a:gd name="T91" fmla="*/ 262 h 430"/>
                    <a:gd name="T92" fmla="*/ 373 w 422"/>
                    <a:gd name="T93" fmla="*/ 253 h 430"/>
                    <a:gd name="T94" fmla="*/ 372 w 422"/>
                    <a:gd name="T95" fmla="*/ 238 h 430"/>
                    <a:gd name="T96" fmla="*/ 374 w 422"/>
                    <a:gd name="T97" fmla="*/ 225 h 430"/>
                    <a:gd name="T98" fmla="*/ 373 w 422"/>
                    <a:gd name="T99" fmla="*/ 214 h 430"/>
                    <a:gd name="T100" fmla="*/ 375 w 422"/>
                    <a:gd name="T101" fmla="*/ 195 h 430"/>
                    <a:gd name="T102" fmla="*/ 374 w 422"/>
                    <a:gd name="T103" fmla="*/ 184 h 430"/>
                    <a:gd name="T104" fmla="*/ 367 w 422"/>
                    <a:gd name="T105" fmla="*/ 162 h 430"/>
                    <a:gd name="T106" fmla="*/ 358 w 422"/>
                    <a:gd name="T107" fmla="*/ 120 h 430"/>
                    <a:gd name="T108" fmla="*/ 344 w 422"/>
                    <a:gd name="T109" fmla="*/ 111 h 430"/>
                    <a:gd name="T110" fmla="*/ 344 w 422"/>
                    <a:gd name="T111" fmla="*/ 106 h 430"/>
                    <a:gd name="T112" fmla="*/ 328 w 422"/>
                    <a:gd name="T113" fmla="*/ 91 h 430"/>
                    <a:gd name="T114" fmla="*/ 326 w 422"/>
                    <a:gd name="T115" fmla="*/ 73 h 430"/>
                    <a:gd name="T116" fmla="*/ 338 w 422"/>
                    <a:gd name="T117" fmla="*/ 60 h 430"/>
                    <a:gd name="T118" fmla="*/ 342 w 422"/>
                    <a:gd name="T119" fmla="*/ 40 h 430"/>
                    <a:gd name="T120" fmla="*/ 338 w 422"/>
                    <a:gd name="T121" fmla="*/ 17 h 430"/>
                    <a:gd name="T122" fmla="*/ 342 w 422"/>
                    <a:gd name="T123" fmla="*/ 5 h 430"/>
                    <a:gd name="T124" fmla="*/ 342 w 422"/>
                    <a:gd name="T125" fmla="*/ 5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2" h="430">
                      <a:moveTo>
                        <a:pt x="342" y="5"/>
                      </a:moveTo>
                      <a:lnTo>
                        <a:pt x="329" y="6"/>
                      </a:lnTo>
                      <a:lnTo>
                        <a:pt x="320" y="0"/>
                      </a:lnTo>
                      <a:lnTo>
                        <a:pt x="299" y="0"/>
                      </a:lnTo>
                      <a:lnTo>
                        <a:pt x="281" y="10"/>
                      </a:lnTo>
                      <a:lnTo>
                        <a:pt x="271" y="7"/>
                      </a:lnTo>
                      <a:lnTo>
                        <a:pt x="238" y="8"/>
                      </a:lnTo>
                      <a:lnTo>
                        <a:pt x="205" y="12"/>
                      </a:lnTo>
                      <a:lnTo>
                        <a:pt x="187" y="20"/>
                      </a:lnTo>
                      <a:lnTo>
                        <a:pt x="174" y="30"/>
                      </a:lnTo>
                      <a:lnTo>
                        <a:pt x="152" y="35"/>
                      </a:lnTo>
                      <a:lnTo>
                        <a:pt x="133" y="48"/>
                      </a:lnTo>
                      <a:lnTo>
                        <a:pt x="141" y="63"/>
                      </a:lnTo>
                      <a:lnTo>
                        <a:pt x="142" y="78"/>
                      </a:lnTo>
                      <a:lnTo>
                        <a:pt x="148" y="102"/>
                      </a:lnTo>
                      <a:lnTo>
                        <a:pt x="154" y="107"/>
                      </a:lnTo>
                      <a:lnTo>
                        <a:pt x="150" y="117"/>
                      </a:lnTo>
                      <a:lnTo>
                        <a:pt x="124" y="120"/>
                      </a:lnTo>
                      <a:lnTo>
                        <a:pt x="115" y="130"/>
                      </a:lnTo>
                      <a:lnTo>
                        <a:pt x="103" y="132"/>
                      </a:lnTo>
                      <a:lnTo>
                        <a:pt x="102" y="148"/>
                      </a:lnTo>
                      <a:lnTo>
                        <a:pt x="78" y="158"/>
                      </a:lnTo>
                      <a:lnTo>
                        <a:pt x="71" y="170"/>
                      </a:lnTo>
                      <a:lnTo>
                        <a:pt x="54" y="177"/>
                      </a:lnTo>
                      <a:lnTo>
                        <a:pt x="34" y="180"/>
                      </a:lnTo>
                      <a:lnTo>
                        <a:pt x="1" y="198"/>
                      </a:lnTo>
                      <a:lnTo>
                        <a:pt x="0" y="226"/>
                      </a:lnTo>
                      <a:lnTo>
                        <a:pt x="0" y="227"/>
                      </a:lnTo>
                      <a:lnTo>
                        <a:pt x="0" y="232"/>
                      </a:lnTo>
                      <a:lnTo>
                        <a:pt x="76" y="289"/>
                      </a:lnTo>
                      <a:lnTo>
                        <a:pt x="145" y="342"/>
                      </a:lnTo>
                      <a:lnTo>
                        <a:pt x="214" y="393"/>
                      </a:lnTo>
                      <a:lnTo>
                        <a:pt x="218" y="404"/>
                      </a:lnTo>
                      <a:lnTo>
                        <a:pt x="232" y="411"/>
                      </a:lnTo>
                      <a:lnTo>
                        <a:pt x="241" y="416"/>
                      </a:lnTo>
                      <a:lnTo>
                        <a:pt x="242" y="430"/>
                      </a:lnTo>
                      <a:lnTo>
                        <a:pt x="264" y="428"/>
                      </a:lnTo>
                      <a:lnTo>
                        <a:pt x="293" y="417"/>
                      </a:lnTo>
                      <a:lnTo>
                        <a:pt x="353" y="371"/>
                      </a:lnTo>
                      <a:lnTo>
                        <a:pt x="422" y="325"/>
                      </a:lnTo>
                      <a:lnTo>
                        <a:pt x="413" y="310"/>
                      </a:lnTo>
                      <a:lnTo>
                        <a:pt x="397" y="300"/>
                      </a:lnTo>
                      <a:lnTo>
                        <a:pt x="387" y="303"/>
                      </a:lnTo>
                      <a:lnTo>
                        <a:pt x="379" y="290"/>
                      </a:lnTo>
                      <a:lnTo>
                        <a:pt x="379" y="280"/>
                      </a:lnTo>
                      <a:lnTo>
                        <a:pt x="366" y="262"/>
                      </a:lnTo>
                      <a:lnTo>
                        <a:pt x="373" y="253"/>
                      </a:lnTo>
                      <a:lnTo>
                        <a:pt x="372" y="238"/>
                      </a:lnTo>
                      <a:lnTo>
                        <a:pt x="374" y="225"/>
                      </a:lnTo>
                      <a:lnTo>
                        <a:pt x="373" y="214"/>
                      </a:lnTo>
                      <a:lnTo>
                        <a:pt x="375" y="195"/>
                      </a:lnTo>
                      <a:lnTo>
                        <a:pt x="374" y="184"/>
                      </a:lnTo>
                      <a:lnTo>
                        <a:pt x="367" y="162"/>
                      </a:lnTo>
                      <a:lnTo>
                        <a:pt x="358" y="120"/>
                      </a:lnTo>
                      <a:lnTo>
                        <a:pt x="344" y="111"/>
                      </a:lnTo>
                      <a:lnTo>
                        <a:pt x="344" y="106"/>
                      </a:lnTo>
                      <a:lnTo>
                        <a:pt x="328" y="91"/>
                      </a:lnTo>
                      <a:lnTo>
                        <a:pt x="326" y="73"/>
                      </a:lnTo>
                      <a:lnTo>
                        <a:pt x="338" y="60"/>
                      </a:lnTo>
                      <a:lnTo>
                        <a:pt x="342" y="40"/>
                      </a:lnTo>
                      <a:lnTo>
                        <a:pt x="338" y="17"/>
                      </a:lnTo>
                      <a:lnTo>
                        <a:pt x="342" y="5"/>
                      </a:lnTo>
                      <a:lnTo>
                        <a:pt x="342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4A179F0-8CC8-2272-8CBF-166438F7D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1325" y="3292476"/>
                  <a:ext cx="412750" cy="360363"/>
                </a:xfrm>
                <a:custGeom>
                  <a:avLst/>
                  <a:gdLst>
                    <a:gd name="T0" fmla="*/ 74 w 260"/>
                    <a:gd name="T1" fmla="*/ 13 h 227"/>
                    <a:gd name="T2" fmla="*/ 53 w 260"/>
                    <a:gd name="T3" fmla="*/ 6 h 227"/>
                    <a:gd name="T4" fmla="*/ 34 w 260"/>
                    <a:gd name="T5" fmla="*/ 0 h 227"/>
                    <a:gd name="T6" fmla="*/ 7 w 260"/>
                    <a:gd name="T7" fmla="*/ 1 h 227"/>
                    <a:gd name="T8" fmla="*/ 0 w 260"/>
                    <a:gd name="T9" fmla="*/ 12 h 227"/>
                    <a:gd name="T10" fmla="*/ 4 w 260"/>
                    <a:gd name="T11" fmla="*/ 21 h 227"/>
                    <a:gd name="T12" fmla="*/ 0 w 260"/>
                    <a:gd name="T13" fmla="*/ 36 h 227"/>
                    <a:gd name="T14" fmla="*/ 8 w 260"/>
                    <a:gd name="T15" fmla="*/ 55 h 227"/>
                    <a:gd name="T16" fmla="*/ 12 w 260"/>
                    <a:gd name="T17" fmla="*/ 140 h 227"/>
                    <a:gd name="T18" fmla="*/ 16 w 260"/>
                    <a:gd name="T19" fmla="*/ 227 h 227"/>
                    <a:gd name="T20" fmla="*/ 98 w 260"/>
                    <a:gd name="T21" fmla="*/ 227 h 227"/>
                    <a:gd name="T22" fmla="*/ 178 w 260"/>
                    <a:gd name="T23" fmla="*/ 227 h 227"/>
                    <a:gd name="T24" fmla="*/ 260 w 260"/>
                    <a:gd name="T25" fmla="*/ 227 h 227"/>
                    <a:gd name="T26" fmla="*/ 256 w 260"/>
                    <a:gd name="T27" fmla="*/ 223 h 227"/>
                    <a:gd name="T28" fmla="*/ 231 w 260"/>
                    <a:gd name="T29" fmla="*/ 201 h 227"/>
                    <a:gd name="T30" fmla="*/ 229 w 260"/>
                    <a:gd name="T31" fmla="*/ 185 h 227"/>
                    <a:gd name="T32" fmla="*/ 233 w 260"/>
                    <a:gd name="T33" fmla="*/ 182 h 227"/>
                    <a:gd name="T34" fmla="*/ 213 w 260"/>
                    <a:gd name="T35" fmla="*/ 156 h 227"/>
                    <a:gd name="T36" fmla="*/ 205 w 260"/>
                    <a:gd name="T37" fmla="*/ 142 h 227"/>
                    <a:gd name="T38" fmla="*/ 197 w 260"/>
                    <a:gd name="T39" fmla="*/ 128 h 227"/>
                    <a:gd name="T40" fmla="*/ 179 w 260"/>
                    <a:gd name="T41" fmla="*/ 92 h 227"/>
                    <a:gd name="T42" fmla="*/ 164 w 260"/>
                    <a:gd name="T43" fmla="*/ 68 h 227"/>
                    <a:gd name="T44" fmla="*/ 154 w 260"/>
                    <a:gd name="T45" fmla="*/ 43 h 227"/>
                    <a:gd name="T46" fmla="*/ 156 w 260"/>
                    <a:gd name="T47" fmla="*/ 41 h 227"/>
                    <a:gd name="T48" fmla="*/ 173 w 260"/>
                    <a:gd name="T49" fmla="*/ 74 h 227"/>
                    <a:gd name="T50" fmla="*/ 183 w 260"/>
                    <a:gd name="T51" fmla="*/ 86 h 227"/>
                    <a:gd name="T52" fmla="*/ 191 w 260"/>
                    <a:gd name="T53" fmla="*/ 93 h 227"/>
                    <a:gd name="T54" fmla="*/ 195 w 260"/>
                    <a:gd name="T55" fmla="*/ 88 h 227"/>
                    <a:gd name="T56" fmla="*/ 200 w 260"/>
                    <a:gd name="T57" fmla="*/ 76 h 227"/>
                    <a:gd name="T58" fmla="*/ 202 w 260"/>
                    <a:gd name="T59" fmla="*/ 58 h 227"/>
                    <a:gd name="T60" fmla="*/ 207 w 260"/>
                    <a:gd name="T61" fmla="*/ 49 h 227"/>
                    <a:gd name="T62" fmla="*/ 205 w 260"/>
                    <a:gd name="T63" fmla="*/ 43 h 227"/>
                    <a:gd name="T64" fmla="*/ 190 w 260"/>
                    <a:gd name="T65" fmla="*/ 8 h 227"/>
                    <a:gd name="T66" fmla="*/ 190 w 260"/>
                    <a:gd name="T67" fmla="*/ 8 h 227"/>
                    <a:gd name="T68" fmla="*/ 180 w 260"/>
                    <a:gd name="T69" fmla="*/ 15 h 227"/>
                    <a:gd name="T70" fmla="*/ 164 w 260"/>
                    <a:gd name="T71" fmla="*/ 13 h 227"/>
                    <a:gd name="T72" fmla="*/ 149 w 260"/>
                    <a:gd name="T73" fmla="*/ 7 h 227"/>
                    <a:gd name="T74" fmla="*/ 144 w 260"/>
                    <a:gd name="T75" fmla="*/ 15 h 227"/>
                    <a:gd name="T76" fmla="*/ 138 w 260"/>
                    <a:gd name="T77" fmla="*/ 3 h 227"/>
                    <a:gd name="T78" fmla="*/ 123 w 260"/>
                    <a:gd name="T79" fmla="*/ 1 h 227"/>
                    <a:gd name="T80" fmla="*/ 106 w 260"/>
                    <a:gd name="T81" fmla="*/ 2 h 227"/>
                    <a:gd name="T82" fmla="*/ 98 w 260"/>
                    <a:gd name="T83" fmla="*/ 9 h 227"/>
                    <a:gd name="T84" fmla="*/ 83 w 260"/>
                    <a:gd name="T85" fmla="*/ 16 h 227"/>
                    <a:gd name="T86" fmla="*/ 74 w 260"/>
                    <a:gd name="T87" fmla="*/ 13 h 227"/>
                    <a:gd name="T88" fmla="*/ 74 w 260"/>
                    <a:gd name="T89" fmla="*/ 1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0" h="227">
                      <a:moveTo>
                        <a:pt x="74" y="13"/>
                      </a:moveTo>
                      <a:lnTo>
                        <a:pt x="53" y="6"/>
                      </a:lnTo>
                      <a:lnTo>
                        <a:pt x="34" y="0"/>
                      </a:lnTo>
                      <a:lnTo>
                        <a:pt x="7" y="1"/>
                      </a:lnTo>
                      <a:lnTo>
                        <a:pt x="0" y="12"/>
                      </a:lnTo>
                      <a:lnTo>
                        <a:pt x="4" y="21"/>
                      </a:lnTo>
                      <a:lnTo>
                        <a:pt x="0" y="36"/>
                      </a:lnTo>
                      <a:lnTo>
                        <a:pt x="8" y="55"/>
                      </a:lnTo>
                      <a:lnTo>
                        <a:pt x="12" y="140"/>
                      </a:lnTo>
                      <a:lnTo>
                        <a:pt x="16" y="227"/>
                      </a:lnTo>
                      <a:lnTo>
                        <a:pt x="98" y="227"/>
                      </a:lnTo>
                      <a:lnTo>
                        <a:pt x="178" y="227"/>
                      </a:lnTo>
                      <a:lnTo>
                        <a:pt x="260" y="227"/>
                      </a:lnTo>
                      <a:lnTo>
                        <a:pt x="256" y="223"/>
                      </a:lnTo>
                      <a:lnTo>
                        <a:pt x="231" y="201"/>
                      </a:lnTo>
                      <a:lnTo>
                        <a:pt x="229" y="185"/>
                      </a:lnTo>
                      <a:lnTo>
                        <a:pt x="233" y="182"/>
                      </a:lnTo>
                      <a:lnTo>
                        <a:pt x="213" y="156"/>
                      </a:lnTo>
                      <a:lnTo>
                        <a:pt x="205" y="142"/>
                      </a:lnTo>
                      <a:lnTo>
                        <a:pt x="197" y="128"/>
                      </a:lnTo>
                      <a:lnTo>
                        <a:pt x="179" y="92"/>
                      </a:lnTo>
                      <a:lnTo>
                        <a:pt x="164" y="68"/>
                      </a:lnTo>
                      <a:lnTo>
                        <a:pt x="154" y="43"/>
                      </a:lnTo>
                      <a:lnTo>
                        <a:pt x="156" y="41"/>
                      </a:lnTo>
                      <a:lnTo>
                        <a:pt x="173" y="74"/>
                      </a:lnTo>
                      <a:lnTo>
                        <a:pt x="183" y="86"/>
                      </a:lnTo>
                      <a:lnTo>
                        <a:pt x="191" y="93"/>
                      </a:lnTo>
                      <a:lnTo>
                        <a:pt x="195" y="88"/>
                      </a:lnTo>
                      <a:lnTo>
                        <a:pt x="200" y="76"/>
                      </a:lnTo>
                      <a:lnTo>
                        <a:pt x="202" y="58"/>
                      </a:lnTo>
                      <a:lnTo>
                        <a:pt x="207" y="49"/>
                      </a:lnTo>
                      <a:lnTo>
                        <a:pt x="205" y="43"/>
                      </a:lnTo>
                      <a:lnTo>
                        <a:pt x="190" y="8"/>
                      </a:lnTo>
                      <a:lnTo>
                        <a:pt x="190" y="8"/>
                      </a:lnTo>
                      <a:lnTo>
                        <a:pt x="180" y="15"/>
                      </a:lnTo>
                      <a:lnTo>
                        <a:pt x="164" y="13"/>
                      </a:lnTo>
                      <a:lnTo>
                        <a:pt x="149" y="7"/>
                      </a:lnTo>
                      <a:lnTo>
                        <a:pt x="144" y="15"/>
                      </a:lnTo>
                      <a:lnTo>
                        <a:pt x="138" y="3"/>
                      </a:lnTo>
                      <a:lnTo>
                        <a:pt x="123" y="1"/>
                      </a:lnTo>
                      <a:lnTo>
                        <a:pt x="106" y="2"/>
                      </a:lnTo>
                      <a:lnTo>
                        <a:pt x="98" y="9"/>
                      </a:lnTo>
                      <a:lnTo>
                        <a:pt x="83" y="16"/>
                      </a:lnTo>
                      <a:lnTo>
                        <a:pt x="74" y="13"/>
                      </a:lnTo>
                      <a:lnTo>
                        <a:pt x="74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0301FE-AC55-77B1-A064-015B963506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900" y="3805238"/>
                  <a:ext cx="225425" cy="207963"/>
                </a:xfrm>
                <a:custGeom>
                  <a:avLst/>
                  <a:gdLst>
                    <a:gd name="T0" fmla="*/ 71 w 142"/>
                    <a:gd name="T1" fmla="*/ 60 h 131"/>
                    <a:gd name="T2" fmla="*/ 60 w 142"/>
                    <a:gd name="T3" fmla="*/ 49 h 131"/>
                    <a:gd name="T4" fmla="*/ 52 w 142"/>
                    <a:gd name="T5" fmla="*/ 27 h 131"/>
                    <a:gd name="T6" fmla="*/ 39 w 142"/>
                    <a:gd name="T7" fmla="*/ 0 h 131"/>
                    <a:gd name="T8" fmla="*/ 29 w 142"/>
                    <a:gd name="T9" fmla="*/ 13 h 131"/>
                    <a:gd name="T10" fmla="*/ 14 w 142"/>
                    <a:gd name="T11" fmla="*/ 16 h 131"/>
                    <a:gd name="T12" fmla="*/ 8 w 142"/>
                    <a:gd name="T13" fmla="*/ 24 h 131"/>
                    <a:gd name="T14" fmla="*/ 6 w 142"/>
                    <a:gd name="T15" fmla="*/ 40 h 131"/>
                    <a:gd name="T16" fmla="*/ 0 w 142"/>
                    <a:gd name="T17" fmla="*/ 75 h 131"/>
                    <a:gd name="T18" fmla="*/ 2 w 142"/>
                    <a:gd name="T19" fmla="*/ 85 h 131"/>
                    <a:gd name="T20" fmla="*/ 26 w 142"/>
                    <a:gd name="T21" fmla="*/ 89 h 131"/>
                    <a:gd name="T22" fmla="*/ 32 w 142"/>
                    <a:gd name="T23" fmla="*/ 72 h 131"/>
                    <a:gd name="T24" fmla="*/ 45 w 142"/>
                    <a:gd name="T25" fmla="*/ 83 h 131"/>
                    <a:gd name="T26" fmla="*/ 57 w 142"/>
                    <a:gd name="T27" fmla="*/ 77 h 131"/>
                    <a:gd name="T28" fmla="*/ 62 w 142"/>
                    <a:gd name="T29" fmla="*/ 82 h 131"/>
                    <a:gd name="T30" fmla="*/ 76 w 142"/>
                    <a:gd name="T31" fmla="*/ 82 h 131"/>
                    <a:gd name="T32" fmla="*/ 95 w 142"/>
                    <a:gd name="T33" fmla="*/ 91 h 131"/>
                    <a:gd name="T34" fmla="*/ 101 w 142"/>
                    <a:gd name="T35" fmla="*/ 100 h 131"/>
                    <a:gd name="T36" fmla="*/ 110 w 142"/>
                    <a:gd name="T37" fmla="*/ 107 h 131"/>
                    <a:gd name="T38" fmla="*/ 119 w 142"/>
                    <a:gd name="T39" fmla="*/ 121 h 131"/>
                    <a:gd name="T40" fmla="*/ 127 w 142"/>
                    <a:gd name="T41" fmla="*/ 129 h 131"/>
                    <a:gd name="T42" fmla="*/ 136 w 142"/>
                    <a:gd name="T43" fmla="*/ 131 h 131"/>
                    <a:gd name="T44" fmla="*/ 142 w 142"/>
                    <a:gd name="T45" fmla="*/ 126 h 131"/>
                    <a:gd name="T46" fmla="*/ 131 w 142"/>
                    <a:gd name="T47" fmla="*/ 118 h 131"/>
                    <a:gd name="T48" fmla="*/ 125 w 142"/>
                    <a:gd name="T49" fmla="*/ 110 h 131"/>
                    <a:gd name="T50" fmla="*/ 113 w 142"/>
                    <a:gd name="T51" fmla="*/ 96 h 131"/>
                    <a:gd name="T52" fmla="*/ 101 w 142"/>
                    <a:gd name="T53" fmla="*/ 83 h 131"/>
                    <a:gd name="T54" fmla="*/ 71 w 142"/>
                    <a:gd name="T55" fmla="*/ 6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31">
                      <a:moveTo>
                        <a:pt x="71" y="60"/>
                      </a:moveTo>
                      <a:lnTo>
                        <a:pt x="60" y="49"/>
                      </a:lnTo>
                      <a:lnTo>
                        <a:pt x="52" y="27"/>
                      </a:lnTo>
                      <a:lnTo>
                        <a:pt x="39" y="0"/>
                      </a:lnTo>
                      <a:lnTo>
                        <a:pt x="29" y="13"/>
                      </a:lnTo>
                      <a:lnTo>
                        <a:pt x="14" y="16"/>
                      </a:lnTo>
                      <a:lnTo>
                        <a:pt x="8" y="24"/>
                      </a:lnTo>
                      <a:lnTo>
                        <a:pt x="6" y="40"/>
                      </a:lnTo>
                      <a:lnTo>
                        <a:pt x="0" y="75"/>
                      </a:lnTo>
                      <a:lnTo>
                        <a:pt x="2" y="85"/>
                      </a:lnTo>
                      <a:lnTo>
                        <a:pt x="26" y="89"/>
                      </a:lnTo>
                      <a:lnTo>
                        <a:pt x="32" y="72"/>
                      </a:lnTo>
                      <a:lnTo>
                        <a:pt x="45" y="83"/>
                      </a:lnTo>
                      <a:lnTo>
                        <a:pt x="57" y="77"/>
                      </a:lnTo>
                      <a:lnTo>
                        <a:pt x="62" y="82"/>
                      </a:lnTo>
                      <a:lnTo>
                        <a:pt x="76" y="82"/>
                      </a:lnTo>
                      <a:lnTo>
                        <a:pt x="95" y="91"/>
                      </a:lnTo>
                      <a:lnTo>
                        <a:pt x="101" y="100"/>
                      </a:lnTo>
                      <a:lnTo>
                        <a:pt x="110" y="107"/>
                      </a:lnTo>
                      <a:lnTo>
                        <a:pt x="119" y="121"/>
                      </a:lnTo>
                      <a:lnTo>
                        <a:pt x="127" y="129"/>
                      </a:lnTo>
                      <a:lnTo>
                        <a:pt x="136" y="131"/>
                      </a:lnTo>
                      <a:lnTo>
                        <a:pt x="142" y="126"/>
                      </a:lnTo>
                      <a:lnTo>
                        <a:pt x="131" y="118"/>
                      </a:lnTo>
                      <a:lnTo>
                        <a:pt x="125" y="110"/>
                      </a:lnTo>
                      <a:lnTo>
                        <a:pt x="113" y="96"/>
                      </a:lnTo>
                      <a:lnTo>
                        <a:pt x="101" y="8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2E0F475-9714-F964-511F-C7580EB6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6125" y="3919538"/>
                  <a:ext cx="492125" cy="434975"/>
                </a:xfrm>
                <a:custGeom>
                  <a:avLst/>
                  <a:gdLst>
                    <a:gd name="T0" fmla="*/ 98 w 310"/>
                    <a:gd name="T1" fmla="*/ 0 h 274"/>
                    <a:gd name="T2" fmla="*/ 92 w 310"/>
                    <a:gd name="T3" fmla="*/ 17 h 274"/>
                    <a:gd name="T4" fmla="*/ 68 w 310"/>
                    <a:gd name="T5" fmla="*/ 13 h 274"/>
                    <a:gd name="T6" fmla="*/ 66 w 310"/>
                    <a:gd name="T7" fmla="*/ 33 h 274"/>
                    <a:gd name="T8" fmla="*/ 57 w 310"/>
                    <a:gd name="T9" fmla="*/ 56 h 274"/>
                    <a:gd name="T10" fmla="*/ 45 w 310"/>
                    <a:gd name="T11" fmla="*/ 68 h 274"/>
                    <a:gd name="T12" fmla="*/ 37 w 310"/>
                    <a:gd name="T13" fmla="*/ 85 h 274"/>
                    <a:gd name="T14" fmla="*/ 35 w 310"/>
                    <a:gd name="T15" fmla="*/ 96 h 274"/>
                    <a:gd name="T16" fmla="*/ 26 w 310"/>
                    <a:gd name="T17" fmla="*/ 102 h 274"/>
                    <a:gd name="T18" fmla="*/ 20 w 310"/>
                    <a:gd name="T19" fmla="*/ 127 h 274"/>
                    <a:gd name="T20" fmla="*/ 20 w 310"/>
                    <a:gd name="T21" fmla="*/ 130 h 274"/>
                    <a:gd name="T22" fmla="*/ 21 w 310"/>
                    <a:gd name="T23" fmla="*/ 149 h 274"/>
                    <a:gd name="T24" fmla="*/ 18 w 310"/>
                    <a:gd name="T25" fmla="*/ 156 h 274"/>
                    <a:gd name="T26" fmla="*/ 7 w 310"/>
                    <a:gd name="T27" fmla="*/ 156 h 274"/>
                    <a:gd name="T28" fmla="*/ 0 w 310"/>
                    <a:gd name="T29" fmla="*/ 169 h 274"/>
                    <a:gd name="T30" fmla="*/ 13 w 310"/>
                    <a:gd name="T31" fmla="*/ 171 h 274"/>
                    <a:gd name="T32" fmla="*/ 24 w 310"/>
                    <a:gd name="T33" fmla="*/ 184 h 274"/>
                    <a:gd name="T34" fmla="*/ 27 w 310"/>
                    <a:gd name="T35" fmla="*/ 193 h 274"/>
                    <a:gd name="T36" fmla="*/ 37 w 310"/>
                    <a:gd name="T37" fmla="*/ 198 h 274"/>
                    <a:gd name="T38" fmla="*/ 50 w 310"/>
                    <a:gd name="T39" fmla="*/ 224 h 274"/>
                    <a:gd name="T40" fmla="*/ 61 w 310"/>
                    <a:gd name="T41" fmla="*/ 228 h 274"/>
                    <a:gd name="T42" fmla="*/ 61 w 310"/>
                    <a:gd name="T43" fmla="*/ 241 h 274"/>
                    <a:gd name="T44" fmla="*/ 69 w 310"/>
                    <a:gd name="T45" fmla="*/ 250 h 274"/>
                    <a:gd name="T46" fmla="*/ 83 w 310"/>
                    <a:gd name="T47" fmla="*/ 250 h 274"/>
                    <a:gd name="T48" fmla="*/ 110 w 310"/>
                    <a:gd name="T49" fmla="*/ 269 h 274"/>
                    <a:gd name="T50" fmla="*/ 116 w 310"/>
                    <a:gd name="T51" fmla="*/ 269 h 274"/>
                    <a:gd name="T52" fmla="*/ 122 w 310"/>
                    <a:gd name="T53" fmla="*/ 269 h 274"/>
                    <a:gd name="T54" fmla="*/ 126 w 310"/>
                    <a:gd name="T55" fmla="*/ 272 h 274"/>
                    <a:gd name="T56" fmla="*/ 140 w 310"/>
                    <a:gd name="T57" fmla="*/ 274 h 274"/>
                    <a:gd name="T58" fmla="*/ 146 w 310"/>
                    <a:gd name="T59" fmla="*/ 264 h 274"/>
                    <a:gd name="T60" fmla="*/ 165 w 310"/>
                    <a:gd name="T61" fmla="*/ 254 h 274"/>
                    <a:gd name="T62" fmla="*/ 174 w 310"/>
                    <a:gd name="T63" fmla="*/ 262 h 274"/>
                    <a:gd name="T64" fmla="*/ 188 w 310"/>
                    <a:gd name="T65" fmla="*/ 262 h 274"/>
                    <a:gd name="T66" fmla="*/ 194 w 310"/>
                    <a:gd name="T67" fmla="*/ 254 h 274"/>
                    <a:gd name="T68" fmla="*/ 207 w 310"/>
                    <a:gd name="T69" fmla="*/ 254 h 274"/>
                    <a:gd name="T70" fmla="*/ 225 w 310"/>
                    <a:gd name="T71" fmla="*/ 237 h 274"/>
                    <a:gd name="T72" fmla="*/ 253 w 310"/>
                    <a:gd name="T73" fmla="*/ 236 h 274"/>
                    <a:gd name="T74" fmla="*/ 310 w 310"/>
                    <a:gd name="T75" fmla="*/ 165 h 274"/>
                    <a:gd name="T76" fmla="*/ 293 w 310"/>
                    <a:gd name="T77" fmla="*/ 165 h 274"/>
                    <a:gd name="T78" fmla="*/ 224 w 310"/>
                    <a:gd name="T79" fmla="*/ 137 h 274"/>
                    <a:gd name="T80" fmla="*/ 215 w 310"/>
                    <a:gd name="T81" fmla="*/ 128 h 274"/>
                    <a:gd name="T82" fmla="*/ 208 w 310"/>
                    <a:gd name="T83" fmla="*/ 117 h 274"/>
                    <a:gd name="T84" fmla="*/ 199 w 310"/>
                    <a:gd name="T85" fmla="*/ 104 h 274"/>
                    <a:gd name="T86" fmla="*/ 203 w 310"/>
                    <a:gd name="T87" fmla="*/ 95 h 274"/>
                    <a:gd name="T88" fmla="*/ 198 w 310"/>
                    <a:gd name="T89" fmla="*/ 91 h 274"/>
                    <a:gd name="T90" fmla="*/ 194 w 310"/>
                    <a:gd name="T91" fmla="*/ 93 h 274"/>
                    <a:gd name="T92" fmla="*/ 182 w 310"/>
                    <a:gd name="T93" fmla="*/ 93 h 274"/>
                    <a:gd name="T94" fmla="*/ 182 w 310"/>
                    <a:gd name="T95" fmla="*/ 85 h 274"/>
                    <a:gd name="T96" fmla="*/ 180 w 310"/>
                    <a:gd name="T97" fmla="*/ 79 h 274"/>
                    <a:gd name="T98" fmla="*/ 186 w 310"/>
                    <a:gd name="T99" fmla="*/ 68 h 274"/>
                    <a:gd name="T100" fmla="*/ 193 w 310"/>
                    <a:gd name="T101" fmla="*/ 57 h 274"/>
                    <a:gd name="T102" fmla="*/ 185 w 310"/>
                    <a:gd name="T103" fmla="*/ 49 h 274"/>
                    <a:gd name="T104" fmla="*/ 176 w 310"/>
                    <a:gd name="T105" fmla="*/ 35 h 274"/>
                    <a:gd name="T106" fmla="*/ 167 w 310"/>
                    <a:gd name="T107" fmla="*/ 28 h 274"/>
                    <a:gd name="T108" fmla="*/ 161 w 310"/>
                    <a:gd name="T109" fmla="*/ 19 h 274"/>
                    <a:gd name="T110" fmla="*/ 142 w 310"/>
                    <a:gd name="T111" fmla="*/ 10 h 274"/>
                    <a:gd name="T112" fmla="*/ 128 w 310"/>
                    <a:gd name="T113" fmla="*/ 10 h 274"/>
                    <a:gd name="T114" fmla="*/ 123 w 310"/>
                    <a:gd name="T115" fmla="*/ 5 h 274"/>
                    <a:gd name="T116" fmla="*/ 111 w 310"/>
                    <a:gd name="T117" fmla="*/ 11 h 274"/>
                    <a:gd name="T118" fmla="*/ 98 w 310"/>
                    <a:gd name="T119" fmla="*/ 0 h 274"/>
                    <a:gd name="T120" fmla="*/ 98 w 310"/>
                    <a:gd name="T121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0" h="274">
                      <a:moveTo>
                        <a:pt x="98" y="0"/>
                      </a:moveTo>
                      <a:lnTo>
                        <a:pt x="92" y="17"/>
                      </a:lnTo>
                      <a:lnTo>
                        <a:pt x="68" y="13"/>
                      </a:lnTo>
                      <a:lnTo>
                        <a:pt x="66" y="33"/>
                      </a:lnTo>
                      <a:lnTo>
                        <a:pt x="57" y="56"/>
                      </a:lnTo>
                      <a:lnTo>
                        <a:pt x="45" y="68"/>
                      </a:lnTo>
                      <a:lnTo>
                        <a:pt x="37" y="85"/>
                      </a:lnTo>
                      <a:lnTo>
                        <a:pt x="35" y="96"/>
                      </a:lnTo>
                      <a:lnTo>
                        <a:pt x="26" y="102"/>
                      </a:lnTo>
                      <a:lnTo>
                        <a:pt x="20" y="127"/>
                      </a:lnTo>
                      <a:lnTo>
                        <a:pt x="20" y="130"/>
                      </a:lnTo>
                      <a:lnTo>
                        <a:pt x="21" y="149"/>
                      </a:lnTo>
                      <a:lnTo>
                        <a:pt x="18" y="156"/>
                      </a:lnTo>
                      <a:lnTo>
                        <a:pt x="7" y="156"/>
                      </a:lnTo>
                      <a:lnTo>
                        <a:pt x="0" y="169"/>
                      </a:lnTo>
                      <a:lnTo>
                        <a:pt x="13" y="171"/>
                      </a:lnTo>
                      <a:lnTo>
                        <a:pt x="24" y="184"/>
                      </a:lnTo>
                      <a:lnTo>
                        <a:pt x="27" y="193"/>
                      </a:lnTo>
                      <a:lnTo>
                        <a:pt x="37" y="198"/>
                      </a:lnTo>
                      <a:lnTo>
                        <a:pt x="50" y="224"/>
                      </a:lnTo>
                      <a:lnTo>
                        <a:pt x="61" y="228"/>
                      </a:lnTo>
                      <a:lnTo>
                        <a:pt x="61" y="241"/>
                      </a:lnTo>
                      <a:lnTo>
                        <a:pt x="69" y="250"/>
                      </a:lnTo>
                      <a:lnTo>
                        <a:pt x="83" y="250"/>
                      </a:lnTo>
                      <a:lnTo>
                        <a:pt x="110" y="269"/>
                      </a:lnTo>
                      <a:lnTo>
                        <a:pt x="116" y="269"/>
                      </a:lnTo>
                      <a:lnTo>
                        <a:pt x="122" y="269"/>
                      </a:lnTo>
                      <a:lnTo>
                        <a:pt x="126" y="272"/>
                      </a:lnTo>
                      <a:lnTo>
                        <a:pt x="140" y="274"/>
                      </a:lnTo>
                      <a:lnTo>
                        <a:pt x="146" y="264"/>
                      </a:lnTo>
                      <a:lnTo>
                        <a:pt x="165" y="254"/>
                      </a:lnTo>
                      <a:lnTo>
                        <a:pt x="174" y="262"/>
                      </a:lnTo>
                      <a:lnTo>
                        <a:pt x="188" y="262"/>
                      </a:lnTo>
                      <a:lnTo>
                        <a:pt x="194" y="254"/>
                      </a:lnTo>
                      <a:lnTo>
                        <a:pt x="207" y="254"/>
                      </a:lnTo>
                      <a:lnTo>
                        <a:pt x="225" y="237"/>
                      </a:lnTo>
                      <a:lnTo>
                        <a:pt x="253" y="236"/>
                      </a:lnTo>
                      <a:lnTo>
                        <a:pt x="310" y="165"/>
                      </a:lnTo>
                      <a:lnTo>
                        <a:pt x="293" y="165"/>
                      </a:lnTo>
                      <a:lnTo>
                        <a:pt x="224" y="137"/>
                      </a:lnTo>
                      <a:lnTo>
                        <a:pt x="215" y="128"/>
                      </a:lnTo>
                      <a:lnTo>
                        <a:pt x="208" y="117"/>
                      </a:lnTo>
                      <a:lnTo>
                        <a:pt x="199" y="104"/>
                      </a:lnTo>
                      <a:lnTo>
                        <a:pt x="203" y="95"/>
                      </a:lnTo>
                      <a:lnTo>
                        <a:pt x="198" y="91"/>
                      </a:lnTo>
                      <a:lnTo>
                        <a:pt x="194" y="93"/>
                      </a:lnTo>
                      <a:lnTo>
                        <a:pt x="182" y="93"/>
                      </a:lnTo>
                      <a:lnTo>
                        <a:pt x="182" y="85"/>
                      </a:lnTo>
                      <a:lnTo>
                        <a:pt x="180" y="79"/>
                      </a:lnTo>
                      <a:lnTo>
                        <a:pt x="186" y="68"/>
                      </a:lnTo>
                      <a:lnTo>
                        <a:pt x="193" y="57"/>
                      </a:lnTo>
                      <a:lnTo>
                        <a:pt x="185" y="49"/>
                      </a:lnTo>
                      <a:lnTo>
                        <a:pt x="176" y="35"/>
                      </a:lnTo>
                      <a:lnTo>
                        <a:pt x="167" y="28"/>
                      </a:lnTo>
                      <a:lnTo>
                        <a:pt x="161" y="19"/>
                      </a:lnTo>
                      <a:lnTo>
                        <a:pt x="142" y="10"/>
                      </a:lnTo>
                      <a:lnTo>
                        <a:pt x="128" y="10"/>
                      </a:lnTo>
                      <a:lnTo>
                        <a:pt x="123" y="5"/>
                      </a:lnTo>
                      <a:lnTo>
                        <a:pt x="111" y="11"/>
                      </a:lnTo>
                      <a:lnTo>
                        <a:pt x="98" y="0"/>
                      </a:lnTo>
                      <a:lnTo>
                        <a:pt x="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E68FD43-6281-3333-2E71-792A7A017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850" y="4395788"/>
                  <a:ext cx="188912" cy="238125"/>
                </a:xfrm>
                <a:custGeom>
                  <a:avLst/>
                  <a:gdLst>
                    <a:gd name="T0" fmla="*/ 91 w 119"/>
                    <a:gd name="T1" fmla="*/ 1 h 150"/>
                    <a:gd name="T2" fmla="*/ 88 w 119"/>
                    <a:gd name="T3" fmla="*/ 0 h 150"/>
                    <a:gd name="T4" fmla="*/ 75 w 119"/>
                    <a:gd name="T5" fmla="*/ 3 h 150"/>
                    <a:gd name="T6" fmla="*/ 63 w 119"/>
                    <a:gd name="T7" fmla="*/ 0 h 150"/>
                    <a:gd name="T8" fmla="*/ 53 w 119"/>
                    <a:gd name="T9" fmla="*/ 1 h 150"/>
                    <a:gd name="T10" fmla="*/ 53 w 119"/>
                    <a:gd name="T11" fmla="*/ 30 h 150"/>
                    <a:gd name="T12" fmla="*/ 23 w 119"/>
                    <a:gd name="T13" fmla="*/ 30 h 150"/>
                    <a:gd name="T14" fmla="*/ 15 w 119"/>
                    <a:gd name="T15" fmla="*/ 31 h 150"/>
                    <a:gd name="T16" fmla="*/ 12 w 119"/>
                    <a:gd name="T17" fmla="*/ 49 h 150"/>
                    <a:gd name="T18" fmla="*/ 6 w 119"/>
                    <a:gd name="T19" fmla="*/ 66 h 150"/>
                    <a:gd name="T20" fmla="*/ 1 w 119"/>
                    <a:gd name="T21" fmla="*/ 73 h 150"/>
                    <a:gd name="T22" fmla="*/ 0 w 119"/>
                    <a:gd name="T23" fmla="*/ 81 h 150"/>
                    <a:gd name="T24" fmla="*/ 13 w 119"/>
                    <a:gd name="T25" fmla="*/ 106 h 150"/>
                    <a:gd name="T26" fmla="*/ 27 w 119"/>
                    <a:gd name="T27" fmla="*/ 125 h 150"/>
                    <a:gd name="T28" fmla="*/ 49 w 119"/>
                    <a:gd name="T29" fmla="*/ 150 h 150"/>
                    <a:gd name="T30" fmla="*/ 65 w 119"/>
                    <a:gd name="T31" fmla="*/ 137 h 150"/>
                    <a:gd name="T32" fmla="*/ 57 w 119"/>
                    <a:gd name="T33" fmla="*/ 121 h 150"/>
                    <a:gd name="T34" fmla="*/ 64 w 119"/>
                    <a:gd name="T35" fmla="*/ 115 h 150"/>
                    <a:gd name="T36" fmla="*/ 79 w 119"/>
                    <a:gd name="T37" fmla="*/ 112 h 150"/>
                    <a:gd name="T38" fmla="*/ 81 w 119"/>
                    <a:gd name="T39" fmla="*/ 101 h 150"/>
                    <a:gd name="T40" fmla="*/ 92 w 119"/>
                    <a:gd name="T41" fmla="*/ 112 h 150"/>
                    <a:gd name="T42" fmla="*/ 110 w 119"/>
                    <a:gd name="T43" fmla="*/ 114 h 150"/>
                    <a:gd name="T44" fmla="*/ 116 w 119"/>
                    <a:gd name="T45" fmla="*/ 103 h 150"/>
                    <a:gd name="T46" fmla="*/ 119 w 119"/>
                    <a:gd name="T47" fmla="*/ 86 h 150"/>
                    <a:gd name="T48" fmla="*/ 117 w 119"/>
                    <a:gd name="T49" fmla="*/ 68 h 150"/>
                    <a:gd name="T50" fmla="*/ 107 w 119"/>
                    <a:gd name="T51" fmla="*/ 54 h 150"/>
                    <a:gd name="T52" fmla="*/ 116 w 119"/>
                    <a:gd name="T53" fmla="*/ 26 h 150"/>
                    <a:gd name="T54" fmla="*/ 111 w 119"/>
                    <a:gd name="T55" fmla="*/ 22 h 150"/>
                    <a:gd name="T56" fmla="*/ 95 w 119"/>
                    <a:gd name="T57" fmla="*/ 24 h 150"/>
                    <a:gd name="T58" fmla="*/ 89 w 119"/>
                    <a:gd name="T59" fmla="*/ 11 h 150"/>
                    <a:gd name="T60" fmla="*/ 91 w 119"/>
                    <a:gd name="T61" fmla="*/ 1 h 150"/>
                    <a:gd name="T62" fmla="*/ 91 w 119"/>
                    <a:gd name="T63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9" h="150">
                      <a:moveTo>
                        <a:pt x="91" y="1"/>
                      </a:moveTo>
                      <a:lnTo>
                        <a:pt x="88" y="0"/>
                      </a:lnTo>
                      <a:lnTo>
                        <a:pt x="75" y="3"/>
                      </a:lnTo>
                      <a:lnTo>
                        <a:pt x="63" y="0"/>
                      </a:lnTo>
                      <a:lnTo>
                        <a:pt x="53" y="1"/>
                      </a:lnTo>
                      <a:lnTo>
                        <a:pt x="53" y="30"/>
                      </a:lnTo>
                      <a:lnTo>
                        <a:pt x="23" y="30"/>
                      </a:lnTo>
                      <a:lnTo>
                        <a:pt x="15" y="31"/>
                      </a:lnTo>
                      <a:lnTo>
                        <a:pt x="12" y="49"/>
                      </a:lnTo>
                      <a:lnTo>
                        <a:pt x="6" y="66"/>
                      </a:lnTo>
                      <a:lnTo>
                        <a:pt x="1" y="73"/>
                      </a:lnTo>
                      <a:lnTo>
                        <a:pt x="0" y="81"/>
                      </a:lnTo>
                      <a:lnTo>
                        <a:pt x="13" y="106"/>
                      </a:lnTo>
                      <a:lnTo>
                        <a:pt x="27" y="125"/>
                      </a:lnTo>
                      <a:lnTo>
                        <a:pt x="49" y="150"/>
                      </a:lnTo>
                      <a:lnTo>
                        <a:pt x="65" y="137"/>
                      </a:lnTo>
                      <a:lnTo>
                        <a:pt x="57" y="121"/>
                      </a:lnTo>
                      <a:lnTo>
                        <a:pt x="64" y="115"/>
                      </a:lnTo>
                      <a:lnTo>
                        <a:pt x="79" y="112"/>
                      </a:lnTo>
                      <a:lnTo>
                        <a:pt x="81" y="101"/>
                      </a:lnTo>
                      <a:lnTo>
                        <a:pt x="92" y="112"/>
                      </a:lnTo>
                      <a:lnTo>
                        <a:pt x="110" y="114"/>
                      </a:lnTo>
                      <a:lnTo>
                        <a:pt x="116" y="103"/>
                      </a:lnTo>
                      <a:lnTo>
                        <a:pt x="119" y="86"/>
                      </a:lnTo>
                      <a:lnTo>
                        <a:pt x="117" y="68"/>
                      </a:lnTo>
                      <a:lnTo>
                        <a:pt x="107" y="54"/>
                      </a:lnTo>
                      <a:lnTo>
                        <a:pt x="116" y="26"/>
                      </a:lnTo>
                      <a:lnTo>
                        <a:pt x="111" y="22"/>
                      </a:lnTo>
                      <a:lnTo>
                        <a:pt x="95" y="24"/>
                      </a:lnTo>
                      <a:lnTo>
                        <a:pt x="89" y="11"/>
                      </a:lnTo>
                      <a:lnTo>
                        <a:pt x="91" y="1"/>
                      </a:lnTo>
                      <a:lnTo>
                        <a:pt x="9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1E56E5-8779-F77D-079F-022A4C9DE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2800" y="4064001"/>
                  <a:ext cx="142875" cy="241300"/>
                </a:xfrm>
                <a:custGeom>
                  <a:avLst/>
                  <a:gdLst>
                    <a:gd name="T0" fmla="*/ 68 w 90"/>
                    <a:gd name="T1" fmla="*/ 2 h 152"/>
                    <a:gd name="T2" fmla="*/ 59 w 90"/>
                    <a:gd name="T3" fmla="*/ 0 h 152"/>
                    <a:gd name="T4" fmla="*/ 53 w 90"/>
                    <a:gd name="T5" fmla="*/ 4 h 152"/>
                    <a:gd name="T6" fmla="*/ 43 w 90"/>
                    <a:gd name="T7" fmla="*/ 2 h 152"/>
                    <a:gd name="T8" fmla="*/ 7 w 90"/>
                    <a:gd name="T9" fmla="*/ 4 h 152"/>
                    <a:gd name="T10" fmla="*/ 6 w 90"/>
                    <a:gd name="T11" fmla="*/ 17 h 152"/>
                    <a:gd name="T12" fmla="*/ 10 w 90"/>
                    <a:gd name="T13" fmla="*/ 35 h 152"/>
                    <a:gd name="T14" fmla="*/ 14 w 90"/>
                    <a:gd name="T15" fmla="*/ 69 h 152"/>
                    <a:gd name="T16" fmla="*/ 6 w 90"/>
                    <a:gd name="T17" fmla="*/ 89 h 152"/>
                    <a:gd name="T18" fmla="*/ 0 w 90"/>
                    <a:gd name="T19" fmla="*/ 116 h 152"/>
                    <a:gd name="T20" fmla="*/ 10 w 90"/>
                    <a:gd name="T21" fmla="*/ 136 h 152"/>
                    <a:gd name="T22" fmla="*/ 9 w 90"/>
                    <a:gd name="T23" fmla="*/ 146 h 152"/>
                    <a:gd name="T24" fmla="*/ 27 w 90"/>
                    <a:gd name="T25" fmla="*/ 152 h 152"/>
                    <a:gd name="T26" fmla="*/ 46 w 90"/>
                    <a:gd name="T27" fmla="*/ 145 h 152"/>
                    <a:gd name="T28" fmla="*/ 58 w 90"/>
                    <a:gd name="T29" fmla="*/ 137 h 152"/>
                    <a:gd name="T30" fmla="*/ 90 w 90"/>
                    <a:gd name="T31" fmla="*/ 123 h 152"/>
                    <a:gd name="T32" fmla="*/ 86 w 90"/>
                    <a:gd name="T33" fmla="*/ 115 h 152"/>
                    <a:gd name="T34" fmla="*/ 81 w 90"/>
                    <a:gd name="T35" fmla="*/ 100 h 152"/>
                    <a:gd name="T36" fmla="*/ 79 w 90"/>
                    <a:gd name="T37" fmla="*/ 88 h 152"/>
                    <a:gd name="T38" fmla="*/ 83 w 90"/>
                    <a:gd name="T39" fmla="*/ 66 h 152"/>
                    <a:gd name="T40" fmla="*/ 78 w 90"/>
                    <a:gd name="T41" fmla="*/ 58 h 152"/>
                    <a:gd name="T42" fmla="*/ 76 w 90"/>
                    <a:gd name="T43" fmla="*/ 39 h 152"/>
                    <a:gd name="T44" fmla="*/ 76 w 90"/>
                    <a:gd name="T45" fmla="*/ 22 h 152"/>
                    <a:gd name="T46" fmla="*/ 68 w 90"/>
                    <a:gd name="T47" fmla="*/ 9 h 152"/>
                    <a:gd name="T48" fmla="*/ 68 w 90"/>
                    <a:gd name="T49" fmla="*/ 2 h 152"/>
                    <a:gd name="T50" fmla="*/ 68 w 90"/>
                    <a:gd name="T51" fmla="*/ 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0" h="152">
                      <a:moveTo>
                        <a:pt x="68" y="2"/>
                      </a:moveTo>
                      <a:lnTo>
                        <a:pt x="59" y="0"/>
                      </a:lnTo>
                      <a:lnTo>
                        <a:pt x="53" y="4"/>
                      </a:lnTo>
                      <a:lnTo>
                        <a:pt x="43" y="2"/>
                      </a:lnTo>
                      <a:lnTo>
                        <a:pt x="7" y="4"/>
                      </a:lnTo>
                      <a:lnTo>
                        <a:pt x="6" y="17"/>
                      </a:lnTo>
                      <a:lnTo>
                        <a:pt x="10" y="35"/>
                      </a:lnTo>
                      <a:lnTo>
                        <a:pt x="14" y="69"/>
                      </a:lnTo>
                      <a:lnTo>
                        <a:pt x="6" y="89"/>
                      </a:lnTo>
                      <a:lnTo>
                        <a:pt x="0" y="116"/>
                      </a:lnTo>
                      <a:lnTo>
                        <a:pt x="10" y="136"/>
                      </a:lnTo>
                      <a:lnTo>
                        <a:pt x="9" y="146"/>
                      </a:lnTo>
                      <a:lnTo>
                        <a:pt x="27" y="152"/>
                      </a:lnTo>
                      <a:lnTo>
                        <a:pt x="46" y="145"/>
                      </a:lnTo>
                      <a:lnTo>
                        <a:pt x="58" y="137"/>
                      </a:lnTo>
                      <a:lnTo>
                        <a:pt x="90" y="123"/>
                      </a:lnTo>
                      <a:lnTo>
                        <a:pt x="86" y="115"/>
                      </a:lnTo>
                      <a:lnTo>
                        <a:pt x="81" y="100"/>
                      </a:lnTo>
                      <a:lnTo>
                        <a:pt x="79" y="88"/>
                      </a:lnTo>
                      <a:lnTo>
                        <a:pt x="83" y="66"/>
                      </a:lnTo>
                      <a:lnTo>
                        <a:pt x="78" y="58"/>
                      </a:lnTo>
                      <a:lnTo>
                        <a:pt x="76" y="39"/>
                      </a:lnTo>
                      <a:lnTo>
                        <a:pt x="76" y="22"/>
                      </a:lnTo>
                      <a:lnTo>
                        <a:pt x="68" y="9"/>
                      </a:lnTo>
                      <a:lnTo>
                        <a:pt x="68" y="2"/>
                      </a:lnTo>
                      <a:lnTo>
                        <a:pt x="68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34B905-CBAF-5E3E-4530-E73D891D2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9100" y="4008438"/>
                  <a:ext cx="241300" cy="200025"/>
                </a:xfrm>
                <a:custGeom>
                  <a:avLst/>
                  <a:gdLst>
                    <a:gd name="T0" fmla="*/ 73 w 152"/>
                    <a:gd name="T1" fmla="*/ 5 h 126"/>
                    <a:gd name="T2" fmla="*/ 61 w 152"/>
                    <a:gd name="T3" fmla="*/ 5 h 126"/>
                    <a:gd name="T4" fmla="*/ 41 w 152"/>
                    <a:gd name="T5" fmla="*/ 1 h 126"/>
                    <a:gd name="T6" fmla="*/ 30 w 152"/>
                    <a:gd name="T7" fmla="*/ 8 h 126"/>
                    <a:gd name="T8" fmla="*/ 30 w 152"/>
                    <a:gd name="T9" fmla="*/ 18 h 126"/>
                    <a:gd name="T10" fmla="*/ 21 w 152"/>
                    <a:gd name="T11" fmla="*/ 22 h 126"/>
                    <a:gd name="T12" fmla="*/ 10 w 152"/>
                    <a:gd name="T13" fmla="*/ 25 h 126"/>
                    <a:gd name="T14" fmla="*/ 6 w 152"/>
                    <a:gd name="T15" fmla="*/ 41 h 126"/>
                    <a:gd name="T16" fmla="*/ 12 w 152"/>
                    <a:gd name="T17" fmla="*/ 57 h 126"/>
                    <a:gd name="T18" fmla="*/ 22 w 152"/>
                    <a:gd name="T19" fmla="*/ 64 h 126"/>
                    <a:gd name="T20" fmla="*/ 39 w 152"/>
                    <a:gd name="T21" fmla="*/ 87 h 126"/>
                    <a:gd name="T22" fmla="*/ 53 w 152"/>
                    <a:gd name="T23" fmla="*/ 71 h 126"/>
                    <a:gd name="T24" fmla="*/ 62 w 152"/>
                    <a:gd name="T25" fmla="*/ 65 h 126"/>
                    <a:gd name="T26" fmla="*/ 84 w 152"/>
                    <a:gd name="T27" fmla="*/ 60 h 126"/>
                    <a:gd name="T28" fmla="*/ 94 w 152"/>
                    <a:gd name="T29" fmla="*/ 79 h 126"/>
                    <a:gd name="T30" fmla="*/ 97 w 152"/>
                    <a:gd name="T31" fmla="*/ 92 h 126"/>
                    <a:gd name="T32" fmla="*/ 103 w 152"/>
                    <a:gd name="T33" fmla="*/ 99 h 126"/>
                    <a:gd name="T34" fmla="*/ 112 w 152"/>
                    <a:gd name="T35" fmla="*/ 96 h 126"/>
                    <a:gd name="T36" fmla="*/ 119 w 152"/>
                    <a:gd name="T37" fmla="*/ 120 h 126"/>
                    <a:gd name="T38" fmla="*/ 130 w 152"/>
                    <a:gd name="T39" fmla="*/ 126 h 126"/>
                    <a:gd name="T40" fmla="*/ 140 w 152"/>
                    <a:gd name="T41" fmla="*/ 116 h 126"/>
                    <a:gd name="T42" fmla="*/ 144 w 152"/>
                    <a:gd name="T43" fmla="*/ 106 h 126"/>
                    <a:gd name="T44" fmla="*/ 145 w 152"/>
                    <a:gd name="T45" fmla="*/ 99 h 126"/>
                    <a:gd name="T46" fmla="*/ 147 w 152"/>
                    <a:gd name="T47" fmla="*/ 76 h 126"/>
                    <a:gd name="T48" fmla="*/ 145 w 152"/>
                    <a:gd name="T49" fmla="*/ 58 h 126"/>
                    <a:gd name="T50" fmla="*/ 142 w 152"/>
                    <a:gd name="T51" fmla="*/ 50 h 126"/>
                    <a:gd name="T52" fmla="*/ 141 w 152"/>
                    <a:gd name="T53" fmla="*/ 40 h 126"/>
                    <a:gd name="T54" fmla="*/ 137 w 152"/>
                    <a:gd name="T55" fmla="*/ 34 h 126"/>
                    <a:gd name="T56" fmla="*/ 133 w 152"/>
                    <a:gd name="T57" fmla="*/ 18 h 126"/>
                    <a:gd name="T58" fmla="*/ 126 w 152"/>
                    <a:gd name="T59" fmla="*/ 7 h 126"/>
                    <a:gd name="T60" fmla="*/ 117 w 152"/>
                    <a:gd name="T61" fmla="*/ 9 h 126"/>
                    <a:gd name="T62" fmla="*/ 104 w 152"/>
                    <a:gd name="T63" fmla="*/ 17 h 126"/>
                    <a:gd name="T64" fmla="*/ 90 w 152"/>
                    <a:gd name="T65" fmla="*/ 10 h 126"/>
                    <a:gd name="T66" fmla="*/ 80 w 152"/>
                    <a:gd name="T67" fmla="*/ 12 h 126"/>
                    <a:gd name="T68" fmla="*/ 76 w 152"/>
                    <a:gd name="T69" fmla="*/ 3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2" h="126">
                      <a:moveTo>
                        <a:pt x="76" y="3"/>
                      </a:moveTo>
                      <a:lnTo>
                        <a:pt x="73" y="5"/>
                      </a:lnTo>
                      <a:lnTo>
                        <a:pt x="62" y="3"/>
                      </a:lnTo>
                      <a:lnTo>
                        <a:pt x="61" y="5"/>
                      </a:lnTo>
                      <a:lnTo>
                        <a:pt x="56" y="6"/>
                      </a:lnTo>
                      <a:lnTo>
                        <a:pt x="41" y="1"/>
                      </a:lnTo>
                      <a:lnTo>
                        <a:pt x="31" y="0"/>
                      </a:lnTo>
                      <a:lnTo>
                        <a:pt x="30" y="8"/>
                      </a:lnTo>
                      <a:lnTo>
                        <a:pt x="28" y="11"/>
                      </a:lnTo>
                      <a:lnTo>
                        <a:pt x="30" y="18"/>
                      </a:lnTo>
                      <a:lnTo>
                        <a:pt x="26" y="22"/>
                      </a:lnTo>
                      <a:lnTo>
                        <a:pt x="21" y="22"/>
                      </a:lnTo>
                      <a:lnTo>
                        <a:pt x="17" y="26"/>
                      </a:lnTo>
                      <a:lnTo>
                        <a:pt x="10" y="25"/>
                      </a:lnTo>
                      <a:lnTo>
                        <a:pt x="0" y="37"/>
                      </a:lnTo>
                      <a:lnTo>
                        <a:pt x="6" y="41"/>
                      </a:lnTo>
                      <a:lnTo>
                        <a:pt x="9" y="46"/>
                      </a:lnTo>
                      <a:lnTo>
                        <a:pt x="12" y="57"/>
                      </a:lnTo>
                      <a:lnTo>
                        <a:pt x="17" y="61"/>
                      </a:lnTo>
                      <a:lnTo>
                        <a:pt x="22" y="64"/>
                      </a:lnTo>
                      <a:lnTo>
                        <a:pt x="30" y="73"/>
                      </a:lnTo>
                      <a:lnTo>
                        <a:pt x="39" y="87"/>
                      </a:lnTo>
                      <a:lnTo>
                        <a:pt x="50" y="77"/>
                      </a:lnTo>
                      <a:lnTo>
                        <a:pt x="53" y="71"/>
                      </a:lnTo>
                      <a:lnTo>
                        <a:pt x="57" y="65"/>
                      </a:lnTo>
                      <a:lnTo>
                        <a:pt x="62" y="65"/>
                      </a:lnTo>
                      <a:lnTo>
                        <a:pt x="67" y="60"/>
                      </a:lnTo>
                      <a:lnTo>
                        <a:pt x="84" y="60"/>
                      </a:lnTo>
                      <a:lnTo>
                        <a:pt x="90" y="69"/>
                      </a:lnTo>
                      <a:lnTo>
                        <a:pt x="94" y="79"/>
                      </a:lnTo>
                      <a:lnTo>
                        <a:pt x="93" y="85"/>
                      </a:lnTo>
                      <a:lnTo>
                        <a:pt x="97" y="92"/>
                      </a:lnTo>
                      <a:lnTo>
                        <a:pt x="97" y="100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12" y="96"/>
                      </a:lnTo>
                      <a:lnTo>
                        <a:pt x="121" y="111"/>
                      </a:lnTo>
                      <a:lnTo>
                        <a:pt x="119" y="120"/>
                      </a:lnTo>
                      <a:lnTo>
                        <a:pt x="123" y="125"/>
                      </a:lnTo>
                      <a:lnTo>
                        <a:pt x="130" y="126"/>
                      </a:lnTo>
                      <a:lnTo>
                        <a:pt x="133" y="115"/>
                      </a:lnTo>
                      <a:lnTo>
                        <a:pt x="140" y="116"/>
                      </a:lnTo>
                      <a:lnTo>
                        <a:pt x="143" y="116"/>
                      </a:lnTo>
                      <a:lnTo>
                        <a:pt x="144" y="106"/>
                      </a:lnTo>
                      <a:lnTo>
                        <a:pt x="143" y="101"/>
                      </a:lnTo>
                      <a:lnTo>
                        <a:pt x="145" y="99"/>
                      </a:lnTo>
                      <a:lnTo>
                        <a:pt x="152" y="95"/>
                      </a:lnTo>
                      <a:lnTo>
                        <a:pt x="147" y="76"/>
                      </a:lnTo>
                      <a:lnTo>
                        <a:pt x="143" y="67"/>
                      </a:lnTo>
                      <a:lnTo>
                        <a:pt x="145" y="58"/>
                      </a:lnTo>
                      <a:lnTo>
                        <a:pt x="148" y="57"/>
                      </a:lnTo>
                      <a:lnTo>
                        <a:pt x="142" y="50"/>
                      </a:lnTo>
                      <a:lnTo>
                        <a:pt x="144" y="43"/>
                      </a:lnTo>
                      <a:lnTo>
                        <a:pt x="141" y="40"/>
                      </a:lnTo>
                      <a:lnTo>
                        <a:pt x="136" y="43"/>
                      </a:lnTo>
                      <a:lnTo>
                        <a:pt x="137" y="34"/>
                      </a:lnTo>
                      <a:lnTo>
                        <a:pt x="142" y="29"/>
                      </a:lnTo>
                      <a:lnTo>
                        <a:pt x="133" y="18"/>
                      </a:lnTo>
                      <a:lnTo>
                        <a:pt x="131" y="12"/>
                      </a:lnTo>
                      <a:lnTo>
                        <a:pt x="126" y="7"/>
                      </a:lnTo>
                      <a:lnTo>
                        <a:pt x="121" y="6"/>
                      </a:lnTo>
                      <a:lnTo>
                        <a:pt x="117" y="9"/>
                      </a:lnTo>
                      <a:lnTo>
                        <a:pt x="110" y="13"/>
                      </a:lnTo>
                      <a:lnTo>
                        <a:pt x="104" y="17"/>
                      </a:lnTo>
                      <a:lnTo>
                        <a:pt x="95" y="15"/>
                      </a:lnTo>
                      <a:lnTo>
                        <a:pt x="90" y="10"/>
                      </a:lnTo>
                      <a:lnTo>
                        <a:pt x="86" y="9"/>
                      </a:lnTo>
                      <a:lnTo>
                        <a:pt x="80" y="12"/>
                      </a:lnTo>
                      <a:lnTo>
                        <a:pt x="77" y="12"/>
                      </a:lnTo>
                      <a:lnTo>
                        <a:pt x="76" y="3"/>
                      </a:lnTo>
                      <a:lnTo>
                        <a:pt x="76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F682C6-AA0A-B8BD-57DE-20C452217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960813"/>
                  <a:ext cx="100012" cy="26988"/>
                </a:xfrm>
                <a:custGeom>
                  <a:avLst/>
                  <a:gdLst>
                    <a:gd name="T0" fmla="*/ 0 w 63"/>
                    <a:gd name="T1" fmla="*/ 17 h 17"/>
                    <a:gd name="T2" fmla="*/ 19 w 63"/>
                    <a:gd name="T3" fmla="*/ 17 h 17"/>
                    <a:gd name="T4" fmla="*/ 25 w 63"/>
                    <a:gd name="T5" fmla="*/ 14 h 17"/>
                    <a:gd name="T6" fmla="*/ 28 w 63"/>
                    <a:gd name="T7" fmla="*/ 14 h 17"/>
                    <a:gd name="T8" fmla="*/ 36 w 63"/>
                    <a:gd name="T9" fmla="*/ 8 h 17"/>
                    <a:gd name="T10" fmla="*/ 45 w 63"/>
                    <a:gd name="T11" fmla="*/ 13 h 17"/>
                    <a:gd name="T12" fmla="*/ 54 w 63"/>
                    <a:gd name="T13" fmla="*/ 14 h 17"/>
                    <a:gd name="T14" fmla="*/ 63 w 63"/>
                    <a:gd name="T15" fmla="*/ 8 h 17"/>
                    <a:gd name="T16" fmla="*/ 59 w 63"/>
                    <a:gd name="T17" fmla="*/ 2 h 17"/>
                    <a:gd name="T18" fmla="*/ 52 w 63"/>
                    <a:gd name="T19" fmla="*/ 5 h 17"/>
                    <a:gd name="T20" fmla="*/ 45 w 63"/>
                    <a:gd name="T21" fmla="*/ 5 h 17"/>
                    <a:gd name="T22" fmla="*/ 38 w 63"/>
                    <a:gd name="T23" fmla="*/ 0 h 17"/>
                    <a:gd name="T24" fmla="*/ 31 w 63"/>
                    <a:gd name="T25" fmla="*/ 0 h 17"/>
                    <a:gd name="T26" fmla="*/ 26 w 63"/>
                    <a:gd name="T27" fmla="*/ 5 h 17"/>
                    <a:gd name="T28" fmla="*/ 3 w 63"/>
                    <a:gd name="T29" fmla="*/ 6 h 17"/>
                    <a:gd name="T30" fmla="*/ 0 w 63"/>
                    <a:gd name="T31" fmla="*/ 17 h 17"/>
                    <a:gd name="T32" fmla="*/ 0 w 63"/>
                    <a:gd name="T3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17">
                      <a:moveTo>
                        <a:pt x="0" y="17"/>
                      </a:moveTo>
                      <a:lnTo>
                        <a:pt x="19" y="17"/>
                      </a:lnTo>
                      <a:lnTo>
                        <a:pt x="25" y="14"/>
                      </a:lnTo>
                      <a:lnTo>
                        <a:pt x="28" y="14"/>
                      </a:lnTo>
                      <a:lnTo>
                        <a:pt x="36" y="8"/>
                      </a:lnTo>
                      <a:lnTo>
                        <a:pt x="45" y="13"/>
                      </a:lnTo>
                      <a:lnTo>
                        <a:pt x="54" y="14"/>
                      </a:lnTo>
                      <a:lnTo>
                        <a:pt x="63" y="8"/>
                      </a:lnTo>
                      <a:lnTo>
                        <a:pt x="59" y="2"/>
                      </a:lnTo>
                      <a:lnTo>
                        <a:pt x="52" y="5"/>
                      </a:lnTo>
                      <a:lnTo>
                        <a:pt x="45" y="5"/>
                      </a:lnTo>
                      <a:lnTo>
                        <a:pt x="38" y="0"/>
                      </a:lnTo>
                      <a:lnTo>
                        <a:pt x="31" y="0"/>
                      </a:lnTo>
                      <a:lnTo>
                        <a:pt x="26" y="5"/>
                      </a:lnTo>
                      <a:lnTo>
                        <a:pt x="3" y="6"/>
                      </a:lnTo>
                      <a:lnTo>
                        <a:pt x="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1829D7-5822-CC60-0694-0252E6BAB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8300" y="4006851"/>
                  <a:ext cx="100012" cy="60325"/>
                </a:xfrm>
                <a:custGeom>
                  <a:avLst/>
                  <a:gdLst>
                    <a:gd name="T0" fmla="*/ 63 w 63"/>
                    <a:gd name="T1" fmla="*/ 1 h 38"/>
                    <a:gd name="T2" fmla="*/ 24 w 63"/>
                    <a:gd name="T3" fmla="*/ 0 h 38"/>
                    <a:gd name="T4" fmla="*/ 19 w 63"/>
                    <a:gd name="T5" fmla="*/ 2 h 38"/>
                    <a:gd name="T6" fmla="*/ 11 w 63"/>
                    <a:gd name="T7" fmla="*/ 2 h 38"/>
                    <a:gd name="T8" fmla="*/ 0 w 63"/>
                    <a:gd name="T9" fmla="*/ 6 h 38"/>
                    <a:gd name="T10" fmla="*/ 2 w 63"/>
                    <a:gd name="T11" fmla="*/ 11 h 38"/>
                    <a:gd name="T12" fmla="*/ 8 w 63"/>
                    <a:gd name="T13" fmla="*/ 16 h 38"/>
                    <a:gd name="T14" fmla="*/ 8 w 63"/>
                    <a:gd name="T15" fmla="*/ 19 h 38"/>
                    <a:gd name="T16" fmla="*/ 12 w 63"/>
                    <a:gd name="T17" fmla="*/ 26 h 38"/>
                    <a:gd name="T18" fmla="*/ 22 w 63"/>
                    <a:gd name="T19" fmla="*/ 28 h 38"/>
                    <a:gd name="T20" fmla="*/ 32 w 63"/>
                    <a:gd name="T21" fmla="*/ 38 h 38"/>
                    <a:gd name="T22" fmla="*/ 42 w 63"/>
                    <a:gd name="T23" fmla="*/ 26 h 38"/>
                    <a:gd name="T24" fmla="*/ 49 w 63"/>
                    <a:gd name="T25" fmla="*/ 27 h 38"/>
                    <a:gd name="T26" fmla="*/ 53 w 63"/>
                    <a:gd name="T27" fmla="*/ 23 h 38"/>
                    <a:gd name="T28" fmla="*/ 58 w 63"/>
                    <a:gd name="T29" fmla="*/ 23 h 38"/>
                    <a:gd name="T30" fmla="*/ 62 w 63"/>
                    <a:gd name="T31" fmla="*/ 19 h 38"/>
                    <a:gd name="T32" fmla="*/ 60 w 63"/>
                    <a:gd name="T33" fmla="*/ 12 h 38"/>
                    <a:gd name="T34" fmla="*/ 62 w 63"/>
                    <a:gd name="T35" fmla="*/ 9 h 38"/>
                    <a:gd name="T36" fmla="*/ 63 w 63"/>
                    <a:gd name="T37" fmla="*/ 1 h 38"/>
                    <a:gd name="T38" fmla="*/ 63 w 63"/>
                    <a:gd name="T39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3" h="38">
                      <a:moveTo>
                        <a:pt x="63" y="1"/>
                      </a:moveTo>
                      <a:lnTo>
                        <a:pt x="24" y="0"/>
                      </a:lnTo>
                      <a:lnTo>
                        <a:pt x="19" y="2"/>
                      </a:lnTo>
                      <a:lnTo>
                        <a:pt x="11" y="2"/>
                      </a:lnTo>
                      <a:lnTo>
                        <a:pt x="0" y="6"/>
                      </a:lnTo>
                      <a:lnTo>
                        <a:pt x="2" y="11"/>
                      </a:lnTo>
                      <a:lnTo>
                        <a:pt x="8" y="16"/>
                      </a:lnTo>
                      <a:lnTo>
                        <a:pt x="8" y="19"/>
                      </a:lnTo>
                      <a:lnTo>
                        <a:pt x="12" y="26"/>
                      </a:lnTo>
                      <a:lnTo>
                        <a:pt x="22" y="28"/>
                      </a:lnTo>
                      <a:lnTo>
                        <a:pt x="32" y="38"/>
                      </a:lnTo>
                      <a:lnTo>
                        <a:pt x="42" y="26"/>
                      </a:lnTo>
                      <a:lnTo>
                        <a:pt x="49" y="27"/>
                      </a:lnTo>
                      <a:lnTo>
                        <a:pt x="53" y="23"/>
                      </a:lnTo>
                      <a:lnTo>
                        <a:pt x="58" y="23"/>
                      </a:lnTo>
                      <a:lnTo>
                        <a:pt x="62" y="19"/>
                      </a:lnTo>
                      <a:lnTo>
                        <a:pt x="60" y="12"/>
                      </a:lnTo>
                      <a:lnTo>
                        <a:pt x="62" y="9"/>
                      </a:lnTo>
                      <a:lnTo>
                        <a:pt x="63" y="1"/>
                      </a:lnTo>
                      <a:lnTo>
                        <a:pt x="63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7C263C6-6933-14F5-ABDA-CBD62B42A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1900" y="4395788"/>
                  <a:ext cx="65087" cy="49213"/>
                </a:xfrm>
                <a:custGeom>
                  <a:avLst/>
                  <a:gdLst>
                    <a:gd name="T0" fmla="*/ 41 w 41"/>
                    <a:gd name="T1" fmla="*/ 1 h 31"/>
                    <a:gd name="T2" fmla="*/ 7 w 41"/>
                    <a:gd name="T3" fmla="*/ 0 h 31"/>
                    <a:gd name="T4" fmla="*/ 0 w 41"/>
                    <a:gd name="T5" fmla="*/ 27 h 31"/>
                    <a:gd name="T6" fmla="*/ 3 w 41"/>
                    <a:gd name="T7" fmla="*/ 31 h 31"/>
                    <a:gd name="T8" fmla="*/ 11 w 41"/>
                    <a:gd name="T9" fmla="*/ 30 h 31"/>
                    <a:gd name="T10" fmla="*/ 41 w 41"/>
                    <a:gd name="T11" fmla="*/ 30 h 31"/>
                    <a:gd name="T12" fmla="*/ 41 w 41"/>
                    <a:gd name="T13" fmla="*/ 1 h 31"/>
                    <a:gd name="T14" fmla="*/ 41 w 41"/>
                    <a:gd name="T1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1">
                      <a:moveTo>
                        <a:pt x="41" y="1"/>
                      </a:moveTo>
                      <a:lnTo>
                        <a:pt x="7" y="0"/>
                      </a:lnTo>
                      <a:lnTo>
                        <a:pt x="0" y="27"/>
                      </a:lnTo>
                      <a:lnTo>
                        <a:pt x="3" y="31"/>
                      </a:lnTo>
                      <a:lnTo>
                        <a:pt x="11" y="30"/>
                      </a:lnTo>
                      <a:lnTo>
                        <a:pt x="41" y="30"/>
                      </a:lnTo>
                      <a:lnTo>
                        <a:pt x="41" y="1"/>
                      </a:lnTo>
                      <a:lnTo>
                        <a:pt x="41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248C21A-13FA-9456-832C-49126449F4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1050" y="4275138"/>
                  <a:ext cx="263525" cy="384175"/>
                </a:xfrm>
                <a:custGeom>
                  <a:avLst/>
                  <a:gdLst>
                    <a:gd name="T0" fmla="*/ 166 w 166"/>
                    <a:gd name="T1" fmla="*/ 38 h 242"/>
                    <a:gd name="T2" fmla="*/ 152 w 166"/>
                    <a:gd name="T3" fmla="*/ 38 h 242"/>
                    <a:gd name="T4" fmla="*/ 143 w 166"/>
                    <a:gd name="T5" fmla="*/ 30 h 242"/>
                    <a:gd name="T6" fmla="*/ 124 w 166"/>
                    <a:gd name="T7" fmla="*/ 40 h 242"/>
                    <a:gd name="T8" fmla="*/ 118 w 166"/>
                    <a:gd name="T9" fmla="*/ 50 h 242"/>
                    <a:gd name="T10" fmla="*/ 104 w 166"/>
                    <a:gd name="T11" fmla="*/ 48 h 242"/>
                    <a:gd name="T12" fmla="*/ 100 w 166"/>
                    <a:gd name="T13" fmla="*/ 45 h 242"/>
                    <a:gd name="T14" fmla="*/ 94 w 166"/>
                    <a:gd name="T15" fmla="*/ 45 h 242"/>
                    <a:gd name="T16" fmla="*/ 88 w 166"/>
                    <a:gd name="T17" fmla="*/ 45 h 242"/>
                    <a:gd name="T18" fmla="*/ 61 w 166"/>
                    <a:gd name="T19" fmla="*/ 26 h 242"/>
                    <a:gd name="T20" fmla="*/ 47 w 166"/>
                    <a:gd name="T21" fmla="*/ 26 h 242"/>
                    <a:gd name="T22" fmla="*/ 39 w 166"/>
                    <a:gd name="T23" fmla="*/ 17 h 242"/>
                    <a:gd name="T24" fmla="*/ 39 w 166"/>
                    <a:gd name="T25" fmla="*/ 4 h 242"/>
                    <a:gd name="T26" fmla="*/ 28 w 166"/>
                    <a:gd name="T27" fmla="*/ 0 h 242"/>
                    <a:gd name="T28" fmla="*/ 14 w 166"/>
                    <a:gd name="T29" fmla="*/ 16 h 242"/>
                    <a:gd name="T30" fmla="*/ 1 w 166"/>
                    <a:gd name="T31" fmla="*/ 30 h 242"/>
                    <a:gd name="T32" fmla="*/ 11 w 166"/>
                    <a:gd name="T33" fmla="*/ 46 h 242"/>
                    <a:gd name="T34" fmla="*/ 14 w 166"/>
                    <a:gd name="T35" fmla="*/ 58 h 242"/>
                    <a:gd name="T36" fmla="*/ 23 w 166"/>
                    <a:gd name="T37" fmla="*/ 86 h 242"/>
                    <a:gd name="T38" fmla="*/ 16 w 166"/>
                    <a:gd name="T39" fmla="*/ 103 h 242"/>
                    <a:gd name="T40" fmla="*/ 5 w 166"/>
                    <a:gd name="T41" fmla="*/ 119 h 242"/>
                    <a:gd name="T42" fmla="*/ 0 w 166"/>
                    <a:gd name="T43" fmla="*/ 128 h 242"/>
                    <a:gd name="T44" fmla="*/ 0 w 166"/>
                    <a:gd name="T45" fmla="*/ 129 h 242"/>
                    <a:gd name="T46" fmla="*/ 5 w 166"/>
                    <a:gd name="T47" fmla="*/ 139 h 242"/>
                    <a:gd name="T48" fmla="*/ 4 w 166"/>
                    <a:gd name="T49" fmla="*/ 157 h 242"/>
                    <a:gd name="T50" fmla="*/ 79 w 166"/>
                    <a:gd name="T51" fmla="*/ 205 h 242"/>
                    <a:gd name="T52" fmla="*/ 80 w 166"/>
                    <a:gd name="T53" fmla="*/ 218 h 242"/>
                    <a:gd name="T54" fmla="*/ 110 w 166"/>
                    <a:gd name="T55" fmla="*/ 242 h 242"/>
                    <a:gd name="T56" fmla="*/ 118 w 166"/>
                    <a:gd name="T57" fmla="*/ 234 h 242"/>
                    <a:gd name="T58" fmla="*/ 123 w 166"/>
                    <a:gd name="T59" fmla="*/ 218 h 242"/>
                    <a:gd name="T60" fmla="*/ 130 w 166"/>
                    <a:gd name="T61" fmla="*/ 209 h 242"/>
                    <a:gd name="T62" fmla="*/ 133 w 166"/>
                    <a:gd name="T63" fmla="*/ 192 h 242"/>
                    <a:gd name="T64" fmla="*/ 141 w 166"/>
                    <a:gd name="T65" fmla="*/ 190 h 242"/>
                    <a:gd name="T66" fmla="*/ 146 w 166"/>
                    <a:gd name="T67" fmla="*/ 181 h 242"/>
                    <a:gd name="T68" fmla="*/ 161 w 166"/>
                    <a:gd name="T69" fmla="*/ 171 h 242"/>
                    <a:gd name="T70" fmla="*/ 148 w 166"/>
                    <a:gd name="T71" fmla="*/ 151 h 242"/>
                    <a:gd name="T72" fmla="*/ 148 w 166"/>
                    <a:gd name="T73" fmla="*/ 65 h 242"/>
                    <a:gd name="T74" fmla="*/ 166 w 166"/>
                    <a:gd name="T75" fmla="*/ 38 h 242"/>
                    <a:gd name="T76" fmla="*/ 166 w 166"/>
                    <a:gd name="T77" fmla="*/ 38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6" h="242">
                      <a:moveTo>
                        <a:pt x="166" y="38"/>
                      </a:moveTo>
                      <a:lnTo>
                        <a:pt x="152" y="38"/>
                      </a:lnTo>
                      <a:lnTo>
                        <a:pt x="143" y="30"/>
                      </a:lnTo>
                      <a:lnTo>
                        <a:pt x="124" y="40"/>
                      </a:lnTo>
                      <a:lnTo>
                        <a:pt x="118" y="50"/>
                      </a:lnTo>
                      <a:lnTo>
                        <a:pt x="104" y="48"/>
                      </a:lnTo>
                      <a:lnTo>
                        <a:pt x="100" y="45"/>
                      </a:lnTo>
                      <a:lnTo>
                        <a:pt x="94" y="45"/>
                      </a:lnTo>
                      <a:lnTo>
                        <a:pt x="88" y="45"/>
                      </a:lnTo>
                      <a:lnTo>
                        <a:pt x="61" y="26"/>
                      </a:lnTo>
                      <a:lnTo>
                        <a:pt x="47" y="26"/>
                      </a:lnTo>
                      <a:lnTo>
                        <a:pt x="39" y="17"/>
                      </a:lnTo>
                      <a:lnTo>
                        <a:pt x="39" y="4"/>
                      </a:lnTo>
                      <a:lnTo>
                        <a:pt x="28" y="0"/>
                      </a:lnTo>
                      <a:lnTo>
                        <a:pt x="14" y="16"/>
                      </a:lnTo>
                      <a:lnTo>
                        <a:pt x="1" y="30"/>
                      </a:lnTo>
                      <a:lnTo>
                        <a:pt x="11" y="46"/>
                      </a:lnTo>
                      <a:lnTo>
                        <a:pt x="14" y="58"/>
                      </a:lnTo>
                      <a:lnTo>
                        <a:pt x="23" y="86"/>
                      </a:lnTo>
                      <a:lnTo>
                        <a:pt x="16" y="103"/>
                      </a:lnTo>
                      <a:lnTo>
                        <a:pt x="5" y="119"/>
                      </a:lnTo>
                      <a:lnTo>
                        <a:pt x="0" y="128"/>
                      </a:lnTo>
                      <a:lnTo>
                        <a:pt x="0" y="129"/>
                      </a:lnTo>
                      <a:lnTo>
                        <a:pt x="5" y="139"/>
                      </a:lnTo>
                      <a:lnTo>
                        <a:pt x="4" y="157"/>
                      </a:lnTo>
                      <a:lnTo>
                        <a:pt x="79" y="205"/>
                      </a:lnTo>
                      <a:lnTo>
                        <a:pt x="80" y="218"/>
                      </a:lnTo>
                      <a:lnTo>
                        <a:pt x="110" y="242"/>
                      </a:lnTo>
                      <a:lnTo>
                        <a:pt x="118" y="234"/>
                      </a:lnTo>
                      <a:lnTo>
                        <a:pt x="123" y="218"/>
                      </a:lnTo>
                      <a:lnTo>
                        <a:pt x="130" y="209"/>
                      </a:lnTo>
                      <a:lnTo>
                        <a:pt x="133" y="192"/>
                      </a:lnTo>
                      <a:lnTo>
                        <a:pt x="141" y="190"/>
                      </a:lnTo>
                      <a:lnTo>
                        <a:pt x="146" y="181"/>
                      </a:lnTo>
                      <a:lnTo>
                        <a:pt x="161" y="171"/>
                      </a:lnTo>
                      <a:lnTo>
                        <a:pt x="148" y="151"/>
                      </a:lnTo>
                      <a:lnTo>
                        <a:pt x="148" y="65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34CA938-D5B8-51B6-9A64-94F5F1280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750" y="4160838"/>
                  <a:ext cx="131762" cy="158750"/>
                </a:xfrm>
                <a:custGeom>
                  <a:avLst/>
                  <a:gdLst>
                    <a:gd name="T0" fmla="*/ 64 w 83"/>
                    <a:gd name="T1" fmla="*/ 20 h 100"/>
                    <a:gd name="T2" fmla="*/ 57 w 83"/>
                    <a:gd name="T3" fmla="*/ 19 h 100"/>
                    <a:gd name="T4" fmla="*/ 54 w 83"/>
                    <a:gd name="T5" fmla="*/ 30 h 100"/>
                    <a:gd name="T6" fmla="*/ 47 w 83"/>
                    <a:gd name="T7" fmla="*/ 29 h 100"/>
                    <a:gd name="T8" fmla="*/ 43 w 83"/>
                    <a:gd name="T9" fmla="*/ 24 h 100"/>
                    <a:gd name="T10" fmla="*/ 45 w 83"/>
                    <a:gd name="T11" fmla="*/ 15 h 100"/>
                    <a:gd name="T12" fmla="*/ 36 w 83"/>
                    <a:gd name="T13" fmla="*/ 0 h 100"/>
                    <a:gd name="T14" fmla="*/ 30 w 83"/>
                    <a:gd name="T15" fmla="*/ 3 h 100"/>
                    <a:gd name="T16" fmla="*/ 27 w 83"/>
                    <a:gd name="T17" fmla="*/ 3 h 100"/>
                    <a:gd name="T18" fmla="*/ 16 w 83"/>
                    <a:gd name="T19" fmla="*/ 15 h 100"/>
                    <a:gd name="T20" fmla="*/ 7 w 83"/>
                    <a:gd name="T21" fmla="*/ 27 h 100"/>
                    <a:gd name="T22" fmla="*/ 6 w 83"/>
                    <a:gd name="T23" fmla="*/ 34 h 100"/>
                    <a:gd name="T24" fmla="*/ 0 w 83"/>
                    <a:gd name="T25" fmla="*/ 42 h 100"/>
                    <a:gd name="T26" fmla="*/ 14 w 83"/>
                    <a:gd name="T27" fmla="*/ 57 h 100"/>
                    <a:gd name="T28" fmla="*/ 32 w 83"/>
                    <a:gd name="T29" fmla="*/ 70 h 100"/>
                    <a:gd name="T30" fmla="*/ 52 w 83"/>
                    <a:gd name="T31" fmla="*/ 88 h 100"/>
                    <a:gd name="T32" fmla="*/ 73 w 83"/>
                    <a:gd name="T33" fmla="*/ 100 h 100"/>
                    <a:gd name="T34" fmla="*/ 79 w 83"/>
                    <a:gd name="T35" fmla="*/ 100 h 100"/>
                    <a:gd name="T36" fmla="*/ 81 w 83"/>
                    <a:gd name="T37" fmla="*/ 80 h 100"/>
                    <a:gd name="T38" fmla="*/ 83 w 83"/>
                    <a:gd name="T39" fmla="*/ 77 h 100"/>
                    <a:gd name="T40" fmla="*/ 82 w 83"/>
                    <a:gd name="T41" fmla="*/ 68 h 100"/>
                    <a:gd name="T42" fmla="*/ 73 w 83"/>
                    <a:gd name="T43" fmla="*/ 58 h 100"/>
                    <a:gd name="T44" fmla="*/ 66 w 83"/>
                    <a:gd name="T45" fmla="*/ 56 h 100"/>
                    <a:gd name="T46" fmla="*/ 60 w 83"/>
                    <a:gd name="T47" fmla="*/ 49 h 100"/>
                    <a:gd name="T48" fmla="*/ 65 w 83"/>
                    <a:gd name="T49" fmla="*/ 39 h 100"/>
                    <a:gd name="T50" fmla="*/ 62 w 83"/>
                    <a:gd name="T51" fmla="*/ 27 h 100"/>
                    <a:gd name="T52" fmla="*/ 64 w 83"/>
                    <a:gd name="T53" fmla="*/ 20 h 100"/>
                    <a:gd name="T54" fmla="*/ 64 w 83"/>
                    <a:gd name="T55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3" h="100">
                      <a:moveTo>
                        <a:pt x="64" y="20"/>
                      </a:moveTo>
                      <a:lnTo>
                        <a:pt x="57" y="19"/>
                      </a:lnTo>
                      <a:lnTo>
                        <a:pt x="54" y="30"/>
                      </a:lnTo>
                      <a:lnTo>
                        <a:pt x="47" y="29"/>
                      </a:lnTo>
                      <a:lnTo>
                        <a:pt x="43" y="24"/>
                      </a:lnTo>
                      <a:lnTo>
                        <a:pt x="45" y="15"/>
                      </a:lnTo>
                      <a:lnTo>
                        <a:pt x="36" y="0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16" y="15"/>
                      </a:lnTo>
                      <a:lnTo>
                        <a:pt x="7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4" y="57"/>
                      </a:lnTo>
                      <a:lnTo>
                        <a:pt x="32" y="70"/>
                      </a:lnTo>
                      <a:lnTo>
                        <a:pt x="52" y="88"/>
                      </a:lnTo>
                      <a:lnTo>
                        <a:pt x="73" y="100"/>
                      </a:lnTo>
                      <a:lnTo>
                        <a:pt x="79" y="100"/>
                      </a:lnTo>
                      <a:lnTo>
                        <a:pt x="81" y="80"/>
                      </a:lnTo>
                      <a:lnTo>
                        <a:pt x="83" y="77"/>
                      </a:lnTo>
                      <a:lnTo>
                        <a:pt x="82" y="68"/>
                      </a:lnTo>
                      <a:lnTo>
                        <a:pt x="73" y="58"/>
                      </a:lnTo>
                      <a:lnTo>
                        <a:pt x="66" y="56"/>
                      </a:lnTo>
                      <a:lnTo>
                        <a:pt x="60" y="49"/>
                      </a:lnTo>
                      <a:lnTo>
                        <a:pt x="65" y="39"/>
                      </a:lnTo>
                      <a:lnTo>
                        <a:pt x="62" y="27"/>
                      </a:lnTo>
                      <a:lnTo>
                        <a:pt x="64" y="20"/>
                      </a:lnTo>
                      <a:lnTo>
                        <a:pt x="64" y="2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6F6B582-7D10-560E-B5F7-0093D1E4D1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2375" y="3233738"/>
                  <a:ext cx="517525" cy="509588"/>
                </a:xfrm>
                <a:custGeom>
                  <a:avLst/>
                  <a:gdLst>
                    <a:gd name="T0" fmla="*/ 315 w 326"/>
                    <a:gd name="T1" fmla="*/ 38 h 321"/>
                    <a:gd name="T2" fmla="*/ 309 w 326"/>
                    <a:gd name="T3" fmla="*/ 29 h 321"/>
                    <a:gd name="T4" fmla="*/ 289 w 326"/>
                    <a:gd name="T5" fmla="*/ 26 h 321"/>
                    <a:gd name="T6" fmla="*/ 282 w 326"/>
                    <a:gd name="T7" fmla="*/ 23 h 321"/>
                    <a:gd name="T8" fmla="*/ 274 w 326"/>
                    <a:gd name="T9" fmla="*/ 23 h 321"/>
                    <a:gd name="T10" fmla="*/ 267 w 326"/>
                    <a:gd name="T11" fmla="*/ 11 h 321"/>
                    <a:gd name="T12" fmla="*/ 240 w 326"/>
                    <a:gd name="T13" fmla="*/ 7 h 321"/>
                    <a:gd name="T14" fmla="*/ 227 w 326"/>
                    <a:gd name="T15" fmla="*/ 10 h 321"/>
                    <a:gd name="T16" fmla="*/ 213 w 326"/>
                    <a:gd name="T17" fmla="*/ 21 h 321"/>
                    <a:gd name="T18" fmla="*/ 207 w 326"/>
                    <a:gd name="T19" fmla="*/ 33 h 321"/>
                    <a:gd name="T20" fmla="*/ 213 w 326"/>
                    <a:gd name="T21" fmla="*/ 51 h 321"/>
                    <a:gd name="T22" fmla="*/ 204 w 326"/>
                    <a:gd name="T23" fmla="*/ 62 h 321"/>
                    <a:gd name="T24" fmla="*/ 194 w 326"/>
                    <a:gd name="T25" fmla="*/ 67 h 321"/>
                    <a:gd name="T26" fmla="*/ 173 w 326"/>
                    <a:gd name="T27" fmla="*/ 56 h 321"/>
                    <a:gd name="T28" fmla="*/ 144 w 326"/>
                    <a:gd name="T29" fmla="*/ 46 h 321"/>
                    <a:gd name="T30" fmla="*/ 125 w 326"/>
                    <a:gd name="T31" fmla="*/ 41 h 321"/>
                    <a:gd name="T32" fmla="*/ 115 w 326"/>
                    <a:gd name="T33" fmla="*/ 21 h 321"/>
                    <a:gd name="T34" fmla="*/ 88 w 326"/>
                    <a:gd name="T35" fmla="*/ 10 h 321"/>
                    <a:gd name="T36" fmla="*/ 71 w 326"/>
                    <a:gd name="T37" fmla="*/ 6 h 321"/>
                    <a:gd name="T38" fmla="*/ 63 w 326"/>
                    <a:gd name="T39" fmla="*/ 8 h 321"/>
                    <a:gd name="T40" fmla="*/ 39 w 326"/>
                    <a:gd name="T41" fmla="*/ 0 h 321"/>
                    <a:gd name="T42" fmla="*/ 39 w 326"/>
                    <a:gd name="T43" fmla="*/ 18 h 321"/>
                    <a:gd name="T44" fmla="*/ 29 w 326"/>
                    <a:gd name="T45" fmla="*/ 24 h 321"/>
                    <a:gd name="T46" fmla="*/ 23 w 326"/>
                    <a:gd name="T47" fmla="*/ 32 h 321"/>
                    <a:gd name="T48" fmla="*/ 9 w 326"/>
                    <a:gd name="T49" fmla="*/ 41 h 321"/>
                    <a:gd name="T50" fmla="*/ 12 w 326"/>
                    <a:gd name="T51" fmla="*/ 52 h 321"/>
                    <a:gd name="T52" fmla="*/ 11 w 326"/>
                    <a:gd name="T53" fmla="*/ 62 h 321"/>
                    <a:gd name="T54" fmla="*/ 1 w 326"/>
                    <a:gd name="T55" fmla="*/ 66 h 321"/>
                    <a:gd name="T56" fmla="*/ 8 w 326"/>
                    <a:gd name="T57" fmla="*/ 88 h 321"/>
                    <a:gd name="T58" fmla="*/ 9 w 326"/>
                    <a:gd name="T59" fmla="*/ 99 h 321"/>
                    <a:gd name="T60" fmla="*/ 7 w 326"/>
                    <a:gd name="T61" fmla="*/ 118 h 321"/>
                    <a:gd name="T62" fmla="*/ 8 w 326"/>
                    <a:gd name="T63" fmla="*/ 129 h 321"/>
                    <a:gd name="T64" fmla="*/ 6 w 326"/>
                    <a:gd name="T65" fmla="*/ 142 h 321"/>
                    <a:gd name="T66" fmla="*/ 7 w 326"/>
                    <a:gd name="T67" fmla="*/ 157 h 321"/>
                    <a:gd name="T68" fmla="*/ 0 w 326"/>
                    <a:gd name="T69" fmla="*/ 166 h 321"/>
                    <a:gd name="T70" fmla="*/ 13 w 326"/>
                    <a:gd name="T71" fmla="*/ 184 h 321"/>
                    <a:gd name="T72" fmla="*/ 13 w 326"/>
                    <a:gd name="T73" fmla="*/ 194 h 321"/>
                    <a:gd name="T74" fmla="*/ 21 w 326"/>
                    <a:gd name="T75" fmla="*/ 207 h 321"/>
                    <a:gd name="T76" fmla="*/ 31 w 326"/>
                    <a:gd name="T77" fmla="*/ 204 h 321"/>
                    <a:gd name="T78" fmla="*/ 47 w 326"/>
                    <a:gd name="T79" fmla="*/ 214 h 321"/>
                    <a:gd name="T80" fmla="*/ 56 w 326"/>
                    <a:gd name="T81" fmla="*/ 229 h 321"/>
                    <a:gd name="T82" fmla="*/ 89 w 326"/>
                    <a:gd name="T83" fmla="*/ 239 h 321"/>
                    <a:gd name="T84" fmla="*/ 101 w 326"/>
                    <a:gd name="T85" fmla="*/ 252 h 321"/>
                    <a:gd name="T86" fmla="*/ 115 w 326"/>
                    <a:gd name="T87" fmla="*/ 244 h 321"/>
                    <a:gd name="T88" fmla="*/ 135 w 326"/>
                    <a:gd name="T89" fmla="*/ 231 h 321"/>
                    <a:gd name="T90" fmla="*/ 218 w 326"/>
                    <a:gd name="T91" fmla="*/ 277 h 321"/>
                    <a:gd name="T92" fmla="*/ 302 w 326"/>
                    <a:gd name="T93" fmla="*/ 321 h 321"/>
                    <a:gd name="T94" fmla="*/ 302 w 326"/>
                    <a:gd name="T95" fmla="*/ 312 h 321"/>
                    <a:gd name="T96" fmla="*/ 326 w 326"/>
                    <a:gd name="T97" fmla="*/ 312 h 321"/>
                    <a:gd name="T98" fmla="*/ 324 w 326"/>
                    <a:gd name="T99" fmla="*/ 264 h 321"/>
                    <a:gd name="T100" fmla="*/ 320 w 326"/>
                    <a:gd name="T101" fmla="*/ 177 h 321"/>
                    <a:gd name="T102" fmla="*/ 316 w 326"/>
                    <a:gd name="T103" fmla="*/ 92 h 321"/>
                    <a:gd name="T104" fmla="*/ 308 w 326"/>
                    <a:gd name="T105" fmla="*/ 73 h 321"/>
                    <a:gd name="T106" fmla="*/ 312 w 326"/>
                    <a:gd name="T107" fmla="*/ 58 h 321"/>
                    <a:gd name="T108" fmla="*/ 308 w 326"/>
                    <a:gd name="T109" fmla="*/ 49 h 321"/>
                    <a:gd name="T110" fmla="*/ 315 w 326"/>
                    <a:gd name="T111" fmla="*/ 38 h 321"/>
                    <a:gd name="T112" fmla="*/ 315 w 326"/>
                    <a:gd name="T113" fmla="*/ 38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6" h="321">
                      <a:moveTo>
                        <a:pt x="315" y="38"/>
                      </a:moveTo>
                      <a:lnTo>
                        <a:pt x="309" y="29"/>
                      </a:lnTo>
                      <a:lnTo>
                        <a:pt x="289" y="26"/>
                      </a:lnTo>
                      <a:lnTo>
                        <a:pt x="282" y="23"/>
                      </a:lnTo>
                      <a:lnTo>
                        <a:pt x="274" y="23"/>
                      </a:lnTo>
                      <a:lnTo>
                        <a:pt x="267" y="11"/>
                      </a:lnTo>
                      <a:lnTo>
                        <a:pt x="240" y="7"/>
                      </a:lnTo>
                      <a:lnTo>
                        <a:pt x="227" y="10"/>
                      </a:lnTo>
                      <a:lnTo>
                        <a:pt x="213" y="21"/>
                      </a:lnTo>
                      <a:lnTo>
                        <a:pt x="207" y="33"/>
                      </a:lnTo>
                      <a:lnTo>
                        <a:pt x="213" y="51"/>
                      </a:lnTo>
                      <a:lnTo>
                        <a:pt x="204" y="62"/>
                      </a:lnTo>
                      <a:lnTo>
                        <a:pt x="194" y="67"/>
                      </a:lnTo>
                      <a:lnTo>
                        <a:pt x="173" y="56"/>
                      </a:lnTo>
                      <a:lnTo>
                        <a:pt x="144" y="46"/>
                      </a:lnTo>
                      <a:lnTo>
                        <a:pt x="125" y="41"/>
                      </a:lnTo>
                      <a:lnTo>
                        <a:pt x="115" y="21"/>
                      </a:lnTo>
                      <a:lnTo>
                        <a:pt x="88" y="10"/>
                      </a:lnTo>
                      <a:lnTo>
                        <a:pt x="71" y="6"/>
                      </a:lnTo>
                      <a:lnTo>
                        <a:pt x="63" y="8"/>
                      </a:lnTo>
                      <a:lnTo>
                        <a:pt x="39" y="0"/>
                      </a:lnTo>
                      <a:lnTo>
                        <a:pt x="39" y="18"/>
                      </a:lnTo>
                      <a:lnTo>
                        <a:pt x="29" y="24"/>
                      </a:lnTo>
                      <a:lnTo>
                        <a:pt x="23" y="32"/>
                      </a:lnTo>
                      <a:lnTo>
                        <a:pt x="9" y="41"/>
                      </a:lnTo>
                      <a:lnTo>
                        <a:pt x="12" y="52"/>
                      </a:lnTo>
                      <a:lnTo>
                        <a:pt x="11" y="62"/>
                      </a:lnTo>
                      <a:lnTo>
                        <a:pt x="1" y="66"/>
                      </a:lnTo>
                      <a:lnTo>
                        <a:pt x="8" y="88"/>
                      </a:lnTo>
                      <a:lnTo>
                        <a:pt x="9" y="99"/>
                      </a:lnTo>
                      <a:lnTo>
                        <a:pt x="7" y="118"/>
                      </a:lnTo>
                      <a:lnTo>
                        <a:pt x="8" y="129"/>
                      </a:lnTo>
                      <a:lnTo>
                        <a:pt x="6" y="142"/>
                      </a:lnTo>
                      <a:lnTo>
                        <a:pt x="7" y="157"/>
                      </a:lnTo>
                      <a:lnTo>
                        <a:pt x="0" y="166"/>
                      </a:lnTo>
                      <a:lnTo>
                        <a:pt x="13" y="184"/>
                      </a:lnTo>
                      <a:lnTo>
                        <a:pt x="13" y="194"/>
                      </a:lnTo>
                      <a:lnTo>
                        <a:pt x="21" y="207"/>
                      </a:lnTo>
                      <a:lnTo>
                        <a:pt x="31" y="204"/>
                      </a:lnTo>
                      <a:lnTo>
                        <a:pt x="47" y="214"/>
                      </a:lnTo>
                      <a:lnTo>
                        <a:pt x="56" y="229"/>
                      </a:lnTo>
                      <a:lnTo>
                        <a:pt x="89" y="239"/>
                      </a:lnTo>
                      <a:lnTo>
                        <a:pt x="101" y="252"/>
                      </a:lnTo>
                      <a:lnTo>
                        <a:pt x="115" y="244"/>
                      </a:lnTo>
                      <a:lnTo>
                        <a:pt x="135" y="231"/>
                      </a:lnTo>
                      <a:lnTo>
                        <a:pt x="218" y="277"/>
                      </a:lnTo>
                      <a:lnTo>
                        <a:pt x="302" y="321"/>
                      </a:lnTo>
                      <a:lnTo>
                        <a:pt x="302" y="312"/>
                      </a:lnTo>
                      <a:lnTo>
                        <a:pt x="326" y="312"/>
                      </a:lnTo>
                      <a:lnTo>
                        <a:pt x="324" y="264"/>
                      </a:lnTo>
                      <a:lnTo>
                        <a:pt x="320" y="177"/>
                      </a:lnTo>
                      <a:lnTo>
                        <a:pt x="316" y="92"/>
                      </a:lnTo>
                      <a:lnTo>
                        <a:pt x="308" y="73"/>
                      </a:lnTo>
                      <a:lnTo>
                        <a:pt x="312" y="58"/>
                      </a:lnTo>
                      <a:lnTo>
                        <a:pt x="308" y="49"/>
                      </a:lnTo>
                      <a:lnTo>
                        <a:pt x="315" y="38"/>
                      </a:lnTo>
                      <a:lnTo>
                        <a:pt x="315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DFCE66F-F7A3-96A0-B659-572433B54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5937" y="5564188"/>
                  <a:ext cx="74612" cy="74613"/>
                </a:xfrm>
                <a:custGeom>
                  <a:avLst/>
                  <a:gdLst>
                    <a:gd name="T0" fmla="*/ 20 w 47"/>
                    <a:gd name="T1" fmla="*/ 45 h 47"/>
                    <a:gd name="T2" fmla="*/ 25 w 47"/>
                    <a:gd name="T3" fmla="*/ 37 h 47"/>
                    <a:gd name="T4" fmla="*/ 36 w 47"/>
                    <a:gd name="T5" fmla="*/ 34 h 47"/>
                    <a:gd name="T6" fmla="*/ 41 w 47"/>
                    <a:gd name="T7" fmla="*/ 26 h 47"/>
                    <a:gd name="T8" fmla="*/ 47 w 47"/>
                    <a:gd name="T9" fmla="*/ 14 h 47"/>
                    <a:gd name="T10" fmla="*/ 41 w 47"/>
                    <a:gd name="T11" fmla="*/ 7 h 47"/>
                    <a:gd name="T12" fmla="*/ 32 w 47"/>
                    <a:gd name="T13" fmla="*/ 0 h 47"/>
                    <a:gd name="T14" fmla="*/ 23 w 47"/>
                    <a:gd name="T15" fmla="*/ 5 h 47"/>
                    <a:gd name="T16" fmla="*/ 11 w 47"/>
                    <a:gd name="T17" fmla="*/ 14 h 47"/>
                    <a:gd name="T18" fmla="*/ 0 w 47"/>
                    <a:gd name="T19" fmla="*/ 29 h 47"/>
                    <a:gd name="T20" fmla="*/ 13 w 47"/>
                    <a:gd name="T21" fmla="*/ 47 h 47"/>
                    <a:gd name="T22" fmla="*/ 20 w 47"/>
                    <a:gd name="T23" fmla="*/ 45 h 47"/>
                    <a:gd name="T24" fmla="*/ 20 w 47"/>
                    <a:gd name="T25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47">
                      <a:moveTo>
                        <a:pt x="20" y="45"/>
                      </a:moveTo>
                      <a:lnTo>
                        <a:pt x="25" y="37"/>
                      </a:lnTo>
                      <a:lnTo>
                        <a:pt x="36" y="34"/>
                      </a:lnTo>
                      <a:lnTo>
                        <a:pt x="41" y="26"/>
                      </a:lnTo>
                      <a:lnTo>
                        <a:pt x="47" y="14"/>
                      </a:lnTo>
                      <a:lnTo>
                        <a:pt x="41" y="7"/>
                      </a:lnTo>
                      <a:lnTo>
                        <a:pt x="32" y="0"/>
                      </a:lnTo>
                      <a:lnTo>
                        <a:pt x="23" y="5"/>
                      </a:lnTo>
                      <a:lnTo>
                        <a:pt x="11" y="14"/>
                      </a:lnTo>
                      <a:lnTo>
                        <a:pt x="0" y="29"/>
                      </a:lnTo>
                      <a:lnTo>
                        <a:pt x="13" y="47"/>
                      </a:lnTo>
                      <a:lnTo>
                        <a:pt x="20" y="45"/>
                      </a:lnTo>
                      <a:lnTo>
                        <a:pt x="20" y="4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214282F-EEFA-5B17-99B0-C705C3CD55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5125" y="3133726"/>
                  <a:ext cx="520700" cy="541338"/>
                </a:xfrm>
                <a:custGeom>
                  <a:avLst/>
                  <a:gdLst>
                    <a:gd name="T0" fmla="*/ 299 w 328"/>
                    <a:gd name="T1" fmla="*/ 14 h 341"/>
                    <a:gd name="T2" fmla="*/ 260 w 328"/>
                    <a:gd name="T3" fmla="*/ 10 h 341"/>
                    <a:gd name="T4" fmla="*/ 234 w 328"/>
                    <a:gd name="T5" fmla="*/ 0 h 341"/>
                    <a:gd name="T6" fmla="*/ 213 w 328"/>
                    <a:gd name="T7" fmla="*/ 40 h 341"/>
                    <a:gd name="T8" fmla="*/ 178 w 328"/>
                    <a:gd name="T9" fmla="*/ 60 h 341"/>
                    <a:gd name="T10" fmla="*/ 161 w 328"/>
                    <a:gd name="T11" fmla="*/ 89 h 341"/>
                    <a:gd name="T12" fmla="*/ 157 w 328"/>
                    <a:gd name="T13" fmla="*/ 139 h 341"/>
                    <a:gd name="T14" fmla="*/ 130 w 328"/>
                    <a:gd name="T15" fmla="*/ 165 h 341"/>
                    <a:gd name="T16" fmla="*/ 95 w 328"/>
                    <a:gd name="T17" fmla="*/ 184 h 341"/>
                    <a:gd name="T18" fmla="*/ 83 w 328"/>
                    <a:gd name="T19" fmla="*/ 193 h 341"/>
                    <a:gd name="T20" fmla="*/ 56 w 328"/>
                    <a:gd name="T21" fmla="*/ 226 h 341"/>
                    <a:gd name="T22" fmla="*/ 48 w 328"/>
                    <a:gd name="T23" fmla="*/ 254 h 341"/>
                    <a:gd name="T24" fmla="*/ 35 w 328"/>
                    <a:gd name="T25" fmla="*/ 271 h 341"/>
                    <a:gd name="T26" fmla="*/ 15 w 328"/>
                    <a:gd name="T27" fmla="*/ 303 h 341"/>
                    <a:gd name="T28" fmla="*/ 10 w 328"/>
                    <a:gd name="T29" fmla="*/ 324 h 341"/>
                    <a:gd name="T30" fmla="*/ 0 w 328"/>
                    <a:gd name="T31" fmla="*/ 341 h 341"/>
                    <a:gd name="T32" fmla="*/ 47 w 328"/>
                    <a:gd name="T33" fmla="*/ 340 h 341"/>
                    <a:gd name="T34" fmla="*/ 58 w 328"/>
                    <a:gd name="T35" fmla="*/ 320 h 341"/>
                    <a:gd name="T36" fmla="*/ 95 w 328"/>
                    <a:gd name="T37" fmla="*/ 261 h 341"/>
                    <a:gd name="T38" fmla="*/ 111 w 328"/>
                    <a:gd name="T39" fmla="*/ 229 h 341"/>
                    <a:gd name="T40" fmla="*/ 136 w 328"/>
                    <a:gd name="T41" fmla="*/ 209 h 341"/>
                    <a:gd name="T42" fmla="*/ 153 w 328"/>
                    <a:gd name="T43" fmla="*/ 212 h 341"/>
                    <a:gd name="T44" fmla="*/ 172 w 328"/>
                    <a:gd name="T45" fmla="*/ 205 h 341"/>
                    <a:gd name="T46" fmla="*/ 171 w 328"/>
                    <a:gd name="T47" fmla="*/ 193 h 341"/>
                    <a:gd name="T48" fmla="*/ 175 w 328"/>
                    <a:gd name="T49" fmla="*/ 165 h 341"/>
                    <a:gd name="T50" fmla="*/ 228 w 328"/>
                    <a:gd name="T51" fmla="*/ 144 h 341"/>
                    <a:gd name="T52" fmla="*/ 252 w 328"/>
                    <a:gd name="T53" fmla="*/ 125 h 341"/>
                    <a:gd name="T54" fmla="*/ 277 w 328"/>
                    <a:gd name="T55" fmla="*/ 99 h 341"/>
                    <a:gd name="T56" fmla="*/ 298 w 328"/>
                    <a:gd name="T57" fmla="*/ 87 h 341"/>
                    <a:gd name="T58" fmla="*/ 328 w 328"/>
                    <a:gd name="T59" fmla="*/ 74 h 341"/>
                    <a:gd name="T60" fmla="*/ 316 w 328"/>
                    <a:gd name="T61" fmla="*/ 45 h 341"/>
                    <a:gd name="T62" fmla="*/ 307 w 328"/>
                    <a:gd name="T63" fmla="*/ 15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8" h="341">
                      <a:moveTo>
                        <a:pt x="307" y="15"/>
                      </a:moveTo>
                      <a:lnTo>
                        <a:pt x="299" y="14"/>
                      </a:lnTo>
                      <a:lnTo>
                        <a:pt x="279" y="9"/>
                      </a:lnTo>
                      <a:lnTo>
                        <a:pt x="260" y="10"/>
                      </a:lnTo>
                      <a:lnTo>
                        <a:pt x="248" y="0"/>
                      </a:lnTo>
                      <a:lnTo>
                        <a:pt x="234" y="0"/>
                      </a:lnTo>
                      <a:lnTo>
                        <a:pt x="226" y="15"/>
                      </a:lnTo>
                      <a:lnTo>
                        <a:pt x="213" y="40"/>
                      </a:lnTo>
                      <a:lnTo>
                        <a:pt x="198" y="49"/>
                      </a:lnTo>
                      <a:lnTo>
                        <a:pt x="178" y="60"/>
                      </a:lnTo>
                      <a:lnTo>
                        <a:pt x="165" y="76"/>
                      </a:lnTo>
                      <a:lnTo>
                        <a:pt x="161" y="89"/>
                      </a:lnTo>
                      <a:lnTo>
                        <a:pt x="153" y="109"/>
                      </a:lnTo>
                      <a:lnTo>
                        <a:pt x="157" y="139"/>
                      </a:lnTo>
                      <a:lnTo>
                        <a:pt x="140" y="158"/>
                      </a:lnTo>
                      <a:lnTo>
                        <a:pt x="130" y="165"/>
                      </a:lnTo>
                      <a:lnTo>
                        <a:pt x="113" y="181"/>
                      </a:lnTo>
                      <a:lnTo>
                        <a:pt x="95" y="184"/>
                      </a:lnTo>
                      <a:lnTo>
                        <a:pt x="84" y="193"/>
                      </a:lnTo>
                      <a:lnTo>
                        <a:pt x="83" y="193"/>
                      </a:lnTo>
                      <a:lnTo>
                        <a:pt x="70" y="217"/>
                      </a:lnTo>
                      <a:lnTo>
                        <a:pt x="56" y="226"/>
                      </a:lnTo>
                      <a:lnTo>
                        <a:pt x="49" y="241"/>
                      </a:lnTo>
                      <a:lnTo>
                        <a:pt x="48" y="254"/>
                      </a:lnTo>
                      <a:lnTo>
                        <a:pt x="41" y="268"/>
                      </a:lnTo>
                      <a:lnTo>
                        <a:pt x="35" y="271"/>
                      </a:lnTo>
                      <a:lnTo>
                        <a:pt x="23" y="286"/>
                      </a:lnTo>
                      <a:lnTo>
                        <a:pt x="15" y="303"/>
                      </a:lnTo>
                      <a:lnTo>
                        <a:pt x="17" y="312"/>
                      </a:lnTo>
                      <a:lnTo>
                        <a:pt x="10" y="324"/>
                      </a:lnTo>
                      <a:lnTo>
                        <a:pt x="1" y="330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47" y="340"/>
                      </a:lnTo>
                      <a:lnTo>
                        <a:pt x="50" y="330"/>
                      </a:lnTo>
                      <a:lnTo>
                        <a:pt x="58" y="320"/>
                      </a:lnTo>
                      <a:lnTo>
                        <a:pt x="66" y="287"/>
                      </a:lnTo>
                      <a:lnTo>
                        <a:pt x="95" y="261"/>
                      </a:lnTo>
                      <a:lnTo>
                        <a:pt x="105" y="231"/>
                      </a:lnTo>
                      <a:lnTo>
                        <a:pt x="111" y="229"/>
                      </a:lnTo>
                      <a:lnTo>
                        <a:pt x="119" y="211"/>
                      </a:lnTo>
                      <a:lnTo>
                        <a:pt x="136" y="209"/>
                      </a:lnTo>
                      <a:lnTo>
                        <a:pt x="143" y="212"/>
                      </a:lnTo>
                      <a:lnTo>
                        <a:pt x="153" y="212"/>
                      </a:lnTo>
                      <a:lnTo>
                        <a:pt x="159" y="206"/>
                      </a:lnTo>
                      <a:lnTo>
                        <a:pt x="172" y="205"/>
                      </a:lnTo>
                      <a:lnTo>
                        <a:pt x="171" y="193"/>
                      </a:lnTo>
                      <a:lnTo>
                        <a:pt x="171" y="193"/>
                      </a:lnTo>
                      <a:lnTo>
                        <a:pt x="174" y="193"/>
                      </a:lnTo>
                      <a:lnTo>
                        <a:pt x="175" y="165"/>
                      </a:lnTo>
                      <a:lnTo>
                        <a:pt x="208" y="147"/>
                      </a:lnTo>
                      <a:lnTo>
                        <a:pt x="228" y="144"/>
                      </a:lnTo>
                      <a:lnTo>
                        <a:pt x="245" y="137"/>
                      </a:lnTo>
                      <a:lnTo>
                        <a:pt x="252" y="125"/>
                      </a:lnTo>
                      <a:lnTo>
                        <a:pt x="276" y="115"/>
                      </a:lnTo>
                      <a:lnTo>
                        <a:pt x="277" y="99"/>
                      </a:lnTo>
                      <a:lnTo>
                        <a:pt x="289" y="97"/>
                      </a:lnTo>
                      <a:lnTo>
                        <a:pt x="298" y="87"/>
                      </a:lnTo>
                      <a:lnTo>
                        <a:pt x="324" y="84"/>
                      </a:lnTo>
                      <a:lnTo>
                        <a:pt x="328" y="74"/>
                      </a:lnTo>
                      <a:lnTo>
                        <a:pt x="322" y="69"/>
                      </a:lnTo>
                      <a:lnTo>
                        <a:pt x="316" y="45"/>
                      </a:lnTo>
                      <a:lnTo>
                        <a:pt x="315" y="30"/>
                      </a:lnTo>
                      <a:lnTo>
                        <a:pt x="307" y="15"/>
                      </a:lnTo>
                      <a:lnTo>
                        <a:pt x="307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5D71339-CE4E-6372-A485-D383A442E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0450" y="4937126"/>
                  <a:ext cx="255587" cy="511175"/>
                </a:xfrm>
                <a:custGeom>
                  <a:avLst/>
                  <a:gdLst>
                    <a:gd name="T0" fmla="*/ 154 w 161"/>
                    <a:gd name="T1" fmla="*/ 36 h 322"/>
                    <a:gd name="T2" fmla="*/ 150 w 161"/>
                    <a:gd name="T3" fmla="*/ 21 h 322"/>
                    <a:gd name="T4" fmla="*/ 145 w 161"/>
                    <a:gd name="T5" fmla="*/ 10 h 322"/>
                    <a:gd name="T6" fmla="*/ 139 w 161"/>
                    <a:gd name="T7" fmla="*/ 0 h 322"/>
                    <a:gd name="T8" fmla="*/ 131 w 161"/>
                    <a:gd name="T9" fmla="*/ 10 h 322"/>
                    <a:gd name="T10" fmla="*/ 129 w 161"/>
                    <a:gd name="T11" fmla="*/ 25 h 322"/>
                    <a:gd name="T12" fmla="*/ 117 w 161"/>
                    <a:gd name="T13" fmla="*/ 42 h 322"/>
                    <a:gd name="T14" fmla="*/ 109 w 161"/>
                    <a:gd name="T15" fmla="*/ 38 h 322"/>
                    <a:gd name="T16" fmla="*/ 111 w 161"/>
                    <a:gd name="T17" fmla="*/ 49 h 322"/>
                    <a:gd name="T18" fmla="*/ 104 w 161"/>
                    <a:gd name="T19" fmla="*/ 61 h 322"/>
                    <a:gd name="T20" fmla="*/ 86 w 161"/>
                    <a:gd name="T21" fmla="*/ 76 h 322"/>
                    <a:gd name="T22" fmla="*/ 73 w 161"/>
                    <a:gd name="T23" fmla="*/ 89 h 322"/>
                    <a:gd name="T24" fmla="*/ 65 w 161"/>
                    <a:gd name="T25" fmla="*/ 89 h 322"/>
                    <a:gd name="T26" fmla="*/ 56 w 161"/>
                    <a:gd name="T27" fmla="*/ 93 h 322"/>
                    <a:gd name="T28" fmla="*/ 45 w 161"/>
                    <a:gd name="T29" fmla="*/ 98 h 322"/>
                    <a:gd name="T30" fmla="*/ 34 w 161"/>
                    <a:gd name="T31" fmla="*/ 99 h 322"/>
                    <a:gd name="T32" fmla="*/ 30 w 161"/>
                    <a:gd name="T33" fmla="*/ 115 h 322"/>
                    <a:gd name="T34" fmla="*/ 23 w 161"/>
                    <a:gd name="T35" fmla="*/ 128 h 322"/>
                    <a:gd name="T36" fmla="*/ 23 w 161"/>
                    <a:gd name="T37" fmla="*/ 149 h 322"/>
                    <a:gd name="T38" fmla="*/ 26 w 161"/>
                    <a:gd name="T39" fmla="*/ 164 h 322"/>
                    <a:gd name="T40" fmla="*/ 30 w 161"/>
                    <a:gd name="T41" fmla="*/ 176 h 322"/>
                    <a:gd name="T42" fmla="*/ 26 w 161"/>
                    <a:gd name="T43" fmla="*/ 191 h 322"/>
                    <a:gd name="T44" fmla="*/ 16 w 161"/>
                    <a:gd name="T45" fmla="*/ 209 h 322"/>
                    <a:gd name="T46" fmla="*/ 15 w 161"/>
                    <a:gd name="T47" fmla="*/ 217 h 322"/>
                    <a:gd name="T48" fmla="*/ 6 w 161"/>
                    <a:gd name="T49" fmla="*/ 221 h 322"/>
                    <a:gd name="T50" fmla="*/ 0 w 161"/>
                    <a:gd name="T51" fmla="*/ 238 h 322"/>
                    <a:gd name="T52" fmla="*/ 1 w 161"/>
                    <a:gd name="T53" fmla="*/ 255 h 322"/>
                    <a:gd name="T54" fmla="*/ 8 w 161"/>
                    <a:gd name="T55" fmla="*/ 274 h 322"/>
                    <a:gd name="T56" fmla="*/ 7 w 161"/>
                    <a:gd name="T57" fmla="*/ 295 h 322"/>
                    <a:gd name="T58" fmla="*/ 12 w 161"/>
                    <a:gd name="T59" fmla="*/ 307 h 322"/>
                    <a:gd name="T60" fmla="*/ 27 w 161"/>
                    <a:gd name="T61" fmla="*/ 317 h 322"/>
                    <a:gd name="T62" fmla="*/ 39 w 161"/>
                    <a:gd name="T63" fmla="*/ 322 h 322"/>
                    <a:gd name="T64" fmla="*/ 57 w 161"/>
                    <a:gd name="T65" fmla="*/ 313 h 322"/>
                    <a:gd name="T66" fmla="*/ 74 w 161"/>
                    <a:gd name="T67" fmla="*/ 307 h 322"/>
                    <a:gd name="T68" fmla="*/ 86 w 161"/>
                    <a:gd name="T69" fmla="*/ 279 h 322"/>
                    <a:gd name="T70" fmla="*/ 97 w 161"/>
                    <a:gd name="T71" fmla="*/ 246 h 322"/>
                    <a:gd name="T72" fmla="*/ 112 w 161"/>
                    <a:gd name="T73" fmla="*/ 201 h 322"/>
                    <a:gd name="T74" fmla="*/ 125 w 161"/>
                    <a:gd name="T75" fmla="*/ 168 h 322"/>
                    <a:gd name="T76" fmla="*/ 135 w 161"/>
                    <a:gd name="T77" fmla="*/ 141 h 322"/>
                    <a:gd name="T78" fmla="*/ 138 w 161"/>
                    <a:gd name="T79" fmla="*/ 120 h 322"/>
                    <a:gd name="T80" fmla="*/ 144 w 161"/>
                    <a:gd name="T81" fmla="*/ 115 h 322"/>
                    <a:gd name="T82" fmla="*/ 146 w 161"/>
                    <a:gd name="T83" fmla="*/ 105 h 322"/>
                    <a:gd name="T84" fmla="*/ 143 w 161"/>
                    <a:gd name="T85" fmla="*/ 87 h 322"/>
                    <a:gd name="T86" fmla="*/ 148 w 161"/>
                    <a:gd name="T87" fmla="*/ 80 h 322"/>
                    <a:gd name="T88" fmla="*/ 153 w 161"/>
                    <a:gd name="T89" fmla="*/ 94 h 322"/>
                    <a:gd name="T90" fmla="*/ 158 w 161"/>
                    <a:gd name="T91" fmla="*/ 87 h 322"/>
                    <a:gd name="T92" fmla="*/ 161 w 161"/>
                    <a:gd name="T93" fmla="*/ 76 h 322"/>
                    <a:gd name="T94" fmla="*/ 156 w 161"/>
                    <a:gd name="T95" fmla="*/ 64 h 322"/>
                    <a:gd name="T96" fmla="*/ 154 w 161"/>
                    <a:gd name="T97" fmla="*/ 36 h 322"/>
                    <a:gd name="T98" fmla="*/ 154 w 161"/>
                    <a:gd name="T99" fmla="*/ 36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1" h="322">
                      <a:moveTo>
                        <a:pt x="154" y="36"/>
                      </a:moveTo>
                      <a:lnTo>
                        <a:pt x="150" y="21"/>
                      </a:lnTo>
                      <a:lnTo>
                        <a:pt x="145" y="10"/>
                      </a:lnTo>
                      <a:lnTo>
                        <a:pt x="139" y="0"/>
                      </a:lnTo>
                      <a:lnTo>
                        <a:pt x="131" y="10"/>
                      </a:lnTo>
                      <a:lnTo>
                        <a:pt x="129" y="25"/>
                      </a:lnTo>
                      <a:lnTo>
                        <a:pt x="117" y="42"/>
                      </a:lnTo>
                      <a:lnTo>
                        <a:pt x="109" y="38"/>
                      </a:lnTo>
                      <a:lnTo>
                        <a:pt x="111" y="49"/>
                      </a:lnTo>
                      <a:lnTo>
                        <a:pt x="104" y="61"/>
                      </a:lnTo>
                      <a:lnTo>
                        <a:pt x="86" y="76"/>
                      </a:lnTo>
                      <a:lnTo>
                        <a:pt x="73" y="89"/>
                      </a:lnTo>
                      <a:lnTo>
                        <a:pt x="65" y="89"/>
                      </a:lnTo>
                      <a:lnTo>
                        <a:pt x="56" y="93"/>
                      </a:lnTo>
                      <a:lnTo>
                        <a:pt x="45" y="98"/>
                      </a:lnTo>
                      <a:lnTo>
                        <a:pt x="34" y="99"/>
                      </a:lnTo>
                      <a:lnTo>
                        <a:pt x="30" y="115"/>
                      </a:lnTo>
                      <a:lnTo>
                        <a:pt x="23" y="128"/>
                      </a:lnTo>
                      <a:lnTo>
                        <a:pt x="23" y="149"/>
                      </a:lnTo>
                      <a:lnTo>
                        <a:pt x="26" y="164"/>
                      </a:lnTo>
                      <a:lnTo>
                        <a:pt x="30" y="176"/>
                      </a:lnTo>
                      <a:lnTo>
                        <a:pt x="26" y="191"/>
                      </a:lnTo>
                      <a:lnTo>
                        <a:pt x="16" y="209"/>
                      </a:lnTo>
                      <a:lnTo>
                        <a:pt x="15" y="217"/>
                      </a:lnTo>
                      <a:lnTo>
                        <a:pt x="6" y="221"/>
                      </a:lnTo>
                      <a:lnTo>
                        <a:pt x="0" y="238"/>
                      </a:lnTo>
                      <a:lnTo>
                        <a:pt x="1" y="255"/>
                      </a:lnTo>
                      <a:lnTo>
                        <a:pt x="8" y="274"/>
                      </a:lnTo>
                      <a:lnTo>
                        <a:pt x="7" y="295"/>
                      </a:lnTo>
                      <a:lnTo>
                        <a:pt x="12" y="307"/>
                      </a:lnTo>
                      <a:lnTo>
                        <a:pt x="27" y="317"/>
                      </a:lnTo>
                      <a:lnTo>
                        <a:pt x="39" y="322"/>
                      </a:lnTo>
                      <a:lnTo>
                        <a:pt x="57" y="313"/>
                      </a:lnTo>
                      <a:lnTo>
                        <a:pt x="74" y="307"/>
                      </a:lnTo>
                      <a:lnTo>
                        <a:pt x="86" y="279"/>
                      </a:lnTo>
                      <a:lnTo>
                        <a:pt x="97" y="246"/>
                      </a:lnTo>
                      <a:lnTo>
                        <a:pt x="112" y="201"/>
                      </a:lnTo>
                      <a:lnTo>
                        <a:pt x="125" y="168"/>
                      </a:lnTo>
                      <a:lnTo>
                        <a:pt x="135" y="141"/>
                      </a:lnTo>
                      <a:lnTo>
                        <a:pt x="138" y="120"/>
                      </a:lnTo>
                      <a:lnTo>
                        <a:pt x="144" y="115"/>
                      </a:lnTo>
                      <a:lnTo>
                        <a:pt x="146" y="105"/>
                      </a:lnTo>
                      <a:lnTo>
                        <a:pt x="143" y="87"/>
                      </a:lnTo>
                      <a:lnTo>
                        <a:pt x="148" y="80"/>
                      </a:lnTo>
                      <a:lnTo>
                        <a:pt x="153" y="94"/>
                      </a:lnTo>
                      <a:lnTo>
                        <a:pt x="158" y="87"/>
                      </a:lnTo>
                      <a:lnTo>
                        <a:pt x="161" y="76"/>
                      </a:lnTo>
                      <a:lnTo>
                        <a:pt x="156" y="64"/>
                      </a:lnTo>
                      <a:lnTo>
                        <a:pt x="154" y="36"/>
                      </a:lnTo>
                      <a:lnTo>
                        <a:pt x="154" y="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7E267-BEFE-B2B7-EAAC-0B3FF2492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9112" y="3540126"/>
                  <a:ext cx="542925" cy="561975"/>
                </a:xfrm>
                <a:custGeom>
                  <a:avLst/>
                  <a:gdLst>
                    <a:gd name="T0" fmla="*/ 319 w 342"/>
                    <a:gd name="T1" fmla="*/ 141 h 354"/>
                    <a:gd name="T2" fmla="*/ 309 w 342"/>
                    <a:gd name="T3" fmla="*/ 122 h 354"/>
                    <a:gd name="T4" fmla="*/ 291 w 342"/>
                    <a:gd name="T5" fmla="*/ 104 h 354"/>
                    <a:gd name="T6" fmla="*/ 153 w 342"/>
                    <a:gd name="T7" fmla="*/ 0 h 354"/>
                    <a:gd name="T8" fmla="*/ 130 w 342"/>
                    <a:gd name="T9" fmla="*/ 103 h 354"/>
                    <a:gd name="T10" fmla="*/ 143 w 342"/>
                    <a:gd name="T11" fmla="*/ 209 h 354"/>
                    <a:gd name="T12" fmla="*/ 55 w 342"/>
                    <a:gd name="T13" fmla="*/ 225 h 354"/>
                    <a:gd name="T14" fmla="*/ 43 w 342"/>
                    <a:gd name="T15" fmla="*/ 229 h 354"/>
                    <a:gd name="T16" fmla="*/ 17 w 342"/>
                    <a:gd name="T17" fmla="*/ 227 h 354"/>
                    <a:gd name="T18" fmla="*/ 7 w 342"/>
                    <a:gd name="T19" fmla="*/ 242 h 354"/>
                    <a:gd name="T20" fmla="*/ 0 w 342"/>
                    <a:gd name="T21" fmla="*/ 261 h 354"/>
                    <a:gd name="T22" fmla="*/ 13 w 342"/>
                    <a:gd name="T23" fmla="*/ 282 h 354"/>
                    <a:gd name="T24" fmla="*/ 13 w 342"/>
                    <a:gd name="T25" fmla="*/ 298 h 354"/>
                    <a:gd name="T26" fmla="*/ 17 w 342"/>
                    <a:gd name="T27" fmla="*/ 307 h 354"/>
                    <a:gd name="T28" fmla="*/ 27 w 342"/>
                    <a:gd name="T29" fmla="*/ 305 h 354"/>
                    <a:gd name="T30" fmla="*/ 41 w 342"/>
                    <a:gd name="T31" fmla="*/ 312 h 354"/>
                    <a:gd name="T32" fmla="*/ 54 w 342"/>
                    <a:gd name="T33" fmla="*/ 304 h 354"/>
                    <a:gd name="T34" fmla="*/ 63 w 342"/>
                    <a:gd name="T35" fmla="*/ 302 h 354"/>
                    <a:gd name="T36" fmla="*/ 70 w 342"/>
                    <a:gd name="T37" fmla="*/ 313 h 354"/>
                    <a:gd name="T38" fmla="*/ 74 w 342"/>
                    <a:gd name="T39" fmla="*/ 329 h 354"/>
                    <a:gd name="T40" fmla="*/ 78 w 342"/>
                    <a:gd name="T41" fmla="*/ 335 h 354"/>
                    <a:gd name="T42" fmla="*/ 79 w 342"/>
                    <a:gd name="T43" fmla="*/ 345 h 354"/>
                    <a:gd name="T44" fmla="*/ 88 w 342"/>
                    <a:gd name="T45" fmla="*/ 349 h 354"/>
                    <a:gd name="T46" fmla="*/ 111 w 342"/>
                    <a:gd name="T47" fmla="*/ 353 h 354"/>
                    <a:gd name="T48" fmla="*/ 118 w 342"/>
                    <a:gd name="T49" fmla="*/ 347 h 354"/>
                    <a:gd name="T50" fmla="*/ 127 w 342"/>
                    <a:gd name="T51" fmla="*/ 354 h 354"/>
                    <a:gd name="T52" fmla="*/ 140 w 342"/>
                    <a:gd name="T53" fmla="*/ 348 h 354"/>
                    <a:gd name="T54" fmla="*/ 145 w 342"/>
                    <a:gd name="T55" fmla="*/ 324 h 354"/>
                    <a:gd name="T56" fmla="*/ 161 w 342"/>
                    <a:gd name="T57" fmla="*/ 296 h 354"/>
                    <a:gd name="T58" fmla="*/ 170 w 342"/>
                    <a:gd name="T59" fmla="*/ 274 h 354"/>
                    <a:gd name="T60" fmla="*/ 189 w 342"/>
                    <a:gd name="T61" fmla="*/ 272 h 354"/>
                    <a:gd name="T62" fmla="*/ 208 w 342"/>
                    <a:gd name="T63" fmla="*/ 255 h 354"/>
                    <a:gd name="T64" fmla="*/ 231 w 342"/>
                    <a:gd name="T65" fmla="*/ 239 h 354"/>
                    <a:gd name="T66" fmla="*/ 248 w 342"/>
                    <a:gd name="T67" fmla="*/ 240 h 354"/>
                    <a:gd name="T68" fmla="*/ 275 w 342"/>
                    <a:gd name="T69" fmla="*/ 239 h 354"/>
                    <a:gd name="T70" fmla="*/ 310 w 342"/>
                    <a:gd name="T71" fmla="*/ 227 h 354"/>
                    <a:gd name="T72" fmla="*/ 331 w 342"/>
                    <a:gd name="T73" fmla="*/ 210 h 354"/>
                    <a:gd name="T74" fmla="*/ 341 w 342"/>
                    <a:gd name="T75" fmla="*/ 139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42" h="354">
                      <a:moveTo>
                        <a:pt x="341" y="139"/>
                      </a:moveTo>
                      <a:lnTo>
                        <a:pt x="319" y="141"/>
                      </a:lnTo>
                      <a:lnTo>
                        <a:pt x="318" y="127"/>
                      </a:lnTo>
                      <a:lnTo>
                        <a:pt x="309" y="122"/>
                      </a:lnTo>
                      <a:lnTo>
                        <a:pt x="295" y="115"/>
                      </a:lnTo>
                      <a:lnTo>
                        <a:pt x="291" y="104"/>
                      </a:lnTo>
                      <a:lnTo>
                        <a:pt x="222" y="53"/>
                      </a:lnTo>
                      <a:lnTo>
                        <a:pt x="153" y="0"/>
                      </a:lnTo>
                      <a:lnTo>
                        <a:pt x="122" y="1"/>
                      </a:lnTo>
                      <a:lnTo>
                        <a:pt x="130" y="103"/>
                      </a:lnTo>
                      <a:lnTo>
                        <a:pt x="140" y="206"/>
                      </a:lnTo>
                      <a:lnTo>
                        <a:pt x="143" y="209"/>
                      </a:lnTo>
                      <a:lnTo>
                        <a:pt x="139" y="225"/>
                      </a:lnTo>
                      <a:lnTo>
                        <a:pt x="55" y="225"/>
                      </a:lnTo>
                      <a:lnTo>
                        <a:pt x="52" y="231"/>
                      </a:lnTo>
                      <a:lnTo>
                        <a:pt x="43" y="229"/>
                      </a:lnTo>
                      <a:lnTo>
                        <a:pt x="32" y="235"/>
                      </a:lnTo>
                      <a:lnTo>
                        <a:pt x="17" y="227"/>
                      </a:lnTo>
                      <a:lnTo>
                        <a:pt x="11" y="228"/>
                      </a:lnTo>
                      <a:lnTo>
                        <a:pt x="7" y="242"/>
                      </a:lnTo>
                      <a:lnTo>
                        <a:pt x="0" y="247"/>
                      </a:lnTo>
                      <a:lnTo>
                        <a:pt x="0" y="261"/>
                      </a:lnTo>
                      <a:lnTo>
                        <a:pt x="5" y="275"/>
                      </a:lnTo>
                      <a:lnTo>
                        <a:pt x="13" y="282"/>
                      </a:lnTo>
                      <a:lnTo>
                        <a:pt x="14" y="291"/>
                      </a:lnTo>
                      <a:lnTo>
                        <a:pt x="13" y="298"/>
                      </a:lnTo>
                      <a:lnTo>
                        <a:pt x="14" y="307"/>
                      </a:lnTo>
                      <a:lnTo>
                        <a:pt x="17" y="307"/>
                      </a:lnTo>
                      <a:lnTo>
                        <a:pt x="23" y="304"/>
                      </a:lnTo>
                      <a:lnTo>
                        <a:pt x="27" y="305"/>
                      </a:lnTo>
                      <a:lnTo>
                        <a:pt x="32" y="310"/>
                      </a:lnTo>
                      <a:lnTo>
                        <a:pt x="41" y="312"/>
                      </a:lnTo>
                      <a:lnTo>
                        <a:pt x="47" y="308"/>
                      </a:lnTo>
                      <a:lnTo>
                        <a:pt x="54" y="304"/>
                      </a:lnTo>
                      <a:lnTo>
                        <a:pt x="58" y="301"/>
                      </a:lnTo>
                      <a:lnTo>
                        <a:pt x="63" y="302"/>
                      </a:lnTo>
                      <a:lnTo>
                        <a:pt x="68" y="307"/>
                      </a:lnTo>
                      <a:lnTo>
                        <a:pt x="70" y="313"/>
                      </a:lnTo>
                      <a:lnTo>
                        <a:pt x="79" y="324"/>
                      </a:lnTo>
                      <a:lnTo>
                        <a:pt x="74" y="329"/>
                      </a:lnTo>
                      <a:lnTo>
                        <a:pt x="73" y="338"/>
                      </a:lnTo>
                      <a:lnTo>
                        <a:pt x="78" y="335"/>
                      </a:lnTo>
                      <a:lnTo>
                        <a:pt x="81" y="338"/>
                      </a:lnTo>
                      <a:lnTo>
                        <a:pt x="79" y="345"/>
                      </a:lnTo>
                      <a:lnTo>
                        <a:pt x="85" y="352"/>
                      </a:lnTo>
                      <a:lnTo>
                        <a:pt x="88" y="349"/>
                      </a:lnTo>
                      <a:lnTo>
                        <a:pt x="94" y="352"/>
                      </a:lnTo>
                      <a:lnTo>
                        <a:pt x="111" y="353"/>
                      </a:lnTo>
                      <a:lnTo>
                        <a:pt x="114" y="346"/>
                      </a:lnTo>
                      <a:lnTo>
                        <a:pt x="118" y="347"/>
                      </a:lnTo>
                      <a:lnTo>
                        <a:pt x="124" y="344"/>
                      </a:lnTo>
                      <a:lnTo>
                        <a:pt x="127" y="354"/>
                      </a:lnTo>
                      <a:lnTo>
                        <a:pt x="132" y="351"/>
                      </a:lnTo>
                      <a:lnTo>
                        <a:pt x="140" y="348"/>
                      </a:lnTo>
                      <a:lnTo>
                        <a:pt x="139" y="334"/>
                      </a:lnTo>
                      <a:lnTo>
                        <a:pt x="145" y="324"/>
                      </a:lnTo>
                      <a:lnTo>
                        <a:pt x="144" y="315"/>
                      </a:lnTo>
                      <a:lnTo>
                        <a:pt x="161" y="296"/>
                      </a:lnTo>
                      <a:lnTo>
                        <a:pt x="164" y="280"/>
                      </a:lnTo>
                      <a:lnTo>
                        <a:pt x="170" y="274"/>
                      </a:lnTo>
                      <a:lnTo>
                        <a:pt x="180" y="277"/>
                      </a:lnTo>
                      <a:lnTo>
                        <a:pt x="189" y="272"/>
                      </a:lnTo>
                      <a:lnTo>
                        <a:pt x="192" y="267"/>
                      </a:lnTo>
                      <a:lnTo>
                        <a:pt x="208" y="255"/>
                      </a:lnTo>
                      <a:lnTo>
                        <a:pt x="211" y="248"/>
                      </a:lnTo>
                      <a:lnTo>
                        <a:pt x="231" y="239"/>
                      </a:lnTo>
                      <a:lnTo>
                        <a:pt x="242" y="235"/>
                      </a:lnTo>
                      <a:lnTo>
                        <a:pt x="248" y="240"/>
                      </a:lnTo>
                      <a:lnTo>
                        <a:pt x="261" y="240"/>
                      </a:lnTo>
                      <a:lnTo>
                        <a:pt x="275" y="239"/>
                      </a:lnTo>
                      <a:lnTo>
                        <a:pt x="282" y="230"/>
                      </a:lnTo>
                      <a:lnTo>
                        <a:pt x="310" y="227"/>
                      </a:lnTo>
                      <a:lnTo>
                        <a:pt x="329" y="224"/>
                      </a:lnTo>
                      <a:lnTo>
                        <a:pt x="331" y="210"/>
                      </a:lnTo>
                      <a:lnTo>
                        <a:pt x="342" y="194"/>
                      </a:lnTo>
                      <a:lnTo>
                        <a:pt x="341" y="139"/>
                      </a:lnTo>
                      <a:lnTo>
                        <a:pt x="341" y="1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EFC5C4-8A51-F703-96BA-3222BB6D49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7700" y="4872038"/>
                  <a:ext cx="349250" cy="619125"/>
                </a:xfrm>
                <a:custGeom>
                  <a:avLst/>
                  <a:gdLst>
                    <a:gd name="T0" fmla="*/ 215 w 220"/>
                    <a:gd name="T1" fmla="*/ 0 h 390"/>
                    <a:gd name="T2" fmla="*/ 215 w 220"/>
                    <a:gd name="T3" fmla="*/ 0 h 390"/>
                    <a:gd name="T4" fmla="*/ 174 w 220"/>
                    <a:gd name="T5" fmla="*/ 23 h 390"/>
                    <a:gd name="T6" fmla="*/ 154 w 220"/>
                    <a:gd name="T7" fmla="*/ 30 h 390"/>
                    <a:gd name="T8" fmla="*/ 134 w 220"/>
                    <a:gd name="T9" fmla="*/ 34 h 390"/>
                    <a:gd name="T10" fmla="*/ 102 w 220"/>
                    <a:gd name="T11" fmla="*/ 28 h 390"/>
                    <a:gd name="T12" fmla="*/ 98 w 220"/>
                    <a:gd name="T13" fmla="*/ 77 h 390"/>
                    <a:gd name="T14" fmla="*/ 106 w 220"/>
                    <a:gd name="T15" fmla="*/ 85 h 390"/>
                    <a:gd name="T16" fmla="*/ 115 w 220"/>
                    <a:gd name="T17" fmla="*/ 133 h 390"/>
                    <a:gd name="T18" fmla="*/ 98 w 220"/>
                    <a:gd name="T19" fmla="*/ 154 h 390"/>
                    <a:gd name="T20" fmla="*/ 85 w 220"/>
                    <a:gd name="T21" fmla="*/ 122 h 390"/>
                    <a:gd name="T22" fmla="*/ 89 w 220"/>
                    <a:gd name="T23" fmla="*/ 102 h 390"/>
                    <a:gd name="T24" fmla="*/ 75 w 220"/>
                    <a:gd name="T25" fmla="*/ 98 h 390"/>
                    <a:gd name="T26" fmla="*/ 0 w 220"/>
                    <a:gd name="T27" fmla="*/ 106 h 390"/>
                    <a:gd name="T28" fmla="*/ 2 w 220"/>
                    <a:gd name="T29" fmla="*/ 133 h 390"/>
                    <a:gd name="T30" fmla="*/ 29 w 220"/>
                    <a:gd name="T31" fmla="*/ 137 h 390"/>
                    <a:gd name="T32" fmla="*/ 43 w 220"/>
                    <a:gd name="T33" fmla="*/ 145 h 390"/>
                    <a:gd name="T34" fmla="*/ 52 w 220"/>
                    <a:gd name="T35" fmla="*/ 182 h 390"/>
                    <a:gd name="T36" fmla="*/ 46 w 220"/>
                    <a:gd name="T37" fmla="*/ 217 h 390"/>
                    <a:gd name="T38" fmla="*/ 46 w 220"/>
                    <a:gd name="T39" fmla="*/ 237 h 390"/>
                    <a:gd name="T40" fmla="*/ 36 w 220"/>
                    <a:gd name="T41" fmla="*/ 257 h 390"/>
                    <a:gd name="T42" fmla="*/ 21 w 220"/>
                    <a:gd name="T43" fmla="*/ 317 h 390"/>
                    <a:gd name="T44" fmla="*/ 19 w 220"/>
                    <a:gd name="T45" fmla="*/ 360 h 390"/>
                    <a:gd name="T46" fmla="*/ 23 w 220"/>
                    <a:gd name="T47" fmla="*/ 380 h 390"/>
                    <a:gd name="T48" fmla="*/ 40 w 220"/>
                    <a:gd name="T49" fmla="*/ 390 h 390"/>
                    <a:gd name="T50" fmla="*/ 37 w 220"/>
                    <a:gd name="T51" fmla="*/ 376 h 390"/>
                    <a:gd name="T52" fmla="*/ 46 w 220"/>
                    <a:gd name="T53" fmla="*/ 358 h 390"/>
                    <a:gd name="T54" fmla="*/ 89 w 220"/>
                    <a:gd name="T55" fmla="*/ 337 h 390"/>
                    <a:gd name="T56" fmla="*/ 102 w 220"/>
                    <a:gd name="T57" fmla="*/ 318 h 390"/>
                    <a:gd name="T58" fmla="*/ 101 w 220"/>
                    <a:gd name="T59" fmla="*/ 303 h 390"/>
                    <a:gd name="T60" fmla="*/ 99 w 220"/>
                    <a:gd name="T61" fmla="*/ 281 h 390"/>
                    <a:gd name="T62" fmla="*/ 96 w 220"/>
                    <a:gd name="T63" fmla="*/ 260 h 390"/>
                    <a:gd name="T64" fmla="*/ 89 w 220"/>
                    <a:gd name="T65" fmla="*/ 225 h 390"/>
                    <a:gd name="T66" fmla="*/ 114 w 220"/>
                    <a:gd name="T67" fmla="*/ 203 h 390"/>
                    <a:gd name="T68" fmla="*/ 146 w 220"/>
                    <a:gd name="T69" fmla="*/ 173 h 390"/>
                    <a:gd name="T70" fmla="*/ 190 w 220"/>
                    <a:gd name="T71" fmla="*/ 152 h 390"/>
                    <a:gd name="T72" fmla="*/ 213 w 220"/>
                    <a:gd name="T73" fmla="*/ 121 h 390"/>
                    <a:gd name="T74" fmla="*/ 216 w 220"/>
                    <a:gd name="T75" fmla="*/ 92 h 390"/>
                    <a:gd name="T76" fmla="*/ 216 w 220"/>
                    <a:gd name="T77" fmla="*/ 34 h 390"/>
                    <a:gd name="T78" fmla="*/ 217 w 220"/>
                    <a:gd name="T79" fmla="*/ 11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0" h="390">
                      <a:moveTo>
                        <a:pt x="217" y="11"/>
                      </a:move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197" y="14"/>
                      </a:lnTo>
                      <a:lnTo>
                        <a:pt x="174" y="23"/>
                      </a:lnTo>
                      <a:lnTo>
                        <a:pt x="161" y="23"/>
                      </a:lnTo>
                      <a:lnTo>
                        <a:pt x="154" y="30"/>
                      </a:lnTo>
                      <a:lnTo>
                        <a:pt x="139" y="31"/>
                      </a:lnTo>
                      <a:lnTo>
                        <a:pt x="134" y="34"/>
                      </a:lnTo>
                      <a:lnTo>
                        <a:pt x="109" y="27"/>
                      </a:lnTo>
                      <a:lnTo>
                        <a:pt x="102" y="28"/>
                      </a:lnTo>
                      <a:lnTo>
                        <a:pt x="95" y="50"/>
                      </a:lnTo>
                      <a:lnTo>
                        <a:pt x="98" y="77"/>
                      </a:lnTo>
                      <a:lnTo>
                        <a:pt x="99" y="77"/>
                      </a:lnTo>
                      <a:lnTo>
                        <a:pt x="106" y="85"/>
                      </a:lnTo>
                      <a:lnTo>
                        <a:pt x="115" y="102"/>
                      </a:lnTo>
                      <a:lnTo>
                        <a:pt x="115" y="133"/>
                      </a:lnTo>
                      <a:lnTo>
                        <a:pt x="105" y="137"/>
                      </a:lnTo>
                      <a:lnTo>
                        <a:pt x="98" y="154"/>
                      </a:lnTo>
                      <a:lnTo>
                        <a:pt x="86" y="139"/>
                      </a:lnTo>
                      <a:lnTo>
                        <a:pt x="85" y="122"/>
                      </a:lnTo>
                      <a:lnTo>
                        <a:pt x="89" y="112"/>
                      </a:lnTo>
                      <a:lnTo>
                        <a:pt x="89" y="102"/>
                      </a:lnTo>
                      <a:lnTo>
                        <a:pt x="81" y="96"/>
                      </a:lnTo>
                      <a:lnTo>
                        <a:pt x="75" y="98"/>
                      </a:lnTo>
                      <a:lnTo>
                        <a:pt x="63" y="87"/>
                      </a:lnTo>
                      <a:lnTo>
                        <a:pt x="0" y="106"/>
                      </a:lnTo>
                      <a:lnTo>
                        <a:pt x="1" y="123"/>
                      </a:lnTo>
                      <a:lnTo>
                        <a:pt x="2" y="133"/>
                      </a:lnTo>
                      <a:lnTo>
                        <a:pt x="19" y="132"/>
                      </a:lnTo>
                      <a:lnTo>
                        <a:pt x="29" y="137"/>
                      </a:lnTo>
                      <a:lnTo>
                        <a:pt x="33" y="143"/>
                      </a:lnTo>
                      <a:lnTo>
                        <a:pt x="43" y="145"/>
                      </a:lnTo>
                      <a:lnTo>
                        <a:pt x="53" y="152"/>
                      </a:lnTo>
                      <a:lnTo>
                        <a:pt x="52" y="182"/>
                      </a:lnTo>
                      <a:lnTo>
                        <a:pt x="47" y="199"/>
                      </a:lnTo>
                      <a:lnTo>
                        <a:pt x="46" y="217"/>
                      </a:lnTo>
                      <a:lnTo>
                        <a:pt x="48" y="223"/>
                      </a:lnTo>
                      <a:lnTo>
                        <a:pt x="46" y="237"/>
                      </a:lnTo>
                      <a:lnTo>
                        <a:pt x="42" y="240"/>
                      </a:lnTo>
                      <a:lnTo>
                        <a:pt x="36" y="257"/>
                      </a:lnTo>
                      <a:lnTo>
                        <a:pt x="13" y="284"/>
                      </a:lnTo>
                      <a:lnTo>
                        <a:pt x="21" y="317"/>
                      </a:lnTo>
                      <a:lnTo>
                        <a:pt x="25" y="334"/>
                      </a:lnTo>
                      <a:lnTo>
                        <a:pt x="19" y="360"/>
                      </a:lnTo>
                      <a:lnTo>
                        <a:pt x="21" y="369"/>
                      </a:lnTo>
                      <a:lnTo>
                        <a:pt x="23" y="380"/>
                      </a:lnTo>
                      <a:lnTo>
                        <a:pt x="25" y="390"/>
                      </a:lnTo>
                      <a:lnTo>
                        <a:pt x="40" y="390"/>
                      </a:lnTo>
                      <a:lnTo>
                        <a:pt x="43" y="378"/>
                      </a:lnTo>
                      <a:lnTo>
                        <a:pt x="37" y="376"/>
                      </a:lnTo>
                      <a:lnTo>
                        <a:pt x="36" y="367"/>
                      </a:lnTo>
                      <a:lnTo>
                        <a:pt x="46" y="358"/>
                      </a:lnTo>
                      <a:lnTo>
                        <a:pt x="72" y="344"/>
                      </a:lnTo>
                      <a:lnTo>
                        <a:pt x="89" y="337"/>
                      </a:lnTo>
                      <a:lnTo>
                        <a:pt x="98" y="328"/>
                      </a:lnTo>
                      <a:lnTo>
                        <a:pt x="102" y="318"/>
                      </a:lnTo>
                      <a:lnTo>
                        <a:pt x="97" y="315"/>
                      </a:lnTo>
                      <a:lnTo>
                        <a:pt x="101" y="303"/>
                      </a:lnTo>
                      <a:lnTo>
                        <a:pt x="103" y="280"/>
                      </a:lnTo>
                      <a:lnTo>
                        <a:pt x="99" y="281"/>
                      </a:lnTo>
                      <a:lnTo>
                        <a:pt x="99" y="273"/>
                      </a:lnTo>
                      <a:lnTo>
                        <a:pt x="96" y="260"/>
                      </a:lnTo>
                      <a:lnTo>
                        <a:pt x="87" y="242"/>
                      </a:lnTo>
                      <a:lnTo>
                        <a:pt x="89" y="225"/>
                      </a:lnTo>
                      <a:lnTo>
                        <a:pt x="98" y="219"/>
                      </a:lnTo>
                      <a:lnTo>
                        <a:pt x="114" y="203"/>
                      </a:lnTo>
                      <a:lnTo>
                        <a:pt x="122" y="199"/>
                      </a:lnTo>
                      <a:lnTo>
                        <a:pt x="146" y="173"/>
                      </a:lnTo>
                      <a:lnTo>
                        <a:pt x="171" y="161"/>
                      </a:lnTo>
                      <a:lnTo>
                        <a:pt x="190" y="152"/>
                      </a:lnTo>
                      <a:lnTo>
                        <a:pt x="204" y="137"/>
                      </a:lnTo>
                      <a:lnTo>
                        <a:pt x="213" y="121"/>
                      </a:lnTo>
                      <a:lnTo>
                        <a:pt x="220" y="104"/>
                      </a:lnTo>
                      <a:lnTo>
                        <a:pt x="216" y="92"/>
                      </a:lnTo>
                      <a:lnTo>
                        <a:pt x="217" y="55"/>
                      </a:lnTo>
                      <a:lnTo>
                        <a:pt x="216" y="34"/>
                      </a:lnTo>
                      <a:lnTo>
                        <a:pt x="217" y="11"/>
                      </a:lnTo>
                      <a:lnTo>
                        <a:pt x="217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A02588A-FA96-297F-009E-9359A49C9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9638"/>
                  <a:ext cx="398462" cy="482600"/>
                </a:xfrm>
                <a:custGeom>
                  <a:avLst/>
                  <a:gdLst>
                    <a:gd name="T0" fmla="*/ 251 w 251"/>
                    <a:gd name="T1" fmla="*/ 57 h 304"/>
                    <a:gd name="T2" fmla="*/ 175 w 251"/>
                    <a:gd name="T3" fmla="*/ 0 h 304"/>
                    <a:gd name="T4" fmla="*/ 174 w 251"/>
                    <a:gd name="T5" fmla="*/ 36 h 304"/>
                    <a:gd name="T6" fmla="*/ 108 w 251"/>
                    <a:gd name="T7" fmla="*/ 35 h 304"/>
                    <a:gd name="T8" fmla="*/ 107 w 251"/>
                    <a:gd name="T9" fmla="*/ 96 h 304"/>
                    <a:gd name="T10" fmla="*/ 87 w 251"/>
                    <a:gd name="T11" fmla="*/ 98 h 304"/>
                    <a:gd name="T12" fmla="*/ 82 w 251"/>
                    <a:gd name="T13" fmla="*/ 110 h 304"/>
                    <a:gd name="T14" fmla="*/ 85 w 251"/>
                    <a:gd name="T15" fmla="*/ 144 h 304"/>
                    <a:gd name="T16" fmla="*/ 5 w 251"/>
                    <a:gd name="T17" fmla="*/ 144 h 304"/>
                    <a:gd name="T18" fmla="*/ 0 w 251"/>
                    <a:gd name="T19" fmla="*/ 152 h 304"/>
                    <a:gd name="T20" fmla="*/ 11 w 251"/>
                    <a:gd name="T21" fmla="*/ 162 h 304"/>
                    <a:gd name="T22" fmla="*/ 16 w 251"/>
                    <a:gd name="T23" fmla="*/ 173 h 304"/>
                    <a:gd name="T24" fmla="*/ 13 w 251"/>
                    <a:gd name="T25" fmla="*/ 185 h 304"/>
                    <a:gd name="T26" fmla="*/ 15 w 251"/>
                    <a:gd name="T27" fmla="*/ 198 h 304"/>
                    <a:gd name="T28" fmla="*/ 17 w 251"/>
                    <a:gd name="T29" fmla="*/ 221 h 304"/>
                    <a:gd name="T30" fmla="*/ 14 w 251"/>
                    <a:gd name="T31" fmla="*/ 243 h 304"/>
                    <a:gd name="T32" fmla="*/ 8 w 251"/>
                    <a:gd name="T33" fmla="*/ 254 h 304"/>
                    <a:gd name="T34" fmla="*/ 10 w 251"/>
                    <a:gd name="T35" fmla="*/ 268 h 304"/>
                    <a:gd name="T36" fmla="*/ 17 w 251"/>
                    <a:gd name="T37" fmla="*/ 260 h 304"/>
                    <a:gd name="T38" fmla="*/ 27 w 251"/>
                    <a:gd name="T39" fmla="*/ 262 h 304"/>
                    <a:gd name="T40" fmla="*/ 38 w 251"/>
                    <a:gd name="T41" fmla="*/ 256 h 304"/>
                    <a:gd name="T42" fmla="*/ 49 w 251"/>
                    <a:gd name="T43" fmla="*/ 256 h 304"/>
                    <a:gd name="T44" fmla="*/ 59 w 251"/>
                    <a:gd name="T45" fmla="*/ 264 h 304"/>
                    <a:gd name="T46" fmla="*/ 72 w 251"/>
                    <a:gd name="T47" fmla="*/ 269 h 304"/>
                    <a:gd name="T48" fmla="*/ 84 w 251"/>
                    <a:gd name="T49" fmla="*/ 287 h 304"/>
                    <a:gd name="T50" fmla="*/ 98 w 251"/>
                    <a:gd name="T51" fmla="*/ 304 h 304"/>
                    <a:gd name="T52" fmla="*/ 105 w 251"/>
                    <a:gd name="T53" fmla="*/ 299 h 304"/>
                    <a:gd name="T54" fmla="*/ 109 w 251"/>
                    <a:gd name="T55" fmla="*/ 285 h 304"/>
                    <a:gd name="T56" fmla="*/ 115 w 251"/>
                    <a:gd name="T57" fmla="*/ 284 h 304"/>
                    <a:gd name="T58" fmla="*/ 130 w 251"/>
                    <a:gd name="T59" fmla="*/ 292 h 304"/>
                    <a:gd name="T60" fmla="*/ 141 w 251"/>
                    <a:gd name="T61" fmla="*/ 286 h 304"/>
                    <a:gd name="T62" fmla="*/ 150 w 251"/>
                    <a:gd name="T63" fmla="*/ 288 h 304"/>
                    <a:gd name="T64" fmla="*/ 153 w 251"/>
                    <a:gd name="T65" fmla="*/ 282 h 304"/>
                    <a:gd name="T66" fmla="*/ 237 w 251"/>
                    <a:gd name="T67" fmla="*/ 282 h 304"/>
                    <a:gd name="T68" fmla="*/ 241 w 251"/>
                    <a:gd name="T69" fmla="*/ 266 h 304"/>
                    <a:gd name="T70" fmla="*/ 238 w 251"/>
                    <a:gd name="T71" fmla="*/ 263 h 304"/>
                    <a:gd name="T72" fmla="*/ 228 w 251"/>
                    <a:gd name="T73" fmla="*/ 160 h 304"/>
                    <a:gd name="T74" fmla="*/ 220 w 251"/>
                    <a:gd name="T75" fmla="*/ 58 h 304"/>
                    <a:gd name="T76" fmla="*/ 251 w 251"/>
                    <a:gd name="T77" fmla="*/ 57 h 304"/>
                    <a:gd name="T78" fmla="*/ 251 w 251"/>
                    <a:gd name="T79" fmla="*/ 57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51" h="304">
                      <a:moveTo>
                        <a:pt x="251" y="57"/>
                      </a:moveTo>
                      <a:lnTo>
                        <a:pt x="175" y="0"/>
                      </a:lnTo>
                      <a:lnTo>
                        <a:pt x="174" y="36"/>
                      </a:lnTo>
                      <a:lnTo>
                        <a:pt x="108" y="35"/>
                      </a:lnTo>
                      <a:lnTo>
                        <a:pt x="107" y="96"/>
                      </a:lnTo>
                      <a:lnTo>
                        <a:pt x="87" y="98"/>
                      </a:lnTo>
                      <a:lnTo>
                        <a:pt x="82" y="110"/>
                      </a:lnTo>
                      <a:lnTo>
                        <a:pt x="85" y="144"/>
                      </a:lnTo>
                      <a:lnTo>
                        <a:pt x="5" y="144"/>
                      </a:lnTo>
                      <a:lnTo>
                        <a:pt x="0" y="152"/>
                      </a:lnTo>
                      <a:lnTo>
                        <a:pt x="11" y="162"/>
                      </a:lnTo>
                      <a:lnTo>
                        <a:pt x="16" y="173"/>
                      </a:lnTo>
                      <a:lnTo>
                        <a:pt x="13" y="185"/>
                      </a:lnTo>
                      <a:lnTo>
                        <a:pt x="15" y="198"/>
                      </a:lnTo>
                      <a:lnTo>
                        <a:pt x="17" y="221"/>
                      </a:lnTo>
                      <a:lnTo>
                        <a:pt x="14" y="243"/>
                      </a:lnTo>
                      <a:lnTo>
                        <a:pt x="8" y="254"/>
                      </a:lnTo>
                      <a:lnTo>
                        <a:pt x="10" y="268"/>
                      </a:lnTo>
                      <a:lnTo>
                        <a:pt x="17" y="260"/>
                      </a:lnTo>
                      <a:lnTo>
                        <a:pt x="27" y="262"/>
                      </a:lnTo>
                      <a:lnTo>
                        <a:pt x="38" y="256"/>
                      </a:lnTo>
                      <a:lnTo>
                        <a:pt x="49" y="256"/>
                      </a:lnTo>
                      <a:lnTo>
                        <a:pt x="59" y="264"/>
                      </a:lnTo>
                      <a:lnTo>
                        <a:pt x="72" y="269"/>
                      </a:lnTo>
                      <a:lnTo>
                        <a:pt x="84" y="287"/>
                      </a:lnTo>
                      <a:lnTo>
                        <a:pt x="98" y="304"/>
                      </a:lnTo>
                      <a:lnTo>
                        <a:pt x="105" y="299"/>
                      </a:lnTo>
                      <a:lnTo>
                        <a:pt x="109" y="285"/>
                      </a:lnTo>
                      <a:lnTo>
                        <a:pt x="115" y="284"/>
                      </a:lnTo>
                      <a:lnTo>
                        <a:pt x="130" y="292"/>
                      </a:lnTo>
                      <a:lnTo>
                        <a:pt x="141" y="286"/>
                      </a:lnTo>
                      <a:lnTo>
                        <a:pt x="150" y="288"/>
                      </a:lnTo>
                      <a:lnTo>
                        <a:pt x="153" y="282"/>
                      </a:lnTo>
                      <a:lnTo>
                        <a:pt x="237" y="282"/>
                      </a:lnTo>
                      <a:lnTo>
                        <a:pt x="241" y="266"/>
                      </a:lnTo>
                      <a:lnTo>
                        <a:pt x="238" y="263"/>
                      </a:lnTo>
                      <a:lnTo>
                        <a:pt x="228" y="160"/>
                      </a:lnTo>
                      <a:lnTo>
                        <a:pt x="220" y="58"/>
                      </a:lnTo>
                      <a:lnTo>
                        <a:pt x="251" y="57"/>
                      </a:lnTo>
                      <a:lnTo>
                        <a:pt x="251" y="5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F45A43-D275-DD8A-3316-25FF1372B1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1837" y="4832351"/>
                  <a:ext cx="98425" cy="284163"/>
                </a:xfrm>
                <a:custGeom>
                  <a:avLst/>
                  <a:gdLst>
                    <a:gd name="T0" fmla="*/ 38 w 62"/>
                    <a:gd name="T1" fmla="*/ 114 h 179"/>
                    <a:gd name="T2" fmla="*/ 38 w 62"/>
                    <a:gd name="T3" fmla="*/ 105 h 179"/>
                    <a:gd name="T4" fmla="*/ 34 w 62"/>
                    <a:gd name="T5" fmla="*/ 98 h 179"/>
                    <a:gd name="T6" fmla="*/ 35 w 62"/>
                    <a:gd name="T7" fmla="*/ 87 h 179"/>
                    <a:gd name="T8" fmla="*/ 29 w 62"/>
                    <a:gd name="T9" fmla="*/ 70 h 179"/>
                    <a:gd name="T10" fmla="*/ 36 w 62"/>
                    <a:gd name="T11" fmla="*/ 57 h 179"/>
                    <a:gd name="T12" fmla="*/ 35 w 62"/>
                    <a:gd name="T13" fmla="*/ 28 h 179"/>
                    <a:gd name="T14" fmla="*/ 28 w 62"/>
                    <a:gd name="T15" fmla="*/ 13 h 179"/>
                    <a:gd name="T16" fmla="*/ 28 w 62"/>
                    <a:gd name="T17" fmla="*/ 10 h 179"/>
                    <a:gd name="T18" fmla="*/ 28 w 62"/>
                    <a:gd name="T19" fmla="*/ 10 h 179"/>
                    <a:gd name="T20" fmla="*/ 24 w 62"/>
                    <a:gd name="T21" fmla="*/ 3 h 179"/>
                    <a:gd name="T22" fmla="*/ 4 w 62"/>
                    <a:gd name="T23" fmla="*/ 0 h 179"/>
                    <a:gd name="T24" fmla="*/ 14 w 62"/>
                    <a:gd name="T25" fmla="*/ 10 h 179"/>
                    <a:gd name="T26" fmla="*/ 19 w 62"/>
                    <a:gd name="T27" fmla="*/ 30 h 179"/>
                    <a:gd name="T28" fmla="*/ 15 w 62"/>
                    <a:gd name="T29" fmla="*/ 37 h 179"/>
                    <a:gd name="T30" fmla="*/ 10 w 62"/>
                    <a:gd name="T31" fmla="*/ 56 h 179"/>
                    <a:gd name="T32" fmla="*/ 13 w 62"/>
                    <a:gd name="T33" fmla="*/ 75 h 179"/>
                    <a:gd name="T34" fmla="*/ 7 w 62"/>
                    <a:gd name="T35" fmla="*/ 84 h 179"/>
                    <a:gd name="T36" fmla="*/ 0 w 62"/>
                    <a:gd name="T37" fmla="*/ 106 h 179"/>
                    <a:gd name="T38" fmla="*/ 10 w 62"/>
                    <a:gd name="T39" fmla="*/ 112 h 179"/>
                    <a:gd name="T40" fmla="*/ 22 w 62"/>
                    <a:gd name="T41" fmla="*/ 123 h 179"/>
                    <a:gd name="T42" fmla="*/ 28 w 62"/>
                    <a:gd name="T43" fmla="*/ 121 h 179"/>
                    <a:gd name="T44" fmla="*/ 36 w 62"/>
                    <a:gd name="T45" fmla="*/ 127 h 179"/>
                    <a:gd name="T46" fmla="*/ 36 w 62"/>
                    <a:gd name="T47" fmla="*/ 137 h 179"/>
                    <a:gd name="T48" fmla="*/ 32 w 62"/>
                    <a:gd name="T49" fmla="*/ 147 h 179"/>
                    <a:gd name="T50" fmla="*/ 33 w 62"/>
                    <a:gd name="T51" fmla="*/ 164 h 179"/>
                    <a:gd name="T52" fmla="*/ 45 w 62"/>
                    <a:gd name="T53" fmla="*/ 179 h 179"/>
                    <a:gd name="T54" fmla="*/ 52 w 62"/>
                    <a:gd name="T55" fmla="*/ 162 h 179"/>
                    <a:gd name="T56" fmla="*/ 62 w 62"/>
                    <a:gd name="T57" fmla="*/ 158 h 179"/>
                    <a:gd name="T58" fmla="*/ 62 w 62"/>
                    <a:gd name="T59" fmla="*/ 127 h 179"/>
                    <a:gd name="T60" fmla="*/ 53 w 62"/>
                    <a:gd name="T61" fmla="*/ 110 h 179"/>
                    <a:gd name="T62" fmla="*/ 46 w 62"/>
                    <a:gd name="T63" fmla="*/ 102 h 179"/>
                    <a:gd name="T64" fmla="*/ 45 w 62"/>
                    <a:gd name="T65" fmla="*/ 102 h 179"/>
                    <a:gd name="T66" fmla="*/ 45 w 62"/>
                    <a:gd name="T67" fmla="*/ 105 h 179"/>
                    <a:gd name="T68" fmla="*/ 49 w 62"/>
                    <a:gd name="T69" fmla="*/ 106 h 179"/>
                    <a:gd name="T70" fmla="*/ 52 w 62"/>
                    <a:gd name="T71" fmla="*/ 119 h 179"/>
                    <a:gd name="T72" fmla="*/ 52 w 62"/>
                    <a:gd name="T73" fmla="*/ 122 h 179"/>
                    <a:gd name="T74" fmla="*/ 45 w 62"/>
                    <a:gd name="T75" fmla="*/ 113 h 179"/>
                    <a:gd name="T76" fmla="*/ 41 w 62"/>
                    <a:gd name="T77" fmla="*/ 119 h 179"/>
                    <a:gd name="T78" fmla="*/ 38 w 62"/>
                    <a:gd name="T79" fmla="*/ 114 h 179"/>
                    <a:gd name="T80" fmla="*/ 38 w 62"/>
                    <a:gd name="T81" fmla="*/ 114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2" h="179">
                      <a:moveTo>
                        <a:pt x="38" y="114"/>
                      </a:moveTo>
                      <a:lnTo>
                        <a:pt x="38" y="105"/>
                      </a:lnTo>
                      <a:lnTo>
                        <a:pt x="34" y="98"/>
                      </a:lnTo>
                      <a:lnTo>
                        <a:pt x="35" y="87"/>
                      </a:lnTo>
                      <a:lnTo>
                        <a:pt x="29" y="70"/>
                      </a:lnTo>
                      <a:lnTo>
                        <a:pt x="36" y="57"/>
                      </a:lnTo>
                      <a:lnTo>
                        <a:pt x="35" y="28"/>
                      </a:lnTo>
                      <a:lnTo>
                        <a:pt x="28" y="13"/>
                      </a:lnTo>
                      <a:lnTo>
                        <a:pt x="28" y="10"/>
                      </a:lnTo>
                      <a:lnTo>
                        <a:pt x="28" y="10"/>
                      </a:lnTo>
                      <a:lnTo>
                        <a:pt x="24" y="3"/>
                      </a:lnTo>
                      <a:lnTo>
                        <a:pt x="4" y="0"/>
                      </a:lnTo>
                      <a:lnTo>
                        <a:pt x="14" y="10"/>
                      </a:lnTo>
                      <a:lnTo>
                        <a:pt x="19" y="30"/>
                      </a:lnTo>
                      <a:lnTo>
                        <a:pt x="15" y="37"/>
                      </a:lnTo>
                      <a:lnTo>
                        <a:pt x="10" y="56"/>
                      </a:lnTo>
                      <a:lnTo>
                        <a:pt x="13" y="75"/>
                      </a:lnTo>
                      <a:lnTo>
                        <a:pt x="7" y="84"/>
                      </a:lnTo>
                      <a:lnTo>
                        <a:pt x="0" y="106"/>
                      </a:lnTo>
                      <a:lnTo>
                        <a:pt x="10" y="112"/>
                      </a:lnTo>
                      <a:lnTo>
                        <a:pt x="22" y="123"/>
                      </a:lnTo>
                      <a:lnTo>
                        <a:pt x="28" y="121"/>
                      </a:lnTo>
                      <a:lnTo>
                        <a:pt x="36" y="127"/>
                      </a:lnTo>
                      <a:lnTo>
                        <a:pt x="36" y="137"/>
                      </a:lnTo>
                      <a:lnTo>
                        <a:pt x="32" y="147"/>
                      </a:lnTo>
                      <a:lnTo>
                        <a:pt x="33" y="164"/>
                      </a:lnTo>
                      <a:lnTo>
                        <a:pt x="45" y="179"/>
                      </a:lnTo>
                      <a:lnTo>
                        <a:pt x="52" y="162"/>
                      </a:lnTo>
                      <a:lnTo>
                        <a:pt x="62" y="158"/>
                      </a:lnTo>
                      <a:lnTo>
                        <a:pt x="62" y="127"/>
                      </a:lnTo>
                      <a:lnTo>
                        <a:pt x="53" y="110"/>
                      </a:lnTo>
                      <a:lnTo>
                        <a:pt x="46" y="102"/>
                      </a:lnTo>
                      <a:lnTo>
                        <a:pt x="45" y="102"/>
                      </a:lnTo>
                      <a:lnTo>
                        <a:pt x="45" y="105"/>
                      </a:lnTo>
                      <a:lnTo>
                        <a:pt x="49" y="106"/>
                      </a:lnTo>
                      <a:lnTo>
                        <a:pt x="52" y="119"/>
                      </a:lnTo>
                      <a:lnTo>
                        <a:pt x="52" y="122"/>
                      </a:lnTo>
                      <a:lnTo>
                        <a:pt x="45" y="113"/>
                      </a:lnTo>
                      <a:lnTo>
                        <a:pt x="41" y="119"/>
                      </a:lnTo>
                      <a:lnTo>
                        <a:pt x="38" y="114"/>
                      </a:lnTo>
                      <a:lnTo>
                        <a:pt x="38" y="1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8F3AC6A-7AE3-3C21-4B17-89D9D0113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2" y="5122863"/>
                  <a:ext cx="439737" cy="455613"/>
                </a:xfrm>
                <a:custGeom>
                  <a:avLst/>
                  <a:gdLst>
                    <a:gd name="T0" fmla="*/ 238 w 277"/>
                    <a:gd name="T1" fmla="*/ 14 h 287"/>
                    <a:gd name="T2" fmla="*/ 199 w 277"/>
                    <a:gd name="T3" fmla="*/ 23 h 287"/>
                    <a:gd name="T4" fmla="*/ 150 w 277"/>
                    <a:gd name="T5" fmla="*/ 19 h 287"/>
                    <a:gd name="T6" fmla="*/ 136 w 277"/>
                    <a:gd name="T7" fmla="*/ 8 h 287"/>
                    <a:gd name="T8" fmla="*/ 52 w 277"/>
                    <a:gd name="T9" fmla="*/ 9 h 287"/>
                    <a:gd name="T10" fmla="*/ 48 w 277"/>
                    <a:gd name="T11" fmla="*/ 11 h 287"/>
                    <a:gd name="T12" fmla="*/ 37 w 277"/>
                    <a:gd name="T13" fmla="*/ 0 h 287"/>
                    <a:gd name="T14" fmla="*/ 23 w 277"/>
                    <a:gd name="T15" fmla="*/ 0 h 287"/>
                    <a:gd name="T16" fmla="*/ 10 w 277"/>
                    <a:gd name="T17" fmla="*/ 3 h 287"/>
                    <a:gd name="T18" fmla="*/ 0 w 277"/>
                    <a:gd name="T19" fmla="*/ 8 h 287"/>
                    <a:gd name="T20" fmla="*/ 1 w 277"/>
                    <a:gd name="T21" fmla="*/ 26 h 287"/>
                    <a:gd name="T22" fmla="*/ 18 w 277"/>
                    <a:gd name="T23" fmla="*/ 49 h 287"/>
                    <a:gd name="T24" fmla="*/ 22 w 277"/>
                    <a:gd name="T25" fmla="*/ 64 h 287"/>
                    <a:gd name="T26" fmla="*/ 32 w 277"/>
                    <a:gd name="T27" fmla="*/ 93 h 287"/>
                    <a:gd name="T28" fmla="*/ 42 w 277"/>
                    <a:gd name="T29" fmla="*/ 113 h 287"/>
                    <a:gd name="T30" fmla="*/ 50 w 277"/>
                    <a:gd name="T31" fmla="*/ 122 h 287"/>
                    <a:gd name="T32" fmla="*/ 52 w 277"/>
                    <a:gd name="T33" fmla="*/ 135 h 287"/>
                    <a:gd name="T34" fmla="*/ 52 w 277"/>
                    <a:gd name="T35" fmla="*/ 164 h 287"/>
                    <a:gd name="T36" fmla="*/ 58 w 277"/>
                    <a:gd name="T37" fmla="*/ 200 h 287"/>
                    <a:gd name="T38" fmla="*/ 63 w 277"/>
                    <a:gd name="T39" fmla="*/ 217 h 287"/>
                    <a:gd name="T40" fmla="*/ 66 w 277"/>
                    <a:gd name="T41" fmla="*/ 241 h 287"/>
                    <a:gd name="T42" fmla="*/ 74 w 277"/>
                    <a:gd name="T43" fmla="*/ 258 h 287"/>
                    <a:gd name="T44" fmla="*/ 88 w 277"/>
                    <a:gd name="T45" fmla="*/ 276 h 287"/>
                    <a:gd name="T46" fmla="*/ 98 w 277"/>
                    <a:gd name="T47" fmla="*/ 264 h 287"/>
                    <a:gd name="T48" fmla="*/ 106 w 277"/>
                    <a:gd name="T49" fmla="*/ 270 h 287"/>
                    <a:gd name="T50" fmla="*/ 109 w 277"/>
                    <a:gd name="T51" fmla="*/ 281 h 287"/>
                    <a:gd name="T52" fmla="*/ 118 w 277"/>
                    <a:gd name="T53" fmla="*/ 283 h 287"/>
                    <a:gd name="T54" fmla="*/ 130 w 277"/>
                    <a:gd name="T55" fmla="*/ 287 h 287"/>
                    <a:gd name="T56" fmla="*/ 141 w 277"/>
                    <a:gd name="T57" fmla="*/ 285 h 287"/>
                    <a:gd name="T58" fmla="*/ 160 w 277"/>
                    <a:gd name="T59" fmla="*/ 273 h 287"/>
                    <a:gd name="T60" fmla="*/ 164 w 277"/>
                    <a:gd name="T61" fmla="*/ 186 h 287"/>
                    <a:gd name="T62" fmla="*/ 166 w 277"/>
                    <a:gd name="T63" fmla="*/ 116 h 287"/>
                    <a:gd name="T64" fmla="*/ 186 w 277"/>
                    <a:gd name="T65" fmla="*/ 115 h 287"/>
                    <a:gd name="T66" fmla="*/ 190 w 277"/>
                    <a:gd name="T67" fmla="*/ 31 h 287"/>
                    <a:gd name="T68" fmla="*/ 205 w 277"/>
                    <a:gd name="T69" fmla="*/ 30 h 287"/>
                    <a:gd name="T70" fmla="*/ 237 w 277"/>
                    <a:gd name="T71" fmla="*/ 22 h 287"/>
                    <a:gd name="T72" fmla="*/ 245 w 277"/>
                    <a:gd name="T73" fmla="*/ 31 h 287"/>
                    <a:gd name="T74" fmla="*/ 259 w 277"/>
                    <a:gd name="T75" fmla="*/ 22 h 287"/>
                    <a:gd name="T76" fmla="*/ 264 w 277"/>
                    <a:gd name="T77" fmla="*/ 22 h 287"/>
                    <a:gd name="T78" fmla="*/ 277 w 277"/>
                    <a:gd name="T79" fmla="*/ 17 h 287"/>
                    <a:gd name="T80" fmla="*/ 277 w 277"/>
                    <a:gd name="T81" fmla="*/ 15 h 287"/>
                    <a:gd name="T82" fmla="*/ 268 w 277"/>
                    <a:gd name="T83" fmla="*/ 9 h 287"/>
                    <a:gd name="T84" fmla="*/ 255 w 277"/>
                    <a:gd name="T85" fmla="*/ 8 h 287"/>
                    <a:gd name="T86" fmla="*/ 238 w 277"/>
                    <a:gd name="T87" fmla="*/ 14 h 287"/>
                    <a:gd name="T88" fmla="*/ 238 w 277"/>
                    <a:gd name="T89" fmla="*/ 14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7" h="287">
                      <a:moveTo>
                        <a:pt x="238" y="14"/>
                      </a:moveTo>
                      <a:lnTo>
                        <a:pt x="199" y="23"/>
                      </a:lnTo>
                      <a:lnTo>
                        <a:pt x="150" y="19"/>
                      </a:lnTo>
                      <a:lnTo>
                        <a:pt x="136" y="8"/>
                      </a:lnTo>
                      <a:lnTo>
                        <a:pt x="52" y="9"/>
                      </a:lnTo>
                      <a:lnTo>
                        <a:pt x="48" y="11"/>
                      </a:lnTo>
                      <a:lnTo>
                        <a:pt x="37" y="0"/>
                      </a:lnTo>
                      <a:lnTo>
                        <a:pt x="23" y="0"/>
                      </a:lnTo>
                      <a:lnTo>
                        <a:pt x="10" y="3"/>
                      </a:lnTo>
                      <a:lnTo>
                        <a:pt x="0" y="8"/>
                      </a:lnTo>
                      <a:lnTo>
                        <a:pt x="1" y="26"/>
                      </a:lnTo>
                      <a:lnTo>
                        <a:pt x="18" y="49"/>
                      </a:lnTo>
                      <a:lnTo>
                        <a:pt x="22" y="64"/>
                      </a:lnTo>
                      <a:lnTo>
                        <a:pt x="32" y="93"/>
                      </a:lnTo>
                      <a:lnTo>
                        <a:pt x="42" y="113"/>
                      </a:lnTo>
                      <a:lnTo>
                        <a:pt x="50" y="122"/>
                      </a:lnTo>
                      <a:lnTo>
                        <a:pt x="52" y="135"/>
                      </a:lnTo>
                      <a:lnTo>
                        <a:pt x="52" y="164"/>
                      </a:lnTo>
                      <a:lnTo>
                        <a:pt x="58" y="200"/>
                      </a:lnTo>
                      <a:lnTo>
                        <a:pt x="63" y="217"/>
                      </a:lnTo>
                      <a:lnTo>
                        <a:pt x="66" y="241"/>
                      </a:lnTo>
                      <a:lnTo>
                        <a:pt x="74" y="258"/>
                      </a:lnTo>
                      <a:lnTo>
                        <a:pt x="88" y="276"/>
                      </a:lnTo>
                      <a:lnTo>
                        <a:pt x="98" y="264"/>
                      </a:lnTo>
                      <a:lnTo>
                        <a:pt x="106" y="270"/>
                      </a:lnTo>
                      <a:lnTo>
                        <a:pt x="109" y="281"/>
                      </a:lnTo>
                      <a:lnTo>
                        <a:pt x="118" y="283"/>
                      </a:lnTo>
                      <a:lnTo>
                        <a:pt x="130" y="287"/>
                      </a:lnTo>
                      <a:lnTo>
                        <a:pt x="141" y="285"/>
                      </a:lnTo>
                      <a:lnTo>
                        <a:pt x="160" y="273"/>
                      </a:lnTo>
                      <a:lnTo>
                        <a:pt x="164" y="186"/>
                      </a:lnTo>
                      <a:lnTo>
                        <a:pt x="166" y="116"/>
                      </a:lnTo>
                      <a:lnTo>
                        <a:pt x="186" y="115"/>
                      </a:lnTo>
                      <a:lnTo>
                        <a:pt x="190" y="31"/>
                      </a:lnTo>
                      <a:lnTo>
                        <a:pt x="205" y="30"/>
                      </a:lnTo>
                      <a:lnTo>
                        <a:pt x="237" y="22"/>
                      </a:lnTo>
                      <a:lnTo>
                        <a:pt x="245" y="31"/>
                      </a:lnTo>
                      <a:lnTo>
                        <a:pt x="259" y="22"/>
                      </a:lnTo>
                      <a:lnTo>
                        <a:pt x="264" y="22"/>
                      </a:lnTo>
                      <a:lnTo>
                        <a:pt x="277" y="17"/>
                      </a:lnTo>
                      <a:lnTo>
                        <a:pt x="277" y="15"/>
                      </a:lnTo>
                      <a:lnTo>
                        <a:pt x="268" y="9"/>
                      </a:lnTo>
                      <a:lnTo>
                        <a:pt x="255" y="8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32367BE-A7F5-7DE8-41DF-61F3448F2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0275" y="3597276"/>
                  <a:ext cx="511175" cy="446088"/>
                </a:xfrm>
                <a:custGeom>
                  <a:avLst/>
                  <a:gdLst>
                    <a:gd name="T0" fmla="*/ 273 w 322"/>
                    <a:gd name="T1" fmla="*/ 10 h 281"/>
                    <a:gd name="T2" fmla="*/ 240 w 322"/>
                    <a:gd name="T3" fmla="*/ 0 h 281"/>
                    <a:gd name="T4" fmla="*/ 171 w 322"/>
                    <a:gd name="T5" fmla="*/ 46 h 281"/>
                    <a:gd name="T6" fmla="*/ 111 w 322"/>
                    <a:gd name="T7" fmla="*/ 92 h 281"/>
                    <a:gd name="T8" fmla="*/ 82 w 322"/>
                    <a:gd name="T9" fmla="*/ 103 h 281"/>
                    <a:gd name="T10" fmla="*/ 83 w 322"/>
                    <a:gd name="T11" fmla="*/ 158 h 281"/>
                    <a:gd name="T12" fmla="*/ 72 w 322"/>
                    <a:gd name="T13" fmla="*/ 174 h 281"/>
                    <a:gd name="T14" fmla="*/ 70 w 322"/>
                    <a:gd name="T15" fmla="*/ 188 h 281"/>
                    <a:gd name="T16" fmla="*/ 51 w 322"/>
                    <a:gd name="T17" fmla="*/ 191 h 281"/>
                    <a:gd name="T18" fmla="*/ 23 w 322"/>
                    <a:gd name="T19" fmla="*/ 194 h 281"/>
                    <a:gd name="T20" fmla="*/ 16 w 322"/>
                    <a:gd name="T21" fmla="*/ 203 h 281"/>
                    <a:gd name="T22" fmla="*/ 2 w 322"/>
                    <a:gd name="T23" fmla="*/ 204 h 281"/>
                    <a:gd name="T24" fmla="*/ 0 w 322"/>
                    <a:gd name="T25" fmla="*/ 215 h 281"/>
                    <a:gd name="T26" fmla="*/ 3 w 322"/>
                    <a:gd name="T27" fmla="*/ 226 h 281"/>
                    <a:gd name="T28" fmla="*/ 15 w 322"/>
                    <a:gd name="T29" fmla="*/ 241 h 281"/>
                    <a:gd name="T30" fmla="*/ 16 w 322"/>
                    <a:gd name="T31" fmla="*/ 253 h 281"/>
                    <a:gd name="T32" fmla="*/ 39 w 322"/>
                    <a:gd name="T33" fmla="*/ 258 h 281"/>
                    <a:gd name="T34" fmla="*/ 39 w 322"/>
                    <a:gd name="T35" fmla="*/ 274 h 281"/>
                    <a:gd name="T36" fmla="*/ 46 w 322"/>
                    <a:gd name="T37" fmla="*/ 267 h 281"/>
                    <a:gd name="T38" fmla="*/ 53 w 322"/>
                    <a:gd name="T39" fmla="*/ 267 h 281"/>
                    <a:gd name="T40" fmla="*/ 70 w 322"/>
                    <a:gd name="T41" fmla="*/ 281 h 281"/>
                    <a:gd name="T42" fmla="*/ 71 w 322"/>
                    <a:gd name="T43" fmla="*/ 260 h 281"/>
                    <a:gd name="T44" fmla="*/ 77 w 322"/>
                    <a:gd name="T45" fmla="*/ 250 h 281"/>
                    <a:gd name="T46" fmla="*/ 79 w 322"/>
                    <a:gd name="T47" fmla="*/ 236 h 281"/>
                    <a:gd name="T48" fmla="*/ 85 w 322"/>
                    <a:gd name="T49" fmla="*/ 232 h 281"/>
                    <a:gd name="T50" fmla="*/ 107 w 322"/>
                    <a:gd name="T51" fmla="*/ 229 h 281"/>
                    <a:gd name="T52" fmla="*/ 128 w 322"/>
                    <a:gd name="T53" fmla="*/ 237 h 281"/>
                    <a:gd name="T54" fmla="*/ 136 w 322"/>
                    <a:gd name="T55" fmla="*/ 246 h 281"/>
                    <a:gd name="T56" fmla="*/ 147 w 322"/>
                    <a:gd name="T57" fmla="*/ 246 h 281"/>
                    <a:gd name="T58" fmla="*/ 157 w 322"/>
                    <a:gd name="T59" fmla="*/ 241 h 281"/>
                    <a:gd name="T60" fmla="*/ 182 w 322"/>
                    <a:gd name="T61" fmla="*/ 253 h 281"/>
                    <a:gd name="T62" fmla="*/ 192 w 322"/>
                    <a:gd name="T63" fmla="*/ 253 h 281"/>
                    <a:gd name="T64" fmla="*/ 205 w 322"/>
                    <a:gd name="T65" fmla="*/ 243 h 281"/>
                    <a:gd name="T66" fmla="*/ 218 w 322"/>
                    <a:gd name="T67" fmla="*/ 244 h 281"/>
                    <a:gd name="T68" fmla="*/ 223 w 322"/>
                    <a:gd name="T69" fmla="*/ 240 h 281"/>
                    <a:gd name="T70" fmla="*/ 234 w 322"/>
                    <a:gd name="T71" fmla="*/ 242 h 281"/>
                    <a:gd name="T72" fmla="*/ 250 w 322"/>
                    <a:gd name="T73" fmla="*/ 248 h 281"/>
                    <a:gd name="T74" fmla="*/ 266 w 322"/>
                    <a:gd name="T75" fmla="*/ 235 h 281"/>
                    <a:gd name="T76" fmla="*/ 272 w 322"/>
                    <a:gd name="T77" fmla="*/ 236 h 281"/>
                    <a:gd name="T78" fmla="*/ 286 w 322"/>
                    <a:gd name="T79" fmla="*/ 262 h 281"/>
                    <a:gd name="T80" fmla="*/ 289 w 322"/>
                    <a:gd name="T81" fmla="*/ 261 h 281"/>
                    <a:gd name="T82" fmla="*/ 290 w 322"/>
                    <a:gd name="T83" fmla="*/ 254 h 281"/>
                    <a:gd name="T84" fmla="*/ 296 w 322"/>
                    <a:gd name="T85" fmla="*/ 252 h 281"/>
                    <a:gd name="T86" fmla="*/ 298 w 322"/>
                    <a:gd name="T87" fmla="*/ 242 h 281"/>
                    <a:gd name="T88" fmla="*/ 285 w 322"/>
                    <a:gd name="T89" fmla="*/ 241 h 281"/>
                    <a:gd name="T90" fmla="*/ 285 w 322"/>
                    <a:gd name="T91" fmla="*/ 225 h 281"/>
                    <a:gd name="T92" fmla="*/ 275 w 322"/>
                    <a:gd name="T93" fmla="*/ 217 h 281"/>
                    <a:gd name="T94" fmla="*/ 285 w 322"/>
                    <a:gd name="T95" fmla="*/ 186 h 281"/>
                    <a:gd name="T96" fmla="*/ 310 w 322"/>
                    <a:gd name="T97" fmla="*/ 163 h 281"/>
                    <a:gd name="T98" fmla="*/ 311 w 322"/>
                    <a:gd name="T99" fmla="*/ 132 h 281"/>
                    <a:gd name="T100" fmla="*/ 317 w 322"/>
                    <a:gd name="T101" fmla="*/ 84 h 281"/>
                    <a:gd name="T102" fmla="*/ 322 w 322"/>
                    <a:gd name="T103" fmla="*/ 74 h 281"/>
                    <a:gd name="T104" fmla="*/ 313 w 322"/>
                    <a:gd name="T105" fmla="*/ 65 h 281"/>
                    <a:gd name="T106" fmla="*/ 313 w 322"/>
                    <a:gd name="T107" fmla="*/ 58 h 281"/>
                    <a:gd name="T108" fmla="*/ 305 w 322"/>
                    <a:gd name="T109" fmla="*/ 51 h 281"/>
                    <a:gd name="T110" fmla="*/ 299 w 322"/>
                    <a:gd name="T111" fmla="*/ 15 h 281"/>
                    <a:gd name="T112" fmla="*/ 285 w 322"/>
                    <a:gd name="T113" fmla="*/ 23 h 281"/>
                    <a:gd name="T114" fmla="*/ 273 w 322"/>
                    <a:gd name="T115" fmla="*/ 10 h 281"/>
                    <a:gd name="T116" fmla="*/ 273 w 322"/>
                    <a:gd name="T117" fmla="*/ 1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2" h="281">
                      <a:moveTo>
                        <a:pt x="273" y="10"/>
                      </a:moveTo>
                      <a:lnTo>
                        <a:pt x="240" y="0"/>
                      </a:lnTo>
                      <a:lnTo>
                        <a:pt x="171" y="46"/>
                      </a:lnTo>
                      <a:lnTo>
                        <a:pt x="111" y="92"/>
                      </a:lnTo>
                      <a:lnTo>
                        <a:pt x="82" y="103"/>
                      </a:lnTo>
                      <a:lnTo>
                        <a:pt x="83" y="158"/>
                      </a:lnTo>
                      <a:lnTo>
                        <a:pt x="72" y="174"/>
                      </a:lnTo>
                      <a:lnTo>
                        <a:pt x="70" y="188"/>
                      </a:lnTo>
                      <a:lnTo>
                        <a:pt x="51" y="191"/>
                      </a:lnTo>
                      <a:lnTo>
                        <a:pt x="23" y="194"/>
                      </a:lnTo>
                      <a:lnTo>
                        <a:pt x="16" y="203"/>
                      </a:lnTo>
                      <a:lnTo>
                        <a:pt x="2" y="204"/>
                      </a:lnTo>
                      <a:lnTo>
                        <a:pt x="0" y="215"/>
                      </a:lnTo>
                      <a:lnTo>
                        <a:pt x="3" y="226"/>
                      </a:lnTo>
                      <a:lnTo>
                        <a:pt x="15" y="241"/>
                      </a:lnTo>
                      <a:lnTo>
                        <a:pt x="16" y="253"/>
                      </a:lnTo>
                      <a:lnTo>
                        <a:pt x="39" y="258"/>
                      </a:lnTo>
                      <a:lnTo>
                        <a:pt x="39" y="274"/>
                      </a:lnTo>
                      <a:lnTo>
                        <a:pt x="46" y="267"/>
                      </a:lnTo>
                      <a:lnTo>
                        <a:pt x="53" y="267"/>
                      </a:lnTo>
                      <a:lnTo>
                        <a:pt x="70" y="281"/>
                      </a:lnTo>
                      <a:lnTo>
                        <a:pt x="71" y="260"/>
                      </a:lnTo>
                      <a:lnTo>
                        <a:pt x="77" y="250"/>
                      </a:lnTo>
                      <a:lnTo>
                        <a:pt x="79" y="236"/>
                      </a:lnTo>
                      <a:lnTo>
                        <a:pt x="85" y="232"/>
                      </a:lnTo>
                      <a:lnTo>
                        <a:pt x="107" y="229"/>
                      </a:lnTo>
                      <a:lnTo>
                        <a:pt x="128" y="237"/>
                      </a:lnTo>
                      <a:lnTo>
                        <a:pt x="136" y="246"/>
                      </a:lnTo>
                      <a:lnTo>
                        <a:pt x="147" y="246"/>
                      </a:lnTo>
                      <a:lnTo>
                        <a:pt x="157" y="241"/>
                      </a:lnTo>
                      <a:lnTo>
                        <a:pt x="182" y="253"/>
                      </a:lnTo>
                      <a:lnTo>
                        <a:pt x="192" y="253"/>
                      </a:lnTo>
                      <a:lnTo>
                        <a:pt x="205" y="243"/>
                      </a:lnTo>
                      <a:lnTo>
                        <a:pt x="218" y="244"/>
                      </a:lnTo>
                      <a:lnTo>
                        <a:pt x="223" y="240"/>
                      </a:lnTo>
                      <a:lnTo>
                        <a:pt x="234" y="242"/>
                      </a:lnTo>
                      <a:lnTo>
                        <a:pt x="250" y="248"/>
                      </a:lnTo>
                      <a:lnTo>
                        <a:pt x="266" y="235"/>
                      </a:lnTo>
                      <a:lnTo>
                        <a:pt x="272" y="236"/>
                      </a:lnTo>
                      <a:lnTo>
                        <a:pt x="286" y="262"/>
                      </a:lnTo>
                      <a:lnTo>
                        <a:pt x="289" y="261"/>
                      </a:lnTo>
                      <a:lnTo>
                        <a:pt x="290" y="254"/>
                      </a:lnTo>
                      <a:lnTo>
                        <a:pt x="296" y="252"/>
                      </a:lnTo>
                      <a:lnTo>
                        <a:pt x="298" y="242"/>
                      </a:lnTo>
                      <a:lnTo>
                        <a:pt x="285" y="241"/>
                      </a:lnTo>
                      <a:lnTo>
                        <a:pt x="285" y="225"/>
                      </a:lnTo>
                      <a:lnTo>
                        <a:pt x="275" y="217"/>
                      </a:lnTo>
                      <a:lnTo>
                        <a:pt x="285" y="186"/>
                      </a:lnTo>
                      <a:lnTo>
                        <a:pt x="310" y="163"/>
                      </a:lnTo>
                      <a:lnTo>
                        <a:pt x="311" y="132"/>
                      </a:lnTo>
                      <a:lnTo>
                        <a:pt x="317" y="84"/>
                      </a:lnTo>
                      <a:lnTo>
                        <a:pt x="322" y="74"/>
                      </a:lnTo>
                      <a:lnTo>
                        <a:pt x="313" y="65"/>
                      </a:lnTo>
                      <a:lnTo>
                        <a:pt x="313" y="58"/>
                      </a:lnTo>
                      <a:lnTo>
                        <a:pt x="305" y="51"/>
                      </a:lnTo>
                      <a:lnTo>
                        <a:pt x="299" y="15"/>
                      </a:lnTo>
                      <a:lnTo>
                        <a:pt x="285" y="23"/>
                      </a:lnTo>
                      <a:lnTo>
                        <a:pt x="273" y="10"/>
                      </a:lnTo>
                      <a:lnTo>
                        <a:pt x="27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288065-3CF6-43D5-1ACB-7912D9C0F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650" y="3960813"/>
                  <a:ext cx="393700" cy="361950"/>
                </a:xfrm>
                <a:custGeom>
                  <a:avLst/>
                  <a:gdLst>
                    <a:gd name="T0" fmla="*/ 239 w 248"/>
                    <a:gd name="T1" fmla="*/ 32 h 228"/>
                    <a:gd name="T2" fmla="*/ 236 w 248"/>
                    <a:gd name="T3" fmla="*/ 33 h 228"/>
                    <a:gd name="T4" fmla="*/ 222 w 248"/>
                    <a:gd name="T5" fmla="*/ 7 h 228"/>
                    <a:gd name="T6" fmla="*/ 216 w 248"/>
                    <a:gd name="T7" fmla="*/ 6 h 228"/>
                    <a:gd name="T8" fmla="*/ 200 w 248"/>
                    <a:gd name="T9" fmla="*/ 19 h 228"/>
                    <a:gd name="T10" fmla="*/ 184 w 248"/>
                    <a:gd name="T11" fmla="*/ 13 h 228"/>
                    <a:gd name="T12" fmla="*/ 173 w 248"/>
                    <a:gd name="T13" fmla="*/ 11 h 228"/>
                    <a:gd name="T14" fmla="*/ 168 w 248"/>
                    <a:gd name="T15" fmla="*/ 15 h 228"/>
                    <a:gd name="T16" fmla="*/ 155 w 248"/>
                    <a:gd name="T17" fmla="*/ 14 h 228"/>
                    <a:gd name="T18" fmla="*/ 142 w 248"/>
                    <a:gd name="T19" fmla="*/ 24 h 228"/>
                    <a:gd name="T20" fmla="*/ 132 w 248"/>
                    <a:gd name="T21" fmla="*/ 24 h 228"/>
                    <a:gd name="T22" fmla="*/ 107 w 248"/>
                    <a:gd name="T23" fmla="*/ 12 h 228"/>
                    <a:gd name="T24" fmla="*/ 97 w 248"/>
                    <a:gd name="T25" fmla="*/ 17 h 228"/>
                    <a:gd name="T26" fmla="*/ 86 w 248"/>
                    <a:gd name="T27" fmla="*/ 17 h 228"/>
                    <a:gd name="T28" fmla="*/ 78 w 248"/>
                    <a:gd name="T29" fmla="*/ 8 h 228"/>
                    <a:gd name="T30" fmla="*/ 57 w 248"/>
                    <a:gd name="T31" fmla="*/ 0 h 228"/>
                    <a:gd name="T32" fmla="*/ 35 w 248"/>
                    <a:gd name="T33" fmla="*/ 3 h 228"/>
                    <a:gd name="T34" fmla="*/ 29 w 248"/>
                    <a:gd name="T35" fmla="*/ 7 h 228"/>
                    <a:gd name="T36" fmla="*/ 27 w 248"/>
                    <a:gd name="T37" fmla="*/ 21 h 228"/>
                    <a:gd name="T38" fmla="*/ 21 w 248"/>
                    <a:gd name="T39" fmla="*/ 31 h 228"/>
                    <a:gd name="T40" fmla="*/ 20 w 248"/>
                    <a:gd name="T41" fmla="*/ 52 h 228"/>
                    <a:gd name="T42" fmla="*/ 19 w 248"/>
                    <a:gd name="T43" fmla="*/ 59 h 228"/>
                    <a:gd name="T44" fmla="*/ 24 w 248"/>
                    <a:gd name="T45" fmla="*/ 74 h 228"/>
                    <a:gd name="T46" fmla="*/ 19 w 248"/>
                    <a:gd name="T47" fmla="*/ 84 h 228"/>
                    <a:gd name="T48" fmla="*/ 22 w 248"/>
                    <a:gd name="T49" fmla="*/ 89 h 228"/>
                    <a:gd name="T50" fmla="*/ 12 w 248"/>
                    <a:gd name="T51" fmla="*/ 104 h 228"/>
                    <a:gd name="T52" fmla="*/ 5 w 248"/>
                    <a:gd name="T53" fmla="*/ 112 h 228"/>
                    <a:gd name="T54" fmla="*/ 1 w 248"/>
                    <a:gd name="T55" fmla="*/ 127 h 228"/>
                    <a:gd name="T56" fmla="*/ 1 w 248"/>
                    <a:gd name="T57" fmla="*/ 142 h 228"/>
                    <a:gd name="T58" fmla="*/ 0 w 248"/>
                    <a:gd name="T59" fmla="*/ 180 h 228"/>
                    <a:gd name="T60" fmla="*/ 19 w 248"/>
                    <a:gd name="T61" fmla="*/ 180 h 228"/>
                    <a:gd name="T62" fmla="*/ 35 w 248"/>
                    <a:gd name="T63" fmla="*/ 180 h 228"/>
                    <a:gd name="T64" fmla="*/ 50 w 248"/>
                    <a:gd name="T65" fmla="*/ 196 h 228"/>
                    <a:gd name="T66" fmla="*/ 56 w 248"/>
                    <a:gd name="T67" fmla="*/ 213 h 228"/>
                    <a:gd name="T68" fmla="*/ 68 w 248"/>
                    <a:gd name="T69" fmla="*/ 228 h 228"/>
                    <a:gd name="T70" fmla="*/ 84 w 248"/>
                    <a:gd name="T71" fmla="*/ 228 h 228"/>
                    <a:gd name="T72" fmla="*/ 93 w 248"/>
                    <a:gd name="T73" fmla="*/ 223 h 228"/>
                    <a:gd name="T74" fmla="*/ 100 w 248"/>
                    <a:gd name="T75" fmla="*/ 224 h 228"/>
                    <a:gd name="T76" fmla="*/ 123 w 248"/>
                    <a:gd name="T77" fmla="*/ 215 h 228"/>
                    <a:gd name="T78" fmla="*/ 127 w 248"/>
                    <a:gd name="T79" fmla="*/ 199 h 228"/>
                    <a:gd name="T80" fmla="*/ 138 w 248"/>
                    <a:gd name="T81" fmla="*/ 176 h 228"/>
                    <a:gd name="T82" fmla="*/ 143 w 248"/>
                    <a:gd name="T83" fmla="*/ 175 h 228"/>
                    <a:gd name="T84" fmla="*/ 156 w 248"/>
                    <a:gd name="T85" fmla="*/ 162 h 228"/>
                    <a:gd name="T86" fmla="*/ 164 w 248"/>
                    <a:gd name="T87" fmla="*/ 161 h 228"/>
                    <a:gd name="T88" fmla="*/ 176 w 248"/>
                    <a:gd name="T89" fmla="*/ 172 h 228"/>
                    <a:gd name="T90" fmla="*/ 190 w 248"/>
                    <a:gd name="T91" fmla="*/ 163 h 228"/>
                    <a:gd name="T92" fmla="*/ 192 w 248"/>
                    <a:gd name="T93" fmla="*/ 153 h 228"/>
                    <a:gd name="T94" fmla="*/ 197 w 248"/>
                    <a:gd name="T95" fmla="*/ 143 h 228"/>
                    <a:gd name="T96" fmla="*/ 199 w 248"/>
                    <a:gd name="T97" fmla="*/ 131 h 228"/>
                    <a:gd name="T98" fmla="*/ 211 w 248"/>
                    <a:gd name="T99" fmla="*/ 122 h 228"/>
                    <a:gd name="T100" fmla="*/ 215 w 248"/>
                    <a:gd name="T101" fmla="*/ 105 h 228"/>
                    <a:gd name="T102" fmla="*/ 220 w 248"/>
                    <a:gd name="T103" fmla="*/ 100 h 228"/>
                    <a:gd name="T104" fmla="*/ 222 w 248"/>
                    <a:gd name="T105" fmla="*/ 87 h 228"/>
                    <a:gd name="T106" fmla="*/ 227 w 248"/>
                    <a:gd name="T107" fmla="*/ 73 h 228"/>
                    <a:gd name="T108" fmla="*/ 245 w 248"/>
                    <a:gd name="T109" fmla="*/ 54 h 228"/>
                    <a:gd name="T110" fmla="*/ 246 w 248"/>
                    <a:gd name="T111" fmla="*/ 46 h 228"/>
                    <a:gd name="T112" fmla="*/ 248 w 248"/>
                    <a:gd name="T113" fmla="*/ 42 h 228"/>
                    <a:gd name="T114" fmla="*/ 239 w 248"/>
                    <a:gd name="T115" fmla="*/ 32 h 228"/>
                    <a:gd name="T116" fmla="*/ 239 w 248"/>
                    <a:gd name="T117" fmla="*/ 32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28">
                      <a:moveTo>
                        <a:pt x="239" y="32"/>
                      </a:moveTo>
                      <a:lnTo>
                        <a:pt x="236" y="33"/>
                      </a:lnTo>
                      <a:lnTo>
                        <a:pt x="222" y="7"/>
                      </a:lnTo>
                      <a:lnTo>
                        <a:pt x="216" y="6"/>
                      </a:lnTo>
                      <a:lnTo>
                        <a:pt x="200" y="19"/>
                      </a:lnTo>
                      <a:lnTo>
                        <a:pt x="184" y="13"/>
                      </a:lnTo>
                      <a:lnTo>
                        <a:pt x="173" y="11"/>
                      </a:lnTo>
                      <a:lnTo>
                        <a:pt x="168" y="15"/>
                      </a:lnTo>
                      <a:lnTo>
                        <a:pt x="155" y="14"/>
                      </a:lnTo>
                      <a:lnTo>
                        <a:pt x="142" y="24"/>
                      </a:lnTo>
                      <a:lnTo>
                        <a:pt x="132" y="24"/>
                      </a:lnTo>
                      <a:lnTo>
                        <a:pt x="107" y="12"/>
                      </a:lnTo>
                      <a:lnTo>
                        <a:pt x="97" y="17"/>
                      </a:lnTo>
                      <a:lnTo>
                        <a:pt x="86" y="17"/>
                      </a:lnTo>
                      <a:lnTo>
                        <a:pt x="78" y="8"/>
                      </a:lnTo>
                      <a:lnTo>
                        <a:pt x="57" y="0"/>
                      </a:lnTo>
                      <a:lnTo>
                        <a:pt x="35" y="3"/>
                      </a:lnTo>
                      <a:lnTo>
                        <a:pt x="29" y="7"/>
                      </a:lnTo>
                      <a:lnTo>
                        <a:pt x="27" y="21"/>
                      </a:lnTo>
                      <a:lnTo>
                        <a:pt x="21" y="31"/>
                      </a:lnTo>
                      <a:lnTo>
                        <a:pt x="20" y="52"/>
                      </a:lnTo>
                      <a:lnTo>
                        <a:pt x="19" y="59"/>
                      </a:lnTo>
                      <a:lnTo>
                        <a:pt x="24" y="74"/>
                      </a:lnTo>
                      <a:lnTo>
                        <a:pt x="19" y="84"/>
                      </a:lnTo>
                      <a:lnTo>
                        <a:pt x="22" y="89"/>
                      </a:lnTo>
                      <a:lnTo>
                        <a:pt x="12" y="104"/>
                      </a:lnTo>
                      <a:lnTo>
                        <a:pt x="5" y="112"/>
                      </a:lnTo>
                      <a:lnTo>
                        <a:pt x="1" y="127"/>
                      </a:lnTo>
                      <a:lnTo>
                        <a:pt x="1" y="142"/>
                      </a:lnTo>
                      <a:lnTo>
                        <a:pt x="0" y="180"/>
                      </a:lnTo>
                      <a:lnTo>
                        <a:pt x="19" y="180"/>
                      </a:lnTo>
                      <a:lnTo>
                        <a:pt x="35" y="180"/>
                      </a:lnTo>
                      <a:lnTo>
                        <a:pt x="50" y="196"/>
                      </a:lnTo>
                      <a:lnTo>
                        <a:pt x="56" y="213"/>
                      </a:lnTo>
                      <a:lnTo>
                        <a:pt x="68" y="228"/>
                      </a:lnTo>
                      <a:lnTo>
                        <a:pt x="84" y="228"/>
                      </a:lnTo>
                      <a:lnTo>
                        <a:pt x="93" y="223"/>
                      </a:lnTo>
                      <a:lnTo>
                        <a:pt x="100" y="224"/>
                      </a:lnTo>
                      <a:lnTo>
                        <a:pt x="123" y="215"/>
                      </a:lnTo>
                      <a:lnTo>
                        <a:pt x="127" y="199"/>
                      </a:lnTo>
                      <a:lnTo>
                        <a:pt x="138" y="176"/>
                      </a:lnTo>
                      <a:lnTo>
                        <a:pt x="143" y="175"/>
                      </a:lnTo>
                      <a:lnTo>
                        <a:pt x="156" y="162"/>
                      </a:lnTo>
                      <a:lnTo>
                        <a:pt x="164" y="161"/>
                      </a:lnTo>
                      <a:lnTo>
                        <a:pt x="176" y="172"/>
                      </a:lnTo>
                      <a:lnTo>
                        <a:pt x="190" y="163"/>
                      </a:lnTo>
                      <a:lnTo>
                        <a:pt x="192" y="153"/>
                      </a:lnTo>
                      <a:lnTo>
                        <a:pt x="197" y="143"/>
                      </a:lnTo>
                      <a:lnTo>
                        <a:pt x="199" y="131"/>
                      </a:lnTo>
                      <a:lnTo>
                        <a:pt x="211" y="122"/>
                      </a:lnTo>
                      <a:lnTo>
                        <a:pt x="215" y="105"/>
                      </a:lnTo>
                      <a:lnTo>
                        <a:pt x="220" y="100"/>
                      </a:lnTo>
                      <a:lnTo>
                        <a:pt x="222" y="87"/>
                      </a:lnTo>
                      <a:lnTo>
                        <a:pt x="227" y="73"/>
                      </a:lnTo>
                      <a:lnTo>
                        <a:pt x="245" y="54"/>
                      </a:lnTo>
                      <a:lnTo>
                        <a:pt x="246" y="46"/>
                      </a:lnTo>
                      <a:lnTo>
                        <a:pt x="248" y="42"/>
                      </a:lnTo>
                      <a:lnTo>
                        <a:pt x="239" y="32"/>
                      </a:lnTo>
                      <a:lnTo>
                        <a:pt x="239" y="3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822AE2D-714D-D167-DD7A-44539DB14A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25963"/>
                  <a:ext cx="60325" cy="66675"/>
                </a:xfrm>
                <a:custGeom>
                  <a:avLst/>
                  <a:gdLst>
                    <a:gd name="T0" fmla="*/ 29 w 38"/>
                    <a:gd name="T1" fmla="*/ 0 h 42"/>
                    <a:gd name="T2" fmla="*/ 17 w 38"/>
                    <a:gd name="T3" fmla="*/ 7 h 42"/>
                    <a:gd name="T4" fmla="*/ 12 w 38"/>
                    <a:gd name="T5" fmla="*/ 5 h 42"/>
                    <a:gd name="T6" fmla="*/ 6 w 38"/>
                    <a:gd name="T7" fmla="*/ 12 h 42"/>
                    <a:gd name="T8" fmla="*/ 5 w 38"/>
                    <a:gd name="T9" fmla="*/ 26 h 42"/>
                    <a:gd name="T10" fmla="*/ 2 w 38"/>
                    <a:gd name="T11" fmla="*/ 27 h 42"/>
                    <a:gd name="T12" fmla="*/ 0 w 38"/>
                    <a:gd name="T13" fmla="*/ 41 h 42"/>
                    <a:gd name="T14" fmla="*/ 13 w 38"/>
                    <a:gd name="T15" fmla="*/ 42 h 42"/>
                    <a:gd name="T16" fmla="*/ 20 w 38"/>
                    <a:gd name="T17" fmla="*/ 28 h 42"/>
                    <a:gd name="T18" fmla="*/ 31 w 38"/>
                    <a:gd name="T19" fmla="*/ 30 h 42"/>
                    <a:gd name="T20" fmla="*/ 31 w 38"/>
                    <a:gd name="T21" fmla="*/ 30 h 42"/>
                    <a:gd name="T22" fmla="*/ 37 w 38"/>
                    <a:gd name="T23" fmla="*/ 27 h 42"/>
                    <a:gd name="T24" fmla="*/ 38 w 38"/>
                    <a:gd name="T25" fmla="*/ 13 h 42"/>
                    <a:gd name="T26" fmla="*/ 29 w 38"/>
                    <a:gd name="T27" fmla="*/ 0 h 42"/>
                    <a:gd name="T28" fmla="*/ 29 w 38"/>
                    <a:gd name="T2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42">
                      <a:moveTo>
                        <a:pt x="29" y="0"/>
                      </a:moveTo>
                      <a:lnTo>
                        <a:pt x="17" y="7"/>
                      </a:lnTo>
                      <a:lnTo>
                        <a:pt x="12" y="5"/>
                      </a:lnTo>
                      <a:lnTo>
                        <a:pt x="6" y="12"/>
                      </a:lnTo>
                      <a:lnTo>
                        <a:pt x="5" y="26"/>
                      </a:lnTo>
                      <a:lnTo>
                        <a:pt x="2" y="27"/>
                      </a:lnTo>
                      <a:lnTo>
                        <a:pt x="0" y="41"/>
                      </a:lnTo>
                      <a:lnTo>
                        <a:pt x="13" y="42"/>
                      </a:lnTo>
                      <a:lnTo>
                        <a:pt x="20" y="28"/>
                      </a:lnTo>
                      <a:lnTo>
                        <a:pt x="31" y="30"/>
                      </a:lnTo>
                      <a:lnTo>
                        <a:pt x="31" y="30"/>
                      </a:lnTo>
                      <a:lnTo>
                        <a:pt x="37" y="27"/>
                      </a:lnTo>
                      <a:lnTo>
                        <a:pt x="38" y="13"/>
                      </a:lnTo>
                      <a:lnTo>
                        <a:pt x="29" y="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CF579C1-5942-9720-D84D-6FE9CE2BAA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0114"/>
                  <a:ext cx="277812" cy="250824"/>
                </a:xfrm>
                <a:custGeom>
                  <a:avLst/>
                  <a:gdLst>
                    <a:gd name="T0" fmla="*/ 175 w 175"/>
                    <a:gd name="T1" fmla="*/ 0 h 158"/>
                    <a:gd name="T2" fmla="*/ 172 w 175"/>
                    <a:gd name="T3" fmla="*/ 0 h 158"/>
                    <a:gd name="T4" fmla="*/ 172 w 175"/>
                    <a:gd name="T5" fmla="*/ 0 h 158"/>
                    <a:gd name="T6" fmla="*/ 173 w 175"/>
                    <a:gd name="T7" fmla="*/ 12 h 158"/>
                    <a:gd name="T8" fmla="*/ 160 w 175"/>
                    <a:gd name="T9" fmla="*/ 13 h 158"/>
                    <a:gd name="T10" fmla="*/ 154 w 175"/>
                    <a:gd name="T11" fmla="*/ 19 h 158"/>
                    <a:gd name="T12" fmla="*/ 144 w 175"/>
                    <a:gd name="T13" fmla="*/ 19 h 158"/>
                    <a:gd name="T14" fmla="*/ 137 w 175"/>
                    <a:gd name="T15" fmla="*/ 16 h 158"/>
                    <a:gd name="T16" fmla="*/ 120 w 175"/>
                    <a:gd name="T17" fmla="*/ 18 h 158"/>
                    <a:gd name="T18" fmla="*/ 112 w 175"/>
                    <a:gd name="T19" fmla="*/ 36 h 158"/>
                    <a:gd name="T20" fmla="*/ 106 w 175"/>
                    <a:gd name="T21" fmla="*/ 38 h 158"/>
                    <a:gd name="T22" fmla="*/ 96 w 175"/>
                    <a:gd name="T23" fmla="*/ 68 h 158"/>
                    <a:gd name="T24" fmla="*/ 67 w 175"/>
                    <a:gd name="T25" fmla="*/ 94 h 158"/>
                    <a:gd name="T26" fmla="*/ 59 w 175"/>
                    <a:gd name="T27" fmla="*/ 127 h 158"/>
                    <a:gd name="T28" fmla="*/ 51 w 175"/>
                    <a:gd name="T29" fmla="*/ 137 h 158"/>
                    <a:gd name="T30" fmla="*/ 48 w 175"/>
                    <a:gd name="T31" fmla="*/ 147 h 158"/>
                    <a:gd name="T32" fmla="*/ 1 w 175"/>
                    <a:gd name="T33" fmla="*/ 148 h 158"/>
                    <a:gd name="T34" fmla="*/ 1 w 175"/>
                    <a:gd name="T35" fmla="*/ 148 h 158"/>
                    <a:gd name="T36" fmla="*/ 0 w 175"/>
                    <a:gd name="T37" fmla="*/ 158 h 158"/>
                    <a:gd name="T38" fmla="*/ 5 w 175"/>
                    <a:gd name="T39" fmla="*/ 150 h 158"/>
                    <a:gd name="T40" fmla="*/ 85 w 175"/>
                    <a:gd name="T41" fmla="*/ 150 h 158"/>
                    <a:gd name="T42" fmla="*/ 82 w 175"/>
                    <a:gd name="T43" fmla="*/ 116 h 158"/>
                    <a:gd name="T44" fmla="*/ 87 w 175"/>
                    <a:gd name="T45" fmla="*/ 104 h 158"/>
                    <a:gd name="T46" fmla="*/ 107 w 175"/>
                    <a:gd name="T47" fmla="*/ 102 h 158"/>
                    <a:gd name="T48" fmla="*/ 108 w 175"/>
                    <a:gd name="T49" fmla="*/ 41 h 158"/>
                    <a:gd name="T50" fmla="*/ 174 w 175"/>
                    <a:gd name="T51" fmla="*/ 42 h 158"/>
                    <a:gd name="T52" fmla="*/ 175 w 175"/>
                    <a:gd name="T53" fmla="*/ 6 h 158"/>
                    <a:gd name="T54" fmla="*/ 175 w 175"/>
                    <a:gd name="T55" fmla="*/ 1 h 158"/>
                    <a:gd name="T56" fmla="*/ 175 w 175"/>
                    <a:gd name="T57" fmla="*/ 0 h 158"/>
                    <a:gd name="T58" fmla="*/ 175 w 175"/>
                    <a:gd name="T5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5" h="158">
                      <a:moveTo>
                        <a:pt x="175" y="0"/>
                      </a:move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12"/>
                      </a:lnTo>
                      <a:lnTo>
                        <a:pt x="160" y="13"/>
                      </a:lnTo>
                      <a:lnTo>
                        <a:pt x="154" y="19"/>
                      </a:lnTo>
                      <a:lnTo>
                        <a:pt x="144" y="19"/>
                      </a:lnTo>
                      <a:lnTo>
                        <a:pt x="137" y="16"/>
                      </a:lnTo>
                      <a:lnTo>
                        <a:pt x="120" y="18"/>
                      </a:lnTo>
                      <a:lnTo>
                        <a:pt x="112" y="36"/>
                      </a:lnTo>
                      <a:lnTo>
                        <a:pt x="106" y="38"/>
                      </a:lnTo>
                      <a:lnTo>
                        <a:pt x="96" y="68"/>
                      </a:lnTo>
                      <a:lnTo>
                        <a:pt x="67" y="94"/>
                      </a:lnTo>
                      <a:lnTo>
                        <a:pt x="59" y="127"/>
                      </a:lnTo>
                      <a:lnTo>
                        <a:pt x="51" y="137"/>
                      </a:lnTo>
                      <a:lnTo>
                        <a:pt x="48" y="147"/>
                      </a:lnTo>
                      <a:lnTo>
                        <a:pt x="1" y="148"/>
                      </a:lnTo>
                      <a:lnTo>
                        <a:pt x="1" y="148"/>
                      </a:lnTo>
                      <a:lnTo>
                        <a:pt x="0" y="158"/>
                      </a:lnTo>
                      <a:lnTo>
                        <a:pt x="5" y="150"/>
                      </a:lnTo>
                      <a:lnTo>
                        <a:pt x="85" y="150"/>
                      </a:lnTo>
                      <a:lnTo>
                        <a:pt x="82" y="116"/>
                      </a:lnTo>
                      <a:lnTo>
                        <a:pt x="87" y="104"/>
                      </a:lnTo>
                      <a:lnTo>
                        <a:pt x="107" y="102"/>
                      </a:lnTo>
                      <a:lnTo>
                        <a:pt x="108" y="41"/>
                      </a:lnTo>
                      <a:lnTo>
                        <a:pt x="174" y="42"/>
                      </a:lnTo>
                      <a:lnTo>
                        <a:pt x="175" y="6"/>
                      </a:lnTo>
                      <a:lnTo>
                        <a:pt x="175" y="1"/>
                      </a:lnTo>
                      <a:lnTo>
                        <a:pt x="175" y="0"/>
                      </a:lnTo>
                      <a:lnTo>
                        <a:pt x="175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21B502A-41D5-21FE-C675-DF8E8752A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7" y="3652838"/>
                  <a:ext cx="536575" cy="504825"/>
                </a:xfrm>
                <a:custGeom>
                  <a:avLst/>
                  <a:gdLst>
                    <a:gd name="T0" fmla="*/ 307 w 338"/>
                    <a:gd name="T1" fmla="*/ 120 h 318"/>
                    <a:gd name="T2" fmla="*/ 328 w 338"/>
                    <a:gd name="T3" fmla="*/ 109 h 318"/>
                    <a:gd name="T4" fmla="*/ 326 w 338"/>
                    <a:gd name="T5" fmla="*/ 86 h 318"/>
                    <a:gd name="T6" fmla="*/ 308 w 338"/>
                    <a:gd name="T7" fmla="*/ 52 h 318"/>
                    <a:gd name="T8" fmla="*/ 308 w 338"/>
                    <a:gd name="T9" fmla="*/ 24 h 318"/>
                    <a:gd name="T10" fmla="*/ 219 w 338"/>
                    <a:gd name="T11" fmla="*/ 0 h 318"/>
                    <a:gd name="T12" fmla="*/ 57 w 338"/>
                    <a:gd name="T13" fmla="*/ 0 h 318"/>
                    <a:gd name="T14" fmla="*/ 35 w 338"/>
                    <a:gd name="T15" fmla="*/ 48 h 318"/>
                    <a:gd name="T16" fmla="*/ 39 w 338"/>
                    <a:gd name="T17" fmla="*/ 152 h 318"/>
                    <a:gd name="T18" fmla="*/ 12 w 338"/>
                    <a:gd name="T19" fmla="*/ 168 h 318"/>
                    <a:gd name="T20" fmla="*/ 11 w 338"/>
                    <a:gd name="T21" fmla="*/ 188 h 318"/>
                    <a:gd name="T22" fmla="*/ 7 w 338"/>
                    <a:gd name="T23" fmla="*/ 205 h 318"/>
                    <a:gd name="T24" fmla="*/ 0 w 338"/>
                    <a:gd name="T25" fmla="*/ 224 h 318"/>
                    <a:gd name="T26" fmla="*/ 12 w 338"/>
                    <a:gd name="T27" fmla="*/ 232 h 318"/>
                    <a:gd name="T28" fmla="*/ 21 w 338"/>
                    <a:gd name="T29" fmla="*/ 253 h 318"/>
                    <a:gd name="T30" fmla="*/ 23 w 338"/>
                    <a:gd name="T31" fmla="*/ 268 h 318"/>
                    <a:gd name="T32" fmla="*/ 35 w 338"/>
                    <a:gd name="T33" fmla="*/ 293 h 318"/>
                    <a:gd name="T34" fmla="*/ 34 w 338"/>
                    <a:gd name="T35" fmla="*/ 310 h 318"/>
                    <a:gd name="T36" fmla="*/ 43 w 338"/>
                    <a:gd name="T37" fmla="*/ 318 h 318"/>
                    <a:gd name="T38" fmla="*/ 56 w 338"/>
                    <a:gd name="T39" fmla="*/ 311 h 318"/>
                    <a:gd name="T40" fmla="*/ 67 w 338"/>
                    <a:gd name="T41" fmla="*/ 279 h 318"/>
                    <a:gd name="T42" fmla="*/ 86 w 338"/>
                    <a:gd name="T43" fmla="*/ 282 h 318"/>
                    <a:gd name="T44" fmla="*/ 103 w 338"/>
                    <a:gd name="T45" fmla="*/ 298 h 318"/>
                    <a:gd name="T46" fmla="*/ 125 w 338"/>
                    <a:gd name="T47" fmla="*/ 295 h 318"/>
                    <a:gd name="T48" fmla="*/ 148 w 338"/>
                    <a:gd name="T49" fmla="*/ 300 h 318"/>
                    <a:gd name="T50" fmla="*/ 161 w 338"/>
                    <a:gd name="T51" fmla="*/ 291 h 318"/>
                    <a:gd name="T52" fmla="*/ 170 w 338"/>
                    <a:gd name="T53" fmla="*/ 279 h 318"/>
                    <a:gd name="T54" fmla="*/ 198 w 338"/>
                    <a:gd name="T55" fmla="*/ 290 h 318"/>
                    <a:gd name="T56" fmla="*/ 219 w 338"/>
                    <a:gd name="T57" fmla="*/ 260 h 318"/>
                    <a:gd name="T58" fmla="*/ 212 w 338"/>
                    <a:gd name="T59" fmla="*/ 239 h 318"/>
                    <a:gd name="T60" fmla="*/ 226 w 338"/>
                    <a:gd name="T61" fmla="*/ 232 h 318"/>
                    <a:gd name="T62" fmla="*/ 233 w 338"/>
                    <a:gd name="T63" fmla="*/ 252 h 318"/>
                    <a:gd name="T64" fmla="*/ 247 w 338"/>
                    <a:gd name="T65" fmla="*/ 278 h 318"/>
                    <a:gd name="T66" fmla="*/ 250 w 338"/>
                    <a:gd name="T67" fmla="*/ 297 h 318"/>
                    <a:gd name="T68" fmla="*/ 253 w 338"/>
                    <a:gd name="T69" fmla="*/ 295 h 318"/>
                    <a:gd name="T70" fmla="*/ 268 w 338"/>
                    <a:gd name="T71" fmla="*/ 264 h 318"/>
                    <a:gd name="T72" fmla="*/ 278 w 338"/>
                    <a:gd name="T73" fmla="*/ 236 h 318"/>
                    <a:gd name="T74" fmla="*/ 299 w 338"/>
                    <a:gd name="T75" fmla="*/ 201 h 318"/>
                    <a:gd name="T76" fmla="*/ 299 w 338"/>
                    <a:gd name="T77" fmla="*/ 171 h 318"/>
                    <a:gd name="T78" fmla="*/ 305 w 338"/>
                    <a:gd name="T79" fmla="*/ 13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38" h="318">
                      <a:moveTo>
                        <a:pt x="305" y="136"/>
                      </a:moveTo>
                      <a:lnTo>
                        <a:pt x="307" y="120"/>
                      </a:lnTo>
                      <a:lnTo>
                        <a:pt x="313" y="112"/>
                      </a:lnTo>
                      <a:lnTo>
                        <a:pt x="328" y="109"/>
                      </a:lnTo>
                      <a:lnTo>
                        <a:pt x="338" y="96"/>
                      </a:lnTo>
                      <a:lnTo>
                        <a:pt x="326" y="86"/>
                      </a:lnTo>
                      <a:lnTo>
                        <a:pt x="317" y="81"/>
                      </a:lnTo>
                      <a:lnTo>
                        <a:pt x="308" y="52"/>
                      </a:lnTo>
                      <a:lnTo>
                        <a:pt x="304" y="28"/>
                      </a:lnTo>
                      <a:lnTo>
                        <a:pt x="308" y="24"/>
                      </a:lnTo>
                      <a:lnTo>
                        <a:pt x="301" y="0"/>
                      </a:lnTo>
                      <a:lnTo>
                        <a:pt x="219" y="0"/>
                      </a:lnTo>
                      <a:lnTo>
                        <a:pt x="139" y="0"/>
                      </a:lnTo>
                      <a:lnTo>
                        <a:pt x="57" y="0"/>
                      </a:lnTo>
                      <a:lnTo>
                        <a:pt x="59" y="48"/>
                      </a:lnTo>
                      <a:lnTo>
                        <a:pt x="35" y="48"/>
                      </a:lnTo>
                      <a:lnTo>
                        <a:pt x="35" y="57"/>
                      </a:lnTo>
                      <a:lnTo>
                        <a:pt x="39" y="152"/>
                      </a:lnTo>
                      <a:lnTo>
                        <a:pt x="21" y="151"/>
                      </a:lnTo>
                      <a:lnTo>
                        <a:pt x="12" y="168"/>
                      </a:lnTo>
                      <a:lnTo>
                        <a:pt x="7" y="183"/>
                      </a:lnTo>
                      <a:lnTo>
                        <a:pt x="11" y="188"/>
                      </a:lnTo>
                      <a:lnTo>
                        <a:pt x="5" y="196"/>
                      </a:lnTo>
                      <a:lnTo>
                        <a:pt x="7" y="205"/>
                      </a:lnTo>
                      <a:lnTo>
                        <a:pt x="2" y="215"/>
                      </a:lnTo>
                      <a:lnTo>
                        <a:pt x="0" y="224"/>
                      </a:lnTo>
                      <a:lnTo>
                        <a:pt x="7" y="223"/>
                      </a:lnTo>
                      <a:lnTo>
                        <a:pt x="12" y="232"/>
                      </a:lnTo>
                      <a:lnTo>
                        <a:pt x="13" y="246"/>
                      </a:lnTo>
                      <a:lnTo>
                        <a:pt x="21" y="253"/>
                      </a:lnTo>
                      <a:lnTo>
                        <a:pt x="21" y="258"/>
                      </a:lnTo>
                      <a:lnTo>
                        <a:pt x="23" y="268"/>
                      </a:lnTo>
                      <a:lnTo>
                        <a:pt x="35" y="283"/>
                      </a:lnTo>
                      <a:lnTo>
                        <a:pt x="35" y="293"/>
                      </a:lnTo>
                      <a:lnTo>
                        <a:pt x="33" y="303"/>
                      </a:lnTo>
                      <a:lnTo>
                        <a:pt x="34" y="310"/>
                      </a:lnTo>
                      <a:lnTo>
                        <a:pt x="41" y="317"/>
                      </a:lnTo>
                      <a:lnTo>
                        <a:pt x="43" y="318"/>
                      </a:lnTo>
                      <a:lnTo>
                        <a:pt x="49" y="315"/>
                      </a:lnTo>
                      <a:lnTo>
                        <a:pt x="56" y="311"/>
                      </a:lnTo>
                      <a:lnTo>
                        <a:pt x="62" y="290"/>
                      </a:lnTo>
                      <a:lnTo>
                        <a:pt x="67" y="279"/>
                      </a:lnTo>
                      <a:lnTo>
                        <a:pt x="82" y="276"/>
                      </a:lnTo>
                      <a:lnTo>
                        <a:pt x="86" y="282"/>
                      </a:lnTo>
                      <a:lnTo>
                        <a:pt x="97" y="296"/>
                      </a:lnTo>
                      <a:lnTo>
                        <a:pt x="103" y="298"/>
                      </a:lnTo>
                      <a:lnTo>
                        <a:pt x="110" y="294"/>
                      </a:lnTo>
                      <a:lnTo>
                        <a:pt x="125" y="295"/>
                      </a:lnTo>
                      <a:lnTo>
                        <a:pt x="128" y="300"/>
                      </a:lnTo>
                      <a:lnTo>
                        <a:pt x="148" y="300"/>
                      </a:lnTo>
                      <a:lnTo>
                        <a:pt x="149" y="295"/>
                      </a:lnTo>
                      <a:lnTo>
                        <a:pt x="161" y="291"/>
                      </a:lnTo>
                      <a:lnTo>
                        <a:pt x="162" y="283"/>
                      </a:lnTo>
                      <a:lnTo>
                        <a:pt x="170" y="279"/>
                      </a:lnTo>
                      <a:lnTo>
                        <a:pt x="188" y="293"/>
                      </a:lnTo>
                      <a:lnTo>
                        <a:pt x="198" y="290"/>
                      </a:lnTo>
                      <a:lnTo>
                        <a:pt x="208" y="273"/>
                      </a:lnTo>
                      <a:lnTo>
                        <a:pt x="219" y="260"/>
                      </a:lnTo>
                      <a:lnTo>
                        <a:pt x="218" y="245"/>
                      </a:lnTo>
                      <a:lnTo>
                        <a:pt x="212" y="239"/>
                      </a:lnTo>
                      <a:lnTo>
                        <a:pt x="225" y="238"/>
                      </a:lnTo>
                      <a:lnTo>
                        <a:pt x="226" y="232"/>
                      </a:lnTo>
                      <a:lnTo>
                        <a:pt x="235" y="234"/>
                      </a:lnTo>
                      <a:lnTo>
                        <a:pt x="233" y="252"/>
                      </a:lnTo>
                      <a:lnTo>
                        <a:pt x="237" y="268"/>
                      </a:lnTo>
                      <a:lnTo>
                        <a:pt x="247" y="278"/>
                      </a:lnTo>
                      <a:lnTo>
                        <a:pt x="250" y="286"/>
                      </a:lnTo>
                      <a:lnTo>
                        <a:pt x="250" y="297"/>
                      </a:lnTo>
                      <a:lnTo>
                        <a:pt x="253" y="298"/>
                      </a:lnTo>
                      <a:lnTo>
                        <a:pt x="253" y="295"/>
                      </a:lnTo>
                      <a:lnTo>
                        <a:pt x="259" y="270"/>
                      </a:lnTo>
                      <a:lnTo>
                        <a:pt x="268" y="264"/>
                      </a:lnTo>
                      <a:lnTo>
                        <a:pt x="270" y="253"/>
                      </a:lnTo>
                      <a:lnTo>
                        <a:pt x="278" y="236"/>
                      </a:lnTo>
                      <a:lnTo>
                        <a:pt x="290" y="224"/>
                      </a:lnTo>
                      <a:lnTo>
                        <a:pt x="299" y="201"/>
                      </a:lnTo>
                      <a:lnTo>
                        <a:pt x="301" y="181"/>
                      </a:lnTo>
                      <a:lnTo>
                        <a:pt x="299" y="171"/>
                      </a:lnTo>
                      <a:lnTo>
                        <a:pt x="305" y="136"/>
                      </a:lnTo>
                      <a:lnTo>
                        <a:pt x="305" y="1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7F7C049-0A2B-9376-62DF-3A4432FE0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4500" y="4021138"/>
                  <a:ext cx="381000" cy="328613"/>
                </a:xfrm>
                <a:custGeom>
                  <a:avLst/>
                  <a:gdLst>
                    <a:gd name="T0" fmla="*/ 204 w 240"/>
                    <a:gd name="T1" fmla="*/ 46 h 207"/>
                    <a:gd name="T2" fmla="*/ 190 w 240"/>
                    <a:gd name="T3" fmla="*/ 20 h 207"/>
                    <a:gd name="T4" fmla="*/ 183 w 240"/>
                    <a:gd name="T5" fmla="*/ 0 h 207"/>
                    <a:gd name="T6" fmla="*/ 169 w 240"/>
                    <a:gd name="T7" fmla="*/ 7 h 207"/>
                    <a:gd name="T8" fmla="*/ 176 w 240"/>
                    <a:gd name="T9" fmla="*/ 28 h 207"/>
                    <a:gd name="T10" fmla="*/ 155 w 240"/>
                    <a:gd name="T11" fmla="*/ 58 h 207"/>
                    <a:gd name="T12" fmla="*/ 127 w 240"/>
                    <a:gd name="T13" fmla="*/ 47 h 207"/>
                    <a:gd name="T14" fmla="*/ 118 w 240"/>
                    <a:gd name="T15" fmla="*/ 59 h 207"/>
                    <a:gd name="T16" fmla="*/ 105 w 240"/>
                    <a:gd name="T17" fmla="*/ 68 h 207"/>
                    <a:gd name="T18" fmla="*/ 82 w 240"/>
                    <a:gd name="T19" fmla="*/ 63 h 207"/>
                    <a:gd name="T20" fmla="*/ 60 w 240"/>
                    <a:gd name="T21" fmla="*/ 66 h 207"/>
                    <a:gd name="T22" fmla="*/ 43 w 240"/>
                    <a:gd name="T23" fmla="*/ 50 h 207"/>
                    <a:gd name="T24" fmla="*/ 24 w 240"/>
                    <a:gd name="T25" fmla="*/ 47 h 207"/>
                    <a:gd name="T26" fmla="*/ 13 w 240"/>
                    <a:gd name="T27" fmla="*/ 79 h 207"/>
                    <a:gd name="T28" fmla="*/ 0 w 240"/>
                    <a:gd name="T29" fmla="*/ 86 h 207"/>
                    <a:gd name="T30" fmla="*/ 26 w 240"/>
                    <a:gd name="T31" fmla="*/ 105 h 207"/>
                    <a:gd name="T32" fmla="*/ 40 w 240"/>
                    <a:gd name="T33" fmla="*/ 125 h 207"/>
                    <a:gd name="T34" fmla="*/ 55 w 240"/>
                    <a:gd name="T35" fmla="*/ 149 h 207"/>
                    <a:gd name="T36" fmla="*/ 74 w 240"/>
                    <a:gd name="T37" fmla="*/ 167 h 207"/>
                    <a:gd name="T38" fmla="*/ 96 w 240"/>
                    <a:gd name="T39" fmla="*/ 190 h 207"/>
                    <a:gd name="T40" fmla="*/ 112 w 240"/>
                    <a:gd name="T41" fmla="*/ 187 h 207"/>
                    <a:gd name="T42" fmla="*/ 129 w 240"/>
                    <a:gd name="T43" fmla="*/ 191 h 207"/>
                    <a:gd name="T44" fmla="*/ 147 w 240"/>
                    <a:gd name="T45" fmla="*/ 207 h 207"/>
                    <a:gd name="T46" fmla="*/ 169 w 240"/>
                    <a:gd name="T47" fmla="*/ 206 h 207"/>
                    <a:gd name="T48" fmla="*/ 201 w 240"/>
                    <a:gd name="T49" fmla="*/ 201 h 207"/>
                    <a:gd name="T50" fmla="*/ 226 w 240"/>
                    <a:gd name="T51" fmla="*/ 176 h 207"/>
                    <a:gd name="T52" fmla="*/ 227 w 240"/>
                    <a:gd name="T53" fmla="*/ 134 h 207"/>
                    <a:gd name="T54" fmla="*/ 214 w 240"/>
                    <a:gd name="T55" fmla="*/ 120 h 207"/>
                    <a:gd name="T56" fmla="*/ 190 w 240"/>
                    <a:gd name="T57" fmla="*/ 105 h 207"/>
                    <a:gd name="T58" fmla="*/ 208 w 240"/>
                    <a:gd name="T59" fmla="*/ 92 h 207"/>
                    <a:gd name="T60" fmla="*/ 210 w 240"/>
                    <a:gd name="T61" fmla="*/ 66 h 207"/>
                    <a:gd name="T62" fmla="*/ 207 w 240"/>
                    <a:gd name="T63" fmla="*/ 5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0" h="207">
                      <a:moveTo>
                        <a:pt x="207" y="54"/>
                      </a:moveTo>
                      <a:lnTo>
                        <a:pt x="204" y="46"/>
                      </a:lnTo>
                      <a:lnTo>
                        <a:pt x="194" y="36"/>
                      </a:lnTo>
                      <a:lnTo>
                        <a:pt x="190" y="20"/>
                      </a:lnTo>
                      <a:lnTo>
                        <a:pt x="192" y="2"/>
                      </a:lnTo>
                      <a:lnTo>
                        <a:pt x="183" y="0"/>
                      </a:lnTo>
                      <a:lnTo>
                        <a:pt x="182" y="6"/>
                      </a:lnTo>
                      <a:lnTo>
                        <a:pt x="169" y="7"/>
                      </a:lnTo>
                      <a:lnTo>
                        <a:pt x="175" y="13"/>
                      </a:lnTo>
                      <a:lnTo>
                        <a:pt x="176" y="28"/>
                      </a:lnTo>
                      <a:lnTo>
                        <a:pt x="165" y="41"/>
                      </a:lnTo>
                      <a:lnTo>
                        <a:pt x="155" y="58"/>
                      </a:lnTo>
                      <a:lnTo>
                        <a:pt x="145" y="61"/>
                      </a:lnTo>
                      <a:lnTo>
                        <a:pt x="127" y="47"/>
                      </a:lnTo>
                      <a:lnTo>
                        <a:pt x="119" y="51"/>
                      </a:lnTo>
                      <a:lnTo>
                        <a:pt x="118" y="59"/>
                      </a:lnTo>
                      <a:lnTo>
                        <a:pt x="106" y="63"/>
                      </a:lnTo>
                      <a:lnTo>
                        <a:pt x="105" y="68"/>
                      </a:lnTo>
                      <a:lnTo>
                        <a:pt x="85" y="68"/>
                      </a:lnTo>
                      <a:lnTo>
                        <a:pt x="82" y="63"/>
                      </a:lnTo>
                      <a:lnTo>
                        <a:pt x="67" y="62"/>
                      </a:lnTo>
                      <a:lnTo>
                        <a:pt x="60" y="66"/>
                      </a:lnTo>
                      <a:lnTo>
                        <a:pt x="54" y="64"/>
                      </a:lnTo>
                      <a:lnTo>
                        <a:pt x="43" y="50"/>
                      </a:lnTo>
                      <a:lnTo>
                        <a:pt x="39" y="44"/>
                      </a:lnTo>
                      <a:lnTo>
                        <a:pt x="24" y="47"/>
                      </a:lnTo>
                      <a:lnTo>
                        <a:pt x="19" y="58"/>
                      </a:lnTo>
                      <a:lnTo>
                        <a:pt x="13" y="79"/>
                      </a:lnTo>
                      <a:lnTo>
                        <a:pt x="6" y="83"/>
                      </a:lnTo>
                      <a:lnTo>
                        <a:pt x="0" y="86"/>
                      </a:lnTo>
                      <a:lnTo>
                        <a:pt x="14" y="95"/>
                      </a:lnTo>
                      <a:lnTo>
                        <a:pt x="26" y="105"/>
                      </a:lnTo>
                      <a:lnTo>
                        <a:pt x="26" y="113"/>
                      </a:lnTo>
                      <a:lnTo>
                        <a:pt x="40" y="125"/>
                      </a:lnTo>
                      <a:lnTo>
                        <a:pt x="49" y="135"/>
                      </a:lnTo>
                      <a:lnTo>
                        <a:pt x="55" y="149"/>
                      </a:lnTo>
                      <a:lnTo>
                        <a:pt x="71" y="159"/>
                      </a:lnTo>
                      <a:lnTo>
                        <a:pt x="74" y="167"/>
                      </a:lnTo>
                      <a:lnTo>
                        <a:pt x="87" y="186"/>
                      </a:lnTo>
                      <a:lnTo>
                        <a:pt x="96" y="190"/>
                      </a:lnTo>
                      <a:lnTo>
                        <a:pt x="102" y="185"/>
                      </a:lnTo>
                      <a:lnTo>
                        <a:pt x="112" y="187"/>
                      </a:lnTo>
                      <a:lnTo>
                        <a:pt x="123" y="182"/>
                      </a:lnTo>
                      <a:lnTo>
                        <a:pt x="129" y="191"/>
                      </a:lnTo>
                      <a:lnTo>
                        <a:pt x="147" y="207"/>
                      </a:lnTo>
                      <a:lnTo>
                        <a:pt x="147" y="207"/>
                      </a:lnTo>
                      <a:lnTo>
                        <a:pt x="156" y="201"/>
                      </a:lnTo>
                      <a:lnTo>
                        <a:pt x="169" y="206"/>
                      </a:lnTo>
                      <a:lnTo>
                        <a:pt x="186" y="201"/>
                      </a:lnTo>
                      <a:lnTo>
                        <a:pt x="201" y="201"/>
                      </a:lnTo>
                      <a:lnTo>
                        <a:pt x="213" y="190"/>
                      </a:lnTo>
                      <a:lnTo>
                        <a:pt x="226" y="176"/>
                      </a:lnTo>
                      <a:lnTo>
                        <a:pt x="240" y="160"/>
                      </a:lnTo>
                      <a:lnTo>
                        <a:pt x="227" y="134"/>
                      </a:lnTo>
                      <a:lnTo>
                        <a:pt x="217" y="129"/>
                      </a:lnTo>
                      <a:lnTo>
                        <a:pt x="214" y="120"/>
                      </a:lnTo>
                      <a:lnTo>
                        <a:pt x="203" y="107"/>
                      </a:lnTo>
                      <a:lnTo>
                        <a:pt x="190" y="105"/>
                      </a:lnTo>
                      <a:lnTo>
                        <a:pt x="197" y="92"/>
                      </a:lnTo>
                      <a:lnTo>
                        <a:pt x="208" y="92"/>
                      </a:lnTo>
                      <a:lnTo>
                        <a:pt x="211" y="85"/>
                      </a:lnTo>
                      <a:lnTo>
                        <a:pt x="210" y="66"/>
                      </a:lnTo>
                      <a:lnTo>
                        <a:pt x="207" y="65"/>
                      </a:lnTo>
                      <a:lnTo>
                        <a:pt x="207" y="54"/>
                      </a:lnTo>
                      <a:lnTo>
                        <a:pt x="207" y="5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7B81F4-F2EB-DDA1-F747-A9ACF21E8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9724" y="3856037"/>
                  <a:ext cx="201612" cy="161924"/>
                </a:xfrm>
                <a:custGeom>
                  <a:avLst/>
                  <a:gdLst>
                    <a:gd name="T0" fmla="*/ 113 w 127"/>
                    <a:gd name="T1" fmla="*/ 48 h 102"/>
                    <a:gd name="T2" fmla="*/ 99 w 127"/>
                    <a:gd name="T3" fmla="*/ 31 h 102"/>
                    <a:gd name="T4" fmla="*/ 87 w 127"/>
                    <a:gd name="T5" fmla="*/ 13 h 102"/>
                    <a:gd name="T6" fmla="*/ 74 w 127"/>
                    <a:gd name="T7" fmla="*/ 8 h 102"/>
                    <a:gd name="T8" fmla="*/ 64 w 127"/>
                    <a:gd name="T9" fmla="*/ 0 h 102"/>
                    <a:gd name="T10" fmla="*/ 53 w 127"/>
                    <a:gd name="T11" fmla="*/ 0 h 102"/>
                    <a:gd name="T12" fmla="*/ 42 w 127"/>
                    <a:gd name="T13" fmla="*/ 6 h 102"/>
                    <a:gd name="T14" fmla="*/ 32 w 127"/>
                    <a:gd name="T15" fmla="*/ 4 h 102"/>
                    <a:gd name="T16" fmla="*/ 25 w 127"/>
                    <a:gd name="T17" fmla="*/ 12 h 102"/>
                    <a:gd name="T18" fmla="*/ 20 w 127"/>
                    <a:gd name="T19" fmla="*/ 24 h 102"/>
                    <a:gd name="T20" fmla="*/ 9 w 127"/>
                    <a:gd name="T21" fmla="*/ 41 h 102"/>
                    <a:gd name="T22" fmla="*/ 0 w 127"/>
                    <a:gd name="T23" fmla="*/ 45 h 102"/>
                    <a:gd name="T24" fmla="*/ 10 w 127"/>
                    <a:gd name="T25" fmla="*/ 54 h 102"/>
                    <a:gd name="T26" fmla="*/ 18 w 127"/>
                    <a:gd name="T27" fmla="*/ 72 h 102"/>
                    <a:gd name="T28" fmla="*/ 41 w 127"/>
                    <a:gd name="T29" fmla="*/ 71 h 102"/>
                    <a:gd name="T30" fmla="*/ 46 w 127"/>
                    <a:gd name="T31" fmla="*/ 66 h 102"/>
                    <a:gd name="T32" fmla="*/ 53 w 127"/>
                    <a:gd name="T33" fmla="*/ 66 h 102"/>
                    <a:gd name="T34" fmla="*/ 60 w 127"/>
                    <a:gd name="T35" fmla="*/ 71 h 102"/>
                    <a:gd name="T36" fmla="*/ 67 w 127"/>
                    <a:gd name="T37" fmla="*/ 71 h 102"/>
                    <a:gd name="T38" fmla="*/ 74 w 127"/>
                    <a:gd name="T39" fmla="*/ 68 h 102"/>
                    <a:gd name="T40" fmla="*/ 78 w 127"/>
                    <a:gd name="T41" fmla="*/ 74 h 102"/>
                    <a:gd name="T42" fmla="*/ 69 w 127"/>
                    <a:gd name="T43" fmla="*/ 80 h 102"/>
                    <a:gd name="T44" fmla="*/ 60 w 127"/>
                    <a:gd name="T45" fmla="*/ 79 h 102"/>
                    <a:gd name="T46" fmla="*/ 51 w 127"/>
                    <a:gd name="T47" fmla="*/ 74 h 102"/>
                    <a:gd name="T48" fmla="*/ 43 w 127"/>
                    <a:gd name="T49" fmla="*/ 80 h 102"/>
                    <a:gd name="T50" fmla="*/ 40 w 127"/>
                    <a:gd name="T51" fmla="*/ 80 h 102"/>
                    <a:gd name="T52" fmla="*/ 34 w 127"/>
                    <a:gd name="T53" fmla="*/ 83 h 102"/>
                    <a:gd name="T54" fmla="*/ 15 w 127"/>
                    <a:gd name="T55" fmla="*/ 83 h 102"/>
                    <a:gd name="T56" fmla="*/ 18 w 127"/>
                    <a:gd name="T57" fmla="*/ 101 h 102"/>
                    <a:gd name="T58" fmla="*/ 29 w 127"/>
                    <a:gd name="T59" fmla="*/ 97 h 102"/>
                    <a:gd name="T60" fmla="*/ 37 w 127"/>
                    <a:gd name="T61" fmla="*/ 97 h 102"/>
                    <a:gd name="T62" fmla="*/ 42 w 127"/>
                    <a:gd name="T63" fmla="*/ 95 h 102"/>
                    <a:gd name="T64" fmla="*/ 81 w 127"/>
                    <a:gd name="T65" fmla="*/ 96 h 102"/>
                    <a:gd name="T66" fmla="*/ 91 w 127"/>
                    <a:gd name="T67" fmla="*/ 97 h 102"/>
                    <a:gd name="T68" fmla="*/ 106 w 127"/>
                    <a:gd name="T69" fmla="*/ 102 h 102"/>
                    <a:gd name="T70" fmla="*/ 111 w 127"/>
                    <a:gd name="T71" fmla="*/ 101 h 102"/>
                    <a:gd name="T72" fmla="*/ 112 w 127"/>
                    <a:gd name="T73" fmla="*/ 99 h 102"/>
                    <a:gd name="T74" fmla="*/ 123 w 127"/>
                    <a:gd name="T75" fmla="*/ 101 h 102"/>
                    <a:gd name="T76" fmla="*/ 126 w 127"/>
                    <a:gd name="T77" fmla="*/ 99 h 102"/>
                    <a:gd name="T78" fmla="*/ 127 w 127"/>
                    <a:gd name="T79" fmla="*/ 92 h 102"/>
                    <a:gd name="T80" fmla="*/ 126 w 127"/>
                    <a:gd name="T81" fmla="*/ 83 h 102"/>
                    <a:gd name="T82" fmla="*/ 118 w 127"/>
                    <a:gd name="T83" fmla="*/ 76 h 102"/>
                    <a:gd name="T84" fmla="*/ 113 w 127"/>
                    <a:gd name="T85" fmla="*/ 62 h 102"/>
                    <a:gd name="T86" fmla="*/ 113 w 127"/>
                    <a:gd name="T87" fmla="*/ 48 h 102"/>
                    <a:gd name="T88" fmla="*/ 113 w 127"/>
                    <a:gd name="T89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7" h="102">
                      <a:moveTo>
                        <a:pt x="113" y="48"/>
                      </a:moveTo>
                      <a:lnTo>
                        <a:pt x="99" y="31"/>
                      </a:lnTo>
                      <a:lnTo>
                        <a:pt x="87" y="13"/>
                      </a:lnTo>
                      <a:lnTo>
                        <a:pt x="74" y="8"/>
                      </a:lnTo>
                      <a:lnTo>
                        <a:pt x="64" y="0"/>
                      </a:lnTo>
                      <a:lnTo>
                        <a:pt x="53" y="0"/>
                      </a:lnTo>
                      <a:lnTo>
                        <a:pt x="42" y="6"/>
                      </a:lnTo>
                      <a:lnTo>
                        <a:pt x="32" y="4"/>
                      </a:lnTo>
                      <a:lnTo>
                        <a:pt x="25" y="12"/>
                      </a:lnTo>
                      <a:lnTo>
                        <a:pt x="20" y="24"/>
                      </a:lnTo>
                      <a:lnTo>
                        <a:pt x="9" y="41"/>
                      </a:lnTo>
                      <a:lnTo>
                        <a:pt x="0" y="45"/>
                      </a:lnTo>
                      <a:lnTo>
                        <a:pt x="10" y="54"/>
                      </a:lnTo>
                      <a:lnTo>
                        <a:pt x="18" y="72"/>
                      </a:lnTo>
                      <a:lnTo>
                        <a:pt x="41" y="71"/>
                      </a:lnTo>
                      <a:lnTo>
                        <a:pt x="46" y="66"/>
                      </a:lnTo>
                      <a:lnTo>
                        <a:pt x="53" y="66"/>
                      </a:lnTo>
                      <a:lnTo>
                        <a:pt x="60" y="71"/>
                      </a:lnTo>
                      <a:lnTo>
                        <a:pt x="67" y="71"/>
                      </a:lnTo>
                      <a:lnTo>
                        <a:pt x="74" y="68"/>
                      </a:lnTo>
                      <a:lnTo>
                        <a:pt x="78" y="74"/>
                      </a:lnTo>
                      <a:lnTo>
                        <a:pt x="69" y="80"/>
                      </a:lnTo>
                      <a:lnTo>
                        <a:pt x="60" y="79"/>
                      </a:lnTo>
                      <a:lnTo>
                        <a:pt x="51" y="74"/>
                      </a:lnTo>
                      <a:lnTo>
                        <a:pt x="43" y="80"/>
                      </a:lnTo>
                      <a:lnTo>
                        <a:pt x="40" y="80"/>
                      </a:lnTo>
                      <a:lnTo>
                        <a:pt x="34" y="83"/>
                      </a:lnTo>
                      <a:lnTo>
                        <a:pt x="15" y="83"/>
                      </a:lnTo>
                      <a:lnTo>
                        <a:pt x="18" y="101"/>
                      </a:lnTo>
                      <a:lnTo>
                        <a:pt x="29" y="97"/>
                      </a:lnTo>
                      <a:lnTo>
                        <a:pt x="37" y="97"/>
                      </a:lnTo>
                      <a:lnTo>
                        <a:pt x="42" y="95"/>
                      </a:lnTo>
                      <a:lnTo>
                        <a:pt x="81" y="96"/>
                      </a:lnTo>
                      <a:lnTo>
                        <a:pt x="91" y="97"/>
                      </a:lnTo>
                      <a:lnTo>
                        <a:pt x="106" y="102"/>
                      </a:lnTo>
                      <a:lnTo>
                        <a:pt x="111" y="101"/>
                      </a:lnTo>
                      <a:lnTo>
                        <a:pt x="112" y="99"/>
                      </a:lnTo>
                      <a:lnTo>
                        <a:pt x="123" y="101"/>
                      </a:lnTo>
                      <a:lnTo>
                        <a:pt x="126" y="99"/>
                      </a:lnTo>
                      <a:lnTo>
                        <a:pt x="127" y="92"/>
                      </a:lnTo>
                      <a:lnTo>
                        <a:pt x="126" y="83"/>
                      </a:lnTo>
                      <a:lnTo>
                        <a:pt x="118" y="76"/>
                      </a:lnTo>
                      <a:lnTo>
                        <a:pt x="113" y="62"/>
                      </a:lnTo>
                      <a:lnTo>
                        <a:pt x="113" y="48"/>
                      </a:lnTo>
                      <a:lnTo>
                        <a:pt x="113" y="4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BCE3665-5251-CA06-DBB3-9F0F24F49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1012" y="4103688"/>
                  <a:ext cx="101600" cy="123825"/>
                </a:xfrm>
                <a:custGeom>
                  <a:avLst/>
                  <a:gdLst>
                    <a:gd name="T0" fmla="*/ 64 w 64"/>
                    <a:gd name="T1" fmla="*/ 39 h 78"/>
                    <a:gd name="T2" fmla="*/ 58 w 64"/>
                    <a:gd name="T3" fmla="*/ 40 h 78"/>
                    <a:gd name="T4" fmla="*/ 58 w 64"/>
                    <a:gd name="T5" fmla="*/ 32 h 78"/>
                    <a:gd name="T6" fmla="*/ 54 w 64"/>
                    <a:gd name="T7" fmla="*/ 25 h 78"/>
                    <a:gd name="T8" fmla="*/ 55 w 64"/>
                    <a:gd name="T9" fmla="*/ 19 h 78"/>
                    <a:gd name="T10" fmla="*/ 51 w 64"/>
                    <a:gd name="T11" fmla="*/ 9 h 78"/>
                    <a:gd name="T12" fmla="*/ 45 w 64"/>
                    <a:gd name="T13" fmla="*/ 0 h 78"/>
                    <a:gd name="T14" fmla="*/ 28 w 64"/>
                    <a:gd name="T15" fmla="*/ 0 h 78"/>
                    <a:gd name="T16" fmla="*/ 23 w 64"/>
                    <a:gd name="T17" fmla="*/ 5 h 78"/>
                    <a:gd name="T18" fmla="*/ 18 w 64"/>
                    <a:gd name="T19" fmla="*/ 5 h 78"/>
                    <a:gd name="T20" fmla="*/ 14 w 64"/>
                    <a:gd name="T21" fmla="*/ 11 h 78"/>
                    <a:gd name="T22" fmla="*/ 11 w 64"/>
                    <a:gd name="T23" fmla="*/ 17 h 78"/>
                    <a:gd name="T24" fmla="*/ 0 w 64"/>
                    <a:gd name="T25" fmla="*/ 27 h 78"/>
                    <a:gd name="T26" fmla="*/ 3 w 64"/>
                    <a:gd name="T27" fmla="*/ 45 h 78"/>
                    <a:gd name="T28" fmla="*/ 6 w 64"/>
                    <a:gd name="T29" fmla="*/ 53 h 78"/>
                    <a:gd name="T30" fmla="*/ 17 w 64"/>
                    <a:gd name="T31" fmla="*/ 67 h 78"/>
                    <a:gd name="T32" fmla="*/ 32 w 64"/>
                    <a:gd name="T33" fmla="*/ 76 h 78"/>
                    <a:gd name="T34" fmla="*/ 37 w 64"/>
                    <a:gd name="T35" fmla="*/ 78 h 78"/>
                    <a:gd name="T36" fmla="*/ 43 w 64"/>
                    <a:gd name="T37" fmla="*/ 70 h 78"/>
                    <a:gd name="T38" fmla="*/ 44 w 64"/>
                    <a:gd name="T39" fmla="*/ 63 h 78"/>
                    <a:gd name="T40" fmla="*/ 53 w 64"/>
                    <a:gd name="T41" fmla="*/ 51 h 78"/>
                    <a:gd name="T42" fmla="*/ 64 w 64"/>
                    <a:gd name="T43" fmla="*/ 39 h 78"/>
                    <a:gd name="T44" fmla="*/ 64 w 64"/>
                    <a:gd name="T45" fmla="*/ 3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78">
                      <a:moveTo>
                        <a:pt x="64" y="39"/>
                      </a:moveTo>
                      <a:lnTo>
                        <a:pt x="58" y="40"/>
                      </a:lnTo>
                      <a:lnTo>
                        <a:pt x="58" y="32"/>
                      </a:lnTo>
                      <a:lnTo>
                        <a:pt x="54" y="25"/>
                      </a:lnTo>
                      <a:lnTo>
                        <a:pt x="55" y="19"/>
                      </a:lnTo>
                      <a:lnTo>
                        <a:pt x="51" y="9"/>
                      </a:lnTo>
                      <a:lnTo>
                        <a:pt x="45" y="0"/>
                      </a:lnTo>
                      <a:lnTo>
                        <a:pt x="28" y="0"/>
                      </a:lnTo>
                      <a:lnTo>
                        <a:pt x="23" y="5"/>
                      </a:lnTo>
                      <a:lnTo>
                        <a:pt x="18" y="5"/>
                      </a:lnTo>
                      <a:lnTo>
                        <a:pt x="14" y="11"/>
                      </a:lnTo>
                      <a:lnTo>
                        <a:pt x="11" y="17"/>
                      </a:lnTo>
                      <a:lnTo>
                        <a:pt x="0" y="27"/>
                      </a:lnTo>
                      <a:lnTo>
                        <a:pt x="3" y="45"/>
                      </a:lnTo>
                      <a:lnTo>
                        <a:pt x="6" y="53"/>
                      </a:lnTo>
                      <a:lnTo>
                        <a:pt x="17" y="67"/>
                      </a:lnTo>
                      <a:lnTo>
                        <a:pt x="32" y="76"/>
                      </a:lnTo>
                      <a:lnTo>
                        <a:pt x="37" y="78"/>
                      </a:lnTo>
                      <a:lnTo>
                        <a:pt x="43" y="70"/>
                      </a:lnTo>
                      <a:lnTo>
                        <a:pt x="44" y="63"/>
                      </a:lnTo>
                      <a:lnTo>
                        <a:pt x="53" y="51"/>
                      </a:lnTo>
                      <a:lnTo>
                        <a:pt x="64" y="39"/>
                      </a:lnTo>
                      <a:lnTo>
                        <a:pt x="64" y="3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E31BA04-8EC3-E6E9-11DA-5654A47D9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1350" y="5451476"/>
                  <a:ext cx="46037" cy="60325"/>
                </a:xfrm>
                <a:custGeom>
                  <a:avLst/>
                  <a:gdLst>
                    <a:gd name="T0" fmla="*/ 25 w 29"/>
                    <a:gd name="T1" fmla="*/ 4 h 38"/>
                    <a:gd name="T2" fmla="*/ 15 w 29"/>
                    <a:gd name="T3" fmla="*/ 0 h 38"/>
                    <a:gd name="T4" fmla="*/ 9 w 29"/>
                    <a:gd name="T5" fmla="*/ 2 h 38"/>
                    <a:gd name="T6" fmla="*/ 7 w 29"/>
                    <a:gd name="T7" fmla="*/ 8 h 38"/>
                    <a:gd name="T8" fmla="*/ 1 w 29"/>
                    <a:gd name="T9" fmla="*/ 17 h 38"/>
                    <a:gd name="T10" fmla="*/ 0 w 29"/>
                    <a:gd name="T11" fmla="*/ 25 h 38"/>
                    <a:gd name="T12" fmla="*/ 11 w 29"/>
                    <a:gd name="T13" fmla="*/ 38 h 38"/>
                    <a:gd name="T14" fmla="*/ 23 w 29"/>
                    <a:gd name="T15" fmla="*/ 35 h 38"/>
                    <a:gd name="T16" fmla="*/ 29 w 29"/>
                    <a:gd name="T17" fmla="*/ 25 h 38"/>
                    <a:gd name="T18" fmla="*/ 27 w 29"/>
                    <a:gd name="T19" fmla="*/ 15 h 38"/>
                    <a:gd name="T20" fmla="*/ 25 w 29"/>
                    <a:gd name="T21" fmla="*/ 4 h 38"/>
                    <a:gd name="T22" fmla="*/ 25 w 29"/>
                    <a:gd name="T2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8">
                      <a:moveTo>
                        <a:pt x="25" y="4"/>
                      </a:moveTo>
                      <a:lnTo>
                        <a:pt x="15" y="0"/>
                      </a:lnTo>
                      <a:lnTo>
                        <a:pt x="9" y="2"/>
                      </a:lnTo>
                      <a:lnTo>
                        <a:pt x="7" y="8"/>
                      </a:lnTo>
                      <a:lnTo>
                        <a:pt x="1" y="17"/>
                      </a:lnTo>
                      <a:lnTo>
                        <a:pt x="0" y="25"/>
                      </a:lnTo>
                      <a:lnTo>
                        <a:pt x="11" y="38"/>
                      </a:lnTo>
                      <a:lnTo>
                        <a:pt x="23" y="35"/>
                      </a:lnTo>
                      <a:lnTo>
                        <a:pt x="29" y="25"/>
                      </a:lnTo>
                      <a:lnTo>
                        <a:pt x="27" y="15"/>
                      </a:lnTo>
                      <a:lnTo>
                        <a:pt x="25" y="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A1F666F-F913-E37A-F39B-FC2C7AB474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837" y="3600451"/>
                  <a:ext cx="341312" cy="603250"/>
                </a:xfrm>
                <a:custGeom>
                  <a:avLst/>
                  <a:gdLst>
                    <a:gd name="T0" fmla="*/ 211 w 215"/>
                    <a:gd name="T1" fmla="*/ 90 h 380"/>
                    <a:gd name="T2" fmla="*/ 127 w 215"/>
                    <a:gd name="T3" fmla="*/ 46 h 380"/>
                    <a:gd name="T4" fmla="*/ 44 w 215"/>
                    <a:gd name="T5" fmla="*/ 0 h 380"/>
                    <a:gd name="T6" fmla="*/ 24 w 215"/>
                    <a:gd name="T7" fmla="*/ 13 h 380"/>
                    <a:gd name="T8" fmla="*/ 30 w 215"/>
                    <a:gd name="T9" fmla="*/ 49 h 380"/>
                    <a:gd name="T10" fmla="*/ 38 w 215"/>
                    <a:gd name="T11" fmla="*/ 56 h 380"/>
                    <a:gd name="T12" fmla="*/ 38 w 215"/>
                    <a:gd name="T13" fmla="*/ 63 h 380"/>
                    <a:gd name="T14" fmla="*/ 47 w 215"/>
                    <a:gd name="T15" fmla="*/ 72 h 380"/>
                    <a:gd name="T16" fmla="*/ 42 w 215"/>
                    <a:gd name="T17" fmla="*/ 82 h 380"/>
                    <a:gd name="T18" fmla="*/ 36 w 215"/>
                    <a:gd name="T19" fmla="*/ 130 h 380"/>
                    <a:gd name="T20" fmla="*/ 35 w 215"/>
                    <a:gd name="T21" fmla="*/ 161 h 380"/>
                    <a:gd name="T22" fmla="*/ 10 w 215"/>
                    <a:gd name="T23" fmla="*/ 184 h 380"/>
                    <a:gd name="T24" fmla="*/ 0 w 215"/>
                    <a:gd name="T25" fmla="*/ 215 h 380"/>
                    <a:gd name="T26" fmla="*/ 10 w 215"/>
                    <a:gd name="T27" fmla="*/ 223 h 380"/>
                    <a:gd name="T28" fmla="*/ 10 w 215"/>
                    <a:gd name="T29" fmla="*/ 239 h 380"/>
                    <a:gd name="T30" fmla="*/ 23 w 215"/>
                    <a:gd name="T31" fmla="*/ 240 h 380"/>
                    <a:gd name="T32" fmla="*/ 21 w 215"/>
                    <a:gd name="T33" fmla="*/ 250 h 380"/>
                    <a:gd name="T34" fmla="*/ 29 w 215"/>
                    <a:gd name="T35" fmla="*/ 266 h 380"/>
                    <a:gd name="T36" fmla="*/ 31 w 215"/>
                    <a:gd name="T37" fmla="*/ 281 h 380"/>
                    <a:gd name="T38" fmla="*/ 30 w 215"/>
                    <a:gd name="T39" fmla="*/ 298 h 380"/>
                    <a:gd name="T40" fmla="*/ 42 w 215"/>
                    <a:gd name="T41" fmla="*/ 319 h 380"/>
                    <a:gd name="T42" fmla="*/ 30 w 215"/>
                    <a:gd name="T43" fmla="*/ 318 h 380"/>
                    <a:gd name="T44" fmla="*/ 25 w 215"/>
                    <a:gd name="T45" fmla="*/ 320 h 380"/>
                    <a:gd name="T46" fmla="*/ 15 w 215"/>
                    <a:gd name="T47" fmla="*/ 318 h 380"/>
                    <a:gd name="T48" fmla="*/ 11 w 215"/>
                    <a:gd name="T49" fmla="*/ 329 h 380"/>
                    <a:gd name="T50" fmla="*/ 23 w 215"/>
                    <a:gd name="T51" fmla="*/ 342 h 380"/>
                    <a:gd name="T52" fmla="*/ 32 w 215"/>
                    <a:gd name="T53" fmla="*/ 347 h 380"/>
                    <a:gd name="T54" fmla="*/ 36 w 215"/>
                    <a:gd name="T55" fmla="*/ 356 h 380"/>
                    <a:gd name="T56" fmla="*/ 42 w 215"/>
                    <a:gd name="T57" fmla="*/ 373 h 380"/>
                    <a:gd name="T58" fmla="*/ 39 w 215"/>
                    <a:gd name="T59" fmla="*/ 380 h 380"/>
                    <a:gd name="T60" fmla="*/ 56 w 215"/>
                    <a:gd name="T61" fmla="*/ 378 h 380"/>
                    <a:gd name="T62" fmla="*/ 60 w 215"/>
                    <a:gd name="T63" fmla="*/ 371 h 380"/>
                    <a:gd name="T64" fmla="*/ 64 w 215"/>
                    <a:gd name="T65" fmla="*/ 372 h 380"/>
                    <a:gd name="T66" fmla="*/ 69 w 215"/>
                    <a:gd name="T67" fmla="*/ 378 h 380"/>
                    <a:gd name="T68" fmla="*/ 96 w 215"/>
                    <a:gd name="T69" fmla="*/ 369 h 380"/>
                    <a:gd name="T70" fmla="*/ 104 w 215"/>
                    <a:gd name="T71" fmla="*/ 359 h 380"/>
                    <a:gd name="T72" fmla="*/ 114 w 215"/>
                    <a:gd name="T73" fmla="*/ 351 h 380"/>
                    <a:gd name="T74" fmla="*/ 113 w 215"/>
                    <a:gd name="T75" fmla="*/ 342 h 380"/>
                    <a:gd name="T76" fmla="*/ 118 w 215"/>
                    <a:gd name="T77" fmla="*/ 341 h 380"/>
                    <a:gd name="T78" fmla="*/ 139 w 215"/>
                    <a:gd name="T79" fmla="*/ 342 h 380"/>
                    <a:gd name="T80" fmla="*/ 158 w 215"/>
                    <a:gd name="T81" fmla="*/ 331 h 380"/>
                    <a:gd name="T82" fmla="*/ 173 w 215"/>
                    <a:gd name="T83" fmla="*/ 305 h 380"/>
                    <a:gd name="T84" fmla="*/ 183 w 215"/>
                    <a:gd name="T85" fmla="*/ 296 h 380"/>
                    <a:gd name="T86" fmla="*/ 197 w 215"/>
                    <a:gd name="T87" fmla="*/ 291 h 380"/>
                    <a:gd name="T88" fmla="*/ 197 w 215"/>
                    <a:gd name="T89" fmla="*/ 286 h 380"/>
                    <a:gd name="T90" fmla="*/ 189 w 215"/>
                    <a:gd name="T91" fmla="*/ 279 h 380"/>
                    <a:gd name="T92" fmla="*/ 188 w 215"/>
                    <a:gd name="T93" fmla="*/ 265 h 380"/>
                    <a:gd name="T94" fmla="*/ 183 w 215"/>
                    <a:gd name="T95" fmla="*/ 256 h 380"/>
                    <a:gd name="T96" fmla="*/ 176 w 215"/>
                    <a:gd name="T97" fmla="*/ 257 h 380"/>
                    <a:gd name="T98" fmla="*/ 178 w 215"/>
                    <a:gd name="T99" fmla="*/ 248 h 380"/>
                    <a:gd name="T100" fmla="*/ 183 w 215"/>
                    <a:gd name="T101" fmla="*/ 238 h 380"/>
                    <a:gd name="T102" fmla="*/ 181 w 215"/>
                    <a:gd name="T103" fmla="*/ 229 h 380"/>
                    <a:gd name="T104" fmla="*/ 187 w 215"/>
                    <a:gd name="T105" fmla="*/ 221 h 380"/>
                    <a:gd name="T106" fmla="*/ 183 w 215"/>
                    <a:gd name="T107" fmla="*/ 216 h 380"/>
                    <a:gd name="T108" fmla="*/ 188 w 215"/>
                    <a:gd name="T109" fmla="*/ 201 h 380"/>
                    <a:gd name="T110" fmla="*/ 197 w 215"/>
                    <a:gd name="T111" fmla="*/ 184 h 380"/>
                    <a:gd name="T112" fmla="*/ 215 w 215"/>
                    <a:gd name="T113" fmla="*/ 185 h 380"/>
                    <a:gd name="T114" fmla="*/ 211 w 215"/>
                    <a:gd name="T115" fmla="*/ 90 h 380"/>
                    <a:gd name="T116" fmla="*/ 211 w 215"/>
                    <a:gd name="T117" fmla="*/ 90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15" h="380">
                      <a:moveTo>
                        <a:pt x="211" y="90"/>
                      </a:moveTo>
                      <a:lnTo>
                        <a:pt x="127" y="46"/>
                      </a:lnTo>
                      <a:lnTo>
                        <a:pt x="44" y="0"/>
                      </a:lnTo>
                      <a:lnTo>
                        <a:pt x="24" y="13"/>
                      </a:lnTo>
                      <a:lnTo>
                        <a:pt x="30" y="49"/>
                      </a:lnTo>
                      <a:lnTo>
                        <a:pt x="38" y="56"/>
                      </a:lnTo>
                      <a:lnTo>
                        <a:pt x="38" y="63"/>
                      </a:lnTo>
                      <a:lnTo>
                        <a:pt x="47" y="72"/>
                      </a:lnTo>
                      <a:lnTo>
                        <a:pt x="42" y="82"/>
                      </a:lnTo>
                      <a:lnTo>
                        <a:pt x="36" y="130"/>
                      </a:lnTo>
                      <a:lnTo>
                        <a:pt x="35" y="161"/>
                      </a:lnTo>
                      <a:lnTo>
                        <a:pt x="10" y="184"/>
                      </a:lnTo>
                      <a:lnTo>
                        <a:pt x="0" y="215"/>
                      </a:lnTo>
                      <a:lnTo>
                        <a:pt x="10" y="223"/>
                      </a:lnTo>
                      <a:lnTo>
                        <a:pt x="10" y="239"/>
                      </a:lnTo>
                      <a:lnTo>
                        <a:pt x="23" y="240"/>
                      </a:lnTo>
                      <a:lnTo>
                        <a:pt x="21" y="250"/>
                      </a:lnTo>
                      <a:lnTo>
                        <a:pt x="29" y="266"/>
                      </a:lnTo>
                      <a:lnTo>
                        <a:pt x="31" y="281"/>
                      </a:lnTo>
                      <a:lnTo>
                        <a:pt x="30" y="298"/>
                      </a:lnTo>
                      <a:lnTo>
                        <a:pt x="42" y="319"/>
                      </a:lnTo>
                      <a:lnTo>
                        <a:pt x="30" y="318"/>
                      </a:lnTo>
                      <a:lnTo>
                        <a:pt x="25" y="320"/>
                      </a:lnTo>
                      <a:lnTo>
                        <a:pt x="15" y="318"/>
                      </a:lnTo>
                      <a:lnTo>
                        <a:pt x="11" y="329"/>
                      </a:lnTo>
                      <a:lnTo>
                        <a:pt x="23" y="342"/>
                      </a:lnTo>
                      <a:lnTo>
                        <a:pt x="32" y="347"/>
                      </a:lnTo>
                      <a:lnTo>
                        <a:pt x="36" y="356"/>
                      </a:lnTo>
                      <a:lnTo>
                        <a:pt x="42" y="373"/>
                      </a:lnTo>
                      <a:lnTo>
                        <a:pt x="39" y="380"/>
                      </a:lnTo>
                      <a:lnTo>
                        <a:pt x="56" y="378"/>
                      </a:lnTo>
                      <a:lnTo>
                        <a:pt x="60" y="371"/>
                      </a:lnTo>
                      <a:lnTo>
                        <a:pt x="64" y="372"/>
                      </a:lnTo>
                      <a:lnTo>
                        <a:pt x="69" y="378"/>
                      </a:lnTo>
                      <a:lnTo>
                        <a:pt x="96" y="369"/>
                      </a:lnTo>
                      <a:lnTo>
                        <a:pt x="104" y="359"/>
                      </a:lnTo>
                      <a:lnTo>
                        <a:pt x="114" y="351"/>
                      </a:lnTo>
                      <a:lnTo>
                        <a:pt x="113" y="342"/>
                      </a:lnTo>
                      <a:lnTo>
                        <a:pt x="118" y="341"/>
                      </a:lnTo>
                      <a:lnTo>
                        <a:pt x="139" y="342"/>
                      </a:lnTo>
                      <a:lnTo>
                        <a:pt x="158" y="331"/>
                      </a:lnTo>
                      <a:lnTo>
                        <a:pt x="173" y="305"/>
                      </a:lnTo>
                      <a:lnTo>
                        <a:pt x="183" y="296"/>
                      </a:lnTo>
                      <a:lnTo>
                        <a:pt x="197" y="291"/>
                      </a:lnTo>
                      <a:lnTo>
                        <a:pt x="197" y="286"/>
                      </a:lnTo>
                      <a:lnTo>
                        <a:pt x="189" y="279"/>
                      </a:lnTo>
                      <a:lnTo>
                        <a:pt x="188" y="265"/>
                      </a:lnTo>
                      <a:lnTo>
                        <a:pt x="183" y="256"/>
                      </a:lnTo>
                      <a:lnTo>
                        <a:pt x="176" y="257"/>
                      </a:lnTo>
                      <a:lnTo>
                        <a:pt x="178" y="248"/>
                      </a:lnTo>
                      <a:lnTo>
                        <a:pt x="183" y="238"/>
                      </a:lnTo>
                      <a:lnTo>
                        <a:pt x="181" y="229"/>
                      </a:lnTo>
                      <a:lnTo>
                        <a:pt x="187" y="221"/>
                      </a:lnTo>
                      <a:lnTo>
                        <a:pt x="183" y="216"/>
                      </a:lnTo>
                      <a:lnTo>
                        <a:pt x="188" y="201"/>
                      </a:lnTo>
                      <a:lnTo>
                        <a:pt x="197" y="184"/>
                      </a:lnTo>
                      <a:lnTo>
                        <a:pt x="215" y="185"/>
                      </a:lnTo>
                      <a:lnTo>
                        <a:pt x="211" y="90"/>
                      </a:lnTo>
                      <a:lnTo>
                        <a:pt x="211" y="9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753C7CC-F319-8B1F-7CFF-45080466B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0750" y="4067176"/>
                  <a:ext cx="63500" cy="192088"/>
                </a:xfrm>
                <a:custGeom>
                  <a:avLst/>
                  <a:gdLst>
                    <a:gd name="T0" fmla="*/ 19 w 40"/>
                    <a:gd name="T1" fmla="*/ 1 h 121"/>
                    <a:gd name="T2" fmla="*/ 0 w 40"/>
                    <a:gd name="T3" fmla="*/ 0 h 121"/>
                    <a:gd name="T4" fmla="*/ 0 w 40"/>
                    <a:gd name="T5" fmla="*/ 7 h 121"/>
                    <a:gd name="T6" fmla="*/ 8 w 40"/>
                    <a:gd name="T7" fmla="*/ 20 h 121"/>
                    <a:gd name="T8" fmla="*/ 8 w 40"/>
                    <a:gd name="T9" fmla="*/ 37 h 121"/>
                    <a:gd name="T10" fmla="*/ 10 w 40"/>
                    <a:gd name="T11" fmla="*/ 56 h 121"/>
                    <a:gd name="T12" fmla="*/ 15 w 40"/>
                    <a:gd name="T13" fmla="*/ 64 h 121"/>
                    <a:gd name="T14" fmla="*/ 11 w 40"/>
                    <a:gd name="T15" fmla="*/ 86 h 121"/>
                    <a:gd name="T16" fmla="*/ 13 w 40"/>
                    <a:gd name="T17" fmla="*/ 98 h 121"/>
                    <a:gd name="T18" fmla="*/ 18 w 40"/>
                    <a:gd name="T19" fmla="*/ 113 h 121"/>
                    <a:gd name="T20" fmla="*/ 22 w 40"/>
                    <a:gd name="T21" fmla="*/ 121 h 121"/>
                    <a:gd name="T22" fmla="*/ 40 w 40"/>
                    <a:gd name="T23" fmla="*/ 116 h 121"/>
                    <a:gd name="T24" fmla="*/ 34 w 40"/>
                    <a:gd name="T25" fmla="*/ 100 h 121"/>
                    <a:gd name="T26" fmla="*/ 35 w 40"/>
                    <a:gd name="T27" fmla="*/ 45 h 121"/>
                    <a:gd name="T28" fmla="*/ 31 w 40"/>
                    <a:gd name="T29" fmla="*/ 40 h 121"/>
                    <a:gd name="T30" fmla="*/ 30 w 40"/>
                    <a:gd name="T31" fmla="*/ 29 h 121"/>
                    <a:gd name="T32" fmla="*/ 23 w 40"/>
                    <a:gd name="T33" fmla="*/ 20 h 121"/>
                    <a:gd name="T34" fmla="*/ 16 w 40"/>
                    <a:gd name="T35" fmla="*/ 13 h 121"/>
                    <a:gd name="T36" fmla="*/ 19 w 40"/>
                    <a:gd name="T37" fmla="*/ 1 h 121"/>
                    <a:gd name="T38" fmla="*/ 19 w 40"/>
                    <a:gd name="T39" fmla="*/ 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" h="121">
                      <a:moveTo>
                        <a:pt x="19" y="1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8" y="20"/>
                      </a:lnTo>
                      <a:lnTo>
                        <a:pt x="8" y="37"/>
                      </a:lnTo>
                      <a:lnTo>
                        <a:pt x="10" y="56"/>
                      </a:lnTo>
                      <a:lnTo>
                        <a:pt x="15" y="64"/>
                      </a:lnTo>
                      <a:lnTo>
                        <a:pt x="11" y="86"/>
                      </a:lnTo>
                      <a:lnTo>
                        <a:pt x="13" y="98"/>
                      </a:lnTo>
                      <a:lnTo>
                        <a:pt x="18" y="113"/>
                      </a:lnTo>
                      <a:lnTo>
                        <a:pt x="22" y="121"/>
                      </a:lnTo>
                      <a:lnTo>
                        <a:pt x="40" y="116"/>
                      </a:lnTo>
                      <a:lnTo>
                        <a:pt x="34" y="100"/>
                      </a:lnTo>
                      <a:lnTo>
                        <a:pt x="35" y="45"/>
                      </a:lnTo>
                      <a:lnTo>
                        <a:pt x="31" y="40"/>
                      </a:lnTo>
                      <a:lnTo>
                        <a:pt x="30" y="29"/>
                      </a:lnTo>
                      <a:lnTo>
                        <a:pt x="23" y="20"/>
                      </a:lnTo>
                      <a:lnTo>
                        <a:pt x="16" y="13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FB8A55D-FBFB-9015-CED6-DB27FC6FD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8875" y="3073134"/>
                  <a:ext cx="125412" cy="264059"/>
                </a:xfrm>
                <a:custGeom>
                  <a:avLst/>
                  <a:gdLst>
                    <a:gd name="T0" fmla="*/ 79 w 79"/>
                    <a:gd name="T1" fmla="*/ 102 h 168"/>
                    <a:gd name="T2" fmla="*/ 72 w 79"/>
                    <a:gd name="T3" fmla="*/ 98 h 168"/>
                    <a:gd name="T4" fmla="*/ 66 w 79"/>
                    <a:gd name="T5" fmla="*/ 87 h 168"/>
                    <a:gd name="T6" fmla="*/ 56 w 79"/>
                    <a:gd name="T7" fmla="*/ 86 h 168"/>
                    <a:gd name="T8" fmla="*/ 51 w 79"/>
                    <a:gd name="T9" fmla="*/ 73 h 168"/>
                    <a:gd name="T10" fmla="*/ 64 w 79"/>
                    <a:gd name="T11" fmla="*/ 61 h 168"/>
                    <a:gd name="T12" fmla="*/ 66 w 79"/>
                    <a:gd name="T13" fmla="*/ 41 h 168"/>
                    <a:gd name="T14" fmla="*/ 59 w 79"/>
                    <a:gd name="T15" fmla="*/ 35 h 168"/>
                    <a:gd name="T16" fmla="*/ 59 w 79"/>
                    <a:gd name="T17" fmla="*/ 24 h 168"/>
                    <a:gd name="T18" fmla="*/ 68 w 79"/>
                    <a:gd name="T19" fmla="*/ 12 h 168"/>
                    <a:gd name="T20" fmla="*/ 66 w 79"/>
                    <a:gd name="T21" fmla="*/ 7 h 168"/>
                    <a:gd name="T22" fmla="*/ 50 w 79"/>
                    <a:gd name="T23" fmla="*/ 15 h 168"/>
                    <a:gd name="T24" fmla="*/ 50 w 79"/>
                    <a:gd name="T25" fmla="*/ 3 h 168"/>
                    <a:gd name="T26" fmla="*/ 36 w 79"/>
                    <a:gd name="T27" fmla="*/ 0 h 168"/>
                    <a:gd name="T28" fmla="*/ 16 w 79"/>
                    <a:gd name="T29" fmla="*/ 11 h 168"/>
                    <a:gd name="T30" fmla="*/ 12 w 79"/>
                    <a:gd name="T31" fmla="*/ 23 h 168"/>
                    <a:gd name="T32" fmla="*/ 16 w 79"/>
                    <a:gd name="T33" fmla="*/ 46 h 168"/>
                    <a:gd name="T34" fmla="*/ 12 w 79"/>
                    <a:gd name="T35" fmla="*/ 66 h 168"/>
                    <a:gd name="T36" fmla="*/ 0 w 79"/>
                    <a:gd name="T37" fmla="*/ 79 h 168"/>
                    <a:gd name="T38" fmla="*/ 2 w 79"/>
                    <a:gd name="T39" fmla="*/ 97 h 168"/>
                    <a:gd name="T40" fmla="*/ 18 w 79"/>
                    <a:gd name="T41" fmla="*/ 112 h 168"/>
                    <a:gd name="T42" fmla="*/ 18 w 79"/>
                    <a:gd name="T43" fmla="*/ 117 h 168"/>
                    <a:gd name="T44" fmla="*/ 32 w 79"/>
                    <a:gd name="T45" fmla="*/ 126 h 168"/>
                    <a:gd name="T46" fmla="*/ 41 w 79"/>
                    <a:gd name="T47" fmla="*/ 168 h 168"/>
                    <a:gd name="T48" fmla="*/ 51 w 79"/>
                    <a:gd name="T49" fmla="*/ 164 h 168"/>
                    <a:gd name="T50" fmla="*/ 52 w 79"/>
                    <a:gd name="T51" fmla="*/ 154 h 168"/>
                    <a:gd name="T52" fmla="*/ 49 w 79"/>
                    <a:gd name="T53" fmla="*/ 143 h 168"/>
                    <a:gd name="T54" fmla="*/ 63 w 79"/>
                    <a:gd name="T55" fmla="*/ 134 h 168"/>
                    <a:gd name="T56" fmla="*/ 69 w 79"/>
                    <a:gd name="T57" fmla="*/ 126 h 168"/>
                    <a:gd name="T58" fmla="*/ 79 w 79"/>
                    <a:gd name="T59" fmla="*/ 120 h 168"/>
                    <a:gd name="T60" fmla="*/ 79 w 79"/>
                    <a:gd name="T61" fmla="*/ 102 h 168"/>
                    <a:gd name="T62" fmla="*/ 79 w 79"/>
                    <a:gd name="T63" fmla="*/ 10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68">
                      <a:moveTo>
                        <a:pt x="79" y="102"/>
                      </a:moveTo>
                      <a:lnTo>
                        <a:pt x="72" y="98"/>
                      </a:lnTo>
                      <a:lnTo>
                        <a:pt x="66" y="87"/>
                      </a:lnTo>
                      <a:lnTo>
                        <a:pt x="56" y="86"/>
                      </a:lnTo>
                      <a:lnTo>
                        <a:pt x="51" y="73"/>
                      </a:lnTo>
                      <a:lnTo>
                        <a:pt x="64" y="61"/>
                      </a:lnTo>
                      <a:lnTo>
                        <a:pt x="66" y="41"/>
                      </a:lnTo>
                      <a:lnTo>
                        <a:pt x="59" y="35"/>
                      </a:lnTo>
                      <a:lnTo>
                        <a:pt x="59" y="24"/>
                      </a:lnTo>
                      <a:lnTo>
                        <a:pt x="68" y="12"/>
                      </a:lnTo>
                      <a:lnTo>
                        <a:pt x="66" y="7"/>
                      </a:lnTo>
                      <a:lnTo>
                        <a:pt x="50" y="15"/>
                      </a:lnTo>
                      <a:lnTo>
                        <a:pt x="50" y="3"/>
                      </a:lnTo>
                      <a:lnTo>
                        <a:pt x="36" y="0"/>
                      </a:lnTo>
                      <a:lnTo>
                        <a:pt x="16" y="11"/>
                      </a:lnTo>
                      <a:lnTo>
                        <a:pt x="12" y="23"/>
                      </a:lnTo>
                      <a:lnTo>
                        <a:pt x="16" y="46"/>
                      </a:lnTo>
                      <a:lnTo>
                        <a:pt x="12" y="66"/>
                      </a:lnTo>
                      <a:lnTo>
                        <a:pt x="0" y="79"/>
                      </a:lnTo>
                      <a:lnTo>
                        <a:pt x="2" y="97"/>
                      </a:lnTo>
                      <a:lnTo>
                        <a:pt x="18" y="112"/>
                      </a:lnTo>
                      <a:lnTo>
                        <a:pt x="18" y="117"/>
                      </a:lnTo>
                      <a:lnTo>
                        <a:pt x="32" y="126"/>
                      </a:lnTo>
                      <a:lnTo>
                        <a:pt x="41" y="168"/>
                      </a:lnTo>
                      <a:lnTo>
                        <a:pt x="51" y="164"/>
                      </a:lnTo>
                      <a:lnTo>
                        <a:pt x="52" y="154"/>
                      </a:lnTo>
                      <a:lnTo>
                        <a:pt x="49" y="143"/>
                      </a:lnTo>
                      <a:lnTo>
                        <a:pt x="63" y="134"/>
                      </a:lnTo>
                      <a:lnTo>
                        <a:pt x="69" y="126"/>
                      </a:lnTo>
                      <a:lnTo>
                        <a:pt x="79" y="120"/>
                      </a:lnTo>
                      <a:lnTo>
                        <a:pt x="79" y="102"/>
                      </a:lnTo>
                      <a:lnTo>
                        <a:pt x="79" y="10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2F2327-DC0E-2506-3278-D2D6C0416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5000" y="4521201"/>
                  <a:ext cx="354012" cy="404813"/>
                </a:xfrm>
                <a:custGeom>
                  <a:avLst/>
                  <a:gdLst>
                    <a:gd name="T0" fmla="*/ 18 w 223"/>
                    <a:gd name="T1" fmla="*/ 3 h 255"/>
                    <a:gd name="T2" fmla="*/ 26 w 223"/>
                    <a:gd name="T3" fmla="*/ 30 h 255"/>
                    <a:gd name="T4" fmla="*/ 20 w 223"/>
                    <a:gd name="T5" fmla="*/ 33 h 255"/>
                    <a:gd name="T6" fmla="*/ 26 w 223"/>
                    <a:gd name="T7" fmla="*/ 48 h 255"/>
                    <a:gd name="T8" fmla="*/ 20 w 223"/>
                    <a:gd name="T9" fmla="*/ 61 h 255"/>
                    <a:gd name="T10" fmla="*/ 4 w 223"/>
                    <a:gd name="T11" fmla="*/ 82 h 255"/>
                    <a:gd name="T12" fmla="*/ 0 w 223"/>
                    <a:gd name="T13" fmla="*/ 92 h 255"/>
                    <a:gd name="T14" fmla="*/ 4 w 223"/>
                    <a:gd name="T15" fmla="*/ 106 h 255"/>
                    <a:gd name="T16" fmla="*/ 3 w 223"/>
                    <a:gd name="T17" fmla="*/ 125 h 255"/>
                    <a:gd name="T18" fmla="*/ 21 w 223"/>
                    <a:gd name="T19" fmla="*/ 155 h 255"/>
                    <a:gd name="T20" fmla="*/ 31 w 223"/>
                    <a:gd name="T21" fmla="*/ 179 h 255"/>
                    <a:gd name="T22" fmla="*/ 41 w 223"/>
                    <a:gd name="T23" fmla="*/ 185 h 255"/>
                    <a:gd name="T24" fmla="*/ 65 w 223"/>
                    <a:gd name="T25" fmla="*/ 196 h 255"/>
                    <a:gd name="T26" fmla="*/ 89 w 223"/>
                    <a:gd name="T27" fmla="*/ 206 h 255"/>
                    <a:gd name="T28" fmla="*/ 91 w 223"/>
                    <a:gd name="T29" fmla="*/ 201 h 255"/>
                    <a:gd name="T30" fmla="*/ 102 w 223"/>
                    <a:gd name="T31" fmla="*/ 240 h 255"/>
                    <a:gd name="T32" fmla="*/ 110 w 223"/>
                    <a:gd name="T33" fmla="*/ 249 h 255"/>
                    <a:gd name="T34" fmla="*/ 142 w 223"/>
                    <a:gd name="T35" fmla="*/ 255 h 255"/>
                    <a:gd name="T36" fmla="*/ 162 w 223"/>
                    <a:gd name="T37" fmla="*/ 251 h 255"/>
                    <a:gd name="T38" fmla="*/ 182 w 223"/>
                    <a:gd name="T39" fmla="*/ 244 h 255"/>
                    <a:gd name="T40" fmla="*/ 223 w 223"/>
                    <a:gd name="T41" fmla="*/ 221 h 255"/>
                    <a:gd name="T42" fmla="*/ 215 w 223"/>
                    <a:gd name="T43" fmla="*/ 216 h 255"/>
                    <a:gd name="T44" fmla="*/ 200 w 223"/>
                    <a:gd name="T45" fmla="*/ 178 h 255"/>
                    <a:gd name="T46" fmla="*/ 200 w 223"/>
                    <a:gd name="T47" fmla="*/ 159 h 255"/>
                    <a:gd name="T48" fmla="*/ 206 w 223"/>
                    <a:gd name="T49" fmla="*/ 139 h 255"/>
                    <a:gd name="T50" fmla="*/ 192 w 223"/>
                    <a:gd name="T51" fmla="*/ 116 h 255"/>
                    <a:gd name="T52" fmla="*/ 172 w 223"/>
                    <a:gd name="T53" fmla="*/ 63 h 255"/>
                    <a:gd name="T54" fmla="*/ 96 w 223"/>
                    <a:gd name="T55" fmla="*/ 2 h 255"/>
                    <a:gd name="T56" fmla="*/ 85 w 223"/>
                    <a:gd name="T57" fmla="*/ 12 h 255"/>
                    <a:gd name="T58" fmla="*/ 86 w 223"/>
                    <a:gd name="T59" fmla="*/ 30 h 255"/>
                    <a:gd name="T60" fmla="*/ 71 w 223"/>
                    <a:gd name="T61" fmla="*/ 33 h 255"/>
                    <a:gd name="T62" fmla="*/ 50 w 223"/>
                    <a:gd name="T63" fmla="*/ 41 h 255"/>
                    <a:gd name="T64" fmla="*/ 48 w 223"/>
                    <a:gd name="T65" fmla="*/ 15 h 255"/>
                    <a:gd name="T66" fmla="*/ 49 w 223"/>
                    <a:gd name="T67" fmla="*/ 1 h 255"/>
                    <a:gd name="T68" fmla="*/ 26 w 223"/>
                    <a:gd name="T69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3" h="255">
                      <a:moveTo>
                        <a:pt x="26" y="0"/>
                      </a:moveTo>
                      <a:lnTo>
                        <a:pt x="18" y="3"/>
                      </a:lnTo>
                      <a:lnTo>
                        <a:pt x="27" y="16"/>
                      </a:lnTo>
                      <a:lnTo>
                        <a:pt x="26" y="30"/>
                      </a:lnTo>
                      <a:lnTo>
                        <a:pt x="20" y="33"/>
                      </a:lnTo>
                      <a:lnTo>
                        <a:pt x="20" y="33"/>
                      </a:lnTo>
                      <a:lnTo>
                        <a:pt x="21" y="43"/>
                      </a:lnTo>
                      <a:lnTo>
                        <a:pt x="26" y="48"/>
                      </a:lnTo>
                      <a:lnTo>
                        <a:pt x="26" y="56"/>
                      </a:lnTo>
                      <a:lnTo>
                        <a:pt x="20" y="61"/>
                      </a:lnTo>
                      <a:lnTo>
                        <a:pt x="12" y="73"/>
                      </a:lnTo>
                      <a:lnTo>
                        <a:pt x="4" y="82"/>
                      </a:lnTo>
                      <a:lnTo>
                        <a:pt x="1" y="82"/>
                      </a:lnTo>
                      <a:lnTo>
                        <a:pt x="0" y="92"/>
                      </a:lnTo>
                      <a:lnTo>
                        <a:pt x="5" y="96"/>
                      </a:lnTo>
                      <a:lnTo>
                        <a:pt x="4" y="106"/>
                      </a:lnTo>
                      <a:lnTo>
                        <a:pt x="8" y="115"/>
                      </a:lnTo>
                      <a:lnTo>
                        <a:pt x="3" y="125"/>
                      </a:lnTo>
                      <a:lnTo>
                        <a:pt x="20" y="141"/>
                      </a:lnTo>
                      <a:lnTo>
                        <a:pt x="21" y="155"/>
                      </a:lnTo>
                      <a:lnTo>
                        <a:pt x="31" y="179"/>
                      </a:lnTo>
                      <a:lnTo>
                        <a:pt x="31" y="179"/>
                      </a:lnTo>
                      <a:lnTo>
                        <a:pt x="32" y="180"/>
                      </a:lnTo>
                      <a:lnTo>
                        <a:pt x="41" y="185"/>
                      </a:lnTo>
                      <a:lnTo>
                        <a:pt x="54" y="188"/>
                      </a:lnTo>
                      <a:lnTo>
                        <a:pt x="65" y="196"/>
                      </a:lnTo>
                      <a:lnTo>
                        <a:pt x="85" y="199"/>
                      </a:lnTo>
                      <a:lnTo>
                        <a:pt x="89" y="206"/>
                      </a:lnTo>
                      <a:lnTo>
                        <a:pt x="89" y="206"/>
                      </a:lnTo>
                      <a:lnTo>
                        <a:pt x="91" y="201"/>
                      </a:lnTo>
                      <a:lnTo>
                        <a:pt x="101" y="214"/>
                      </a:lnTo>
                      <a:lnTo>
                        <a:pt x="102" y="240"/>
                      </a:lnTo>
                      <a:lnTo>
                        <a:pt x="110" y="248"/>
                      </a:lnTo>
                      <a:lnTo>
                        <a:pt x="110" y="249"/>
                      </a:lnTo>
                      <a:lnTo>
                        <a:pt x="117" y="248"/>
                      </a:lnTo>
                      <a:lnTo>
                        <a:pt x="142" y="255"/>
                      </a:lnTo>
                      <a:lnTo>
                        <a:pt x="147" y="252"/>
                      </a:lnTo>
                      <a:lnTo>
                        <a:pt x="162" y="251"/>
                      </a:lnTo>
                      <a:lnTo>
                        <a:pt x="169" y="244"/>
                      </a:lnTo>
                      <a:lnTo>
                        <a:pt x="182" y="244"/>
                      </a:lnTo>
                      <a:lnTo>
                        <a:pt x="205" y="235"/>
                      </a:lnTo>
                      <a:lnTo>
                        <a:pt x="223" y="221"/>
                      </a:lnTo>
                      <a:lnTo>
                        <a:pt x="223" y="221"/>
                      </a:lnTo>
                      <a:lnTo>
                        <a:pt x="215" y="216"/>
                      </a:lnTo>
                      <a:lnTo>
                        <a:pt x="207" y="192"/>
                      </a:lnTo>
                      <a:lnTo>
                        <a:pt x="200" y="178"/>
                      </a:lnTo>
                      <a:lnTo>
                        <a:pt x="201" y="166"/>
                      </a:lnTo>
                      <a:lnTo>
                        <a:pt x="200" y="159"/>
                      </a:lnTo>
                      <a:lnTo>
                        <a:pt x="207" y="144"/>
                      </a:lnTo>
                      <a:lnTo>
                        <a:pt x="206" y="139"/>
                      </a:lnTo>
                      <a:lnTo>
                        <a:pt x="193" y="130"/>
                      </a:lnTo>
                      <a:lnTo>
                        <a:pt x="192" y="116"/>
                      </a:lnTo>
                      <a:lnTo>
                        <a:pt x="202" y="87"/>
                      </a:lnTo>
                      <a:lnTo>
                        <a:pt x="172" y="63"/>
                      </a:lnTo>
                      <a:lnTo>
                        <a:pt x="171" y="50"/>
                      </a:lnTo>
                      <a:lnTo>
                        <a:pt x="96" y="2"/>
                      </a:lnTo>
                      <a:lnTo>
                        <a:pt x="96" y="2"/>
                      </a:lnTo>
                      <a:lnTo>
                        <a:pt x="85" y="12"/>
                      </a:lnTo>
                      <a:lnTo>
                        <a:pt x="78" y="22"/>
                      </a:lnTo>
                      <a:lnTo>
                        <a:pt x="86" y="30"/>
                      </a:lnTo>
                      <a:lnTo>
                        <a:pt x="74" y="37"/>
                      </a:lnTo>
                      <a:lnTo>
                        <a:pt x="71" y="33"/>
                      </a:lnTo>
                      <a:lnTo>
                        <a:pt x="59" y="35"/>
                      </a:lnTo>
                      <a:lnTo>
                        <a:pt x="50" y="41"/>
                      </a:lnTo>
                      <a:lnTo>
                        <a:pt x="44" y="31"/>
                      </a:lnTo>
                      <a:lnTo>
                        <a:pt x="48" y="15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91910E4-52AF-FE8E-F384-01BF86566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6587" y="4322763"/>
                  <a:ext cx="180975" cy="214313"/>
                </a:xfrm>
                <a:custGeom>
                  <a:avLst/>
                  <a:gdLst>
                    <a:gd name="T0" fmla="*/ 92 w 114"/>
                    <a:gd name="T1" fmla="*/ 0 h 135"/>
                    <a:gd name="T2" fmla="*/ 80 w 114"/>
                    <a:gd name="T3" fmla="*/ 11 h 135"/>
                    <a:gd name="T4" fmla="*/ 65 w 114"/>
                    <a:gd name="T5" fmla="*/ 11 h 135"/>
                    <a:gd name="T6" fmla="*/ 48 w 114"/>
                    <a:gd name="T7" fmla="*/ 16 h 135"/>
                    <a:gd name="T8" fmla="*/ 35 w 114"/>
                    <a:gd name="T9" fmla="*/ 11 h 135"/>
                    <a:gd name="T10" fmla="*/ 26 w 114"/>
                    <a:gd name="T11" fmla="*/ 17 h 135"/>
                    <a:gd name="T12" fmla="*/ 26 w 114"/>
                    <a:gd name="T13" fmla="*/ 17 h 135"/>
                    <a:gd name="T14" fmla="*/ 25 w 114"/>
                    <a:gd name="T15" fmla="*/ 45 h 135"/>
                    <a:gd name="T16" fmla="*/ 34 w 114"/>
                    <a:gd name="T17" fmla="*/ 48 h 135"/>
                    <a:gd name="T18" fmla="*/ 26 w 114"/>
                    <a:gd name="T19" fmla="*/ 57 h 135"/>
                    <a:gd name="T20" fmla="*/ 19 w 114"/>
                    <a:gd name="T21" fmla="*/ 63 h 135"/>
                    <a:gd name="T22" fmla="*/ 11 w 114"/>
                    <a:gd name="T23" fmla="*/ 76 h 135"/>
                    <a:gd name="T24" fmla="*/ 6 w 114"/>
                    <a:gd name="T25" fmla="*/ 87 h 135"/>
                    <a:gd name="T26" fmla="*/ 5 w 114"/>
                    <a:gd name="T27" fmla="*/ 106 h 135"/>
                    <a:gd name="T28" fmla="*/ 0 w 114"/>
                    <a:gd name="T29" fmla="*/ 115 h 135"/>
                    <a:gd name="T30" fmla="*/ 0 w 114"/>
                    <a:gd name="T31" fmla="*/ 133 h 135"/>
                    <a:gd name="T32" fmla="*/ 5 w 114"/>
                    <a:gd name="T33" fmla="*/ 135 h 135"/>
                    <a:gd name="T34" fmla="*/ 17 w 114"/>
                    <a:gd name="T35" fmla="*/ 128 h 135"/>
                    <a:gd name="T36" fmla="*/ 25 w 114"/>
                    <a:gd name="T37" fmla="*/ 125 h 135"/>
                    <a:gd name="T38" fmla="*/ 48 w 114"/>
                    <a:gd name="T39" fmla="*/ 126 h 135"/>
                    <a:gd name="T40" fmla="*/ 48 w 114"/>
                    <a:gd name="T41" fmla="*/ 126 h 135"/>
                    <a:gd name="T42" fmla="*/ 47 w 114"/>
                    <a:gd name="T43" fmla="*/ 116 h 135"/>
                    <a:gd name="T44" fmla="*/ 56 w 114"/>
                    <a:gd name="T45" fmla="*/ 102 h 135"/>
                    <a:gd name="T46" fmla="*/ 69 w 114"/>
                    <a:gd name="T47" fmla="*/ 98 h 135"/>
                    <a:gd name="T48" fmla="*/ 79 w 114"/>
                    <a:gd name="T49" fmla="*/ 93 h 135"/>
                    <a:gd name="T50" fmla="*/ 90 w 114"/>
                    <a:gd name="T51" fmla="*/ 98 h 135"/>
                    <a:gd name="T52" fmla="*/ 91 w 114"/>
                    <a:gd name="T53" fmla="*/ 99 h 135"/>
                    <a:gd name="T54" fmla="*/ 91 w 114"/>
                    <a:gd name="T55" fmla="*/ 98 h 135"/>
                    <a:gd name="T56" fmla="*/ 96 w 114"/>
                    <a:gd name="T57" fmla="*/ 89 h 135"/>
                    <a:gd name="T58" fmla="*/ 107 w 114"/>
                    <a:gd name="T59" fmla="*/ 73 h 135"/>
                    <a:gd name="T60" fmla="*/ 114 w 114"/>
                    <a:gd name="T61" fmla="*/ 56 h 135"/>
                    <a:gd name="T62" fmla="*/ 105 w 114"/>
                    <a:gd name="T63" fmla="*/ 28 h 135"/>
                    <a:gd name="T64" fmla="*/ 102 w 114"/>
                    <a:gd name="T65" fmla="*/ 16 h 135"/>
                    <a:gd name="T66" fmla="*/ 92 w 114"/>
                    <a:gd name="T67" fmla="*/ 0 h 135"/>
                    <a:gd name="T68" fmla="*/ 92 w 114"/>
                    <a:gd name="T6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4" h="135">
                      <a:moveTo>
                        <a:pt x="92" y="0"/>
                      </a:moveTo>
                      <a:lnTo>
                        <a:pt x="80" y="11"/>
                      </a:lnTo>
                      <a:lnTo>
                        <a:pt x="65" y="11"/>
                      </a:lnTo>
                      <a:lnTo>
                        <a:pt x="48" y="16"/>
                      </a:lnTo>
                      <a:lnTo>
                        <a:pt x="35" y="11"/>
                      </a:lnTo>
                      <a:lnTo>
                        <a:pt x="26" y="17"/>
                      </a:lnTo>
                      <a:lnTo>
                        <a:pt x="26" y="17"/>
                      </a:lnTo>
                      <a:lnTo>
                        <a:pt x="25" y="45"/>
                      </a:lnTo>
                      <a:lnTo>
                        <a:pt x="34" y="48"/>
                      </a:lnTo>
                      <a:lnTo>
                        <a:pt x="26" y="57"/>
                      </a:lnTo>
                      <a:lnTo>
                        <a:pt x="19" y="63"/>
                      </a:lnTo>
                      <a:lnTo>
                        <a:pt x="11" y="76"/>
                      </a:lnTo>
                      <a:lnTo>
                        <a:pt x="6" y="87"/>
                      </a:lnTo>
                      <a:lnTo>
                        <a:pt x="5" y="106"/>
                      </a:lnTo>
                      <a:lnTo>
                        <a:pt x="0" y="115"/>
                      </a:lnTo>
                      <a:lnTo>
                        <a:pt x="0" y="133"/>
                      </a:lnTo>
                      <a:lnTo>
                        <a:pt x="5" y="135"/>
                      </a:lnTo>
                      <a:lnTo>
                        <a:pt x="17" y="128"/>
                      </a:lnTo>
                      <a:lnTo>
                        <a:pt x="25" y="125"/>
                      </a:lnTo>
                      <a:lnTo>
                        <a:pt x="48" y="126"/>
                      </a:lnTo>
                      <a:lnTo>
                        <a:pt x="48" y="126"/>
                      </a:lnTo>
                      <a:lnTo>
                        <a:pt x="47" y="116"/>
                      </a:lnTo>
                      <a:lnTo>
                        <a:pt x="56" y="102"/>
                      </a:lnTo>
                      <a:lnTo>
                        <a:pt x="69" y="98"/>
                      </a:lnTo>
                      <a:lnTo>
                        <a:pt x="79" y="93"/>
                      </a:lnTo>
                      <a:lnTo>
                        <a:pt x="90" y="98"/>
                      </a:lnTo>
                      <a:lnTo>
                        <a:pt x="91" y="99"/>
                      </a:lnTo>
                      <a:lnTo>
                        <a:pt x="91" y="98"/>
                      </a:lnTo>
                      <a:lnTo>
                        <a:pt x="96" y="89"/>
                      </a:lnTo>
                      <a:lnTo>
                        <a:pt x="107" y="73"/>
                      </a:lnTo>
                      <a:lnTo>
                        <a:pt x="114" y="56"/>
                      </a:lnTo>
                      <a:lnTo>
                        <a:pt x="105" y="28"/>
                      </a:lnTo>
                      <a:lnTo>
                        <a:pt x="102" y="16"/>
                      </a:lnTo>
                      <a:lnTo>
                        <a:pt x="92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693571-8BFF-F4FD-60E1-BE66D27E25D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6212" y="5316538"/>
                  <a:ext cx="534987" cy="481013"/>
                </a:xfrm>
                <a:custGeom>
                  <a:avLst/>
                  <a:gdLst>
                    <a:gd name="T0" fmla="*/ 299 w 337"/>
                    <a:gd name="T1" fmla="*/ 1 h 303"/>
                    <a:gd name="T2" fmla="*/ 282 w 337"/>
                    <a:gd name="T3" fmla="*/ 0 h 303"/>
                    <a:gd name="T4" fmla="*/ 244 w 337"/>
                    <a:gd name="T5" fmla="*/ 18 h 303"/>
                    <a:gd name="T6" fmla="*/ 217 w 337"/>
                    <a:gd name="T7" fmla="*/ 51 h 303"/>
                    <a:gd name="T8" fmla="*/ 200 w 337"/>
                    <a:gd name="T9" fmla="*/ 62 h 303"/>
                    <a:gd name="T10" fmla="*/ 193 w 337"/>
                    <a:gd name="T11" fmla="*/ 80 h 303"/>
                    <a:gd name="T12" fmla="*/ 163 w 337"/>
                    <a:gd name="T13" fmla="*/ 85 h 303"/>
                    <a:gd name="T14" fmla="*/ 145 w 337"/>
                    <a:gd name="T15" fmla="*/ 76 h 303"/>
                    <a:gd name="T16" fmla="*/ 130 w 337"/>
                    <a:gd name="T17" fmla="*/ 92 h 303"/>
                    <a:gd name="T18" fmla="*/ 109 w 337"/>
                    <a:gd name="T19" fmla="*/ 110 h 303"/>
                    <a:gd name="T20" fmla="*/ 90 w 337"/>
                    <a:gd name="T21" fmla="*/ 104 h 303"/>
                    <a:gd name="T22" fmla="*/ 81 w 337"/>
                    <a:gd name="T23" fmla="*/ 67 h 303"/>
                    <a:gd name="T24" fmla="*/ 72 w 337"/>
                    <a:gd name="T25" fmla="*/ 151 h 303"/>
                    <a:gd name="T26" fmla="*/ 42 w 337"/>
                    <a:gd name="T27" fmla="*/ 165 h 303"/>
                    <a:gd name="T28" fmla="*/ 21 w 337"/>
                    <a:gd name="T29" fmla="*/ 159 h 303"/>
                    <a:gd name="T30" fmla="*/ 10 w 337"/>
                    <a:gd name="T31" fmla="*/ 142 h 303"/>
                    <a:gd name="T32" fmla="*/ 13 w 337"/>
                    <a:gd name="T33" fmla="*/ 185 h 303"/>
                    <a:gd name="T34" fmla="*/ 22 w 337"/>
                    <a:gd name="T35" fmla="*/ 205 h 303"/>
                    <a:gd name="T36" fmla="*/ 34 w 337"/>
                    <a:gd name="T37" fmla="*/ 246 h 303"/>
                    <a:gd name="T38" fmla="*/ 33 w 337"/>
                    <a:gd name="T39" fmla="*/ 265 h 303"/>
                    <a:gd name="T40" fmla="*/ 34 w 337"/>
                    <a:gd name="T41" fmla="*/ 286 h 303"/>
                    <a:gd name="T42" fmla="*/ 43 w 337"/>
                    <a:gd name="T43" fmla="*/ 293 h 303"/>
                    <a:gd name="T44" fmla="*/ 58 w 337"/>
                    <a:gd name="T45" fmla="*/ 303 h 303"/>
                    <a:gd name="T46" fmla="*/ 79 w 337"/>
                    <a:gd name="T47" fmla="*/ 292 h 303"/>
                    <a:gd name="T48" fmla="*/ 118 w 337"/>
                    <a:gd name="T49" fmla="*/ 279 h 303"/>
                    <a:gd name="T50" fmla="*/ 138 w 337"/>
                    <a:gd name="T51" fmla="*/ 277 h 303"/>
                    <a:gd name="T52" fmla="*/ 170 w 337"/>
                    <a:gd name="T53" fmla="*/ 277 h 303"/>
                    <a:gd name="T54" fmla="*/ 185 w 337"/>
                    <a:gd name="T55" fmla="*/ 275 h 303"/>
                    <a:gd name="T56" fmla="*/ 217 w 337"/>
                    <a:gd name="T57" fmla="*/ 264 h 303"/>
                    <a:gd name="T58" fmla="*/ 247 w 337"/>
                    <a:gd name="T59" fmla="*/ 239 h 303"/>
                    <a:gd name="T60" fmla="*/ 286 w 337"/>
                    <a:gd name="T61" fmla="*/ 198 h 303"/>
                    <a:gd name="T62" fmla="*/ 302 w 337"/>
                    <a:gd name="T63" fmla="*/ 174 h 303"/>
                    <a:gd name="T64" fmla="*/ 320 w 337"/>
                    <a:gd name="T65" fmla="*/ 158 h 303"/>
                    <a:gd name="T66" fmla="*/ 330 w 337"/>
                    <a:gd name="T67" fmla="*/ 128 h 303"/>
                    <a:gd name="T68" fmla="*/ 322 w 337"/>
                    <a:gd name="T69" fmla="*/ 110 h 303"/>
                    <a:gd name="T70" fmla="*/ 304 w 337"/>
                    <a:gd name="T71" fmla="*/ 123 h 303"/>
                    <a:gd name="T72" fmla="*/ 294 w 337"/>
                    <a:gd name="T73" fmla="*/ 102 h 303"/>
                    <a:gd name="T74" fmla="*/ 302 w 337"/>
                    <a:gd name="T75" fmla="*/ 87 h 303"/>
                    <a:gd name="T76" fmla="*/ 318 w 337"/>
                    <a:gd name="T77" fmla="*/ 89 h 303"/>
                    <a:gd name="T78" fmla="*/ 322 w 337"/>
                    <a:gd name="T79" fmla="*/ 54 h 303"/>
                    <a:gd name="T80" fmla="*/ 310 w 337"/>
                    <a:gd name="T81" fmla="*/ 4 h 303"/>
                    <a:gd name="T82" fmla="*/ 234 w 337"/>
                    <a:gd name="T83" fmla="*/ 201 h 303"/>
                    <a:gd name="T84" fmla="*/ 214 w 337"/>
                    <a:gd name="T85" fmla="*/ 185 h 303"/>
                    <a:gd name="T86" fmla="*/ 237 w 337"/>
                    <a:gd name="T87" fmla="*/ 161 h 303"/>
                    <a:gd name="T88" fmla="*/ 255 w 337"/>
                    <a:gd name="T89" fmla="*/ 163 h 303"/>
                    <a:gd name="T90" fmla="*/ 255 w 337"/>
                    <a:gd name="T91" fmla="*/ 182 h 303"/>
                    <a:gd name="T92" fmla="*/ 239 w 337"/>
                    <a:gd name="T93" fmla="*/ 193 h 303"/>
                    <a:gd name="T94" fmla="*/ 234 w 337"/>
                    <a:gd name="T95" fmla="*/ 201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03">
                      <a:moveTo>
                        <a:pt x="310" y="4"/>
                      </a:moveTo>
                      <a:lnTo>
                        <a:pt x="299" y="1"/>
                      </a:lnTo>
                      <a:lnTo>
                        <a:pt x="292" y="5"/>
                      </a:lnTo>
                      <a:lnTo>
                        <a:pt x="282" y="0"/>
                      </a:lnTo>
                      <a:lnTo>
                        <a:pt x="274" y="0"/>
                      </a:lnTo>
                      <a:lnTo>
                        <a:pt x="244" y="18"/>
                      </a:lnTo>
                      <a:lnTo>
                        <a:pt x="225" y="35"/>
                      </a:lnTo>
                      <a:lnTo>
                        <a:pt x="217" y="51"/>
                      </a:lnTo>
                      <a:lnTo>
                        <a:pt x="211" y="60"/>
                      </a:lnTo>
                      <a:lnTo>
                        <a:pt x="200" y="62"/>
                      </a:lnTo>
                      <a:lnTo>
                        <a:pt x="195" y="73"/>
                      </a:lnTo>
                      <a:lnTo>
                        <a:pt x="193" y="80"/>
                      </a:lnTo>
                      <a:lnTo>
                        <a:pt x="179" y="86"/>
                      </a:lnTo>
                      <a:lnTo>
                        <a:pt x="163" y="85"/>
                      </a:lnTo>
                      <a:lnTo>
                        <a:pt x="154" y="78"/>
                      </a:lnTo>
                      <a:lnTo>
                        <a:pt x="145" y="76"/>
                      </a:lnTo>
                      <a:lnTo>
                        <a:pt x="135" y="81"/>
                      </a:lnTo>
                      <a:lnTo>
                        <a:pt x="130" y="92"/>
                      </a:lnTo>
                      <a:lnTo>
                        <a:pt x="119" y="100"/>
                      </a:lnTo>
                      <a:lnTo>
                        <a:pt x="109" y="110"/>
                      </a:lnTo>
                      <a:lnTo>
                        <a:pt x="94" y="113"/>
                      </a:lnTo>
                      <a:lnTo>
                        <a:pt x="90" y="104"/>
                      </a:lnTo>
                      <a:lnTo>
                        <a:pt x="92" y="90"/>
                      </a:lnTo>
                      <a:lnTo>
                        <a:pt x="81" y="67"/>
                      </a:lnTo>
                      <a:lnTo>
                        <a:pt x="76" y="64"/>
                      </a:lnTo>
                      <a:lnTo>
                        <a:pt x="72" y="151"/>
                      </a:lnTo>
                      <a:lnTo>
                        <a:pt x="53" y="163"/>
                      </a:lnTo>
                      <a:lnTo>
                        <a:pt x="42" y="165"/>
                      </a:lnTo>
                      <a:lnTo>
                        <a:pt x="30" y="161"/>
                      </a:lnTo>
                      <a:lnTo>
                        <a:pt x="21" y="159"/>
                      </a:lnTo>
                      <a:lnTo>
                        <a:pt x="18" y="148"/>
                      </a:lnTo>
                      <a:lnTo>
                        <a:pt x="10" y="142"/>
                      </a:lnTo>
                      <a:lnTo>
                        <a:pt x="0" y="154"/>
                      </a:lnTo>
                      <a:lnTo>
                        <a:pt x="13" y="185"/>
                      </a:lnTo>
                      <a:lnTo>
                        <a:pt x="13" y="185"/>
                      </a:lnTo>
                      <a:lnTo>
                        <a:pt x="22" y="205"/>
                      </a:lnTo>
                      <a:lnTo>
                        <a:pt x="34" y="227"/>
                      </a:lnTo>
                      <a:lnTo>
                        <a:pt x="34" y="246"/>
                      </a:lnTo>
                      <a:lnTo>
                        <a:pt x="27" y="249"/>
                      </a:lnTo>
                      <a:lnTo>
                        <a:pt x="33" y="265"/>
                      </a:lnTo>
                      <a:lnTo>
                        <a:pt x="32" y="279"/>
                      </a:lnTo>
                      <a:lnTo>
                        <a:pt x="34" y="286"/>
                      </a:lnTo>
                      <a:lnTo>
                        <a:pt x="35" y="283"/>
                      </a:lnTo>
                      <a:lnTo>
                        <a:pt x="43" y="293"/>
                      </a:lnTo>
                      <a:lnTo>
                        <a:pt x="49" y="294"/>
                      </a:lnTo>
                      <a:lnTo>
                        <a:pt x="58" y="303"/>
                      </a:lnTo>
                      <a:lnTo>
                        <a:pt x="66" y="302"/>
                      </a:lnTo>
                      <a:lnTo>
                        <a:pt x="79" y="292"/>
                      </a:lnTo>
                      <a:lnTo>
                        <a:pt x="97" y="289"/>
                      </a:lnTo>
                      <a:lnTo>
                        <a:pt x="118" y="279"/>
                      </a:lnTo>
                      <a:lnTo>
                        <a:pt x="126" y="281"/>
                      </a:lnTo>
                      <a:lnTo>
                        <a:pt x="138" y="277"/>
                      </a:lnTo>
                      <a:lnTo>
                        <a:pt x="160" y="282"/>
                      </a:lnTo>
                      <a:lnTo>
                        <a:pt x="170" y="277"/>
                      </a:lnTo>
                      <a:lnTo>
                        <a:pt x="182" y="281"/>
                      </a:lnTo>
                      <a:lnTo>
                        <a:pt x="185" y="275"/>
                      </a:lnTo>
                      <a:lnTo>
                        <a:pt x="195" y="274"/>
                      </a:lnTo>
                      <a:lnTo>
                        <a:pt x="217" y="264"/>
                      </a:lnTo>
                      <a:lnTo>
                        <a:pt x="232" y="253"/>
                      </a:lnTo>
                      <a:lnTo>
                        <a:pt x="247" y="239"/>
                      </a:lnTo>
                      <a:lnTo>
                        <a:pt x="273" y="215"/>
                      </a:lnTo>
                      <a:lnTo>
                        <a:pt x="286" y="198"/>
                      </a:lnTo>
                      <a:lnTo>
                        <a:pt x="292" y="186"/>
                      </a:lnTo>
                      <a:lnTo>
                        <a:pt x="302" y="174"/>
                      </a:lnTo>
                      <a:lnTo>
                        <a:pt x="306" y="170"/>
                      </a:lnTo>
                      <a:lnTo>
                        <a:pt x="320" y="158"/>
                      </a:lnTo>
                      <a:lnTo>
                        <a:pt x="327" y="148"/>
                      </a:lnTo>
                      <a:lnTo>
                        <a:pt x="330" y="128"/>
                      </a:lnTo>
                      <a:lnTo>
                        <a:pt x="337" y="110"/>
                      </a:lnTo>
                      <a:lnTo>
                        <a:pt x="322" y="110"/>
                      </a:lnTo>
                      <a:lnTo>
                        <a:pt x="316" y="120"/>
                      </a:lnTo>
                      <a:lnTo>
                        <a:pt x="304" y="123"/>
                      </a:lnTo>
                      <a:lnTo>
                        <a:pt x="293" y="110"/>
                      </a:lnTo>
                      <a:lnTo>
                        <a:pt x="294" y="102"/>
                      </a:lnTo>
                      <a:lnTo>
                        <a:pt x="300" y="93"/>
                      </a:lnTo>
                      <a:lnTo>
                        <a:pt x="302" y="87"/>
                      </a:lnTo>
                      <a:lnTo>
                        <a:pt x="308" y="85"/>
                      </a:lnTo>
                      <a:lnTo>
                        <a:pt x="318" y="89"/>
                      </a:lnTo>
                      <a:lnTo>
                        <a:pt x="316" y="80"/>
                      </a:lnTo>
                      <a:lnTo>
                        <a:pt x="322" y="54"/>
                      </a:lnTo>
                      <a:lnTo>
                        <a:pt x="318" y="37"/>
                      </a:lnTo>
                      <a:lnTo>
                        <a:pt x="310" y="4"/>
                      </a:lnTo>
                      <a:lnTo>
                        <a:pt x="310" y="4"/>
                      </a:lnTo>
                      <a:close/>
                      <a:moveTo>
                        <a:pt x="234" y="201"/>
                      </a:moveTo>
                      <a:lnTo>
                        <a:pt x="227" y="203"/>
                      </a:lnTo>
                      <a:lnTo>
                        <a:pt x="214" y="185"/>
                      </a:lnTo>
                      <a:lnTo>
                        <a:pt x="225" y="170"/>
                      </a:lnTo>
                      <a:lnTo>
                        <a:pt x="237" y="161"/>
                      </a:lnTo>
                      <a:lnTo>
                        <a:pt x="246" y="156"/>
                      </a:lnTo>
                      <a:lnTo>
                        <a:pt x="255" y="163"/>
                      </a:lnTo>
                      <a:lnTo>
                        <a:pt x="261" y="170"/>
                      </a:lnTo>
                      <a:lnTo>
                        <a:pt x="255" y="182"/>
                      </a:lnTo>
                      <a:lnTo>
                        <a:pt x="250" y="190"/>
                      </a:lnTo>
                      <a:lnTo>
                        <a:pt x="239" y="193"/>
                      </a:lnTo>
                      <a:lnTo>
                        <a:pt x="234" y="201"/>
                      </a:lnTo>
                      <a:lnTo>
                        <a:pt x="234" y="20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BD8FBD9-343F-D17C-FAC0-240B2BA7E6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4792663"/>
                  <a:ext cx="390525" cy="368300"/>
                </a:xfrm>
                <a:custGeom>
                  <a:avLst/>
                  <a:gdLst>
                    <a:gd name="T0" fmla="*/ 183 w 246"/>
                    <a:gd name="T1" fmla="*/ 7 h 232"/>
                    <a:gd name="T2" fmla="*/ 181 w 246"/>
                    <a:gd name="T3" fmla="*/ 0 h 232"/>
                    <a:gd name="T4" fmla="*/ 147 w 246"/>
                    <a:gd name="T5" fmla="*/ 8 h 232"/>
                    <a:gd name="T6" fmla="*/ 146 w 246"/>
                    <a:gd name="T7" fmla="*/ 33 h 232"/>
                    <a:gd name="T8" fmla="*/ 138 w 246"/>
                    <a:gd name="T9" fmla="*/ 85 h 232"/>
                    <a:gd name="T10" fmla="*/ 158 w 246"/>
                    <a:gd name="T11" fmla="*/ 98 h 232"/>
                    <a:gd name="T12" fmla="*/ 165 w 246"/>
                    <a:gd name="T13" fmla="*/ 120 h 232"/>
                    <a:gd name="T14" fmla="*/ 141 w 246"/>
                    <a:gd name="T15" fmla="*/ 107 h 232"/>
                    <a:gd name="T16" fmla="*/ 117 w 246"/>
                    <a:gd name="T17" fmla="*/ 94 h 232"/>
                    <a:gd name="T18" fmla="*/ 100 w 246"/>
                    <a:gd name="T19" fmla="*/ 88 h 232"/>
                    <a:gd name="T20" fmla="*/ 77 w 246"/>
                    <a:gd name="T21" fmla="*/ 74 h 232"/>
                    <a:gd name="T22" fmla="*/ 53 w 246"/>
                    <a:gd name="T23" fmla="*/ 72 h 232"/>
                    <a:gd name="T24" fmla="*/ 46 w 246"/>
                    <a:gd name="T25" fmla="*/ 65 h 232"/>
                    <a:gd name="T26" fmla="*/ 45 w 246"/>
                    <a:gd name="T27" fmla="*/ 84 h 232"/>
                    <a:gd name="T28" fmla="*/ 45 w 246"/>
                    <a:gd name="T29" fmla="*/ 103 h 232"/>
                    <a:gd name="T30" fmla="*/ 3 w 246"/>
                    <a:gd name="T31" fmla="*/ 112 h 232"/>
                    <a:gd name="T32" fmla="*/ 14 w 246"/>
                    <a:gd name="T33" fmla="*/ 207 h 232"/>
                    <a:gd name="T34" fmla="*/ 44 w 246"/>
                    <a:gd name="T35" fmla="*/ 216 h 232"/>
                    <a:gd name="T36" fmla="*/ 66 w 246"/>
                    <a:gd name="T37" fmla="*/ 223 h 232"/>
                    <a:gd name="T38" fmla="*/ 69 w 246"/>
                    <a:gd name="T39" fmla="*/ 226 h 232"/>
                    <a:gd name="T40" fmla="*/ 98 w 246"/>
                    <a:gd name="T41" fmla="*/ 232 h 232"/>
                    <a:gd name="T42" fmla="*/ 118 w 246"/>
                    <a:gd name="T43" fmla="*/ 216 h 232"/>
                    <a:gd name="T44" fmla="*/ 144 w 246"/>
                    <a:gd name="T45" fmla="*/ 195 h 232"/>
                    <a:gd name="T46" fmla="*/ 159 w 246"/>
                    <a:gd name="T47" fmla="*/ 177 h 232"/>
                    <a:gd name="T48" fmla="*/ 174 w 246"/>
                    <a:gd name="T49" fmla="*/ 156 h 232"/>
                    <a:gd name="T50" fmla="*/ 227 w 246"/>
                    <a:gd name="T51" fmla="*/ 131 h 232"/>
                    <a:gd name="T52" fmla="*/ 240 w 246"/>
                    <a:gd name="T53" fmla="*/ 100 h 232"/>
                    <a:gd name="T54" fmla="*/ 242 w 246"/>
                    <a:gd name="T55" fmla="*/ 62 h 232"/>
                    <a:gd name="T56" fmla="*/ 241 w 246"/>
                    <a:gd name="T57" fmla="*/ 35 h 232"/>
                    <a:gd name="T58" fmla="*/ 220 w 246"/>
                    <a:gd name="T59" fmla="*/ 17 h 232"/>
                    <a:gd name="T60" fmla="*/ 198 w 246"/>
                    <a:gd name="T61" fmla="*/ 9 h 232"/>
                    <a:gd name="T62" fmla="*/ 197 w 246"/>
                    <a:gd name="T63" fmla="*/ 8 h 232"/>
                    <a:gd name="T64" fmla="*/ 195 w 246"/>
                    <a:gd name="T65" fmla="*/ 14 h 232"/>
                    <a:gd name="T66" fmla="*/ 191 w 246"/>
                    <a:gd name="T67" fmla="*/ 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46" h="232">
                      <a:moveTo>
                        <a:pt x="191" y="9"/>
                      </a:moveTo>
                      <a:lnTo>
                        <a:pt x="183" y="7"/>
                      </a:lnTo>
                      <a:lnTo>
                        <a:pt x="185" y="2"/>
                      </a:lnTo>
                      <a:lnTo>
                        <a:pt x="181" y="0"/>
                      </a:lnTo>
                      <a:lnTo>
                        <a:pt x="153" y="5"/>
                      </a:lnTo>
                      <a:lnTo>
                        <a:pt x="147" y="8"/>
                      </a:lnTo>
                      <a:lnTo>
                        <a:pt x="141" y="23"/>
                      </a:lnTo>
                      <a:lnTo>
                        <a:pt x="146" y="33"/>
                      </a:lnTo>
                      <a:lnTo>
                        <a:pt x="141" y="61"/>
                      </a:lnTo>
                      <a:lnTo>
                        <a:pt x="138" y="85"/>
                      </a:lnTo>
                      <a:lnTo>
                        <a:pt x="143" y="89"/>
                      </a:lnTo>
                      <a:lnTo>
                        <a:pt x="158" y="98"/>
                      </a:lnTo>
                      <a:lnTo>
                        <a:pt x="164" y="94"/>
                      </a:lnTo>
                      <a:lnTo>
                        <a:pt x="165" y="120"/>
                      </a:lnTo>
                      <a:lnTo>
                        <a:pt x="149" y="120"/>
                      </a:lnTo>
                      <a:lnTo>
                        <a:pt x="141" y="107"/>
                      </a:lnTo>
                      <a:lnTo>
                        <a:pt x="134" y="97"/>
                      </a:lnTo>
                      <a:lnTo>
                        <a:pt x="117" y="94"/>
                      </a:lnTo>
                      <a:lnTo>
                        <a:pt x="113" y="81"/>
                      </a:lnTo>
                      <a:lnTo>
                        <a:pt x="100" y="88"/>
                      </a:lnTo>
                      <a:lnTo>
                        <a:pt x="83" y="84"/>
                      </a:lnTo>
                      <a:lnTo>
                        <a:pt x="77" y="74"/>
                      </a:lnTo>
                      <a:lnTo>
                        <a:pt x="64" y="72"/>
                      </a:lnTo>
                      <a:lnTo>
                        <a:pt x="53" y="72"/>
                      </a:lnTo>
                      <a:lnTo>
                        <a:pt x="52" y="65"/>
                      </a:lnTo>
                      <a:lnTo>
                        <a:pt x="46" y="65"/>
                      </a:lnTo>
                      <a:lnTo>
                        <a:pt x="48" y="72"/>
                      </a:lnTo>
                      <a:lnTo>
                        <a:pt x="45" y="84"/>
                      </a:lnTo>
                      <a:lnTo>
                        <a:pt x="48" y="95"/>
                      </a:lnTo>
                      <a:lnTo>
                        <a:pt x="45" y="103"/>
                      </a:lnTo>
                      <a:lnTo>
                        <a:pt x="47" y="112"/>
                      </a:lnTo>
                      <a:lnTo>
                        <a:pt x="3" y="112"/>
                      </a:lnTo>
                      <a:lnTo>
                        <a:pt x="0" y="187"/>
                      </a:lnTo>
                      <a:lnTo>
                        <a:pt x="14" y="207"/>
                      </a:lnTo>
                      <a:lnTo>
                        <a:pt x="27" y="222"/>
                      </a:lnTo>
                      <a:lnTo>
                        <a:pt x="44" y="216"/>
                      </a:lnTo>
                      <a:lnTo>
                        <a:pt x="57" y="217"/>
                      </a:lnTo>
                      <a:lnTo>
                        <a:pt x="66" y="223"/>
                      </a:lnTo>
                      <a:lnTo>
                        <a:pt x="66" y="225"/>
                      </a:lnTo>
                      <a:lnTo>
                        <a:pt x="69" y="226"/>
                      </a:lnTo>
                      <a:lnTo>
                        <a:pt x="93" y="229"/>
                      </a:lnTo>
                      <a:lnTo>
                        <a:pt x="98" y="232"/>
                      </a:lnTo>
                      <a:lnTo>
                        <a:pt x="106" y="231"/>
                      </a:lnTo>
                      <a:lnTo>
                        <a:pt x="118" y="216"/>
                      </a:lnTo>
                      <a:lnTo>
                        <a:pt x="137" y="197"/>
                      </a:lnTo>
                      <a:lnTo>
                        <a:pt x="144" y="195"/>
                      </a:lnTo>
                      <a:lnTo>
                        <a:pt x="147" y="186"/>
                      </a:lnTo>
                      <a:lnTo>
                        <a:pt x="159" y="177"/>
                      </a:lnTo>
                      <a:lnTo>
                        <a:pt x="175" y="173"/>
                      </a:lnTo>
                      <a:lnTo>
                        <a:pt x="174" y="156"/>
                      </a:lnTo>
                      <a:lnTo>
                        <a:pt x="237" y="137"/>
                      </a:lnTo>
                      <a:lnTo>
                        <a:pt x="227" y="131"/>
                      </a:lnTo>
                      <a:lnTo>
                        <a:pt x="234" y="109"/>
                      </a:lnTo>
                      <a:lnTo>
                        <a:pt x="240" y="100"/>
                      </a:lnTo>
                      <a:lnTo>
                        <a:pt x="237" y="81"/>
                      </a:lnTo>
                      <a:lnTo>
                        <a:pt x="242" y="62"/>
                      </a:lnTo>
                      <a:lnTo>
                        <a:pt x="246" y="55"/>
                      </a:lnTo>
                      <a:lnTo>
                        <a:pt x="241" y="35"/>
                      </a:lnTo>
                      <a:lnTo>
                        <a:pt x="231" y="25"/>
                      </a:lnTo>
                      <a:lnTo>
                        <a:pt x="220" y="17"/>
                      </a:lnTo>
                      <a:lnTo>
                        <a:pt x="207" y="14"/>
                      </a:lnTo>
                      <a:lnTo>
                        <a:pt x="198" y="9"/>
                      </a:lnTo>
                      <a:lnTo>
                        <a:pt x="197" y="8"/>
                      </a:lnTo>
                      <a:lnTo>
                        <a:pt x="197" y="8"/>
                      </a:lnTo>
                      <a:lnTo>
                        <a:pt x="199" y="13"/>
                      </a:lnTo>
                      <a:lnTo>
                        <a:pt x="195" y="14"/>
                      </a:lnTo>
                      <a:lnTo>
                        <a:pt x="191" y="9"/>
                      </a:lnTo>
                      <a:lnTo>
                        <a:pt x="191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04A31B7-E13A-7A6B-DC8D-6F6D586EE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1012" y="5067301"/>
                  <a:ext cx="250825" cy="257175"/>
                </a:xfrm>
                <a:custGeom>
                  <a:avLst/>
                  <a:gdLst>
                    <a:gd name="T0" fmla="*/ 118 w 158"/>
                    <a:gd name="T1" fmla="*/ 161 h 162"/>
                    <a:gd name="T2" fmla="*/ 141 w 158"/>
                    <a:gd name="T3" fmla="*/ 134 h 162"/>
                    <a:gd name="T4" fmla="*/ 147 w 158"/>
                    <a:gd name="T5" fmla="*/ 117 h 162"/>
                    <a:gd name="T6" fmla="*/ 151 w 158"/>
                    <a:gd name="T7" fmla="*/ 114 h 162"/>
                    <a:gd name="T8" fmla="*/ 153 w 158"/>
                    <a:gd name="T9" fmla="*/ 100 h 162"/>
                    <a:gd name="T10" fmla="*/ 151 w 158"/>
                    <a:gd name="T11" fmla="*/ 94 h 162"/>
                    <a:gd name="T12" fmla="*/ 152 w 158"/>
                    <a:gd name="T13" fmla="*/ 76 h 162"/>
                    <a:gd name="T14" fmla="*/ 157 w 158"/>
                    <a:gd name="T15" fmla="*/ 59 h 162"/>
                    <a:gd name="T16" fmla="*/ 158 w 158"/>
                    <a:gd name="T17" fmla="*/ 29 h 162"/>
                    <a:gd name="T18" fmla="*/ 148 w 158"/>
                    <a:gd name="T19" fmla="*/ 22 h 162"/>
                    <a:gd name="T20" fmla="*/ 138 w 158"/>
                    <a:gd name="T21" fmla="*/ 20 h 162"/>
                    <a:gd name="T22" fmla="*/ 134 w 158"/>
                    <a:gd name="T23" fmla="*/ 14 h 162"/>
                    <a:gd name="T24" fmla="*/ 124 w 158"/>
                    <a:gd name="T25" fmla="*/ 9 h 162"/>
                    <a:gd name="T26" fmla="*/ 107 w 158"/>
                    <a:gd name="T27" fmla="*/ 10 h 162"/>
                    <a:gd name="T28" fmla="*/ 106 w 158"/>
                    <a:gd name="T29" fmla="*/ 0 h 162"/>
                    <a:gd name="T30" fmla="*/ 90 w 158"/>
                    <a:gd name="T31" fmla="*/ 4 h 162"/>
                    <a:gd name="T32" fmla="*/ 78 w 158"/>
                    <a:gd name="T33" fmla="*/ 13 h 162"/>
                    <a:gd name="T34" fmla="*/ 75 w 158"/>
                    <a:gd name="T35" fmla="*/ 22 h 162"/>
                    <a:gd name="T36" fmla="*/ 68 w 158"/>
                    <a:gd name="T37" fmla="*/ 24 h 162"/>
                    <a:gd name="T38" fmla="*/ 49 w 158"/>
                    <a:gd name="T39" fmla="*/ 43 h 162"/>
                    <a:gd name="T40" fmla="*/ 37 w 158"/>
                    <a:gd name="T41" fmla="*/ 58 h 162"/>
                    <a:gd name="T42" fmla="*/ 29 w 158"/>
                    <a:gd name="T43" fmla="*/ 59 h 162"/>
                    <a:gd name="T44" fmla="*/ 24 w 158"/>
                    <a:gd name="T45" fmla="*/ 56 h 162"/>
                    <a:gd name="T46" fmla="*/ 0 w 158"/>
                    <a:gd name="T47" fmla="*/ 53 h 162"/>
                    <a:gd name="T48" fmla="*/ 7 w 158"/>
                    <a:gd name="T49" fmla="*/ 72 h 162"/>
                    <a:gd name="T50" fmla="*/ 11 w 158"/>
                    <a:gd name="T51" fmla="*/ 77 h 162"/>
                    <a:gd name="T52" fmla="*/ 17 w 158"/>
                    <a:gd name="T53" fmla="*/ 91 h 162"/>
                    <a:gd name="T54" fmla="*/ 40 w 158"/>
                    <a:gd name="T55" fmla="*/ 117 h 162"/>
                    <a:gd name="T56" fmla="*/ 48 w 158"/>
                    <a:gd name="T57" fmla="*/ 119 h 162"/>
                    <a:gd name="T58" fmla="*/ 48 w 158"/>
                    <a:gd name="T59" fmla="*/ 127 h 162"/>
                    <a:gd name="T60" fmla="*/ 54 w 158"/>
                    <a:gd name="T61" fmla="*/ 143 h 162"/>
                    <a:gd name="T62" fmla="*/ 69 w 158"/>
                    <a:gd name="T63" fmla="*/ 146 h 162"/>
                    <a:gd name="T64" fmla="*/ 82 w 158"/>
                    <a:gd name="T65" fmla="*/ 157 h 162"/>
                    <a:gd name="T66" fmla="*/ 90 w 158"/>
                    <a:gd name="T67" fmla="*/ 157 h 162"/>
                    <a:gd name="T68" fmla="*/ 100 w 158"/>
                    <a:gd name="T69" fmla="*/ 162 h 162"/>
                    <a:gd name="T70" fmla="*/ 107 w 158"/>
                    <a:gd name="T71" fmla="*/ 158 h 162"/>
                    <a:gd name="T72" fmla="*/ 118 w 158"/>
                    <a:gd name="T73" fmla="*/ 161 h 162"/>
                    <a:gd name="T74" fmla="*/ 118 w 158"/>
                    <a:gd name="T75" fmla="*/ 161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58" h="162">
                      <a:moveTo>
                        <a:pt x="118" y="161"/>
                      </a:moveTo>
                      <a:lnTo>
                        <a:pt x="141" y="134"/>
                      </a:lnTo>
                      <a:lnTo>
                        <a:pt x="147" y="117"/>
                      </a:lnTo>
                      <a:lnTo>
                        <a:pt x="151" y="114"/>
                      </a:lnTo>
                      <a:lnTo>
                        <a:pt x="153" y="100"/>
                      </a:lnTo>
                      <a:lnTo>
                        <a:pt x="151" y="94"/>
                      </a:lnTo>
                      <a:lnTo>
                        <a:pt x="152" y="76"/>
                      </a:lnTo>
                      <a:lnTo>
                        <a:pt x="157" y="59"/>
                      </a:lnTo>
                      <a:lnTo>
                        <a:pt x="158" y="29"/>
                      </a:lnTo>
                      <a:lnTo>
                        <a:pt x="148" y="22"/>
                      </a:lnTo>
                      <a:lnTo>
                        <a:pt x="138" y="20"/>
                      </a:lnTo>
                      <a:lnTo>
                        <a:pt x="134" y="14"/>
                      </a:lnTo>
                      <a:lnTo>
                        <a:pt x="124" y="9"/>
                      </a:lnTo>
                      <a:lnTo>
                        <a:pt x="107" y="10"/>
                      </a:lnTo>
                      <a:lnTo>
                        <a:pt x="106" y="0"/>
                      </a:lnTo>
                      <a:lnTo>
                        <a:pt x="90" y="4"/>
                      </a:lnTo>
                      <a:lnTo>
                        <a:pt x="78" y="13"/>
                      </a:lnTo>
                      <a:lnTo>
                        <a:pt x="75" y="22"/>
                      </a:lnTo>
                      <a:lnTo>
                        <a:pt x="68" y="24"/>
                      </a:lnTo>
                      <a:lnTo>
                        <a:pt x="49" y="43"/>
                      </a:lnTo>
                      <a:lnTo>
                        <a:pt x="37" y="58"/>
                      </a:lnTo>
                      <a:lnTo>
                        <a:pt x="29" y="59"/>
                      </a:lnTo>
                      <a:lnTo>
                        <a:pt x="24" y="56"/>
                      </a:lnTo>
                      <a:lnTo>
                        <a:pt x="0" y="53"/>
                      </a:lnTo>
                      <a:lnTo>
                        <a:pt x="7" y="72"/>
                      </a:lnTo>
                      <a:lnTo>
                        <a:pt x="11" y="77"/>
                      </a:lnTo>
                      <a:lnTo>
                        <a:pt x="17" y="91"/>
                      </a:lnTo>
                      <a:lnTo>
                        <a:pt x="40" y="117"/>
                      </a:lnTo>
                      <a:lnTo>
                        <a:pt x="48" y="119"/>
                      </a:lnTo>
                      <a:lnTo>
                        <a:pt x="48" y="127"/>
                      </a:lnTo>
                      <a:lnTo>
                        <a:pt x="54" y="143"/>
                      </a:lnTo>
                      <a:lnTo>
                        <a:pt x="69" y="146"/>
                      </a:lnTo>
                      <a:lnTo>
                        <a:pt x="82" y="157"/>
                      </a:lnTo>
                      <a:lnTo>
                        <a:pt x="90" y="157"/>
                      </a:lnTo>
                      <a:lnTo>
                        <a:pt x="100" y="162"/>
                      </a:lnTo>
                      <a:lnTo>
                        <a:pt x="107" y="158"/>
                      </a:lnTo>
                      <a:lnTo>
                        <a:pt x="118" y="161"/>
                      </a:lnTo>
                      <a:lnTo>
                        <a:pt x="118" y="16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BE58948-DC55-AD02-D7FE-4785791B1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6000" y="4030663"/>
                  <a:ext cx="328612" cy="515938"/>
                </a:xfrm>
                <a:custGeom>
                  <a:avLst/>
                  <a:gdLst>
                    <a:gd name="T0" fmla="*/ 62 w 207"/>
                    <a:gd name="T1" fmla="*/ 37 h 325"/>
                    <a:gd name="T2" fmla="*/ 52 w 207"/>
                    <a:gd name="T3" fmla="*/ 27 h 325"/>
                    <a:gd name="T4" fmla="*/ 47 w 207"/>
                    <a:gd name="T5" fmla="*/ 17 h 325"/>
                    <a:gd name="T6" fmla="*/ 40 w 207"/>
                    <a:gd name="T7" fmla="*/ 13 h 325"/>
                    <a:gd name="T8" fmla="*/ 33 w 207"/>
                    <a:gd name="T9" fmla="*/ 25 h 325"/>
                    <a:gd name="T10" fmla="*/ 29 w 207"/>
                    <a:gd name="T11" fmla="*/ 34 h 325"/>
                    <a:gd name="T12" fmla="*/ 38 w 207"/>
                    <a:gd name="T13" fmla="*/ 47 h 325"/>
                    <a:gd name="T14" fmla="*/ 45 w 207"/>
                    <a:gd name="T15" fmla="*/ 58 h 325"/>
                    <a:gd name="T16" fmla="*/ 54 w 207"/>
                    <a:gd name="T17" fmla="*/ 67 h 325"/>
                    <a:gd name="T18" fmla="*/ 123 w 207"/>
                    <a:gd name="T19" fmla="*/ 95 h 325"/>
                    <a:gd name="T20" fmla="*/ 140 w 207"/>
                    <a:gd name="T21" fmla="*/ 95 h 325"/>
                    <a:gd name="T22" fmla="*/ 83 w 207"/>
                    <a:gd name="T23" fmla="*/ 166 h 325"/>
                    <a:gd name="T24" fmla="*/ 55 w 207"/>
                    <a:gd name="T25" fmla="*/ 167 h 325"/>
                    <a:gd name="T26" fmla="*/ 37 w 207"/>
                    <a:gd name="T27" fmla="*/ 184 h 325"/>
                    <a:gd name="T28" fmla="*/ 24 w 207"/>
                    <a:gd name="T29" fmla="*/ 184 h 325"/>
                    <a:gd name="T30" fmla="*/ 18 w 207"/>
                    <a:gd name="T31" fmla="*/ 192 h 325"/>
                    <a:gd name="T32" fmla="*/ 0 w 207"/>
                    <a:gd name="T33" fmla="*/ 219 h 325"/>
                    <a:gd name="T34" fmla="*/ 0 w 207"/>
                    <a:gd name="T35" fmla="*/ 305 h 325"/>
                    <a:gd name="T36" fmla="*/ 13 w 207"/>
                    <a:gd name="T37" fmla="*/ 325 h 325"/>
                    <a:gd name="T38" fmla="*/ 18 w 207"/>
                    <a:gd name="T39" fmla="*/ 320 h 325"/>
                    <a:gd name="T40" fmla="*/ 23 w 207"/>
                    <a:gd name="T41" fmla="*/ 307 h 325"/>
                    <a:gd name="T42" fmla="*/ 45 w 207"/>
                    <a:gd name="T43" fmla="*/ 278 h 325"/>
                    <a:gd name="T44" fmla="*/ 66 w 207"/>
                    <a:gd name="T45" fmla="*/ 260 h 325"/>
                    <a:gd name="T46" fmla="*/ 97 w 207"/>
                    <a:gd name="T47" fmla="*/ 236 h 325"/>
                    <a:gd name="T48" fmla="*/ 117 w 207"/>
                    <a:gd name="T49" fmla="*/ 217 h 325"/>
                    <a:gd name="T50" fmla="*/ 141 w 207"/>
                    <a:gd name="T51" fmla="*/ 184 h 325"/>
                    <a:gd name="T52" fmla="*/ 159 w 207"/>
                    <a:gd name="T53" fmla="*/ 158 h 325"/>
                    <a:gd name="T54" fmla="*/ 176 w 207"/>
                    <a:gd name="T55" fmla="*/ 124 h 325"/>
                    <a:gd name="T56" fmla="*/ 188 w 207"/>
                    <a:gd name="T57" fmla="*/ 93 h 325"/>
                    <a:gd name="T58" fmla="*/ 197 w 207"/>
                    <a:gd name="T59" fmla="*/ 66 h 325"/>
                    <a:gd name="T60" fmla="*/ 202 w 207"/>
                    <a:gd name="T61" fmla="*/ 41 h 325"/>
                    <a:gd name="T62" fmla="*/ 206 w 207"/>
                    <a:gd name="T63" fmla="*/ 32 h 325"/>
                    <a:gd name="T64" fmla="*/ 206 w 207"/>
                    <a:gd name="T65" fmla="*/ 19 h 325"/>
                    <a:gd name="T66" fmla="*/ 207 w 207"/>
                    <a:gd name="T67" fmla="*/ 6 h 325"/>
                    <a:gd name="T68" fmla="*/ 206 w 207"/>
                    <a:gd name="T69" fmla="*/ 0 h 325"/>
                    <a:gd name="T70" fmla="*/ 198 w 207"/>
                    <a:gd name="T71" fmla="*/ 0 h 325"/>
                    <a:gd name="T72" fmla="*/ 189 w 207"/>
                    <a:gd name="T73" fmla="*/ 8 h 325"/>
                    <a:gd name="T74" fmla="*/ 178 w 207"/>
                    <a:gd name="T75" fmla="*/ 10 h 325"/>
                    <a:gd name="T76" fmla="*/ 168 w 207"/>
                    <a:gd name="T77" fmla="*/ 14 h 325"/>
                    <a:gd name="T78" fmla="*/ 162 w 207"/>
                    <a:gd name="T79" fmla="*/ 14 h 325"/>
                    <a:gd name="T80" fmla="*/ 162 w 207"/>
                    <a:gd name="T81" fmla="*/ 14 h 325"/>
                    <a:gd name="T82" fmla="*/ 150 w 207"/>
                    <a:gd name="T83" fmla="*/ 15 h 325"/>
                    <a:gd name="T84" fmla="*/ 142 w 207"/>
                    <a:gd name="T85" fmla="*/ 19 h 325"/>
                    <a:gd name="T86" fmla="*/ 132 w 207"/>
                    <a:gd name="T87" fmla="*/ 21 h 325"/>
                    <a:gd name="T88" fmla="*/ 114 w 207"/>
                    <a:gd name="T89" fmla="*/ 28 h 325"/>
                    <a:gd name="T90" fmla="*/ 92 w 207"/>
                    <a:gd name="T91" fmla="*/ 30 h 325"/>
                    <a:gd name="T92" fmla="*/ 72 w 207"/>
                    <a:gd name="T93" fmla="*/ 37 h 325"/>
                    <a:gd name="T94" fmla="*/ 62 w 207"/>
                    <a:gd name="T95" fmla="*/ 37 h 325"/>
                    <a:gd name="T96" fmla="*/ 62 w 207"/>
                    <a:gd name="T97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07" h="325">
                      <a:moveTo>
                        <a:pt x="62" y="37"/>
                      </a:moveTo>
                      <a:lnTo>
                        <a:pt x="52" y="27"/>
                      </a:lnTo>
                      <a:lnTo>
                        <a:pt x="47" y="17"/>
                      </a:lnTo>
                      <a:lnTo>
                        <a:pt x="40" y="13"/>
                      </a:lnTo>
                      <a:lnTo>
                        <a:pt x="33" y="25"/>
                      </a:lnTo>
                      <a:lnTo>
                        <a:pt x="29" y="34"/>
                      </a:lnTo>
                      <a:lnTo>
                        <a:pt x="38" y="47"/>
                      </a:lnTo>
                      <a:lnTo>
                        <a:pt x="45" y="58"/>
                      </a:lnTo>
                      <a:lnTo>
                        <a:pt x="54" y="67"/>
                      </a:lnTo>
                      <a:lnTo>
                        <a:pt x="123" y="95"/>
                      </a:lnTo>
                      <a:lnTo>
                        <a:pt x="140" y="95"/>
                      </a:lnTo>
                      <a:lnTo>
                        <a:pt x="83" y="166"/>
                      </a:lnTo>
                      <a:lnTo>
                        <a:pt x="55" y="167"/>
                      </a:lnTo>
                      <a:lnTo>
                        <a:pt x="37" y="184"/>
                      </a:lnTo>
                      <a:lnTo>
                        <a:pt x="24" y="184"/>
                      </a:lnTo>
                      <a:lnTo>
                        <a:pt x="18" y="192"/>
                      </a:lnTo>
                      <a:lnTo>
                        <a:pt x="0" y="219"/>
                      </a:lnTo>
                      <a:lnTo>
                        <a:pt x="0" y="305"/>
                      </a:lnTo>
                      <a:lnTo>
                        <a:pt x="13" y="325"/>
                      </a:lnTo>
                      <a:lnTo>
                        <a:pt x="18" y="320"/>
                      </a:lnTo>
                      <a:lnTo>
                        <a:pt x="23" y="307"/>
                      </a:lnTo>
                      <a:lnTo>
                        <a:pt x="45" y="278"/>
                      </a:lnTo>
                      <a:lnTo>
                        <a:pt x="66" y="260"/>
                      </a:lnTo>
                      <a:lnTo>
                        <a:pt x="97" y="236"/>
                      </a:lnTo>
                      <a:lnTo>
                        <a:pt x="117" y="217"/>
                      </a:lnTo>
                      <a:lnTo>
                        <a:pt x="141" y="184"/>
                      </a:lnTo>
                      <a:lnTo>
                        <a:pt x="159" y="158"/>
                      </a:lnTo>
                      <a:lnTo>
                        <a:pt x="176" y="124"/>
                      </a:lnTo>
                      <a:lnTo>
                        <a:pt x="188" y="93"/>
                      </a:lnTo>
                      <a:lnTo>
                        <a:pt x="197" y="66"/>
                      </a:lnTo>
                      <a:lnTo>
                        <a:pt x="202" y="41"/>
                      </a:lnTo>
                      <a:lnTo>
                        <a:pt x="206" y="32"/>
                      </a:lnTo>
                      <a:lnTo>
                        <a:pt x="206" y="19"/>
                      </a:lnTo>
                      <a:lnTo>
                        <a:pt x="207" y="6"/>
                      </a:lnTo>
                      <a:lnTo>
                        <a:pt x="206" y="0"/>
                      </a:lnTo>
                      <a:lnTo>
                        <a:pt x="198" y="0"/>
                      </a:lnTo>
                      <a:lnTo>
                        <a:pt x="189" y="8"/>
                      </a:lnTo>
                      <a:lnTo>
                        <a:pt x="178" y="10"/>
                      </a:lnTo>
                      <a:lnTo>
                        <a:pt x="168" y="14"/>
                      </a:lnTo>
                      <a:lnTo>
                        <a:pt x="162" y="14"/>
                      </a:lnTo>
                      <a:lnTo>
                        <a:pt x="162" y="14"/>
                      </a:lnTo>
                      <a:lnTo>
                        <a:pt x="150" y="15"/>
                      </a:lnTo>
                      <a:lnTo>
                        <a:pt x="142" y="19"/>
                      </a:lnTo>
                      <a:lnTo>
                        <a:pt x="132" y="21"/>
                      </a:lnTo>
                      <a:lnTo>
                        <a:pt x="114" y="28"/>
                      </a:lnTo>
                      <a:lnTo>
                        <a:pt x="92" y="30"/>
                      </a:lnTo>
                      <a:lnTo>
                        <a:pt x="72" y="37"/>
                      </a:lnTo>
                      <a:lnTo>
                        <a:pt x="62" y="37"/>
                      </a:lnTo>
                      <a:lnTo>
                        <a:pt x="62" y="3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72D8C9-2806-96CB-ECBA-AE7E6C29BD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31087" y="4911726"/>
                  <a:ext cx="42862" cy="38100"/>
                </a:xfrm>
                <a:custGeom>
                  <a:avLst/>
                  <a:gdLst>
                    <a:gd name="T0" fmla="*/ 12 w 27"/>
                    <a:gd name="T1" fmla="*/ 23 h 24"/>
                    <a:gd name="T2" fmla="*/ 11 w 27"/>
                    <a:gd name="T3" fmla="*/ 21 h 24"/>
                    <a:gd name="T4" fmla="*/ 9 w 27"/>
                    <a:gd name="T5" fmla="*/ 21 h 24"/>
                    <a:gd name="T6" fmla="*/ 9 w 27"/>
                    <a:gd name="T7" fmla="*/ 22 h 24"/>
                    <a:gd name="T8" fmla="*/ 10 w 27"/>
                    <a:gd name="T9" fmla="*/ 23 h 24"/>
                    <a:gd name="T10" fmla="*/ 13 w 27"/>
                    <a:gd name="T11" fmla="*/ 24 h 24"/>
                    <a:gd name="T12" fmla="*/ 12 w 27"/>
                    <a:gd name="T13" fmla="*/ 23 h 24"/>
                    <a:gd name="T14" fmla="*/ 12 w 27"/>
                    <a:gd name="T15" fmla="*/ 23 h 24"/>
                    <a:gd name="T16" fmla="*/ 27 w 27"/>
                    <a:gd name="T17" fmla="*/ 17 h 24"/>
                    <a:gd name="T18" fmla="*/ 27 w 27"/>
                    <a:gd name="T19" fmla="*/ 17 h 24"/>
                    <a:gd name="T20" fmla="*/ 26 w 27"/>
                    <a:gd name="T21" fmla="*/ 17 h 24"/>
                    <a:gd name="T22" fmla="*/ 25 w 27"/>
                    <a:gd name="T23" fmla="*/ 18 h 24"/>
                    <a:gd name="T24" fmla="*/ 25 w 27"/>
                    <a:gd name="T25" fmla="*/ 19 h 24"/>
                    <a:gd name="T26" fmla="*/ 24 w 27"/>
                    <a:gd name="T27" fmla="*/ 19 h 24"/>
                    <a:gd name="T28" fmla="*/ 23 w 27"/>
                    <a:gd name="T29" fmla="*/ 19 h 24"/>
                    <a:gd name="T30" fmla="*/ 21 w 27"/>
                    <a:gd name="T31" fmla="*/ 19 h 24"/>
                    <a:gd name="T32" fmla="*/ 25 w 27"/>
                    <a:gd name="T33" fmla="*/ 21 h 24"/>
                    <a:gd name="T34" fmla="*/ 27 w 27"/>
                    <a:gd name="T35" fmla="*/ 23 h 24"/>
                    <a:gd name="T36" fmla="*/ 27 w 27"/>
                    <a:gd name="T37" fmla="*/ 23 h 24"/>
                    <a:gd name="T38" fmla="*/ 27 w 27"/>
                    <a:gd name="T39" fmla="*/ 23 h 24"/>
                    <a:gd name="T40" fmla="*/ 27 w 27"/>
                    <a:gd name="T41" fmla="*/ 21 h 24"/>
                    <a:gd name="T42" fmla="*/ 27 w 27"/>
                    <a:gd name="T43" fmla="*/ 17 h 24"/>
                    <a:gd name="T44" fmla="*/ 27 w 27"/>
                    <a:gd name="T45" fmla="*/ 17 h 24"/>
                    <a:gd name="T46" fmla="*/ 6 w 27"/>
                    <a:gd name="T47" fmla="*/ 13 h 24"/>
                    <a:gd name="T48" fmla="*/ 6 w 27"/>
                    <a:gd name="T49" fmla="*/ 11 h 24"/>
                    <a:gd name="T50" fmla="*/ 6 w 27"/>
                    <a:gd name="T51" fmla="*/ 9 h 24"/>
                    <a:gd name="T52" fmla="*/ 4 w 27"/>
                    <a:gd name="T53" fmla="*/ 6 h 24"/>
                    <a:gd name="T54" fmla="*/ 4 w 27"/>
                    <a:gd name="T55" fmla="*/ 1 h 24"/>
                    <a:gd name="T56" fmla="*/ 4 w 27"/>
                    <a:gd name="T57" fmla="*/ 0 h 24"/>
                    <a:gd name="T58" fmla="*/ 2 w 27"/>
                    <a:gd name="T59" fmla="*/ 0 h 24"/>
                    <a:gd name="T60" fmla="*/ 2 w 27"/>
                    <a:gd name="T61" fmla="*/ 0 h 24"/>
                    <a:gd name="T62" fmla="*/ 2 w 27"/>
                    <a:gd name="T63" fmla="*/ 2 h 24"/>
                    <a:gd name="T64" fmla="*/ 0 w 27"/>
                    <a:gd name="T65" fmla="*/ 9 h 24"/>
                    <a:gd name="T66" fmla="*/ 2 w 27"/>
                    <a:gd name="T67" fmla="*/ 11 h 24"/>
                    <a:gd name="T68" fmla="*/ 3 w 27"/>
                    <a:gd name="T69" fmla="*/ 11 h 24"/>
                    <a:gd name="T70" fmla="*/ 5 w 27"/>
                    <a:gd name="T71" fmla="*/ 13 h 24"/>
                    <a:gd name="T72" fmla="*/ 6 w 27"/>
                    <a:gd name="T73" fmla="*/ 13 h 24"/>
                    <a:gd name="T74" fmla="*/ 6 w 27"/>
                    <a:gd name="T75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" h="24">
                      <a:moveTo>
                        <a:pt x="12" y="23"/>
                      </a:moveTo>
                      <a:lnTo>
                        <a:pt x="11" y="21"/>
                      </a:lnTo>
                      <a:lnTo>
                        <a:pt x="9" y="21"/>
                      </a:lnTo>
                      <a:lnTo>
                        <a:pt x="9" y="22"/>
                      </a:lnTo>
                      <a:lnTo>
                        <a:pt x="10" y="23"/>
                      </a:lnTo>
                      <a:lnTo>
                        <a:pt x="13" y="24"/>
                      </a:lnTo>
                      <a:lnTo>
                        <a:pt x="12" y="23"/>
                      </a:lnTo>
                      <a:lnTo>
                        <a:pt x="12" y="23"/>
                      </a:lnTo>
                      <a:close/>
                      <a:moveTo>
                        <a:pt x="27" y="17"/>
                      </a:moveTo>
                      <a:lnTo>
                        <a:pt x="27" y="17"/>
                      </a:lnTo>
                      <a:lnTo>
                        <a:pt x="26" y="17"/>
                      </a:lnTo>
                      <a:lnTo>
                        <a:pt x="25" y="18"/>
                      </a:lnTo>
                      <a:lnTo>
                        <a:pt x="25" y="19"/>
                      </a:lnTo>
                      <a:lnTo>
                        <a:pt x="24" y="19"/>
                      </a:lnTo>
                      <a:lnTo>
                        <a:pt x="23" y="19"/>
                      </a:lnTo>
                      <a:lnTo>
                        <a:pt x="21" y="19"/>
                      </a:lnTo>
                      <a:lnTo>
                        <a:pt x="25" y="21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1"/>
                      </a:lnTo>
                      <a:lnTo>
                        <a:pt x="27" y="17"/>
                      </a:lnTo>
                      <a:lnTo>
                        <a:pt x="27" y="17"/>
                      </a:lnTo>
                      <a:close/>
                      <a:moveTo>
                        <a:pt x="6" y="13"/>
                      </a:move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4" y="6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5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F00DA67-BE99-359C-1966-EB8F23352D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45250" y="3121026"/>
                  <a:ext cx="11112" cy="11113"/>
                </a:xfrm>
                <a:custGeom>
                  <a:avLst/>
                  <a:gdLst>
                    <a:gd name="T0" fmla="*/ 7 w 7"/>
                    <a:gd name="T1" fmla="*/ 6 h 7"/>
                    <a:gd name="T2" fmla="*/ 7 w 7"/>
                    <a:gd name="T3" fmla="*/ 5 h 7"/>
                    <a:gd name="T4" fmla="*/ 5 w 7"/>
                    <a:gd name="T5" fmla="*/ 3 h 7"/>
                    <a:gd name="T6" fmla="*/ 3 w 7"/>
                    <a:gd name="T7" fmla="*/ 3 h 7"/>
                    <a:gd name="T8" fmla="*/ 3 w 7"/>
                    <a:gd name="T9" fmla="*/ 5 h 7"/>
                    <a:gd name="T10" fmla="*/ 5 w 7"/>
                    <a:gd name="T11" fmla="*/ 7 h 7"/>
                    <a:gd name="T12" fmla="*/ 7 w 7"/>
                    <a:gd name="T13" fmla="*/ 7 h 7"/>
                    <a:gd name="T14" fmla="*/ 7 w 7"/>
                    <a:gd name="T15" fmla="*/ 6 h 7"/>
                    <a:gd name="T16" fmla="*/ 7 w 7"/>
                    <a:gd name="T17" fmla="*/ 6 h 7"/>
                    <a:gd name="T18" fmla="*/ 2 w 7"/>
                    <a:gd name="T19" fmla="*/ 1 h 7"/>
                    <a:gd name="T20" fmla="*/ 2 w 7"/>
                    <a:gd name="T21" fmla="*/ 1 h 7"/>
                    <a:gd name="T22" fmla="*/ 2 w 7"/>
                    <a:gd name="T23" fmla="*/ 0 h 7"/>
                    <a:gd name="T24" fmla="*/ 1 w 7"/>
                    <a:gd name="T25" fmla="*/ 0 h 7"/>
                    <a:gd name="T26" fmla="*/ 0 w 7"/>
                    <a:gd name="T27" fmla="*/ 0 h 7"/>
                    <a:gd name="T28" fmla="*/ 0 w 7"/>
                    <a:gd name="T29" fmla="*/ 1 h 7"/>
                    <a:gd name="T30" fmla="*/ 1 w 7"/>
                    <a:gd name="T31" fmla="*/ 2 h 7"/>
                    <a:gd name="T32" fmla="*/ 2 w 7"/>
                    <a:gd name="T3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7">
                      <a:moveTo>
                        <a:pt x="7" y="6"/>
                      </a:moveTo>
                      <a:lnTo>
                        <a:pt x="7" y="5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7" y="6"/>
                      </a:lnTo>
                      <a:lnTo>
                        <a:pt x="7" y="6"/>
                      </a:lnTo>
                      <a:close/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0ED644C-4399-8B1C-68F3-F5486A31C0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175" y="5237163"/>
                  <a:ext cx="14287" cy="20638"/>
                </a:xfrm>
                <a:custGeom>
                  <a:avLst/>
                  <a:gdLst>
                    <a:gd name="T0" fmla="*/ 6 w 9"/>
                    <a:gd name="T1" fmla="*/ 12 h 13"/>
                    <a:gd name="T2" fmla="*/ 7 w 9"/>
                    <a:gd name="T3" fmla="*/ 11 h 13"/>
                    <a:gd name="T4" fmla="*/ 8 w 9"/>
                    <a:gd name="T5" fmla="*/ 9 h 13"/>
                    <a:gd name="T6" fmla="*/ 9 w 9"/>
                    <a:gd name="T7" fmla="*/ 8 h 13"/>
                    <a:gd name="T8" fmla="*/ 9 w 9"/>
                    <a:gd name="T9" fmla="*/ 5 h 13"/>
                    <a:gd name="T10" fmla="*/ 9 w 9"/>
                    <a:gd name="T11" fmla="*/ 2 h 13"/>
                    <a:gd name="T12" fmla="*/ 7 w 9"/>
                    <a:gd name="T13" fmla="*/ 0 h 13"/>
                    <a:gd name="T14" fmla="*/ 5 w 9"/>
                    <a:gd name="T15" fmla="*/ 1 h 13"/>
                    <a:gd name="T16" fmla="*/ 4 w 9"/>
                    <a:gd name="T17" fmla="*/ 1 h 13"/>
                    <a:gd name="T18" fmla="*/ 3 w 9"/>
                    <a:gd name="T19" fmla="*/ 3 h 13"/>
                    <a:gd name="T20" fmla="*/ 1 w 9"/>
                    <a:gd name="T21" fmla="*/ 4 h 13"/>
                    <a:gd name="T22" fmla="*/ 1 w 9"/>
                    <a:gd name="T23" fmla="*/ 6 h 13"/>
                    <a:gd name="T24" fmla="*/ 0 w 9"/>
                    <a:gd name="T25" fmla="*/ 8 h 13"/>
                    <a:gd name="T26" fmla="*/ 0 w 9"/>
                    <a:gd name="T27" fmla="*/ 10 h 13"/>
                    <a:gd name="T28" fmla="*/ 0 w 9"/>
                    <a:gd name="T29" fmla="*/ 10 h 13"/>
                    <a:gd name="T30" fmla="*/ 0 w 9"/>
                    <a:gd name="T31" fmla="*/ 11 h 13"/>
                    <a:gd name="T32" fmla="*/ 0 w 9"/>
                    <a:gd name="T33" fmla="*/ 12 h 13"/>
                    <a:gd name="T34" fmla="*/ 3 w 9"/>
                    <a:gd name="T35" fmla="*/ 13 h 13"/>
                    <a:gd name="T36" fmla="*/ 6 w 9"/>
                    <a:gd name="T37" fmla="*/ 12 h 13"/>
                    <a:gd name="T38" fmla="*/ 6 w 9"/>
                    <a:gd name="T3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3">
                      <a:moveTo>
                        <a:pt x="6" y="12"/>
                      </a:moveTo>
                      <a:lnTo>
                        <a:pt x="7" y="11"/>
                      </a:lnTo>
                      <a:lnTo>
                        <a:pt x="8" y="9"/>
                      </a:lnTo>
                      <a:lnTo>
                        <a:pt x="9" y="8"/>
                      </a:lnTo>
                      <a:lnTo>
                        <a:pt x="9" y="5"/>
                      </a:lnTo>
                      <a:lnTo>
                        <a:pt x="9" y="2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08C970-CDBD-EE33-9722-AD5DD96A3B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6650" y="4419601"/>
                  <a:ext cx="31750" cy="61913"/>
                </a:xfrm>
                <a:custGeom>
                  <a:avLst/>
                  <a:gdLst>
                    <a:gd name="T0" fmla="*/ 4 w 20"/>
                    <a:gd name="T1" fmla="*/ 37 h 39"/>
                    <a:gd name="T2" fmla="*/ 5 w 20"/>
                    <a:gd name="T3" fmla="*/ 34 h 39"/>
                    <a:gd name="T4" fmla="*/ 5 w 20"/>
                    <a:gd name="T5" fmla="*/ 32 h 39"/>
                    <a:gd name="T6" fmla="*/ 4 w 20"/>
                    <a:gd name="T7" fmla="*/ 30 h 39"/>
                    <a:gd name="T8" fmla="*/ 4 w 20"/>
                    <a:gd name="T9" fmla="*/ 30 h 39"/>
                    <a:gd name="T10" fmla="*/ 2 w 20"/>
                    <a:gd name="T11" fmla="*/ 32 h 39"/>
                    <a:gd name="T12" fmla="*/ 0 w 20"/>
                    <a:gd name="T13" fmla="*/ 34 h 39"/>
                    <a:gd name="T14" fmla="*/ 0 w 20"/>
                    <a:gd name="T15" fmla="*/ 35 h 39"/>
                    <a:gd name="T16" fmla="*/ 1 w 20"/>
                    <a:gd name="T17" fmla="*/ 37 h 39"/>
                    <a:gd name="T18" fmla="*/ 1 w 20"/>
                    <a:gd name="T19" fmla="*/ 38 h 39"/>
                    <a:gd name="T20" fmla="*/ 2 w 20"/>
                    <a:gd name="T21" fmla="*/ 39 h 39"/>
                    <a:gd name="T22" fmla="*/ 4 w 20"/>
                    <a:gd name="T23" fmla="*/ 37 h 39"/>
                    <a:gd name="T24" fmla="*/ 4 w 20"/>
                    <a:gd name="T25" fmla="*/ 37 h 39"/>
                    <a:gd name="T26" fmla="*/ 20 w 20"/>
                    <a:gd name="T27" fmla="*/ 3 h 39"/>
                    <a:gd name="T28" fmla="*/ 20 w 20"/>
                    <a:gd name="T29" fmla="*/ 1 h 39"/>
                    <a:gd name="T30" fmla="*/ 20 w 20"/>
                    <a:gd name="T31" fmla="*/ 0 h 39"/>
                    <a:gd name="T32" fmla="*/ 20 w 20"/>
                    <a:gd name="T33" fmla="*/ 0 h 39"/>
                    <a:gd name="T34" fmla="*/ 20 w 20"/>
                    <a:gd name="T35" fmla="*/ 0 h 39"/>
                    <a:gd name="T36" fmla="*/ 19 w 20"/>
                    <a:gd name="T37" fmla="*/ 0 h 39"/>
                    <a:gd name="T38" fmla="*/ 18 w 20"/>
                    <a:gd name="T39" fmla="*/ 2 h 39"/>
                    <a:gd name="T40" fmla="*/ 18 w 20"/>
                    <a:gd name="T41" fmla="*/ 3 h 39"/>
                    <a:gd name="T42" fmla="*/ 19 w 20"/>
                    <a:gd name="T43" fmla="*/ 4 h 39"/>
                    <a:gd name="T44" fmla="*/ 20 w 20"/>
                    <a:gd name="T45" fmla="*/ 3 h 39"/>
                    <a:gd name="T46" fmla="*/ 20 w 20"/>
                    <a:gd name="T47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0" h="39">
                      <a:moveTo>
                        <a:pt x="4" y="37"/>
                      </a:moveTo>
                      <a:lnTo>
                        <a:pt x="5" y="34"/>
                      </a:lnTo>
                      <a:lnTo>
                        <a:pt x="5" y="32"/>
                      </a:lnTo>
                      <a:lnTo>
                        <a:pt x="4" y="30"/>
                      </a:lnTo>
                      <a:lnTo>
                        <a:pt x="4" y="30"/>
                      </a:lnTo>
                      <a:lnTo>
                        <a:pt x="2" y="32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1" y="37"/>
                      </a:lnTo>
                      <a:lnTo>
                        <a:pt x="1" y="38"/>
                      </a:lnTo>
                      <a:lnTo>
                        <a:pt x="2" y="39"/>
                      </a:lnTo>
                      <a:lnTo>
                        <a:pt x="4" y="37"/>
                      </a:lnTo>
                      <a:lnTo>
                        <a:pt x="4" y="37"/>
                      </a:lnTo>
                      <a:close/>
                      <a:moveTo>
                        <a:pt x="20" y="3"/>
                      </a:move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8" y="2"/>
                      </a:lnTo>
                      <a:lnTo>
                        <a:pt x="18" y="3"/>
                      </a:lnTo>
                      <a:lnTo>
                        <a:pt x="19" y="4"/>
                      </a:lnTo>
                      <a:lnTo>
                        <a:pt x="20" y="3"/>
                      </a:ln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3AC57D-C899-FD49-C65E-965BED62E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3837" y="4656138"/>
                  <a:ext cx="6350" cy="6350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0 h 4"/>
                    <a:gd name="T4" fmla="*/ 0 w 4"/>
                    <a:gd name="T5" fmla="*/ 1 h 4"/>
                    <a:gd name="T6" fmla="*/ 1 w 4"/>
                    <a:gd name="T7" fmla="*/ 1 h 4"/>
                    <a:gd name="T8" fmla="*/ 2 w 4"/>
                    <a:gd name="T9" fmla="*/ 2 h 4"/>
                    <a:gd name="T10" fmla="*/ 3 w 4"/>
                    <a:gd name="T11" fmla="*/ 4 h 4"/>
                    <a:gd name="T12" fmla="*/ 4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2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B8618EA-23F9-F828-6691-0F222E9BF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1413" y="4960938"/>
                  <a:ext cx="6350" cy="11113"/>
                </a:xfrm>
                <a:custGeom>
                  <a:avLst/>
                  <a:gdLst>
                    <a:gd name="T0" fmla="*/ 3 w 4"/>
                    <a:gd name="T1" fmla="*/ 7 h 7"/>
                    <a:gd name="T2" fmla="*/ 3 w 4"/>
                    <a:gd name="T3" fmla="*/ 6 h 7"/>
                    <a:gd name="T4" fmla="*/ 4 w 4"/>
                    <a:gd name="T5" fmla="*/ 5 h 7"/>
                    <a:gd name="T6" fmla="*/ 4 w 4"/>
                    <a:gd name="T7" fmla="*/ 4 h 7"/>
                    <a:gd name="T8" fmla="*/ 4 w 4"/>
                    <a:gd name="T9" fmla="*/ 2 h 7"/>
                    <a:gd name="T10" fmla="*/ 3 w 4"/>
                    <a:gd name="T11" fmla="*/ 1 h 7"/>
                    <a:gd name="T12" fmla="*/ 2 w 4"/>
                    <a:gd name="T13" fmla="*/ 1 h 7"/>
                    <a:gd name="T14" fmla="*/ 1 w 4"/>
                    <a:gd name="T15" fmla="*/ 0 h 7"/>
                    <a:gd name="T16" fmla="*/ 0 w 4"/>
                    <a:gd name="T17" fmla="*/ 1 h 7"/>
                    <a:gd name="T18" fmla="*/ 1 w 4"/>
                    <a:gd name="T19" fmla="*/ 3 h 7"/>
                    <a:gd name="T20" fmla="*/ 1 w 4"/>
                    <a:gd name="T21" fmla="*/ 4 h 7"/>
                    <a:gd name="T22" fmla="*/ 0 w 4"/>
                    <a:gd name="T23" fmla="*/ 6 h 7"/>
                    <a:gd name="T24" fmla="*/ 1 w 4"/>
                    <a:gd name="T25" fmla="*/ 6 h 7"/>
                    <a:gd name="T26" fmla="*/ 2 w 4"/>
                    <a:gd name="T27" fmla="*/ 7 h 7"/>
                    <a:gd name="T28" fmla="*/ 3 w 4"/>
                    <a:gd name="T29" fmla="*/ 7 h 7"/>
                    <a:gd name="T30" fmla="*/ 3 w 4"/>
                    <a:gd name="T3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7">
                      <a:moveTo>
                        <a:pt x="3" y="7"/>
                      </a:move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A75257E-AD2E-29AD-9C99-D8E0A3CC5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5738" y="5270501"/>
                  <a:ext cx="19050" cy="17463"/>
                </a:xfrm>
                <a:custGeom>
                  <a:avLst/>
                  <a:gdLst>
                    <a:gd name="T0" fmla="*/ 11 w 12"/>
                    <a:gd name="T1" fmla="*/ 11 h 11"/>
                    <a:gd name="T2" fmla="*/ 12 w 12"/>
                    <a:gd name="T3" fmla="*/ 9 h 11"/>
                    <a:gd name="T4" fmla="*/ 12 w 12"/>
                    <a:gd name="T5" fmla="*/ 7 h 11"/>
                    <a:gd name="T6" fmla="*/ 11 w 12"/>
                    <a:gd name="T7" fmla="*/ 4 h 11"/>
                    <a:gd name="T8" fmla="*/ 9 w 12"/>
                    <a:gd name="T9" fmla="*/ 1 h 11"/>
                    <a:gd name="T10" fmla="*/ 7 w 12"/>
                    <a:gd name="T11" fmla="*/ 0 h 11"/>
                    <a:gd name="T12" fmla="*/ 4 w 12"/>
                    <a:gd name="T13" fmla="*/ 0 h 11"/>
                    <a:gd name="T14" fmla="*/ 2 w 12"/>
                    <a:gd name="T15" fmla="*/ 1 h 11"/>
                    <a:gd name="T16" fmla="*/ 1 w 12"/>
                    <a:gd name="T17" fmla="*/ 3 h 11"/>
                    <a:gd name="T18" fmla="*/ 0 w 12"/>
                    <a:gd name="T19" fmla="*/ 4 h 11"/>
                    <a:gd name="T20" fmla="*/ 2 w 12"/>
                    <a:gd name="T21" fmla="*/ 8 h 11"/>
                    <a:gd name="T22" fmla="*/ 2 w 12"/>
                    <a:gd name="T23" fmla="*/ 9 h 11"/>
                    <a:gd name="T24" fmla="*/ 6 w 12"/>
                    <a:gd name="T25" fmla="*/ 11 h 11"/>
                    <a:gd name="T26" fmla="*/ 8 w 12"/>
                    <a:gd name="T27" fmla="*/ 11 h 11"/>
                    <a:gd name="T28" fmla="*/ 11 w 12"/>
                    <a:gd name="T29" fmla="*/ 11 h 11"/>
                    <a:gd name="T30" fmla="*/ 11 w 12"/>
                    <a:gd name="T3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11">
                      <a:moveTo>
                        <a:pt x="11" y="11"/>
                      </a:moveTo>
                      <a:lnTo>
                        <a:pt x="12" y="9"/>
                      </a:lnTo>
                      <a:lnTo>
                        <a:pt x="12" y="7"/>
                      </a:lnTo>
                      <a:lnTo>
                        <a:pt x="11" y="4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11" y="11"/>
                      </a:lnTo>
                      <a:lnTo>
                        <a:pt x="11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F374FC-AE5A-B4D0-BF41-816E6F8FC7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16550" y="3379788"/>
                  <a:ext cx="153987" cy="60325"/>
                </a:xfrm>
                <a:custGeom>
                  <a:avLst/>
                  <a:gdLst>
                    <a:gd name="T0" fmla="*/ 5 w 97"/>
                    <a:gd name="T1" fmla="*/ 33 h 38"/>
                    <a:gd name="T2" fmla="*/ 0 w 97"/>
                    <a:gd name="T3" fmla="*/ 35 h 38"/>
                    <a:gd name="T4" fmla="*/ 1 w 97"/>
                    <a:gd name="T5" fmla="*/ 37 h 38"/>
                    <a:gd name="T6" fmla="*/ 5 w 97"/>
                    <a:gd name="T7" fmla="*/ 34 h 38"/>
                    <a:gd name="T8" fmla="*/ 56 w 97"/>
                    <a:gd name="T9" fmla="*/ 26 h 38"/>
                    <a:gd name="T10" fmla="*/ 56 w 97"/>
                    <a:gd name="T11" fmla="*/ 26 h 38"/>
                    <a:gd name="T12" fmla="*/ 50 w 97"/>
                    <a:gd name="T13" fmla="*/ 26 h 38"/>
                    <a:gd name="T14" fmla="*/ 48 w 97"/>
                    <a:gd name="T15" fmla="*/ 30 h 38"/>
                    <a:gd name="T16" fmla="*/ 50 w 97"/>
                    <a:gd name="T17" fmla="*/ 35 h 38"/>
                    <a:gd name="T18" fmla="*/ 53 w 97"/>
                    <a:gd name="T19" fmla="*/ 35 h 38"/>
                    <a:gd name="T20" fmla="*/ 56 w 97"/>
                    <a:gd name="T21" fmla="*/ 32 h 38"/>
                    <a:gd name="T22" fmla="*/ 56 w 97"/>
                    <a:gd name="T23" fmla="*/ 28 h 38"/>
                    <a:gd name="T24" fmla="*/ 56 w 97"/>
                    <a:gd name="T25" fmla="*/ 26 h 38"/>
                    <a:gd name="T26" fmla="*/ 22 w 97"/>
                    <a:gd name="T27" fmla="*/ 28 h 38"/>
                    <a:gd name="T28" fmla="*/ 21 w 97"/>
                    <a:gd name="T29" fmla="*/ 26 h 38"/>
                    <a:gd name="T30" fmla="*/ 18 w 97"/>
                    <a:gd name="T31" fmla="*/ 25 h 38"/>
                    <a:gd name="T32" fmla="*/ 17 w 97"/>
                    <a:gd name="T33" fmla="*/ 27 h 38"/>
                    <a:gd name="T34" fmla="*/ 19 w 97"/>
                    <a:gd name="T35" fmla="*/ 30 h 38"/>
                    <a:gd name="T36" fmla="*/ 20 w 97"/>
                    <a:gd name="T37" fmla="*/ 30 h 38"/>
                    <a:gd name="T38" fmla="*/ 42 w 97"/>
                    <a:gd name="T39" fmla="*/ 17 h 38"/>
                    <a:gd name="T40" fmla="*/ 38 w 97"/>
                    <a:gd name="T41" fmla="*/ 17 h 38"/>
                    <a:gd name="T42" fmla="*/ 33 w 97"/>
                    <a:gd name="T43" fmla="*/ 20 h 38"/>
                    <a:gd name="T44" fmla="*/ 28 w 97"/>
                    <a:gd name="T45" fmla="*/ 20 h 38"/>
                    <a:gd name="T46" fmla="*/ 27 w 97"/>
                    <a:gd name="T47" fmla="*/ 22 h 38"/>
                    <a:gd name="T48" fmla="*/ 30 w 97"/>
                    <a:gd name="T49" fmla="*/ 30 h 38"/>
                    <a:gd name="T50" fmla="*/ 34 w 97"/>
                    <a:gd name="T51" fmla="*/ 28 h 38"/>
                    <a:gd name="T52" fmla="*/ 37 w 97"/>
                    <a:gd name="T53" fmla="*/ 20 h 38"/>
                    <a:gd name="T54" fmla="*/ 81 w 97"/>
                    <a:gd name="T55" fmla="*/ 26 h 38"/>
                    <a:gd name="T56" fmla="*/ 87 w 97"/>
                    <a:gd name="T57" fmla="*/ 20 h 38"/>
                    <a:gd name="T58" fmla="*/ 88 w 97"/>
                    <a:gd name="T59" fmla="*/ 13 h 38"/>
                    <a:gd name="T60" fmla="*/ 87 w 97"/>
                    <a:gd name="T61" fmla="*/ 12 h 38"/>
                    <a:gd name="T62" fmla="*/ 85 w 97"/>
                    <a:gd name="T63" fmla="*/ 13 h 38"/>
                    <a:gd name="T64" fmla="*/ 82 w 97"/>
                    <a:gd name="T65" fmla="*/ 20 h 38"/>
                    <a:gd name="T66" fmla="*/ 77 w 97"/>
                    <a:gd name="T67" fmla="*/ 27 h 38"/>
                    <a:gd name="T68" fmla="*/ 75 w 97"/>
                    <a:gd name="T69" fmla="*/ 28 h 38"/>
                    <a:gd name="T70" fmla="*/ 81 w 97"/>
                    <a:gd name="T71" fmla="*/ 26 h 38"/>
                    <a:gd name="T72" fmla="*/ 7 w 97"/>
                    <a:gd name="T73" fmla="*/ 18 h 38"/>
                    <a:gd name="T74" fmla="*/ 9 w 97"/>
                    <a:gd name="T75" fmla="*/ 15 h 38"/>
                    <a:gd name="T76" fmla="*/ 10 w 97"/>
                    <a:gd name="T77" fmla="*/ 13 h 38"/>
                    <a:gd name="T78" fmla="*/ 8 w 97"/>
                    <a:gd name="T79" fmla="*/ 9 h 38"/>
                    <a:gd name="T80" fmla="*/ 4 w 97"/>
                    <a:gd name="T81" fmla="*/ 12 h 38"/>
                    <a:gd name="T82" fmla="*/ 7 w 97"/>
                    <a:gd name="T83" fmla="*/ 18 h 38"/>
                    <a:gd name="T84" fmla="*/ 7 w 97"/>
                    <a:gd name="T85" fmla="*/ 18 h 38"/>
                    <a:gd name="T86" fmla="*/ 94 w 97"/>
                    <a:gd name="T87" fmla="*/ 7 h 38"/>
                    <a:gd name="T88" fmla="*/ 97 w 97"/>
                    <a:gd name="T89" fmla="*/ 3 h 38"/>
                    <a:gd name="T90" fmla="*/ 97 w 97"/>
                    <a:gd name="T91" fmla="*/ 0 h 38"/>
                    <a:gd name="T92" fmla="*/ 95 w 97"/>
                    <a:gd name="T93" fmla="*/ 3 h 38"/>
                    <a:gd name="T94" fmla="*/ 89 w 97"/>
                    <a:gd name="T95" fmla="*/ 4 h 38"/>
                    <a:gd name="T96" fmla="*/ 88 w 97"/>
                    <a:gd name="T97" fmla="*/ 9 h 38"/>
                    <a:gd name="T98" fmla="*/ 91 w 97"/>
                    <a:gd name="T99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97" h="38">
                      <a:moveTo>
                        <a:pt x="5" y="34"/>
                      </a:moveTo>
                      <a:lnTo>
                        <a:pt x="5" y="33"/>
                      </a:lnTo>
                      <a:lnTo>
                        <a:pt x="2" y="35"/>
                      </a:lnTo>
                      <a:lnTo>
                        <a:pt x="0" y="35"/>
                      </a:lnTo>
                      <a:lnTo>
                        <a:pt x="1" y="36"/>
                      </a:lnTo>
                      <a:lnTo>
                        <a:pt x="1" y="37"/>
                      </a:lnTo>
                      <a:lnTo>
                        <a:pt x="3" y="38"/>
                      </a:lnTo>
                      <a:lnTo>
                        <a:pt x="5" y="34"/>
                      </a:lnTo>
                      <a:lnTo>
                        <a:pt x="5" y="34"/>
                      </a:lnTo>
                      <a:close/>
                      <a:moveTo>
                        <a:pt x="56" y="26"/>
                      </a:move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0" y="26"/>
                      </a:lnTo>
                      <a:lnTo>
                        <a:pt x="50" y="28"/>
                      </a:lnTo>
                      <a:lnTo>
                        <a:pt x="48" y="30"/>
                      </a:lnTo>
                      <a:lnTo>
                        <a:pt x="48" y="32"/>
                      </a:lnTo>
                      <a:lnTo>
                        <a:pt x="50" y="35"/>
                      </a:lnTo>
                      <a:lnTo>
                        <a:pt x="51" y="35"/>
                      </a:lnTo>
                      <a:lnTo>
                        <a:pt x="53" y="35"/>
                      </a:lnTo>
                      <a:lnTo>
                        <a:pt x="56" y="34"/>
                      </a:lnTo>
                      <a:lnTo>
                        <a:pt x="56" y="32"/>
                      </a:lnTo>
                      <a:lnTo>
                        <a:pt x="57" y="30"/>
                      </a:lnTo>
                      <a:lnTo>
                        <a:pt x="56" y="28"/>
                      </a:lnTo>
                      <a:lnTo>
                        <a:pt x="56" y="26"/>
                      </a:lnTo>
                      <a:lnTo>
                        <a:pt x="56" y="26"/>
                      </a:lnTo>
                      <a:close/>
                      <a:moveTo>
                        <a:pt x="20" y="30"/>
                      </a:moveTo>
                      <a:lnTo>
                        <a:pt x="22" y="28"/>
                      </a:lnTo>
                      <a:lnTo>
                        <a:pt x="22" y="27"/>
                      </a:lnTo>
                      <a:lnTo>
                        <a:pt x="21" y="26"/>
                      </a:lnTo>
                      <a:lnTo>
                        <a:pt x="19" y="25"/>
                      </a:lnTo>
                      <a:lnTo>
                        <a:pt x="18" y="25"/>
                      </a:lnTo>
                      <a:lnTo>
                        <a:pt x="18" y="26"/>
                      </a:lnTo>
                      <a:lnTo>
                        <a:pt x="17" y="27"/>
                      </a:lnTo>
                      <a:lnTo>
                        <a:pt x="18" y="29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30"/>
                      </a:lnTo>
                      <a:close/>
                      <a:moveTo>
                        <a:pt x="37" y="20"/>
                      </a:moveTo>
                      <a:lnTo>
                        <a:pt x="42" y="17"/>
                      </a:lnTo>
                      <a:lnTo>
                        <a:pt x="42" y="16"/>
                      </a:lnTo>
                      <a:lnTo>
                        <a:pt x="38" y="17"/>
                      </a:lnTo>
                      <a:lnTo>
                        <a:pt x="34" y="20"/>
                      </a:lnTo>
                      <a:lnTo>
                        <a:pt x="33" y="20"/>
                      </a:lnTo>
                      <a:lnTo>
                        <a:pt x="30" y="20"/>
                      </a:lnTo>
                      <a:lnTo>
                        <a:pt x="28" y="20"/>
                      </a:lnTo>
                      <a:lnTo>
                        <a:pt x="26" y="21"/>
                      </a:lnTo>
                      <a:lnTo>
                        <a:pt x="27" y="22"/>
                      </a:lnTo>
                      <a:lnTo>
                        <a:pt x="28" y="26"/>
                      </a:lnTo>
                      <a:lnTo>
                        <a:pt x="30" y="30"/>
                      </a:lnTo>
                      <a:lnTo>
                        <a:pt x="33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7" y="20"/>
                      </a:lnTo>
                      <a:lnTo>
                        <a:pt x="37" y="20"/>
                      </a:lnTo>
                      <a:close/>
                      <a:moveTo>
                        <a:pt x="81" y="26"/>
                      </a:moveTo>
                      <a:lnTo>
                        <a:pt x="86" y="24"/>
                      </a:lnTo>
                      <a:lnTo>
                        <a:pt x="87" y="20"/>
                      </a:lnTo>
                      <a:lnTo>
                        <a:pt x="88" y="16"/>
                      </a:lnTo>
                      <a:lnTo>
                        <a:pt x="88" y="13"/>
                      </a:lnTo>
                      <a:lnTo>
                        <a:pt x="87" y="12"/>
                      </a:lnTo>
                      <a:lnTo>
                        <a:pt x="87" y="12"/>
                      </a:lnTo>
                      <a:lnTo>
                        <a:pt x="86" y="12"/>
                      </a:lnTo>
                      <a:lnTo>
                        <a:pt x="85" y="13"/>
                      </a:lnTo>
                      <a:lnTo>
                        <a:pt x="85" y="15"/>
                      </a:lnTo>
                      <a:lnTo>
                        <a:pt x="82" y="20"/>
                      </a:lnTo>
                      <a:lnTo>
                        <a:pt x="80" y="24"/>
                      </a:lnTo>
                      <a:lnTo>
                        <a:pt x="77" y="27"/>
                      </a:lnTo>
                      <a:lnTo>
                        <a:pt x="74" y="28"/>
                      </a:lnTo>
                      <a:lnTo>
                        <a:pt x="75" y="28"/>
                      </a:lnTo>
                      <a:lnTo>
                        <a:pt x="78" y="28"/>
                      </a:lnTo>
                      <a:lnTo>
                        <a:pt x="81" y="26"/>
                      </a:lnTo>
                      <a:lnTo>
                        <a:pt x="81" y="26"/>
                      </a:lnTo>
                      <a:close/>
                      <a:moveTo>
                        <a:pt x="7" y="18"/>
                      </a:moveTo>
                      <a:lnTo>
                        <a:pt x="9" y="17"/>
                      </a:lnTo>
                      <a:lnTo>
                        <a:pt x="9" y="15"/>
                      </a:lnTo>
                      <a:lnTo>
                        <a:pt x="9" y="13"/>
                      </a:lnTo>
                      <a:lnTo>
                        <a:pt x="10" y="13"/>
                      </a:lnTo>
                      <a:lnTo>
                        <a:pt x="9" y="11"/>
                      </a:lnTo>
                      <a:lnTo>
                        <a:pt x="8" y="9"/>
                      </a:lnTo>
                      <a:lnTo>
                        <a:pt x="5" y="9"/>
                      </a:lnTo>
                      <a:lnTo>
                        <a:pt x="4" y="12"/>
                      </a:lnTo>
                      <a:lnTo>
                        <a:pt x="6" y="17"/>
                      </a:lnTo>
                      <a:lnTo>
                        <a:pt x="7" y="18"/>
                      </a:lnTo>
                      <a:lnTo>
                        <a:pt x="7" y="18"/>
                      </a:lnTo>
                      <a:lnTo>
                        <a:pt x="7" y="18"/>
                      </a:lnTo>
                      <a:close/>
                      <a:moveTo>
                        <a:pt x="91" y="8"/>
                      </a:moveTo>
                      <a:lnTo>
                        <a:pt x="94" y="7"/>
                      </a:lnTo>
                      <a:lnTo>
                        <a:pt x="96" y="5"/>
                      </a:lnTo>
                      <a:lnTo>
                        <a:pt x="97" y="3"/>
                      </a:lnTo>
                      <a:lnTo>
                        <a:pt x="97" y="2"/>
                      </a:lnTo>
                      <a:lnTo>
                        <a:pt x="97" y="0"/>
                      </a:lnTo>
                      <a:lnTo>
                        <a:pt x="96" y="1"/>
                      </a:lnTo>
                      <a:lnTo>
                        <a:pt x="95" y="3"/>
                      </a:lnTo>
                      <a:lnTo>
                        <a:pt x="93" y="3"/>
                      </a:lnTo>
                      <a:lnTo>
                        <a:pt x="89" y="4"/>
                      </a:lnTo>
                      <a:lnTo>
                        <a:pt x="89" y="5"/>
                      </a:lnTo>
                      <a:lnTo>
                        <a:pt x="88" y="9"/>
                      </a:lnTo>
                      <a:lnTo>
                        <a:pt x="89" y="9"/>
                      </a:lnTo>
                      <a:lnTo>
                        <a:pt x="91" y="8"/>
                      </a:lnTo>
                      <a:lnTo>
                        <a:pt x="91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grpSp>
            <p:nvGrpSpPr>
              <p:cNvPr id="199" name="Europe">
                <a:extLst>
                  <a:ext uri="{FF2B5EF4-FFF2-40B4-BE49-F238E27FC236}">
                    <a16:creationId xmlns:a16="http://schemas.microsoft.com/office/drawing/2014/main" id="{D9B5B02B-587C-6D3B-045B-3CF14498525E}"/>
                  </a:ext>
                </a:extLst>
              </p:cNvPr>
              <p:cNvGrpSpPr/>
              <p:nvPr/>
            </p:nvGrpSpPr>
            <p:grpSpPr>
              <a:xfrm>
                <a:off x="3571864" y="2202195"/>
                <a:ext cx="1093782" cy="965848"/>
                <a:chOff x="5389562" y="1609726"/>
                <a:chExt cx="1778000" cy="1570037"/>
              </a:xfrm>
              <a:grpFill/>
            </p:grpSpPr>
            <p:sp>
              <p:nvSpPr>
  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B03EC56-CF09-70EA-477D-8D7094D7CA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21462" y="2905126"/>
                  <a:ext cx="204787" cy="260350"/>
                </a:xfrm>
                <a:custGeom>
                  <a:avLst/>
                  <a:gdLst>
                    <a:gd name="T0" fmla="*/ 77 w 129"/>
                    <a:gd name="T1" fmla="*/ 146 h 164"/>
                    <a:gd name="T2" fmla="*/ 73 w 129"/>
                    <a:gd name="T3" fmla="*/ 156 h 164"/>
                    <a:gd name="T4" fmla="*/ 99 w 129"/>
                    <a:gd name="T5" fmla="*/ 161 h 164"/>
                    <a:gd name="T6" fmla="*/ 99 w 129"/>
                    <a:gd name="T7" fmla="*/ 164 h 164"/>
                    <a:gd name="T8" fmla="*/ 127 w 129"/>
                    <a:gd name="T9" fmla="*/ 162 h 164"/>
                    <a:gd name="T10" fmla="*/ 129 w 129"/>
                    <a:gd name="T11" fmla="*/ 155 h 164"/>
                    <a:gd name="T12" fmla="*/ 118 w 129"/>
                    <a:gd name="T13" fmla="*/ 158 h 164"/>
                    <a:gd name="T14" fmla="*/ 118 w 129"/>
                    <a:gd name="T15" fmla="*/ 154 h 164"/>
                    <a:gd name="T16" fmla="*/ 103 w 129"/>
                    <a:gd name="T17" fmla="*/ 152 h 164"/>
                    <a:gd name="T18" fmla="*/ 88 w 129"/>
                    <a:gd name="T19" fmla="*/ 153 h 164"/>
                    <a:gd name="T20" fmla="*/ 77 w 129"/>
                    <a:gd name="T21" fmla="*/ 146 h 164"/>
                    <a:gd name="T22" fmla="*/ 77 w 129"/>
                    <a:gd name="T23" fmla="*/ 146 h 164"/>
                    <a:gd name="T24" fmla="*/ 120 w 129"/>
                    <a:gd name="T25" fmla="*/ 6 h 164"/>
                    <a:gd name="T26" fmla="*/ 110 w 129"/>
                    <a:gd name="T27" fmla="*/ 0 h 164"/>
                    <a:gd name="T28" fmla="*/ 111 w 129"/>
                    <a:gd name="T29" fmla="*/ 11 h 164"/>
                    <a:gd name="T30" fmla="*/ 94 w 129"/>
                    <a:gd name="T31" fmla="*/ 13 h 164"/>
                    <a:gd name="T32" fmla="*/ 79 w 129"/>
                    <a:gd name="T33" fmla="*/ 6 h 164"/>
                    <a:gd name="T34" fmla="*/ 64 w 129"/>
                    <a:gd name="T35" fmla="*/ 11 h 164"/>
                    <a:gd name="T36" fmla="*/ 50 w 129"/>
                    <a:gd name="T37" fmla="*/ 11 h 164"/>
                    <a:gd name="T38" fmla="*/ 46 w 129"/>
                    <a:gd name="T39" fmla="*/ 11 h 164"/>
                    <a:gd name="T40" fmla="*/ 44 w 129"/>
                    <a:gd name="T41" fmla="*/ 16 h 164"/>
                    <a:gd name="T42" fmla="*/ 33 w 129"/>
                    <a:gd name="T43" fmla="*/ 15 h 164"/>
                    <a:gd name="T44" fmla="*/ 27 w 129"/>
                    <a:gd name="T45" fmla="*/ 20 h 164"/>
                    <a:gd name="T46" fmla="*/ 14 w 129"/>
                    <a:gd name="T47" fmla="*/ 22 h 164"/>
                    <a:gd name="T48" fmla="*/ 14 w 129"/>
                    <a:gd name="T49" fmla="*/ 28 h 164"/>
                    <a:gd name="T50" fmla="*/ 8 w 129"/>
                    <a:gd name="T51" fmla="*/ 32 h 164"/>
                    <a:gd name="T52" fmla="*/ 8 w 129"/>
                    <a:gd name="T53" fmla="*/ 39 h 164"/>
                    <a:gd name="T54" fmla="*/ 0 w 129"/>
                    <a:gd name="T55" fmla="*/ 50 h 164"/>
                    <a:gd name="T56" fmla="*/ 2 w 129"/>
                    <a:gd name="T57" fmla="*/ 58 h 164"/>
                    <a:gd name="T58" fmla="*/ 13 w 129"/>
                    <a:gd name="T59" fmla="*/ 71 h 164"/>
                    <a:gd name="T60" fmla="*/ 21 w 129"/>
                    <a:gd name="T61" fmla="*/ 82 h 164"/>
                    <a:gd name="T62" fmla="*/ 26 w 129"/>
                    <a:gd name="T63" fmla="*/ 99 h 164"/>
                    <a:gd name="T64" fmla="*/ 34 w 129"/>
                    <a:gd name="T65" fmla="*/ 118 h 164"/>
                    <a:gd name="T66" fmla="*/ 52 w 129"/>
                    <a:gd name="T67" fmla="*/ 129 h 164"/>
                    <a:gd name="T68" fmla="*/ 64 w 129"/>
                    <a:gd name="T69" fmla="*/ 128 h 164"/>
                    <a:gd name="T70" fmla="*/ 56 w 129"/>
                    <a:gd name="T71" fmla="*/ 106 h 164"/>
                    <a:gd name="T72" fmla="*/ 68 w 129"/>
                    <a:gd name="T73" fmla="*/ 105 h 164"/>
                    <a:gd name="T74" fmla="*/ 60 w 129"/>
                    <a:gd name="T75" fmla="*/ 91 h 164"/>
                    <a:gd name="T76" fmla="*/ 79 w 129"/>
                    <a:gd name="T77" fmla="*/ 98 h 164"/>
                    <a:gd name="T78" fmla="*/ 78 w 129"/>
                    <a:gd name="T79" fmla="*/ 84 h 164"/>
                    <a:gd name="T80" fmla="*/ 68 w 129"/>
                    <a:gd name="T81" fmla="*/ 77 h 164"/>
                    <a:gd name="T82" fmla="*/ 56 w 129"/>
                    <a:gd name="T83" fmla="*/ 66 h 164"/>
                    <a:gd name="T84" fmla="*/ 62 w 129"/>
                    <a:gd name="T85" fmla="*/ 62 h 164"/>
                    <a:gd name="T86" fmla="*/ 52 w 129"/>
                    <a:gd name="T87" fmla="*/ 50 h 164"/>
                    <a:gd name="T88" fmla="*/ 46 w 129"/>
                    <a:gd name="T89" fmla="*/ 35 h 164"/>
                    <a:gd name="T90" fmla="*/ 49 w 129"/>
                    <a:gd name="T91" fmla="*/ 31 h 164"/>
                    <a:gd name="T92" fmla="*/ 60 w 129"/>
                    <a:gd name="T93" fmla="*/ 43 h 164"/>
                    <a:gd name="T94" fmla="*/ 72 w 129"/>
                    <a:gd name="T95" fmla="*/ 43 h 164"/>
                    <a:gd name="T96" fmla="*/ 81 w 129"/>
                    <a:gd name="T97" fmla="*/ 39 h 164"/>
                    <a:gd name="T98" fmla="*/ 66 w 129"/>
                    <a:gd name="T99" fmla="*/ 26 h 164"/>
                    <a:gd name="T100" fmla="*/ 89 w 129"/>
                    <a:gd name="T101" fmla="*/ 20 h 164"/>
                    <a:gd name="T102" fmla="*/ 100 w 129"/>
                    <a:gd name="T103" fmla="*/ 22 h 164"/>
                    <a:gd name="T104" fmla="*/ 111 w 129"/>
                    <a:gd name="T105" fmla="*/ 22 h 164"/>
                    <a:gd name="T106" fmla="*/ 115 w 129"/>
                    <a:gd name="T107" fmla="*/ 20 h 164"/>
                    <a:gd name="T108" fmla="*/ 120 w 129"/>
                    <a:gd name="T109" fmla="*/ 6 h 164"/>
                    <a:gd name="T110" fmla="*/ 120 w 129"/>
                    <a:gd name="T111" fmla="*/ 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9" h="164">
                      <a:moveTo>
                        <a:pt x="77" y="146"/>
                      </a:moveTo>
                      <a:lnTo>
                        <a:pt x="73" y="156"/>
                      </a:lnTo>
                      <a:lnTo>
                        <a:pt x="99" y="161"/>
                      </a:lnTo>
                      <a:lnTo>
                        <a:pt x="99" y="164"/>
                      </a:lnTo>
                      <a:lnTo>
                        <a:pt x="127" y="162"/>
                      </a:lnTo>
                      <a:lnTo>
                        <a:pt x="129" y="155"/>
                      </a:lnTo>
                      <a:lnTo>
                        <a:pt x="118" y="158"/>
                      </a:lnTo>
                      <a:lnTo>
                        <a:pt x="118" y="154"/>
                      </a:lnTo>
                      <a:lnTo>
                        <a:pt x="103" y="152"/>
                      </a:lnTo>
                      <a:lnTo>
                        <a:pt x="88" y="153"/>
                      </a:lnTo>
                      <a:lnTo>
                        <a:pt x="77" y="146"/>
                      </a:lnTo>
                      <a:lnTo>
                        <a:pt x="77" y="146"/>
                      </a:lnTo>
                      <a:close/>
                      <a:moveTo>
                        <a:pt x="120" y="6"/>
                      </a:moveTo>
                      <a:lnTo>
                        <a:pt x="110" y="0"/>
                      </a:lnTo>
                      <a:lnTo>
                        <a:pt x="111" y="11"/>
                      </a:lnTo>
                      <a:lnTo>
                        <a:pt x="94" y="13"/>
                      </a:lnTo>
                      <a:lnTo>
                        <a:pt x="79" y="6"/>
                      </a:lnTo>
                      <a:lnTo>
                        <a:pt x="64" y="11"/>
                      </a:lnTo>
                      <a:lnTo>
                        <a:pt x="50" y="11"/>
                      </a:lnTo>
                      <a:lnTo>
                        <a:pt x="46" y="11"/>
                      </a:lnTo>
                      <a:lnTo>
                        <a:pt x="44" y="16"/>
                      </a:lnTo>
                      <a:lnTo>
                        <a:pt x="33" y="15"/>
                      </a:lnTo>
                      <a:lnTo>
                        <a:pt x="27" y="20"/>
                      </a:lnTo>
                      <a:lnTo>
                        <a:pt x="14" y="22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9"/>
                      </a:lnTo>
                      <a:lnTo>
                        <a:pt x="0" y="50"/>
                      </a:lnTo>
                      <a:lnTo>
                        <a:pt x="2" y="58"/>
                      </a:lnTo>
                      <a:lnTo>
                        <a:pt x="13" y="71"/>
                      </a:lnTo>
                      <a:lnTo>
                        <a:pt x="21" y="82"/>
                      </a:lnTo>
                      <a:lnTo>
                        <a:pt x="26" y="99"/>
                      </a:lnTo>
                      <a:lnTo>
                        <a:pt x="34" y="118"/>
                      </a:lnTo>
                      <a:lnTo>
                        <a:pt x="52" y="129"/>
                      </a:lnTo>
                      <a:lnTo>
                        <a:pt x="64" y="128"/>
                      </a:lnTo>
                      <a:lnTo>
                        <a:pt x="56" y="106"/>
                      </a:lnTo>
                      <a:lnTo>
                        <a:pt x="68" y="105"/>
                      </a:lnTo>
                      <a:lnTo>
                        <a:pt x="60" y="91"/>
                      </a:lnTo>
                      <a:lnTo>
                        <a:pt x="79" y="98"/>
                      </a:lnTo>
                      <a:lnTo>
                        <a:pt x="78" y="84"/>
                      </a:lnTo>
                      <a:lnTo>
                        <a:pt x="68" y="77"/>
                      </a:lnTo>
                      <a:lnTo>
                        <a:pt x="56" y="66"/>
                      </a:lnTo>
                      <a:lnTo>
                        <a:pt x="62" y="62"/>
                      </a:lnTo>
                      <a:lnTo>
                        <a:pt x="52" y="50"/>
                      </a:lnTo>
                      <a:lnTo>
                        <a:pt x="46" y="35"/>
                      </a:lnTo>
                      <a:lnTo>
                        <a:pt x="49" y="31"/>
                      </a:lnTo>
                      <a:lnTo>
                        <a:pt x="60" y="43"/>
                      </a:lnTo>
                      <a:lnTo>
                        <a:pt x="72" y="43"/>
                      </a:lnTo>
                      <a:lnTo>
                        <a:pt x="81" y="39"/>
                      </a:lnTo>
                      <a:lnTo>
                        <a:pt x="66" y="26"/>
                      </a:lnTo>
                      <a:lnTo>
                        <a:pt x="89" y="20"/>
                      </a:lnTo>
                      <a:lnTo>
                        <a:pt x="100" y="22"/>
                      </a:lnTo>
                      <a:lnTo>
                        <a:pt x="111" y="22"/>
                      </a:lnTo>
                      <a:lnTo>
                        <a:pt x="115" y="20"/>
                      </a:lnTo>
                      <a:lnTo>
                        <a:pt x="120" y="6"/>
                      </a:lnTo>
                      <a:lnTo>
                        <a:pt x="120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16E7746-6CDD-56A9-E3EA-80993024A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2519363"/>
                  <a:ext cx="520700" cy="292100"/>
                </a:xfrm>
                <a:custGeom>
                  <a:avLst/>
                  <a:gdLst>
                    <a:gd name="T0" fmla="*/ 180 w 328"/>
                    <a:gd name="T1" fmla="*/ 2 h 184"/>
                    <a:gd name="T2" fmla="*/ 170 w 328"/>
                    <a:gd name="T3" fmla="*/ 6 h 184"/>
                    <a:gd name="T4" fmla="*/ 164 w 328"/>
                    <a:gd name="T5" fmla="*/ 6 h 184"/>
                    <a:gd name="T6" fmla="*/ 143 w 328"/>
                    <a:gd name="T7" fmla="*/ 11 h 184"/>
                    <a:gd name="T8" fmla="*/ 137 w 328"/>
                    <a:gd name="T9" fmla="*/ 21 h 184"/>
                    <a:gd name="T10" fmla="*/ 115 w 328"/>
                    <a:gd name="T11" fmla="*/ 17 h 184"/>
                    <a:gd name="T12" fmla="*/ 102 w 328"/>
                    <a:gd name="T13" fmla="*/ 17 h 184"/>
                    <a:gd name="T14" fmla="*/ 67 w 328"/>
                    <a:gd name="T15" fmla="*/ 11 h 184"/>
                    <a:gd name="T16" fmla="*/ 34 w 328"/>
                    <a:gd name="T17" fmla="*/ 10 h 184"/>
                    <a:gd name="T18" fmla="*/ 17 w 328"/>
                    <a:gd name="T19" fmla="*/ 17 h 184"/>
                    <a:gd name="T20" fmla="*/ 28 w 328"/>
                    <a:gd name="T21" fmla="*/ 44 h 184"/>
                    <a:gd name="T22" fmla="*/ 5 w 328"/>
                    <a:gd name="T23" fmla="*/ 66 h 184"/>
                    <a:gd name="T24" fmla="*/ 7 w 328"/>
                    <a:gd name="T25" fmla="*/ 75 h 184"/>
                    <a:gd name="T26" fmla="*/ 0 w 328"/>
                    <a:gd name="T27" fmla="*/ 90 h 184"/>
                    <a:gd name="T28" fmla="*/ 13 w 328"/>
                    <a:gd name="T29" fmla="*/ 103 h 184"/>
                    <a:gd name="T30" fmla="*/ 32 w 328"/>
                    <a:gd name="T31" fmla="*/ 100 h 184"/>
                    <a:gd name="T32" fmla="*/ 53 w 328"/>
                    <a:gd name="T33" fmla="*/ 106 h 184"/>
                    <a:gd name="T34" fmla="*/ 72 w 328"/>
                    <a:gd name="T35" fmla="*/ 100 h 184"/>
                    <a:gd name="T36" fmla="*/ 84 w 328"/>
                    <a:gd name="T37" fmla="*/ 94 h 184"/>
                    <a:gd name="T38" fmla="*/ 100 w 328"/>
                    <a:gd name="T39" fmla="*/ 89 h 184"/>
                    <a:gd name="T40" fmla="*/ 122 w 328"/>
                    <a:gd name="T41" fmla="*/ 97 h 184"/>
                    <a:gd name="T42" fmla="*/ 131 w 328"/>
                    <a:gd name="T43" fmla="*/ 111 h 184"/>
                    <a:gd name="T44" fmla="*/ 142 w 328"/>
                    <a:gd name="T45" fmla="*/ 125 h 184"/>
                    <a:gd name="T46" fmla="*/ 149 w 328"/>
                    <a:gd name="T47" fmla="*/ 135 h 184"/>
                    <a:gd name="T48" fmla="*/ 149 w 328"/>
                    <a:gd name="T49" fmla="*/ 138 h 184"/>
                    <a:gd name="T50" fmla="*/ 135 w 328"/>
                    <a:gd name="T51" fmla="*/ 135 h 184"/>
                    <a:gd name="T52" fmla="*/ 133 w 328"/>
                    <a:gd name="T53" fmla="*/ 140 h 184"/>
                    <a:gd name="T54" fmla="*/ 127 w 328"/>
                    <a:gd name="T55" fmla="*/ 155 h 184"/>
                    <a:gd name="T56" fmla="*/ 132 w 328"/>
                    <a:gd name="T57" fmla="*/ 163 h 184"/>
                    <a:gd name="T58" fmla="*/ 149 w 328"/>
                    <a:gd name="T59" fmla="*/ 163 h 184"/>
                    <a:gd name="T60" fmla="*/ 166 w 328"/>
                    <a:gd name="T61" fmla="*/ 133 h 184"/>
                    <a:gd name="T62" fmla="*/ 185 w 328"/>
                    <a:gd name="T63" fmla="*/ 138 h 184"/>
                    <a:gd name="T64" fmla="*/ 222 w 328"/>
                    <a:gd name="T65" fmla="*/ 150 h 184"/>
                    <a:gd name="T66" fmla="*/ 202 w 328"/>
                    <a:gd name="T67" fmla="*/ 162 h 184"/>
                    <a:gd name="T68" fmla="*/ 222 w 328"/>
                    <a:gd name="T69" fmla="*/ 179 h 184"/>
                    <a:gd name="T70" fmla="*/ 256 w 328"/>
                    <a:gd name="T71" fmla="*/ 171 h 184"/>
                    <a:gd name="T72" fmla="*/ 279 w 328"/>
                    <a:gd name="T73" fmla="*/ 159 h 184"/>
                    <a:gd name="T74" fmla="*/ 250 w 328"/>
                    <a:gd name="T75" fmla="*/ 154 h 184"/>
                    <a:gd name="T76" fmla="*/ 260 w 328"/>
                    <a:gd name="T77" fmla="*/ 131 h 184"/>
                    <a:gd name="T78" fmla="*/ 289 w 328"/>
                    <a:gd name="T79" fmla="*/ 122 h 184"/>
                    <a:gd name="T80" fmla="*/ 302 w 328"/>
                    <a:gd name="T81" fmla="*/ 110 h 184"/>
                    <a:gd name="T82" fmla="*/ 327 w 328"/>
                    <a:gd name="T83" fmla="*/ 102 h 184"/>
                    <a:gd name="T84" fmla="*/ 322 w 328"/>
                    <a:gd name="T85" fmla="*/ 81 h 184"/>
                    <a:gd name="T86" fmla="*/ 325 w 328"/>
                    <a:gd name="T87" fmla="*/ 63 h 184"/>
                    <a:gd name="T88" fmla="*/ 286 w 328"/>
                    <a:gd name="T89" fmla="*/ 55 h 184"/>
                    <a:gd name="T90" fmla="*/ 259 w 328"/>
                    <a:gd name="T91" fmla="*/ 49 h 184"/>
                    <a:gd name="T92" fmla="*/ 234 w 328"/>
                    <a:gd name="T93" fmla="*/ 36 h 184"/>
                    <a:gd name="T94" fmla="*/ 211 w 328"/>
                    <a:gd name="T95" fmla="*/ 24 h 184"/>
                    <a:gd name="T96" fmla="*/ 212 w 328"/>
                    <a:gd name="T97" fmla="*/ 13 h 184"/>
                    <a:gd name="T98" fmla="*/ 198 w 328"/>
                    <a:gd name="T9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8" h="184">
                      <a:moveTo>
                        <a:pt x="198" y="0"/>
                      </a:moveTo>
                      <a:lnTo>
                        <a:pt x="180" y="2"/>
                      </a:lnTo>
                      <a:lnTo>
                        <a:pt x="174" y="1"/>
                      </a:lnTo>
                      <a:lnTo>
                        <a:pt x="170" y="6"/>
                      </a:lnTo>
                      <a:lnTo>
                        <a:pt x="164" y="6"/>
                      </a:lnTo>
                      <a:lnTo>
                        <a:pt x="164" y="6"/>
                      </a:lnTo>
                      <a:lnTo>
                        <a:pt x="148" y="7"/>
                      </a:lnTo>
                      <a:lnTo>
                        <a:pt x="143" y="11"/>
                      </a:lnTo>
                      <a:lnTo>
                        <a:pt x="144" y="24"/>
                      </a:lnTo>
                      <a:lnTo>
                        <a:pt x="137" y="21"/>
                      </a:lnTo>
                      <a:lnTo>
                        <a:pt x="121" y="23"/>
                      </a:lnTo>
                      <a:lnTo>
                        <a:pt x="115" y="17"/>
                      </a:lnTo>
                      <a:lnTo>
                        <a:pt x="110" y="21"/>
                      </a:lnTo>
                      <a:lnTo>
                        <a:pt x="102" y="17"/>
                      </a:lnTo>
                      <a:lnTo>
                        <a:pt x="87" y="17"/>
                      </a:lnTo>
                      <a:lnTo>
                        <a:pt x="67" y="11"/>
                      </a:lnTo>
                      <a:lnTo>
                        <a:pt x="48" y="10"/>
                      </a:lnTo>
                      <a:lnTo>
                        <a:pt x="34" y="10"/>
                      </a:lnTo>
                      <a:lnTo>
                        <a:pt x="26" y="16"/>
                      </a:lnTo>
                      <a:lnTo>
                        <a:pt x="17" y="17"/>
                      </a:lnTo>
                      <a:lnTo>
                        <a:pt x="29" y="38"/>
                      </a:lnTo>
                      <a:lnTo>
                        <a:pt x="28" y="44"/>
                      </a:lnTo>
                      <a:lnTo>
                        <a:pt x="19" y="47"/>
                      </a:lnTo>
                      <a:lnTo>
                        <a:pt x="5" y="66"/>
                      </a:lnTo>
                      <a:lnTo>
                        <a:pt x="11" y="76"/>
                      </a:lnTo>
                      <a:lnTo>
                        <a:pt x="7" y="75"/>
                      </a:lnTo>
                      <a:lnTo>
                        <a:pt x="2" y="80"/>
                      </a:lnTo>
                      <a:lnTo>
                        <a:pt x="0" y="90"/>
                      </a:lnTo>
                      <a:lnTo>
                        <a:pt x="11" y="96"/>
                      </a:lnTo>
                      <a:lnTo>
                        <a:pt x="13" y="103"/>
                      </a:lnTo>
                      <a:lnTo>
                        <a:pt x="20" y="97"/>
                      </a:lnTo>
                      <a:lnTo>
                        <a:pt x="32" y="100"/>
                      </a:lnTo>
                      <a:lnTo>
                        <a:pt x="44" y="100"/>
                      </a:lnTo>
                      <a:lnTo>
                        <a:pt x="53" y="106"/>
                      </a:lnTo>
                      <a:lnTo>
                        <a:pt x="59" y="103"/>
                      </a:lnTo>
                      <a:lnTo>
                        <a:pt x="72" y="100"/>
                      </a:lnTo>
                      <a:lnTo>
                        <a:pt x="76" y="94"/>
                      </a:lnTo>
                      <a:lnTo>
                        <a:pt x="84" y="94"/>
                      </a:lnTo>
                      <a:lnTo>
                        <a:pt x="88" y="92"/>
                      </a:lnTo>
                      <a:lnTo>
                        <a:pt x="100" y="89"/>
                      </a:lnTo>
                      <a:lnTo>
                        <a:pt x="114" y="96"/>
                      </a:lnTo>
                      <a:lnTo>
                        <a:pt x="122" y="97"/>
                      </a:lnTo>
                      <a:lnTo>
                        <a:pt x="131" y="103"/>
                      </a:lnTo>
                      <a:lnTo>
                        <a:pt x="131" y="111"/>
                      </a:lnTo>
                      <a:lnTo>
                        <a:pt x="139" y="115"/>
                      </a:lnTo>
                      <a:lnTo>
                        <a:pt x="142" y="125"/>
                      </a:lnTo>
                      <a:lnTo>
                        <a:pt x="150" y="131"/>
                      </a:lnTo>
                      <a:lnTo>
                        <a:pt x="149" y="135"/>
                      </a:lnTo>
                      <a:lnTo>
                        <a:pt x="153" y="136"/>
                      </a:lnTo>
                      <a:lnTo>
                        <a:pt x="149" y="138"/>
                      </a:lnTo>
                      <a:lnTo>
                        <a:pt x="138" y="137"/>
                      </a:lnTo>
                      <a:lnTo>
                        <a:pt x="135" y="135"/>
                      </a:lnTo>
                      <a:lnTo>
                        <a:pt x="131" y="136"/>
                      </a:lnTo>
                      <a:lnTo>
                        <a:pt x="133" y="140"/>
                      </a:lnTo>
                      <a:lnTo>
                        <a:pt x="129" y="148"/>
                      </a:lnTo>
                      <a:lnTo>
                        <a:pt x="127" y="155"/>
                      </a:lnTo>
                      <a:lnTo>
                        <a:pt x="123" y="158"/>
                      </a:lnTo>
                      <a:lnTo>
                        <a:pt x="132" y="163"/>
                      </a:lnTo>
                      <a:lnTo>
                        <a:pt x="140" y="159"/>
                      </a:lnTo>
                      <a:lnTo>
                        <a:pt x="149" y="163"/>
                      </a:lnTo>
                      <a:lnTo>
                        <a:pt x="161" y="146"/>
                      </a:lnTo>
                      <a:lnTo>
                        <a:pt x="166" y="133"/>
                      </a:lnTo>
                      <a:lnTo>
                        <a:pt x="183" y="130"/>
                      </a:lnTo>
                      <a:lnTo>
                        <a:pt x="185" y="138"/>
                      </a:lnTo>
                      <a:lnTo>
                        <a:pt x="215" y="144"/>
                      </a:lnTo>
                      <a:lnTo>
                        <a:pt x="222" y="150"/>
                      </a:lnTo>
                      <a:lnTo>
                        <a:pt x="205" y="157"/>
                      </a:lnTo>
                      <a:lnTo>
                        <a:pt x="202" y="162"/>
                      </a:lnTo>
                      <a:lnTo>
                        <a:pt x="224" y="168"/>
                      </a:lnTo>
                      <a:lnTo>
                        <a:pt x="222" y="179"/>
                      </a:lnTo>
                      <a:lnTo>
                        <a:pt x="233" y="184"/>
                      </a:lnTo>
                      <a:lnTo>
                        <a:pt x="256" y="171"/>
                      </a:lnTo>
                      <a:lnTo>
                        <a:pt x="276" y="166"/>
                      </a:lnTo>
                      <a:lnTo>
                        <a:pt x="279" y="159"/>
                      </a:lnTo>
                      <a:lnTo>
                        <a:pt x="259" y="160"/>
                      </a:lnTo>
                      <a:lnTo>
                        <a:pt x="250" y="154"/>
                      </a:lnTo>
                      <a:lnTo>
                        <a:pt x="246" y="140"/>
                      </a:lnTo>
                      <a:lnTo>
                        <a:pt x="260" y="131"/>
                      </a:lnTo>
                      <a:lnTo>
                        <a:pt x="278" y="130"/>
                      </a:lnTo>
                      <a:lnTo>
                        <a:pt x="289" y="122"/>
                      </a:lnTo>
                      <a:lnTo>
                        <a:pt x="303" y="121"/>
                      </a:lnTo>
                      <a:lnTo>
                        <a:pt x="302" y="110"/>
                      </a:lnTo>
                      <a:lnTo>
                        <a:pt x="310" y="104"/>
                      </a:lnTo>
                      <a:lnTo>
                        <a:pt x="327" y="102"/>
                      </a:lnTo>
                      <a:lnTo>
                        <a:pt x="328" y="94"/>
                      </a:lnTo>
                      <a:lnTo>
                        <a:pt x="322" y="81"/>
                      </a:lnTo>
                      <a:lnTo>
                        <a:pt x="326" y="69"/>
                      </a:lnTo>
                      <a:lnTo>
                        <a:pt x="325" y="63"/>
                      </a:lnTo>
                      <a:lnTo>
                        <a:pt x="296" y="55"/>
                      </a:lnTo>
                      <a:lnTo>
                        <a:pt x="286" y="55"/>
                      </a:lnTo>
                      <a:lnTo>
                        <a:pt x="272" y="45"/>
                      </a:lnTo>
                      <a:lnTo>
                        <a:pt x="259" y="49"/>
                      </a:lnTo>
                      <a:lnTo>
                        <a:pt x="235" y="40"/>
                      </a:lnTo>
                      <a:lnTo>
                        <a:pt x="234" y="36"/>
                      </a:lnTo>
                      <a:lnTo>
                        <a:pt x="226" y="25"/>
                      </a:lnTo>
                      <a:lnTo>
                        <a:pt x="211" y="24"/>
                      </a:lnTo>
                      <a:lnTo>
                        <a:pt x="209" y="18"/>
                      </a:lnTo>
                      <a:lnTo>
                        <a:pt x="212" y="13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899996-8FB5-DB28-07CC-1F5F106A0D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16587" y="2833688"/>
                  <a:ext cx="417512" cy="293688"/>
                </a:xfrm>
                <a:custGeom>
                  <a:avLst/>
                  <a:gdLst>
                    <a:gd name="T0" fmla="*/ 210 w 263"/>
                    <a:gd name="T1" fmla="*/ 118 h 185"/>
                    <a:gd name="T2" fmla="*/ 207 w 263"/>
                    <a:gd name="T3" fmla="*/ 116 h 185"/>
                    <a:gd name="T4" fmla="*/ 207 w 263"/>
                    <a:gd name="T5" fmla="*/ 118 h 185"/>
                    <a:gd name="T6" fmla="*/ 208 w 263"/>
                    <a:gd name="T7" fmla="*/ 119 h 185"/>
                    <a:gd name="T8" fmla="*/ 210 w 263"/>
                    <a:gd name="T9" fmla="*/ 119 h 185"/>
                    <a:gd name="T10" fmla="*/ 207 w 263"/>
                    <a:gd name="T11" fmla="*/ 112 h 185"/>
                    <a:gd name="T12" fmla="*/ 210 w 263"/>
                    <a:gd name="T13" fmla="*/ 110 h 185"/>
                    <a:gd name="T14" fmla="*/ 209 w 263"/>
                    <a:gd name="T15" fmla="*/ 108 h 185"/>
                    <a:gd name="T16" fmla="*/ 205 w 263"/>
                    <a:gd name="T17" fmla="*/ 110 h 185"/>
                    <a:gd name="T18" fmla="*/ 204 w 263"/>
                    <a:gd name="T19" fmla="*/ 111 h 185"/>
                    <a:gd name="T20" fmla="*/ 204 w 263"/>
                    <a:gd name="T21" fmla="*/ 114 h 185"/>
                    <a:gd name="T22" fmla="*/ 207 w 263"/>
                    <a:gd name="T23" fmla="*/ 112 h 185"/>
                    <a:gd name="T24" fmla="*/ 112 w 263"/>
                    <a:gd name="T25" fmla="*/ 7 h 185"/>
                    <a:gd name="T26" fmla="*/ 77 w 263"/>
                    <a:gd name="T27" fmla="*/ 4 h 185"/>
                    <a:gd name="T28" fmla="*/ 28 w 263"/>
                    <a:gd name="T29" fmla="*/ 0 h 185"/>
                    <a:gd name="T30" fmla="*/ 8 w 263"/>
                    <a:gd name="T31" fmla="*/ 26 h 185"/>
                    <a:gd name="T32" fmla="*/ 13 w 263"/>
                    <a:gd name="T33" fmla="*/ 37 h 185"/>
                    <a:gd name="T34" fmla="*/ 25 w 263"/>
                    <a:gd name="T35" fmla="*/ 45 h 185"/>
                    <a:gd name="T36" fmla="*/ 40 w 263"/>
                    <a:gd name="T37" fmla="*/ 42 h 185"/>
                    <a:gd name="T38" fmla="*/ 56 w 263"/>
                    <a:gd name="T39" fmla="*/ 54 h 185"/>
                    <a:gd name="T40" fmla="*/ 47 w 263"/>
                    <a:gd name="T41" fmla="*/ 79 h 185"/>
                    <a:gd name="T42" fmla="*/ 42 w 263"/>
                    <a:gd name="T43" fmla="*/ 93 h 185"/>
                    <a:gd name="T44" fmla="*/ 41 w 263"/>
                    <a:gd name="T45" fmla="*/ 110 h 185"/>
                    <a:gd name="T46" fmla="*/ 42 w 263"/>
                    <a:gd name="T47" fmla="*/ 133 h 185"/>
                    <a:gd name="T48" fmla="*/ 32 w 263"/>
                    <a:gd name="T49" fmla="*/ 149 h 185"/>
                    <a:gd name="T50" fmla="*/ 52 w 263"/>
                    <a:gd name="T51" fmla="*/ 161 h 185"/>
                    <a:gd name="T52" fmla="*/ 64 w 263"/>
                    <a:gd name="T53" fmla="*/ 182 h 185"/>
                    <a:gd name="T54" fmla="*/ 81 w 263"/>
                    <a:gd name="T55" fmla="*/ 176 h 185"/>
                    <a:gd name="T56" fmla="*/ 112 w 263"/>
                    <a:gd name="T57" fmla="*/ 167 h 185"/>
                    <a:gd name="T58" fmla="*/ 151 w 263"/>
                    <a:gd name="T59" fmla="*/ 149 h 185"/>
                    <a:gd name="T60" fmla="*/ 170 w 263"/>
                    <a:gd name="T61" fmla="*/ 128 h 185"/>
                    <a:gd name="T62" fmla="*/ 174 w 263"/>
                    <a:gd name="T63" fmla="*/ 103 h 185"/>
                    <a:gd name="T64" fmla="*/ 193 w 263"/>
                    <a:gd name="T65" fmla="*/ 71 h 185"/>
                    <a:gd name="T66" fmla="*/ 220 w 263"/>
                    <a:gd name="T67" fmla="*/ 58 h 185"/>
                    <a:gd name="T68" fmla="*/ 236 w 263"/>
                    <a:gd name="T69" fmla="*/ 30 h 185"/>
                    <a:gd name="T70" fmla="*/ 193 w 263"/>
                    <a:gd name="T71" fmla="*/ 23 h 185"/>
                    <a:gd name="T72" fmla="*/ 150 w 263"/>
                    <a:gd name="T73" fmla="*/ 17 h 185"/>
                    <a:gd name="T74" fmla="*/ 143 w 263"/>
                    <a:gd name="T75" fmla="*/ 8 h 185"/>
                    <a:gd name="T76" fmla="*/ 240 w 263"/>
                    <a:gd name="T77" fmla="*/ 91 h 185"/>
                    <a:gd name="T78" fmla="*/ 241 w 263"/>
                    <a:gd name="T79" fmla="*/ 90 h 185"/>
                    <a:gd name="T80" fmla="*/ 240 w 263"/>
                    <a:gd name="T81" fmla="*/ 89 h 185"/>
                    <a:gd name="T82" fmla="*/ 240 w 263"/>
                    <a:gd name="T83" fmla="*/ 88 h 185"/>
                    <a:gd name="T84" fmla="*/ 233 w 263"/>
                    <a:gd name="T85" fmla="*/ 91 h 185"/>
                    <a:gd name="T86" fmla="*/ 225 w 263"/>
                    <a:gd name="T87" fmla="*/ 97 h 185"/>
                    <a:gd name="T88" fmla="*/ 227 w 263"/>
                    <a:gd name="T89" fmla="*/ 98 h 185"/>
                    <a:gd name="T90" fmla="*/ 229 w 263"/>
                    <a:gd name="T91" fmla="*/ 98 h 185"/>
                    <a:gd name="T92" fmla="*/ 232 w 263"/>
                    <a:gd name="T93" fmla="*/ 98 h 185"/>
                    <a:gd name="T94" fmla="*/ 233 w 263"/>
                    <a:gd name="T95" fmla="*/ 101 h 185"/>
                    <a:gd name="T96" fmla="*/ 235 w 263"/>
                    <a:gd name="T97" fmla="*/ 102 h 185"/>
                    <a:gd name="T98" fmla="*/ 240 w 263"/>
                    <a:gd name="T99" fmla="*/ 103 h 185"/>
                    <a:gd name="T100" fmla="*/ 243 w 263"/>
                    <a:gd name="T101" fmla="*/ 99 h 185"/>
                    <a:gd name="T102" fmla="*/ 246 w 263"/>
                    <a:gd name="T103" fmla="*/ 95 h 185"/>
                    <a:gd name="T104" fmla="*/ 246 w 263"/>
                    <a:gd name="T105" fmla="*/ 93 h 185"/>
                    <a:gd name="T106" fmla="*/ 244 w 263"/>
                    <a:gd name="T107" fmla="*/ 92 h 185"/>
                    <a:gd name="T108" fmla="*/ 240 w 263"/>
                    <a:gd name="T109" fmla="*/ 92 h 185"/>
                    <a:gd name="T110" fmla="*/ 263 w 263"/>
                    <a:gd name="T111" fmla="*/ 91 h 185"/>
                    <a:gd name="T112" fmla="*/ 263 w 263"/>
                    <a:gd name="T113" fmla="*/ 89 h 185"/>
                    <a:gd name="T114" fmla="*/ 258 w 263"/>
                    <a:gd name="T115" fmla="*/ 85 h 185"/>
                    <a:gd name="T116" fmla="*/ 253 w 263"/>
                    <a:gd name="T117" fmla="*/ 86 h 185"/>
                    <a:gd name="T118" fmla="*/ 254 w 263"/>
                    <a:gd name="T119" fmla="*/ 88 h 185"/>
                    <a:gd name="T120" fmla="*/ 263 w 263"/>
                    <a:gd name="T121" fmla="*/ 91 h 185"/>
                    <a:gd name="T122" fmla="*/ 263 w 263"/>
                    <a:gd name="T123" fmla="*/ 91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3" h="185">
                      <a:moveTo>
                        <a:pt x="210" y="119"/>
                      </a:moveTo>
                      <a:lnTo>
                        <a:pt x="210" y="118"/>
                      </a:lnTo>
                      <a:lnTo>
                        <a:pt x="208" y="118"/>
                      </a:lnTo>
                      <a:lnTo>
                        <a:pt x="207" y="116"/>
                      </a:lnTo>
                      <a:lnTo>
                        <a:pt x="207" y="117"/>
                      </a:lnTo>
                      <a:lnTo>
                        <a:pt x="207" y="118"/>
                      </a:lnTo>
                      <a:lnTo>
                        <a:pt x="207" y="119"/>
                      </a:lnTo>
                      <a:lnTo>
                        <a:pt x="208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close/>
                      <a:moveTo>
                        <a:pt x="207" y="112"/>
                      </a:moveTo>
                      <a:lnTo>
                        <a:pt x="208" y="112"/>
                      </a:lnTo>
                      <a:lnTo>
                        <a:pt x="210" y="110"/>
                      </a:lnTo>
                      <a:lnTo>
                        <a:pt x="210" y="108"/>
                      </a:lnTo>
                      <a:lnTo>
                        <a:pt x="209" y="108"/>
                      </a:lnTo>
                      <a:lnTo>
                        <a:pt x="206" y="108"/>
                      </a:lnTo>
                      <a:lnTo>
                        <a:pt x="205" y="110"/>
                      </a:lnTo>
                      <a:lnTo>
                        <a:pt x="205" y="111"/>
                      </a:lnTo>
                      <a:lnTo>
                        <a:pt x="204" y="111"/>
                      </a:lnTo>
                      <a:lnTo>
                        <a:pt x="203" y="113"/>
                      </a:lnTo>
                      <a:lnTo>
                        <a:pt x="204" y="114"/>
                      </a:lnTo>
                      <a:lnTo>
                        <a:pt x="207" y="114"/>
                      </a:lnTo>
                      <a:lnTo>
                        <a:pt x="207" y="112"/>
                      </a:lnTo>
                      <a:close/>
                      <a:moveTo>
                        <a:pt x="143" y="8"/>
                      </a:moveTo>
                      <a:lnTo>
                        <a:pt x="112" y="7"/>
                      </a:lnTo>
                      <a:lnTo>
                        <a:pt x="96" y="8"/>
                      </a:lnTo>
                      <a:lnTo>
                        <a:pt x="77" y="4"/>
                      </a:lnTo>
                      <a:lnTo>
                        <a:pt x="52" y="4"/>
                      </a:lnTo>
                      <a:lnTo>
                        <a:pt x="28" y="0"/>
                      </a:lnTo>
                      <a:lnTo>
                        <a:pt x="0" y="17"/>
                      </a:lnTo>
                      <a:lnTo>
                        <a:pt x="8" y="26"/>
                      </a:lnTo>
                      <a:lnTo>
                        <a:pt x="7" y="43"/>
                      </a:lnTo>
                      <a:lnTo>
                        <a:pt x="13" y="37"/>
                      </a:lnTo>
                      <a:lnTo>
                        <a:pt x="22" y="34"/>
                      </a:lnTo>
                      <a:lnTo>
                        <a:pt x="25" y="45"/>
                      </a:lnTo>
                      <a:lnTo>
                        <a:pt x="37" y="45"/>
                      </a:lnTo>
                      <a:lnTo>
                        <a:pt x="40" y="42"/>
                      </a:lnTo>
                      <a:lnTo>
                        <a:pt x="52" y="43"/>
                      </a:lnTo>
                      <a:lnTo>
                        <a:pt x="56" y="54"/>
                      </a:lnTo>
                      <a:lnTo>
                        <a:pt x="48" y="61"/>
                      </a:lnTo>
                      <a:lnTo>
                        <a:pt x="47" y="79"/>
                      </a:lnTo>
                      <a:lnTo>
                        <a:pt x="43" y="82"/>
                      </a:lnTo>
                      <a:lnTo>
                        <a:pt x="42" y="93"/>
                      </a:lnTo>
                      <a:lnTo>
                        <a:pt x="34" y="95"/>
                      </a:lnTo>
                      <a:lnTo>
                        <a:pt x="41" y="110"/>
                      </a:lnTo>
                      <a:lnTo>
                        <a:pt x="36" y="126"/>
                      </a:lnTo>
                      <a:lnTo>
                        <a:pt x="42" y="133"/>
                      </a:lnTo>
                      <a:lnTo>
                        <a:pt x="39" y="139"/>
                      </a:lnTo>
                      <a:lnTo>
                        <a:pt x="32" y="149"/>
                      </a:lnTo>
                      <a:lnTo>
                        <a:pt x="33" y="157"/>
                      </a:lnTo>
                      <a:lnTo>
                        <a:pt x="52" y="161"/>
                      </a:lnTo>
                      <a:lnTo>
                        <a:pt x="56" y="174"/>
                      </a:lnTo>
                      <a:lnTo>
                        <a:pt x="64" y="182"/>
                      </a:lnTo>
                      <a:lnTo>
                        <a:pt x="73" y="185"/>
                      </a:lnTo>
                      <a:lnTo>
                        <a:pt x="81" y="176"/>
                      </a:lnTo>
                      <a:lnTo>
                        <a:pt x="94" y="166"/>
                      </a:lnTo>
                      <a:lnTo>
                        <a:pt x="112" y="167"/>
                      </a:lnTo>
                      <a:lnTo>
                        <a:pt x="137" y="167"/>
                      </a:lnTo>
                      <a:lnTo>
                        <a:pt x="151" y="149"/>
                      </a:lnTo>
                      <a:lnTo>
                        <a:pt x="165" y="144"/>
                      </a:lnTo>
                      <a:lnTo>
                        <a:pt x="170" y="128"/>
                      </a:lnTo>
                      <a:lnTo>
                        <a:pt x="181" y="117"/>
                      </a:lnTo>
                      <a:lnTo>
                        <a:pt x="174" y="103"/>
                      </a:lnTo>
                      <a:lnTo>
                        <a:pt x="181" y="84"/>
                      </a:lnTo>
                      <a:lnTo>
                        <a:pt x="193" y="71"/>
                      </a:lnTo>
                      <a:lnTo>
                        <a:pt x="195" y="64"/>
                      </a:lnTo>
                      <a:lnTo>
                        <a:pt x="220" y="58"/>
                      </a:lnTo>
                      <a:lnTo>
                        <a:pt x="237" y="43"/>
                      </a:lnTo>
                      <a:lnTo>
                        <a:pt x="236" y="30"/>
                      </a:lnTo>
                      <a:lnTo>
                        <a:pt x="214" y="33"/>
                      </a:lnTo>
                      <a:lnTo>
                        <a:pt x="193" y="23"/>
                      </a:lnTo>
                      <a:lnTo>
                        <a:pt x="186" y="27"/>
                      </a:lnTo>
                      <a:lnTo>
                        <a:pt x="150" y="17"/>
                      </a:lnTo>
                      <a:lnTo>
                        <a:pt x="143" y="8"/>
                      </a:lnTo>
                      <a:lnTo>
                        <a:pt x="143" y="8"/>
                      </a:lnTo>
                      <a:close/>
                      <a:moveTo>
                        <a:pt x="240" y="92"/>
                      </a:moveTo>
                      <a:lnTo>
                        <a:pt x="240" y="91"/>
                      </a:lnTo>
                      <a:lnTo>
                        <a:pt x="241" y="90"/>
                      </a:lnTo>
                      <a:lnTo>
                        <a:pt x="241" y="90"/>
                      </a:lnTo>
                      <a:lnTo>
                        <a:pt x="240" y="89"/>
                      </a:lnTo>
                      <a:lnTo>
                        <a:pt x="240" y="89"/>
                      </a:lnTo>
                      <a:lnTo>
                        <a:pt x="241" y="88"/>
                      </a:lnTo>
                      <a:lnTo>
                        <a:pt x="240" y="88"/>
                      </a:lnTo>
                      <a:lnTo>
                        <a:pt x="235" y="89"/>
                      </a:lnTo>
                      <a:lnTo>
                        <a:pt x="233" y="91"/>
                      </a:lnTo>
                      <a:lnTo>
                        <a:pt x="225" y="96"/>
                      </a:lnTo>
                      <a:lnTo>
                        <a:pt x="225" y="97"/>
                      </a:lnTo>
                      <a:lnTo>
                        <a:pt x="225" y="98"/>
                      </a:lnTo>
                      <a:lnTo>
                        <a:pt x="227" y="98"/>
                      </a:lnTo>
                      <a:lnTo>
                        <a:pt x="228" y="99"/>
                      </a:lnTo>
                      <a:lnTo>
                        <a:pt x="229" y="98"/>
                      </a:lnTo>
                      <a:lnTo>
                        <a:pt x="231" y="97"/>
                      </a:lnTo>
                      <a:lnTo>
                        <a:pt x="232" y="98"/>
                      </a:lnTo>
                      <a:lnTo>
                        <a:pt x="233" y="99"/>
                      </a:lnTo>
                      <a:lnTo>
                        <a:pt x="233" y="101"/>
                      </a:lnTo>
                      <a:lnTo>
                        <a:pt x="234" y="102"/>
                      </a:lnTo>
                      <a:lnTo>
                        <a:pt x="235" y="102"/>
                      </a:lnTo>
                      <a:lnTo>
                        <a:pt x="239" y="104"/>
                      </a:lnTo>
                      <a:lnTo>
                        <a:pt x="240" y="103"/>
                      </a:lnTo>
                      <a:lnTo>
                        <a:pt x="242" y="102"/>
                      </a:lnTo>
                      <a:lnTo>
                        <a:pt x="243" y="99"/>
                      </a:lnTo>
                      <a:lnTo>
                        <a:pt x="244" y="97"/>
                      </a:lnTo>
                      <a:lnTo>
                        <a:pt x="246" y="95"/>
                      </a:lnTo>
                      <a:lnTo>
                        <a:pt x="247" y="94"/>
                      </a:lnTo>
                      <a:lnTo>
                        <a:pt x="246" y="93"/>
                      </a:lnTo>
                      <a:lnTo>
                        <a:pt x="245" y="93"/>
                      </a:lnTo>
                      <a:lnTo>
                        <a:pt x="244" y="92"/>
                      </a:lnTo>
                      <a:lnTo>
                        <a:pt x="242" y="93"/>
                      </a:lnTo>
                      <a:lnTo>
                        <a:pt x="240" y="92"/>
                      </a:lnTo>
                      <a:lnTo>
                        <a:pt x="240" y="92"/>
                      </a:lnTo>
                      <a:close/>
                      <a:moveTo>
                        <a:pt x="263" y="91"/>
                      </a:moveTo>
                      <a:lnTo>
                        <a:pt x="263" y="90"/>
                      </a:lnTo>
                      <a:lnTo>
                        <a:pt x="263" y="89"/>
                      </a:lnTo>
                      <a:lnTo>
                        <a:pt x="261" y="86"/>
                      </a:lnTo>
                      <a:lnTo>
                        <a:pt x="258" y="85"/>
                      </a:lnTo>
                      <a:lnTo>
                        <a:pt x="254" y="86"/>
                      </a:lnTo>
                      <a:lnTo>
                        <a:pt x="253" y="86"/>
                      </a:lnTo>
                      <a:lnTo>
                        <a:pt x="253" y="88"/>
                      </a:lnTo>
                      <a:lnTo>
                        <a:pt x="254" y="88"/>
                      </a:lnTo>
                      <a:lnTo>
                        <a:pt x="256" y="88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7DAB46-59CE-A68B-2D85-5B3EFA7A6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37" y="2871788"/>
                  <a:ext cx="57150" cy="112713"/>
                </a:xfrm>
                <a:custGeom>
                  <a:avLst/>
                  <a:gdLst>
                    <a:gd name="T0" fmla="*/ 8 w 36"/>
                    <a:gd name="T1" fmla="*/ 0 h 71"/>
                    <a:gd name="T2" fmla="*/ 0 w 36"/>
                    <a:gd name="T3" fmla="*/ 12 h 71"/>
                    <a:gd name="T4" fmla="*/ 2 w 36"/>
                    <a:gd name="T5" fmla="*/ 19 h 71"/>
                    <a:gd name="T6" fmla="*/ 2 w 36"/>
                    <a:gd name="T7" fmla="*/ 19 h 71"/>
                    <a:gd name="T8" fmla="*/ 6 w 36"/>
                    <a:gd name="T9" fmla="*/ 23 h 71"/>
                    <a:gd name="T10" fmla="*/ 4 w 36"/>
                    <a:gd name="T11" fmla="*/ 30 h 71"/>
                    <a:gd name="T12" fmla="*/ 4 w 36"/>
                    <a:gd name="T13" fmla="*/ 46 h 71"/>
                    <a:gd name="T14" fmla="*/ 6 w 36"/>
                    <a:gd name="T15" fmla="*/ 57 h 71"/>
                    <a:gd name="T16" fmla="*/ 17 w 36"/>
                    <a:gd name="T17" fmla="*/ 65 h 71"/>
                    <a:gd name="T18" fmla="*/ 18 w 36"/>
                    <a:gd name="T19" fmla="*/ 70 h 71"/>
                    <a:gd name="T20" fmla="*/ 22 w 36"/>
                    <a:gd name="T21" fmla="*/ 71 h 71"/>
                    <a:gd name="T22" fmla="*/ 30 w 36"/>
                    <a:gd name="T23" fmla="*/ 60 h 71"/>
                    <a:gd name="T24" fmla="*/ 30 w 36"/>
                    <a:gd name="T25" fmla="*/ 53 h 71"/>
                    <a:gd name="T26" fmla="*/ 36 w 36"/>
                    <a:gd name="T27" fmla="*/ 49 h 71"/>
                    <a:gd name="T28" fmla="*/ 36 w 36"/>
                    <a:gd name="T29" fmla="*/ 43 h 71"/>
                    <a:gd name="T30" fmla="*/ 27 w 36"/>
                    <a:gd name="T31" fmla="*/ 38 h 71"/>
                    <a:gd name="T32" fmla="*/ 25 w 36"/>
                    <a:gd name="T33" fmla="*/ 27 h 71"/>
                    <a:gd name="T34" fmla="*/ 25 w 36"/>
                    <a:gd name="T35" fmla="*/ 20 h 71"/>
                    <a:gd name="T36" fmla="*/ 25 w 36"/>
                    <a:gd name="T37" fmla="*/ 20 h 71"/>
                    <a:gd name="T38" fmla="*/ 24 w 36"/>
                    <a:gd name="T39" fmla="*/ 12 h 71"/>
                    <a:gd name="T40" fmla="*/ 19 w 36"/>
                    <a:gd name="T41" fmla="*/ 9 h 71"/>
                    <a:gd name="T42" fmla="*/ 14 w 36"/>
                    <a:gd name="T43" fmla="*/ 3 h 71"/>
                    <a:gd name="T44" fmla="*/ 10 w 36"/>
                    <a:gd name="T45" fmla="*/ 5 h 71"/>
                    <a:gd name="T46" fmla="*/ 8 w 36"/>
                    <a:gd name="T47" fmla="*/ 0 h 71"/>
                    <a:gd name="T48" fmla="*/ 8 w 36"/>
                    <a:gd name="T4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" h="71">
                      <a:moveTo>
                        <a:pt x="8" y="0"/>
                      </a:moveTo>
                      <a:lnTo>
                        <a:pt x="0" y="12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6" y="23"/>
                      </a:lnTo>
                      <a:lnTo>
                        <a:pt x="4" y="30"/>
                      </a:lnTo>
                      <a:lnTo>
                        <a:pt x="4" y="46"/>
                      </a:lnTo>
                      <a:lnTo>
                        <a:pt x="6" y="57"/>
                      </a:lnTo>
                      <a:lnTo>
                        <a:pt x="17" y="65"/>
                      </a:lnTo>
                      <a:lnTo>
                        <a:pt x="18" y="70"/>
                      </a:lnTo>
                      <a:lnTo>
                        <a:pt x="22" y="71"/>
                      </a:lnTo>
                      <a:lnTo>
                        <a:pt x="30" y="60"/>
                      </a:lnTo>
                      <a:lnTo>
                        <a:pt x="30" y="53"/>
                      </a:lnTo>
                      <a:lnTo>
                        <a:pt x="36" y="49"/>
                      </a:lnTo>
                      <a:lnTo>
                        <a:pt x="36" y="43"/>
                      </a:lnTo>
                      <a:lnTo>
                        <a:pt x="27" y="38"/>
                      </a:lnTo>
                      <a:lnTo>
                        <a:pt x="25" y="27"/>
                      </a:lnTo>
                      <a:lnTo>
                        <a:pt x="25" y="20"/>
                      </a:lnTo>
                      <a:lnTo>
                        <a:pt x="25" y="20"/>
                      </a:lnTo>
                      <a:lnTo>
                        <a:pt x="24" y="12"/>
                      </a:lnTo>
                      <a:lnTo>
                        <a:pt x="19" y="9"/>
                      </a:lnTo>
                      <a:lnTo>
                        <a:pt x="14" y="3"/>
                      </a:lnTo>
                      <a:lnTo>
                        <a:pt x="10" y="5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94FD3BB-8990-65C3-5BAE-563CF03956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640013"/>
                  <a:ext cx="217487" cy="95250"/>
                </a:xfrm>
                <a:custGeom>
                  <a:avLst/>
                  <a:gdLst>
                    <a:gd name="T0" fmla="*/ 136 w 137"/>
                    <a:gd name="T1" fmla="*/ 10 h 60"/>
                    <a:gd name="T2" fmla="*/ 128 w 137"/>
                    <a:gd name="T3" fmla="*/ 5 h 60"/>
                    <a:gd name="T4" fmla="*/ 119 w 137"/>
                    <a:gd name="T5" fmla="*/ 6 h 60"/>
                    <a:gd name="T6" fmla="*/ 104 w 137"/>
                    <a:gd name="T7" fmla="*/ 0 h 60"/>
                    <a:gd name="T8" fmla="*/ 98 w 137"/>
                    <a:gd name="T9" fmla="*/ 2 h 60"/>
                    <a:gd name="T10" fmla="*/ 88 w 137"/>
                    <a:gd name="T11" fmla="*/ 11 h 60"/>
                    <a:gd name="T12" fmla="*/ 74 w 137"/>
                    <a:gd name="T13" fmla="*/ 4 h 60"/>
                    <a:gd name="T14" fmla="*/ 68 w 137"/>
                    <a:gd name="T15" fmla="*/ 14 h 60"/>
                    <a:gd name="T16" fmla="*/ 62 w 137"/>
                    <a:gd name="T17" fmla="*/ 18 h 60"/>
                    <a:gd name="T18" fmla="*/ 65 w 137"/>
                    <a:gd name="T19" fmla="*/ 32 h 60"/>
                    <a:gd name="T20" fmla="*/ 64 w 137"/>
                    <a:gd name="T21" fmla="*/ 36 h 60"/>
                    <a:gd name="T22" fmla="*/ 58 w 137"/>
                    <a:gd name="T23" fmla="*/ 32 h 60"/>
                    <a:gd name="T24" fmla="*/ 49 w 137"/>
                    <a:gd name="T25" fmla="*/ 31 h 60"/>
                    <a:gd name="T26" fmla="*/ 36 w 137"/>
                    <a:gd name="T27" fmla="*/ 35 h 60"/>
                    <a:gd name="T28" fmla="*/ 20 w 137"/>
                    <a:gd name="T29" fmla="*/ 34 h 60"/>
                    <a:gd name="T30" fmla="*/ 18 w 137"/>
                    <a:gd name="T31" fmla="*/ 40 h 60"/>
                    <a:gd name="T32" fmla="*/ 7 w 137"/>
                    <a:gd name="T33" fmla="*/ 33 h 60"/>
                    <a:gd name="T34" fmla="*/ 2 w 137"/>
                    <a:gd name="T35" fmla="*/ 34 h 60"/>
                    <a:gd name="T36" fmla="*/ 3 w 137"/>
                    <a:gd name="T37" fmla="*/ 39 h 60"/>
                    <a:gd name="T38" fmla="*/ 0 w 137"/>
                    <a:gd name="T39" fmla="*/ 45 h 60"/>
                    <a:gd name="T40" fmla="*/ 8 w 137"/>
                    <a:gd name="T41" fmla="*/ 49 h 60"/>
                    <a:gd name="T42" fmla="*/ 19 w 137"/>
                    <a:gd name="T43" fmla="*/ 49 h 60"/>
                    <a:gd name="T44" fmla="*/ 30 w 137"/>
                    <a:gd name="T45" fmla="*/ 53 h 60"/>
                    <a:gd name="T46" fmla="*/ 32 w 137"/>
                    <a:gd name="T47" fmla="*/ 48 h 60"/>
                    <a:gd name="T48" fmla="*/ 49 w 137"/>
                    <a:gd name="T49" fmla="*/ 45 h 60"/>
                    <a:gd name="T50" fmla="*/ 55 w 137"/>
                    <a:gd name="T51" fmla="*/ 53 h 60"/>
                    <a:gd name="T52" fmla="*/ 81 w 137"/>
                    <a:gd name="T53" fmla="*/ 59 h 60"/>
                    <a:gd name="T54" fmla="*/ 97 w 137"/>
                    <a:gd name="T55" fmla="*/ 60 h 60"/>
                    <a:gd name="T56" fmla="*/ 106 w 137"/>
                    <a:gd name="T57" fmla="*/ 55 h 60"/>
                    <a:gd name="T58" fmla="*/ 122 w 137"/>
                    <a:gd name="T59" fmla="*/ 55 h 60"/>
                    <a:gd name="T60" fmla="*/ 126 w 137"/>
                    <a:gd name="T61" fmla="*/ 50 h 60"/>
                    <a:gd name="T62" fmla="*/ 131 w 137"/>
                    <a:gd name="T63" fmla="*/ 35 h 60"/>
                    <a:gd name="T64" fmla="*/ 126 w 137"/>
                    <a:gd name="T65" fmla="*/ 31 h 60"/>
                    <a:gd name="T66" fmla="*/ 137 w 137"/>
                    <a:gd name="T67" fmla="*/ 31 h 60"/>
                    <a:gd name="T68" fmla="*/ 137 w 137"/>
                    <a:gd name="T69" fmla="*/ 21 h 60"/>
                    <a:gd name="T70" fmla="*/ 135 w 137"/>
                    <a:gd name="T71" fmla="*/ 13 h 60"/>
                    <a:gd name="T72" fmla="*/ 136 w 137"/>
                    <a:gd name="T73" fmla="*/ 10 h 60"/>
                    <a:gd name="T74" fmla="*/ 136 w 137"/>
                    <a:gd name="T75" fmla="*/ 1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7" h="60">
                      <a:moveTo>
                        <a:pt x="136" y="10"/>
                      </a:moveTo>
                      <a:lnTo>
                        <a:pt x="128" y="5"/>
                      </a:lnTo>
                      <a:lnTo>
                        <a:pt x="119" y="6"/>
                      </a:lnTo>
                      <a:lnTo>
                        <a:pt x="104" y="0"/>
                      </a:lnTo>
                      <a:lnTo>
                        <a:pt x="98" y="2"/>
                      </a:lnTo>
                      <a:lnTo>
                        <a:pt x="88" y="11"/>
                      </a:lnTo>
                      <a:lnTo>
                        <a:pt x="74" y="4"/>
                      </a:lnTo>
                      <a:lnTo>
                        <a:pt x="68" y="14"/>
                      </a:lnTo>
                      <a:lnTo>
                        <a:pt x="62" y="18"/>
                      </a:lnTo>
                      <a:lnTo>
                        <a:pt x="65" y="32"/>
                      </a:lnTo>
                      <a:lnTo>
                        <a:pt x="64" y="36"/>
                      </a:lnTo>
                      <a:lnTo>
                        <a:pt x="58" y="32"/>
                      </a:lnTo>
                      <a:lnTo>
                        <a:pt x="49" y="31"/>
                      </a:lnTo>
                      <a:lnTo>
                        <a:pt x="36" y="35"/>
                      </a:lnTo>
                      <a:lnTo>
                        <a:pt x="20" y="34"/>
                      </a:lnTo>
                      <a:lnTo>
                        <a:pt x="18" y="40"/>
                      </a:lnTo>
                      <a:lnTo>
                        <a:pt x="7" y="33"/>
                      </a:lnTo>
                      <a:lnTo>
                        <a:pt x="2" y="34"/>
                      </a:lnTo>
                      <a:lnTo>
                        <a:pt x="3" y="39"/>
                      </a:lnTo>
                      <a:lnTo>
                        <a:pt x="0" y="45"/>
                      </a:lnTo>
                      <a:lnTo>
                        <a:pt x="8" y="49"/>
                      </a:lnTo>
                      <a:lnTo>
                        <a:pt x="19" y="49"/>
                      </a:lnTo>
                      <a:lnTo>
                        <a:pt x="30" y="53"/>
                      </a:lnTo>
                      <a:lnTo>
                        <a:pt x="32" y="48"/>
                      </a:lnTo>
                      <a:lnTo>
                        <a:pt x="49" y="45"/>
                      </a:lnTo>
                      <a:lnTo>
                        <a:pt x="55" y="53"/>
                      </a:lnTo>
                      <a:lnTo>
                        <a:pt x="81" y="59"/>
                      </a:lnTo>
                      <a:lnTo>
                        <a:pt x="97" y="60"/>
                      </a:lnTo>
                      <a:lnTo>
                        <a:pt x="106" y="55"/>
                      </a:lnTo>
                      <a:lnTo>
                        <a:pt x="122" y="55"/>
                      </a:lnTo>
                      <a:lnTo>
                        <a:pt x="126" y="50"/>
                      </a:lnTo>
                      <a:lnTo>
                        <a:pt x="131" y="35"/>
                      </a:lnTo>
                      <a:lnTo>
                        <a:pt x="126" y="31"/>
                      </a:lnTo>
                      <a:lnTo>
                        <a:pt x="137" y="31"/>
                      </a:lnTo>
                      <a:lnTo>
                        <a:pt x="137" y="21"/>
                      </a:lnTo>
                      <a:lnTo>
                        <a:pt x="135" y="13"/>
                      </a:lnTo>
                      <a:lnTo>
                        <a:pt x="136" y="10"/>
                      </a:lnTo>
                      <a:lnTo>
                        <a:pt x="136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EA6CB24-E0CB-61D8-4054-472CC1A6C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3775" y="2551113"/>
                  <a:ext cx="104775" cy="71438"/>
                </a:xfrm>
                <a:custGeom>
                  <a:avLst/>
                  <a:gdLst>
                    <a:gd name="T0" fmla="*/ 44 w 66"/>
                    <a:gd name="T1" fmla="*/ 0 h 45"/>
                    <a:gd name="T2" fmla="*/ 27 w 66"/>
                    <a:gd name="T3" fmla="*/ 4 h 45"/>
                    <a:gd name="T4" fmla="*/ 14 w 66"/>
                    <a:gd name="T5" fmla="*/ 3 h 45"/>
                    <a:gd name="T6" fmla="*/ 14 w 66"/>
                    <a:gd name="T7" fmla="*/ 3 h 45"/>
                    <a:gd name="T8" fmla="*/ 0 w 66"/>
                    <a:gd name="T9" fmla="*/ 7 h 45"/>
                    <a:gd name="T10" fmla="*/ 2 w 66"/>
                    <a:gd name="T11" fmla="*/ 16 h 45"/>
                    <a:gd name="T12" fmla="*/ 10 w 66"/>
                    <a:gd name="T13" fmla="*/ 16 h 45"/>
                    <a:gd name="T14" fmla="*/ 20 w 66"/>
                    <a:gd name="T15" fmla="*/ 25 h 45"/>
                    <a:gd name="T16" fmla="*/ 32 w 66"/>
                    <a:gd name="T17" fmla="*/ 35 h 45"/>
                    <a:gd name="T18" fmla="*/ 41 w 66"/>
                    <a:gd name="T19" fmla="*/ 34 h 45"/>
                    <a:gd name="T20" fmla="*/ 58 w 66"/>
                    <a:gd name="T21" fmla="*/ 45 h 45"/>
                    <a:gd name="T22" fmla="*/ 60 w 66"/>
                    <a:gd name="T23" fmla="*/ 32 h 45"/>
                    <a:gd name="T24" fmla="*/ 65 w 66"/>
                    <a:gd name="T25" fmla="*/ 31 h 45"/>
                    <a:gd name="T26" fmla="*/ 66 w 66"/>
                    <a:gd name="T27" fmla="*/ 15 h 45"/>
                    <a:gd name="T28" fmla="*/ 55 w 66"/>
                    <a:gd name="T29" fmla="*/ 10 h 45"/>
                    <a:gd name="T30" fmla="*/ 44 w 66"/>
                    <a:gd name="T31" fmla="*/ 0 h 45"/>
                    <a:gd name="T32" fmla="*/ 44 w 66"/>
                    <a:gd name="T3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45">
                      <a:moveTo>
                        <a:pt x="44" y="0"/>
                      </a:moveTo>
                      <a:lnTo>
                        <a:pt x="27" y="4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0" y="7"/>
                      </a:lnTo>
                      <a:lnTo>
                        <a:pt x="2" y="16"/>
                      </a:lnTo>
                      <a:lnTo>
                        <a:pt x="10" y="16"/>
                      </a:lnTo>
                      <a:lnTo>
                        <a:pt x="20" y="25"/>
                      </a:lnTo>
                      <a:lnTo>
                        <a:pt x="32" y="35"/>
                      </a:lnTo>
                      <a:lnTo>
                        <a:pt x="41" y="34"/>
                      </a:lnTo>
                      <a:lnTo>
                        <a:pt x="58" y="45"/>
                      </a:lnTo>
                      <a:lnTo>
                        <a:pt x="60" y="32"/>
                      </a:lnTo>
                      <a:lnTo>
                        <a:pt x="65" y="31"/>
                      </a:lnTo>
                      <a:lnTo>
                        <a:pt x="66" y="15"/>
                      </a:lnTo>
                      <a:lnTo>
                        <a:pt x="55" y="1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E83143-3443-FB27-799A-91C7DCAF8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3850" y="2816226"/>
                  <a:ext cx="185737" cy="109538"/>
                </a:xfrm>
                <a:custGeom>
                  <a:avLst/>
                  <a:gdLst>
                    <a:gd name="T0" fmla="*/ 117 w 117"/>
                    <a:gd name="T1" fmla="*/ 12 h 69"/>
                    <a:gd name="T2" fmla="*/ 106 w 117"/>
                    <a:gd name="T3" fmla="*/ 9 h 69"/>
                    <a:gd name="T4" fmla="*/ 91 w 117"/>
                    <a:gd name="T5" fmla="*/ 2 h 69"/>
                    <a:gd name="T6" fmla="*/ 69 w 117"/>
                    <a:gd name="T7" fmla="*/ 6 h 69"/>
                    <a:gd name="T8" fmla="*/ 61 w 117"/>
                    <a:gd name="T9" fmla="*/ 13 h 69"/>
                    <a:gd name="T10" fmla="*/ 33 w 117"/>
                    <a:gd name="T11" fmla="*/ 11 h 69"/>
                    <a:gd name="T12" fmla="*/ 18 w 117"/>
                    <a:gd name="T13" fmla="*/ 7 h 69"/>
                    <a:gd name="T14" fmla="*/ 11 w 117"/>
                    <a:gd name="T15" fmla="*/ 9 h 69"/>
                    <a:gd name="T16" fmla="*/ 4 w 117"/>
                    <a:gd name="T17" fmla="*/ 0 h 69"/>
                    <a:gd name="T18" fmla="*/ 0 w 117"/>
                    <a:gd name="T19" fmla="*/ 6 h 69"/>
                    <a:gd name="T20" fmla="*/ 3 w 117"/>
                    <a:gd name="T21" fmla="*/ 14 h 69"/>
                    <a:gd name="T22" fmla="*/ 13 w 117"/>
                    <a:gd name="T23" fmla="*/ 23 h 69"/>
                    <a:gd name="T24" fmla="*/ 7 w 117"/>
                    <a:gd name="T25" fmla="*/ 31 h 69"/>
                    <a:gd name="T26" fmla="*/ 4 w 117"/>
                    <a:gd name="T27" fmla="*/ 38 h 69"/>
                    <a:gd name="T28" fmla="*/ 7 w 117"/>
                    <a:gd name="T29" fmla="*/ 41 h 69"/>
                    <a:gd name="T30" fmla="*/ 4 w 117"/>
                    <a:gd name="T31" fmla="*/ 44 h 69"/>
                    <a:gd name="T32" fmla="*/ 14 w 117"/>
                    <a:gd name="T33" fmla="*/ 51 h 69"/>
                    <a:gd name="T34" fmla="*/ 17 w 117"/>
                    <a:gd name="T35" fmla="*/ 67 h 69"/>
                    <a:gd name="T36" fmla="*/ 31 w 117"/>
                    <a:gd name="T37" fmla="*/ 67 h 69"/>
                    <a:gd name="T38" fmla="*/ 46 w 117"/>
                    <a:gd name="T39" fmla="*/ 62 h 69"/>
                    <a:gd name="T40" fmla="*/ 61 w 117"/>
                    <a:gd name="T41" fmla="*/ 69 h 69"/>
                    <a:gd name="T42" fmla="*/ 78 w 117"/>
                    <a:gd name="T43" fmla="*/ 67 h 69"/>
                    <a:gd name="T44" fmla="*/ 77 w 117"/>
                    <a:gd name="T45" fmla="*/ 56 h 69"/>
                    <a:gd name="T46" fmla="*/ 96 w 117"/>
                    <a:gd name="T47" fmla="*/ 48 h 69"/>
                    <a:gd name="T48" fmla="*/ 112 w 117"/>
                    <a:gd name="T49" fmla="*/ 51 h 69"/>
                    <a:gd name="T50" fmla="*/ 104 w 117"/>
                    <a:gd name="T51" fmla="*/ 38 h 69"/>
                    <a:gd name="T52" fmla="*/ 110 w 117"/>
                    <a:gd name="T53" fmla="*/ 21 h 69"/>
                    <a:gd name="T54" fmla="*/ 117 w 117"/>
                    <a:gd name="T55" fmla="*/ 12 h 69"/>
                    <a:gd name="T56" fmla="*/ 117 w 117"/>
                    <a:gd name="T57" fmla="*/ 1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7" h="69">
                      <a:moveTo>
                        <a:pt x="117" y="12"/>
                      </a:moveTo>
                      <a:lnTo>
                        <a:pt x="106" y="9"/>
                      </a:lnTo>
                      <a:lnTo>
                        <a:pt x="91" y="2"/>
                      </a:lnTo>
                      <a:lnTo>
                        <a:pt x="69" y="6"/>
                      </a:lnTo>
                      <a:lnTo>
                        <a:pt x="61" y="13"/>
                      </a:lnTo>
                      <a:lnTo>
                        <a:pt x="33" y="11"/>
                      </a:lnTo>
                      <a:lnTo>
                        <a:pt x="18" y="7"/>
                      </a:lnTo>
                      <a:lnTo>
                        <a:pt x="11" y="9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3" y="14"/>
                      </a:lnTo>
                      <a:lnTo>
                        <a:pt x="13" y="23"/>
                      </a:lnTo>
                      <a:lnTo>
                        <a:pt x="7" y="31"/>
                      </a:lnTo>
                      <a:lnTo>
                        <a:pt x="4" y="38"/>
                      </a:lnTo>
                      <a:lnTo>
                        <a:pt x="7" y="41"/>
                      </a:lnTo>
                      <a:lnTo>
                        <a:pt x="4" y="44"/>
                      </a:lnTo>
                      <a:lnTo>
                        <a:pt x="14" y="51"/>
                      </a:lnTo>
                      <a:lnTo>
                        <a:pt x="17" y="67"/>
                      </a:lnTo>
                      <a:lnTo>
                        <a:pt x="31" y="67"/>
                      </a:lnTo>
                      <a:lnTo>
                        <a:pt x="46" y="62"/>
                      </a:lnTo>
                      <a:lnTo>
                        <a:pt x="61" y="69"/>
                      </a:lnTo>
                      <a:lnTo>
                        <a:pt x="78" y="67"/>
                      </a:lnTo>
                      <a:lnTo>
                        <a:pt x="77" y="56"/>
                      </a:lnTo>
                      <a:lnTo>
                        <a:pt x="96" y="48"/>
                      </a:lnTo>
                      <a:lnTo>
                        <a:pt x="112" y="51"/>
                      </a:lnTo>
                      <a:lnTo>
                        <a:pt x="104" y="38"/>
                      </a:lnTo>
                      <a:lnTo>
                        <a:pt x="110" y="21"/>
                      </a:lnTo>
                      <a:lnTo>
                        <a:pt x="117" y="12"/>
                      </a:lnTo>
                      <a:lnTo>
                        <a:pt x="117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9E63E19-D727-7B1A-BE2A-4781C021D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2781301"/>
                  <a:ext cx="119062" cy="92075"/>
                </a:xfrm>
                <a:custGeom>
                  <a:avLst/>
                  <a:gdLst>
                    <a:gd name="T0" fmla="*/ 24 w 75"/>
                    <a:gd name="T1" fmla="*/ 0 h 58"/>
                    <a:gd name="T2" fmla="*/ 15 w 75"/>
                    <a:gd name="T3" fmla="*/ 0 h 58"/>
                    <a:gd name="T4" fmla="*/ 12 w 75"/>
                    <a:gd name="T5" fmla="*/ 4 h 58"/>
                    <a:gd name="T6" fmla="*/ 4 w 75"/>
                    <a:gd name="T7" fmla="*/ 0 h 58"/>
                    <a:gd name="T8" fmla="*/ 0 w 75"/>
                    <a:gd name="T9" fmla="*/ 9 h 58"/>
                    <a:gd name="T10" fmla="*/ 11 w 75"/>
                    <a:gd name="T11" fmla="*/ 19 h 58"/>
                    <a:gd name="T12" fmla="*/ 15 w 75"/>
                    <a:gd name="T13" fmla="*/ 27 h 58"/>
                    <a:gd name="T14" fmla="*/ 25 w 75"/>
                    <a:gd name="T15" fmla="*/ 35 h 58"/>
                    <a:gd name="T16" fmla="*/ 32 w 75"/>
                    <a:gd name="T17" fmla="*/ 41 h 58"/>
                    <a:gd name="T18" fmla="*/ 41 w 75"/>
                    <a:gd name="T19" fmla="*/ 50 h 58"/>
                    <a:gd name="T20" fmla="*/ 58 w 75"/>
                    <a:gd name="T21" fmla="*/ 58 h 58"/>
                    <a:gd name="T22" fmla="*/ 60 w 75"/>
                    <a:gd name="T23" fmla="*/ 46 h 58"/>
                    <a:gd name="T24" fmla="*/ 66 w 75"/>
                    <a:gd name="T25" fmla="*/ 41 h 58"/>
                    <a:gd name="T26" fmla="*/ 69 w 75"/>
                    <a:gd name="T27" fmla="*/ 39 h 58"/>
                    <a:gd name="T28" fmla="*/ 73 w 75"/>
                    <a:gd name="T29" fmla="*/ 37 h 58"/>
                    <a:gd name="T30" fmla="*/ 75 w 75"/>
                    <a:gd name="T31" fmla="*/ 27 h 58"/>
                    <a:gd name="T32" fmla="*/ 65 w 75"/>
                    <a:gd name="T33" fmla="*/ 18 h 58"/>
                    <a:gd name="T34" fmla="*/ 69 w 75"/>
                    <a:gd name="T35" fmla="*/ 8 h 58"/>
                    <a:gd name="T36" fmla="*/ 62 w 75"/>
                    <a:gd name="T37" fmla="*/ 8 h 58"/>
                    <a:gd name="T38" fmla="*/ 62 w 75"/>
                    <a:gd name="T39" fmla="*/ 8 h 58"/>
                    <a:gd name="T40" fmla="*/ 53 w 75"/>
                    <a:gd name="T41" fmla="*/ 2 h 58"/>
                    <a:gd name="T42" fmla="*/ 40 w 75"/>
                    <a:gd name="T43" fmla="*/ 3 h 58"/>
                    <a:gd name="T44" fmla="*/ 24 w 75"/>
                    <a:gd name="T45" fmla="*/ 0 h 58"/>
                    <a:gd name="T46" fmla="*/ 24 w 75"/>
                    <a:gd name="T47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5" h="58">
                      <a:moveTo>
                        <a:pt x="24" y="0"/>
                      </a:moveTo>
                      <a:lnTo>
                        <a:pt x="15" y="0"/>
                      </a:lnTo>
                      <a:lnTo>
                        <a:pt x="12" y="4"/>
                      </a:ln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11" y="19"/>
                      </a:lnTo>
                      <a:lnTo>
                        <a:pt x="15" y="27"/>
                      </a:lnTo>
                      <a:lnTo>
                        <a:pt x="25" y="35"/>
                      </a:lnTo>
                      <a:lnTo>
                        <a:pt x="32" y="41"/>
                      </a:lnTo>
                      <a:lnTo>
                        <a:pt x="41" y="50"/>
                      </a:lnTo>
                      <a:lnTo>
                        <a:pt x="58" y="58"/>
                      </a:lnTo>
                      <a:lnTo>
                        <a:pt x="60" y="46"/>
                      </a:lnTo>
                      <a:lnTo>
                        <a:pt x="66" y="41"/>
                      </a:lnTo>
                      <a:lnTo>
                        <a:pt x="69" y="39"/>
                      </a:lnTo>
                      <a:lnTo>
                        <a:pt x="73" y="37"/>
                      </a:lnTo>
                      <a:lnTo>
                        <a:pt x="75" y="27"/>
                      </a:lnTo>
                      <a:lnTo>
                        <a:pt x="65" y="18"/>
                      </a:lnTo>
                      <a:lnTo>
                        <a:pt x="69" y="8"/>
                      </a:lnTo>
                      <a:lnTo>
                        <a:pt x="62" y="8"/>
                      </a:lnTo>
                      <a:lnTo>
                        <a:pt x="62" y="8"/>
                      </a:lnTo>
                      <a:lnTo>
                        <a:pt x="53" y="2"/>
                      </a:lnTo>
                      <a:lnTo>
                        <a:pt x="40" y="3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4DBC500-00F9-F943-90D4-77808F9DFD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562" y="2382838"/>
                  <a:ext cx="263525" cy="174625"/>
                </a:xfrm>
                <a:custGeom>
                  <a:avLst/>
                  <a:gdLst>
                    <a:gd name="T0" fmla="*/ 93 w 166"/>
                    <a:gd name="T1" fmla="*/ 6 h 110"/>
                    <a:gd name="T2" fmla="*/ 74 w 166"/>
                    <a:gd name="T3" fmla="*/ 0 h 110"/>
                    <a:gd name="T4" fmla="*/ 57 w 166"/>
                    <a:gd name="T5" fmla="*/ 9 h 110"/>
                    <a:gd name="T6" fmla="*/ 48 w 166"/>
                    <a:gd name="T7" fmla="*/ 12 h 110"/>
                    <a:gd name="T8" fmla="*/ 50 w 166"/>
                    <a:gd name="T9" fmla="*/ 22 h 110"/>
                    <a:gd name="T10" fmla="*/ 37 w 166"/>
                    <a:gd name="T11" fmla="*/ 29 h 110"/>
                    <a:gd name="T12" fmla="*/ 35 w 166"/>
                    <a:gd name="T13" fmla="*/ 42 h 110"/>
                    <a:gd name="T14" fmla="*/ 18 w 166"/>
                    <a:gd name="T15" fmla="*/ 51 h 110"/>
                    <a:gd name="T16" fmla="*/ 1 w 166"/>
                    <a:gd name="T17" fmla="*/ 51 h 110"/>
                    <a:gd name="T18" fmla="*/ 3 w 166"/>
                    <a:gd name="T19" fmla="*/ 60 h 110"/>
                    <a:gd name="T20" fmla="*/ 9 w 166"/>
                    <a:gd name="T21" fmla="*/ 69 h 110"/>
                    <a:gd name="T22" fmla="*/ 10 w 166"/>
                    <a:gd name="T23" fmla="*/ 78 h 110"/>
                    <a:gd name="T24" fmla="*/ 0 w 166"/>
                    <a:gd name="T25" fmla="*/ 82 h 110"/>
                    <a:gd name="T26" fmla="*/ 7 w 166"/>
                    <a:gd name="T27" fmla="*/ 94 h 110"/>
                    <a:gd name="T28" fmla="*/ 9 w 166"/>
                    <a:gd name="T29" fmla="*/ 103 h 110"/>
                    <a:gd name="T30" fmla="*/ 18 w 166"/>
                    <a:gd name="T31" fmla="*/ 102 h 110"/>
                    <a:gd name="T32" fmla="*/ 26 w 166"/>
                    <a:gd name="T33" fmla="*/ 96 h 110"/>
                    <a:gd name="T34" fmla="*/ 40 w 166"/>
                    <a:gd name="T35" fmla="*/ 96 h 110"/>
                    <a:gd name="T36" fmla="*/ 59 w 166"/>
                    <a:gd name="T37" fmla="*/ 97 h 110"/>
                    <a:gd name="T38" fmla="*/ 79 w 166"/>
                    <a:gd name="T39" fmla="*/ 103 h 110"/>
                    <a:gd name="T40" fmla="*/ 94 w 166"/>
                    <a:gd name="T41" fmla="*/ 103 h 110"/>
                    <a:gd name="T42" fmla="*/ 102 w 166"/>
                    <a:gd name="T43" fmla="*/ 107 h 110"/>
                    <a:gd name="T44" fmla="*/ 107 w 166"/>
                    <a:gd name="T45" fmla="*/ 103 h 110"/>
                    <a:gd name="T46" fmla="*/ 113 w 166"/>
                    <a:gd name="T47" fmla="*/ 109 h 110"/>
                    <a:gd name="T48" fmla="*/ 129 w 166"/>
                    <a:gd name="T49" fmla="*/ 107 h 110"/>
                    <a:gd name="T50" fmla="*/ 136 w 166"/>
                    <a:gd name="T51" fmla="*/ 110 h 110"/>
                    <a:gd name="T52" fmla="*/ 135 w 166"/>
                    <a:gd name="T53" fmla="*/ 97 h 110"/>
                    <a:gd name="T54" fmla="*/ 140 w 166"/>
                    <a:gd name="T55" fmla="*/ 93 h 110"/>
                    <a:gd name="T56" fmla="*/ 156 w 166"/>
                    <a:gd name="T57" fmla="*/ 92 h 110"/>
                    <a:gd name="T58" fmla="*/ 156 w 166"/>
                    <a:gd name="T59" fmla="*/ 92 h 110"/>
                    <a:gd name="T60" fmla="*/ 148 w 166"/>
                    <a:gd name="T61" fmla="*/ 77 h 110"/>
                    <a:gd name="T62" fmla="*/ 143 w 166"/>
                    <a:gd name="T63" fmla="*/ 69 h 110"/>
                    <a:gd name="T64" fmla="*/ 146 w 166"/>
                    <a:gd name="T65" fmla="*/ 68 h 110"/>
                    <a:gd name="T66" fmla="*/ 160 w 166"/>
                    <a:gd name="T67" fmla="*/ 68 h 110"/>
                    <a:gd name="T68" fmla="*/ 166 w 166"/>
                    <a:gd name="T69" fmla="*/ 63 h 110"/>
                    <a:gd name="T70" fmla="*/ 160 w 166"/>
                    <a:gd name="T71" fmla="*/ 57 h 110"/>
                    <a:gd name="T72" fmla="*/ 147 w 166"/>
                    <a:gd name="T73" fmla="*/ 53 h 110"/>
                    <a:gd name="T74" fmla="*/ 148 w 166"/>
                    <a:gd name="T75" fmla="*/ 49 h 110"/>
                    <a:gd name="T76" fmla="*/ 139 w 166"/>
                    <a:gd name="T77" fmla="*/ 45 h 110"/>
                    <a:gd name="T78" fmla="*/ 125 w 166"/>
                    <a:gd name="T79" fmla="*/ 30 h 110"/>
                    <a:gd name="T80" fmla="*/ 128 w 166"/>
                    <a:gd name="T81" fmla="*/ 25 h 110"/>
                    <a:gd name="T82" fmla="*/ 124 w 166"/>
                    <a:gd name="T83" fmla="*/ 13 h 110"/>
                    <a:gd name="T84" fmla="*/ 105 w 166"/>
                    <a:gd name="T85" fmla="*/ 8 h 110"/>
                    <a:gd name="T86" fmla="*/ 97 w 166"/>
                    <a:gd name="T87" fmla="*/ 11 h 110"/>
                    <a:gd name="T88" fmla="*/ 93 w 166"/>
                    <a:gd name="T89" fmla="*/ 6 h 110"/>
                    <a:gd name="T90" fmla="*/ 93 w 166"/>
                    <a:gd name="T91" fmla="*/ 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6" h="110">
                      <a:moveTo>
                        <a:pt x="93" y="6"/>
                      </a:moveTo>
                      <a:lnTo>
                        <a:pt x="74" y="0"/>
                      </a:lnTo>
                      <a:lnTo>
                        <a:pt x="57" y="9"/>
                      </a:lnTo>
                      <a:lnTo>
                        <a:pt x="48" y="12"/>
                      </a:lnTo>
                      <a:lnTo>
                        <a:pt x="50" y="22"/>
                      </a:lnTo>
                      <a:lnTo>
                        <a:pt x="37" y="29"/>
                      </a:lnTo>
                      <a:lnTo>
                        <a:pt x="35" y="42"/>
                      </a:lnTo>
                      <a:lnTo>
                        <a:pt x="18" y="51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9" y="69"/>
                      </a:lnTo>
                      <a:lnTo>
                        <a:pt x="10" y="78"/>
                      </a:lnTo>
                      <a:lnTo>
                        <a:pt x="0" y="82"/>
                      </a:lnTo>
                      <a:lnTo>
                        <a:pt x="7" y="94"/>
                      </a:lnTo>
                      <a:lnTo>
                        <a:pt x="9" y="103"/>
                      </a:lnTo>
                      <a:lnTo>
                        <a:pt x="18" y="102"/>
                      </a:lnTo>
                      <a:lnTo>
                        <a:pt x="26" y="96"/>
                      </a:lnTo>
                      <a:lnTo>
                        <a:pt x="40" y="96"/>
                      </a:lnTo>
                      <a:lnTo>
                        <a:pt x="59" y="97"/>
                      </a:lnTo>
                      <a:lnTo>
                        <a:pt x="79" y="103"/>
                      </a:lnTo>
                      <a:lnTo>
                        <a:pt x="94" y="103"/>
                      </a:lnTo>
                      <a:lnTo>
                        <a:pt x="102" y="107"/>
                      </a:lnTo>
                      <a:lnTo>
                        <a:pt x="107" y="103"/>
                      </a:lnTo>
                      <a:lnTo>
                        <a:pt x="113" y="109"/>
                      </a:lnTo>
                      <a:lnTo>
                        <a:pt x="129" y="107"/>
                      </a:lnTo>
                      <a:lnTo>
                        <a:pt x="136" y="110"/>
                      </a:lnTo>
                      <a:lnTo>
                        <a:pt x="135" y="97"/>
                      </a:lnTo>
                      <a:lnTo>
                        <a:pt x="140" y="93"/>
                      </a:lnTo>
                      <a:lnTo>
                        <a:pt x="156" y="92"/>
                      </a:lnTo>
                      <a:lnTo>
                        <a:pt x="156" y="92"/>
                      </a:lnTo>
                      <a:lnTo>
                        <a:pt x="148" y="77"/>
                      </a:lnTo>
                      <a:lnTo>
                        <a:pt x="143" y="69"/>
                      </a:lnTo>
                      <a:lnTo>
                        <a:pt x="146" y="68"/>
                      </a:lnTo>
                      <a:lnTo>
                        <a:pt x="160" y="68"/>
                      </a:lnTo>
                      <a:lnTo>
                        <a:pt x="166" y="63"/>
                      </a:lnTo>
                      <a:lnTo>
                        <a:pt x="160" y="57"/>
                      </a:lnTo>
                      <a:lnTo>
                        <a:pt x="147" y="53"/>
                      </a:lnTo>
                      <a:lnTo>
                        <a:pt x="148" y="49"/>
                      </a:lnTo>
                      <a:lnTo>
                        <a:pt x="139" y="45"/>
                      </a:lnTo>
                      <a:lnTo>
                        <a:pt x="125" y="30"/>
                      </a:lnTo>
                      <a:lnTo>
                        <a:pt x="128" y="25"/>
                      </a:lnTo>
                      <a:lnTo>
                        <a:pt x="124" y="13"/>
                      </a:lnTo>
                      <a:lnTo>
                        <a:pt x="105" y="8"/>
                      </a:lnTo>
                      <a:lnTo>
                        <a:pt x="97" y="11"/>
                      </a:lnTo>
                      <a:lnTo>
                        <a:pt x="93" y="6"/>
                      </a:lnTo>
                      <a:lnTo>
                        <a:pt x="93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B7E9D20-5F39-1E05-5045-A6C31EFBC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8550" y="2684463"/>
                  <a:ext cx="131762" cy="74613"/>
                </a:xfrm>
                <a:custGeom>
                  <a:avLst/>
                  <a:gdLst>
                    <a:gd name="T0" fmla="*/ 66 w 83"/>
                    <a:gd name="T1" fmla="*/ 6 h 47"/>
                    <a:gd name="T2" fmla="*/ 46 w 83"/>
                    <a:gd name="T3" fmla="*/ 0 h 47"/>
                    <a:gd name="T4" fmla="*/ 42 w 83"/>
                    <a:gd name="T5" fmla="*/ 4 h 47"/>
                    <a:gd name="T6" fmla="*/ 27 w 83"/>
                    <a:gd name="T7" fmla="*/ 4 h 47"/>
                    <a:gd name="T8" fmla="*/ 22 w 83"/>
                    <a:gd name="T9" fmla="*/ 8 h 47"/>
                    <a:gd name="T10" fmla="*/ 13 w 83"/>
                    <a:gd name="T11" fmla="*/ 6 h 47"/>
                    <a:gd name="T12" fmla="*/ 14 w 83"/>
                    <a:gd name="T13" fmla="*/ 12 h 47"/>
                    <a:gd name="T14" fmla="*/ 0 w 83"/>
                    <a:gd name="T15" fmla="*/ 25 h 47"/>
                    <a:gd name="T16" fmla="*/ 0 w 83"/>
                    <a:gd name="T17" fmla="*/ 36 h 47"/>
                    <a:gd name="T18" fmla="*/ 10 w 83"/>
                    <a:gd name="T19" fmla="*/ 32 h 47"/>
                    <a:gd name="T20" fmla="*/ 16 w 83"/>
                    <a:gd name="T21" fmla="*/ 43 h 47"/>
                    <a:gd name="T22" fmla="*/ 25 w 83"/>
                    <a:gd name="T23" fmla="*/ 47 h 47"/>
                    <a:gd name="T24" fmla="*/ 33 w 83"/>
                    <a:gd name="T25" fmla="*/ 46 h 47"/>
                    <a:gd name="T26" fmla="*/ 43 w 83"/>
                    <a:gd name="T27" fmla="*/ 38 h 47"/>
                    <a:gd name="T28" fmla="*/ 47 w 83"/>
                    <a:gd name="T29" fmla="*/ 42 h 47"/>
                    <a:gd name="T30" fmla="*/ 56 w 83"/>
                    <a:gd name="T31" fmla="*/ 42 h 47"/>
                    <a:gd name="T32" fmla="*/ 59 w 83"/>
                    <a:gd name="T33" fmla="*/ 32 h 47"/>
                    <a:gd name="T34" fmla="*/ 73 w 83"/>
                    <a:gd name="T35" fmla="*/ 35 h 47"/>
                    <a:gd name="T36" fmla="*/ 82 w 83"/>
                    <a:gd name="T37" fmla="*/ 31 h 47"/>
                    <a:gd name="T38" fmla="*/ 83 w 83"/>
                    <a:gd name="T39" fmla="*/ 21 h 47"/>
                    <a:gd name="T40" fmla="*/ 72 w 83"/>
                    <a:gd name="T41" fmla="*/ 21 h 47"/>
                    <a:gd name="T42" fmla="*/ 64 w 83"/>
                    <a:gd name="T43" fmla="*/ 17 h 47"/>
                    <a:gd name="T44" fmla="*/ 67 w 83"/>
                    <a:gd name="T45" fmla="*/ 11 h 47"/>
                    <a:gd name="T46" fmla="*/ 66 w 83"/>
                    <a:gd name="T47" fmla="*/ 6 h 47"/>
                    <a:gd name="T48" fmla="*/ 66 w 83"/>
                    <a:gd name="T49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3" h="47">
                      <a:moveTo>
                        <a:pt x="66" y="6"/>
                      </a:moveTo>
                      <a:lnTo>
                        <a:pt x="46" y="0"/>
                      </a:lnTo>
                      <a:lnTo>
                        <a:pt x="42" y="4"/>
                      </a:lnTo>
                      <a:lnTo>
                        <a:pt x="27" y="4"/>
                      </a:lnTo>
                      <a:lnTo>
                        <a:pt x="22" y="8"/>
                      </a:lnTo>
                      <a:lnTo>
                        <a:pt x="13" y="6"/>
                      </a:lnTo>
                      <a:lnTo>
                        <a:pt x="14" y="12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10" y="32"/>
                      </a:lnTo>
                      <a:lnTo>
                        <a:pt x="16" y="43"/>
                      </a:lnTo>
                      <a:lnTo>
                        <a:pt x="25" y="47"/>
                      </a:lnTo>
                      <a:lnTo>
                        <a:pt x="33" y="46"/>
                      </a:lnTo>
                      <a:lnTo>
                        <a:pt x="43" y="38"/>
                      </a:lnTo>
                      <a:lnTo>
                        <a:pt x="47" y="42"/>
                      </a:lnTo>
                      <a:lnTo>
                        <a:pt x="56" y="42"/>
                      </a:lnTo>
                      <a:lnTo>
                        <a:pt x="59" y="32"/>
                      </a:lnTo>
                      <a:lnTo>
                        <a:pt x="73" y="35"/>
                      </a:lnTo>
                      <a:lnTo>
                        <a:pt x="82" y="31"/>
                      </a:lnTo>
                      <a:lnTo>
                        <a:pt x="83" y="21"/>
                      </a:lnTo>
                      <a:lnTo>
                        <a:pt x="72" y="21"/>
                      </a:lnTo>
                      <a:lnTo>
                        <a:pt x="64" y="17"/>
                      </a:lnTo>
                      <a:lnTo>
                        <a:pt x="67" y="11"/>
                      </a:lnTo>
                      <a:lnTo>
                        <a:pt x="66" y="6"/>
                      </a:lnTo>
                      <a:lnTo>
                        <a:pt x="66" y="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2ADF31-DDAF-8196-F3FE-CC6A517E9A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2" y="2563813"/>
                  <a:ext cx="193675" cy="93663"/>
                </a:xfrm>
                <a:custGeom>
                  <a:avLst/>
                  <a:gdLst>
                    <a:gd name="T0" fmla="*/ 49 w 122"/>
                    <a:gd name="T1" fmla="*/ 0 h 59"/>
                    <a:gd name="T2" fmla="*/ 41 w 122"/>
                    <a:gd name="T3" fmla="*/ 2 h 59"/>
                    <a:gd name="T4" fmla="*/ 36 w 122"/>
                    <a:gd name="T5" fmla="*/ 0 h 59"/>
                    <a:gd name="T6" fmla="*/ 31 w 122"/>
                    <a:gd name="T7" fmla="*/ 4 h 59"/>
                    <a:gd name="T8" fmla="*/ 19 w 122"/>
                    <a:gd name="T9" fmla="*/ 9 h 59"/>
                    <a:gd name="T10" fmla="*/ 13 w 122"/>
                    <a:gd name="T11" fmla="*/ 14 h 59"/>
                    <a:gd name="T12" fmla="*/ 0 w 122"/>
                    <a:gd name="T13" fmla="*/ 19 h 59"/>
                    <a:gd name="T14" fmla="*/ 3 w 122"/>
                    <a:gd name="T15" fmla="*/ 26 h 59"/>
                    <a:gd name="T16" fmla="*/ 6 w 122"/>
                    <a:gd name="T17" fmla="*/ 36 h 59"/>
                    <a:gd name="T18" fmla="*/ 16 w 122"/>
                    <a:gd name="T19" fmla="*/ 41 h 59"/>
                    <a:gd name="T20" fmla="*/ 27 w 122"/>
                    <a:gd name="T21" fmla="*/ 52 h 59"/>
                    <a:gd name="T22" fmla="*/ 41 w 122"/>
                    <a:gd name="T23" fmla="*/ 59 h 59"/>
                    <a:gd name="T24" fmla="*/ 51 w 122"/>
                    <a:gd name="T25" fmla="*/ 50 h 59"/>
                    <a:gd name="T26" fmla="*/ 57 w 122"/>
                    <a:gd name="T27" fmla="*/ 48 h 59"/>
                    <a:gd name="T28" fmla="*/ 72 w 122"/>
                    <a:gd name="T29" fmla="*/ 54 h 59"/>
                    <a:gd name="T30" fmla="*/ 81 w 122"/>
                    <a:gd name="T31" fmla="*/ 53 h 59"/>
                    <a:gd name="T32" fmla="*/ 89 w 122"/>
                    <a:gd name="T33" fmla="*/ 58 h 59"/>
                    <a:gd name="T34" fmla="*/ 91 w 122"/>
                    <a:gd name="T35" fmla="*/ 52 h 59"/>
                    <a:gd name="T36" fmla="*/ 100 w 122"/>
                    <a:gd name="T37" fmla="*/ 53 h 59"/>
                    <a:gd name="T38" fmla="*/ 105 w 122"/>
                    <a:gd name="T39" fmla="*/ 51 h 59"/>
                    <a:gd name="T40" fmla="*/ 106 w 122"/>
                    <a:gd name="T41" fmla="*/ 49 h 59"/>
                    <a:gd name="T42" fmla="*/ 109 w 122"/>
                    <a:gd name="T43" fmla="*/ 48 h 59"/>
                    <a:gd name="T44" fmla="*/ 110 w 122"/>
                    <a:gd name="T45" fmla="*/ 42 h 59"/>
                    <a:gd name="T46" fmla="*/ 114 w 122"/>
                    <a:gd name="T47" fmla="*/ 41 h 59"/>
                    <a:gd name="T48" fmla="*/ 116 w 122"/>
                    <a:gd name="T49" fmla="*/ 38 h 59"/>
                    <a:gd name="T50" fmla="*/ 122 w 122"/>
                    <a:gd name="T51" fmla="*/ 38 h 59"/>
                    <a:gd name="T52" fmla="*/ 113 w 122"/>
                    <a:gd name="T53" fmla="*/ 25 h 59"/>
                    <a:gd name="T54" fmla="*/ 99 w 122"/>
                    <a:gd name="T55" fmla="*/ 24 h 59"/>
                    <a:gd name="T56" fmla="*/ 96 w 122"/>
                    <a:gd name="T57" fmla="*/ 17 h 59"/>
                    <a:gd name="T58" fmla="*/ 84 w 122"/>
                    <a:gd name="T59" fmla="*/ 15 h 59"/>
                    <a:gd name="T60" fmla="*/ 81 w 122"/>
                    <a:gd name="T61" fmla="*/ 21 h 59"/>
                    <a:gd name="T62" fmla="*/ 72 w 122"/>
                    <a:gd name="T63" fmla="*/ 16 h 59"/>
                    <a:gd name="T64" fmla="*/ 72 w 122"/>
                    <a:gd name="T65" fmla="*/ 10 h 59"/>
                    <a:gd name="T66" fmla="*/ 58 w 122"/>
                    <a:gd name="T67" fmla="*/ 8 h 59"/>
                    <a:gd name="T68" fmla="*/ 49 w 122"/>
                    <a:gd name="T69" fmla="*/ 0 h 59"/>
                    <a:gd name="T70" fmla="*/ 49 w 122"/>
                    <a:gd name="T71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22" h="59">
                      <a:moveTo>
                        <a:pt x="49" y="0"/>
                      </a:moveTo>
                      <a:lnTo>
                        <a:pt x="41" y="2"/>
                      </a:lnTo>
                      <a:lnTo>
                        <a:pt x="36" y="0"/>
                      </a:lnTo>
                      <a:lnTo>
                        <a:pt x="31" y="4"/>
                      </a:lnTo>
                      <a:lnTo>
                        <a:pt x="19" y="9"/>
                      </a:lnTo>
                      <a:lnTo>
                        <a:pt x="13" y="14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6" y="36"/>
                      </a:lnTo>
                      <a:lnTo>
                        <a:pt x="16" y="41"/>
                      </a:lnTo>
                      <a:lnTo>
                        <a:pt x="27" y="52"/>
                      </a:lnTo>
                      <a:lnTo>
                        <a:pt x="41" y="59"/>
                      </a:lnTo>
                      <a:lnTo>
                        <a:pt x="51" y="50"/>
                      </a:lnTo>
                      <a:lnTo>
                        <a:pt x="57" y="48"/>
                      </a:lnTo>
                      <a:lnTo>
                        <a:pt x="72" y="54"/>
                      </a:lnTo>
                      <a:lnTo>
                        <a:pt x="81" y="53"/>
                      </a:lnTo>
                      <a:lnTo>
                        <a:pt x="89" y="58"/>
                      </a:lnTo>
                      <a:lnTo>
                        <a:pt x="91" y="52"/>
                      </a:lnTo>
                      <a:lnTo>
                        <a:pt x="100" y="53"/>
                      </a:lnTo>
                      <a:lnTo>
                        <a:pt x="105" y="51"/>
                      </a:lnTo>
                      <a:lnTo>
                        <a:pt x="106" y="49"/>
                      </a:lnTo>
                      <a:lnTo>
                        <a:pt x="109" y="48"/>
                      </a:lnTo>
                      <a:lnTo>
                        <a:pt x="110" y="42"/>
                      </a:lnTo>
                      <a:lnTo>
                        <a:pt x="114" y="41"/>
                      </a:lnTo>
                      <a:lnTo>
                        <a:pt x="116" y="38"/>
                      </a:lnTo>
                      <a:lnTo>
                        <a:pt x="122" y="38"/>
                      </a:lnTo>
                      <a:lnTo>
                        <a:pt x="113" y="25"/>
                      </a:lnTo>
                      <a:lnTo>
                        <a:pt x="99" y="24"/>
                      </a:lnTo>
                      <a:lnTo>
                        <a:pt x="96" y="17"/>
                      </a:lnTo>
                      <a:lnTo>
                        <a:pt x="84" y="15"/>
                      </a:lnTo>
                      <a:lnTo>
                        <a:pt x="81" y="21"/>
                      </a:lnTo>
                      <a:lnTo>
                        <a:pt x="72" y="16"/>
                      </a:lnTo>
                      <a:lnTo>
                        <a:pt x="72" y="10"/>
                      </a:lnTo>
                      <a:lnTo>
                        <a:pt x="58" y="8"/>
                      </a:lnTo>
                      <a:lnTo>
                        <a:pt x="49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19B988D-4FC6-AF16-F437-95C5D6EFF1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200" y="2424113"/>
                  <a:ext cx="260350" cy="279400"/>
                </a:xfrm>
                <a:custGeom>
                  <a:avLst/>
                  <a:gdLst>
                    <a:gd name="T0" fmla="*/ 142 w 164"/>
                    <a:gd name="T1" fmla="*/ 27 h 176"/>
                    <a:gd name="T2" fmla="*/ 133 w 164"/>
                    <a:gd name="T3" fmla="*/ 21 h 176"/>
                    <a:gd name="T4" fmla="*/ 113 w 164"/>
                    <a:gd name="T5" fmla="*/ 12 h 176"/>
                    <a:gd name="T6" fmla="*/ 103 w 164"/>
                    <a:gd name="T7" fmla="*/ 18 h 176"/>
                    <a:gd name="T8" fmla="*/ 86 w 164"/>
                    <a:gd name="T9" fmla="*/ 22 h 176"/>
                    <a:gd name="T10" fmla="*/ 86 w 164"/>
                    <a:gd name="T11" fmla="*/ 14 h 176"/>
                    <a:gd name="T12" fmla="*/ 67 w 164"/>
                    <a:gd name="T13" fmla="*/ 9 h 176"/>
                    <a:gd name="T14" fmla="*/ 66 w 164"/>
                    <a:gd name="T15" fmla="*/ 0 h 176"/>
                    <a:gd name="T16" fmla="*/ 55 w 164"/>
                    <a:gd name="T17" fmla="*/ 4 h 176"/>
                    <a:gd name="T18" fmla="*/ 42 w 164"/>
                    <a:gd name="T19" fmla="*/ 0 h 176"/>
                    <a:gd name="T20" fmla="*/ 43 w 164"/>
                    <a:gd name="T21" fmla="*/ 13 h 176"/>
                    <a:gd name="T22" fmla="*/ 47 w 164"/>
                    <a:gd name="T23" fmla="*/ 22 h 176"/>
                    <a:gd name="T24" fmla="*/ 36 w 164"/>
                    <a:gd name="T25" fmla="*/ 33 h 176"/>
                    <a:gd name="T26" fmla="*/ 32 w 164"/>
                    <a:gd name="T27" fmla="*/ 28 h 176"/>
                    <a:gd name="T28" fmla="*/ 18 w 164"/>
                    <a:gd name="T29" fmla="*/ 29 h 176"/>
                    <a:gd name="T30" fmla="*/ 15 w 164"/>
                    <a:gd name="T31" fmla="*/ 34 h 176"/>
                    <a:gd name="T32" fmla="*/ 18 w 164"/>
                    <a:gd name="T33" fmla="*/ 42 h 176"/>
                    <a:gd name="T34" fmla="*/ 15 w 164"/>
                    <a:gd name="T35" fmla="*/ 62 h 176"/>
                    <a:gd name="T36" fmla="*/ 11 w 164"/>
                    <a:gd name="T37" fmla="*/ 71 h 176"/>
                    <a:gd name="T38" fmla="*/ 0 w 164"/>
                    <a:gd name="T39" fmla="*/ 71 h 176"/>
                    <a:gd name="T40" fmla="*/ 4 w 164"/>
                    <a:gd name="T41" fmla="*/ 95 h 176"/>
                    <a:gd name="T42" fmla="*/ 3 w 164"/>
                    <a:gd name="T43" fmla="*/ 111 h 176"/>
                    <a:gd name="T44" fmla="*/ 6 w 164"/>
                    <a:gd name="T45" fmla="*/ 116 h 176"/>
                    <a:gd name="T46" fmla="*/ 5 w 164"/>
                    <a:gd name="T47" fmla="*/ 126 h 176"/>
                    <a:gd name="T48" fmla="*/ 15 w 164"/>
                    <a:gd name="T49" fmla="*/ 132 h 176"/>
                    <a:gd name="T50" fmla="*/ 41 w 164"/>
                    <a:gd name="T51" fmla="*/ 137 h 176"/>
                    <a:gd name="T52" fmla="*/ 32 w 164"/>
                    <a:gd name="T53" fmla="*/ 152 h 176"/>
                    <a:gd name="T54" fmla="*/ 31 w 164"/>
                    <a:gd name="T55" fmla="*/ 168 h 176"/>
                    <a:gd name="T56" fmla="*/ 46 w 164"/>
                    <a:gd name="T57" fmla="*/ 168 h 176"/>
                    <a:gd name="T58" fmla="*/ 50 w 164"/>
                    <a:gd name="T59" fmla="*/ 164 h 176"/>
                    <a:gd name="T60" fmla="*/ 70 w 164"/>
                    <a:gd name="T61" fmla="*/ 170 h 176"/>
                    <a:gd name="T62" fmla="*/ 75 w 164"/>
                    <a:gd name="T63" fmla="*/ 169 h 176"/>
                    <a:gd name="T64" fmla="*/ 86 w 164"/>
                    <a:gd name="T65" fmla="*/ 176 h 176"/>
                    <a:gd name="T66" fmla="*/ 88 w 164"/>
                    <a:gd name="T67" fmla="*/ 170 h 176"/>
                    <a:gd name="T68" fmla="*/ 104 w 164"/>
                    <a:gd name="T69" fmla="*/ 171 h 176"/>
                    <a:gd name="T70" fmla="*/ 117 w 164"/>
                    <a:gd name="T71" fmla="*/ 167 h 176"/>
                    <a:gd name="T72" fmla="*/ 126 w 164"/>
                    <a:gd name="T73" fmla="*/ 168 h 176"/>
                    <a:gd name="T74" fmla="*/ 132 w 164"/>
                    <a:gd name="T75" fmla="*/ 172 h 176"/>
                    <a:gd name="T76" fmla="*/ 133 w 164"/>
                    <a:gd name="T77" fmla="*/ 168 h 176"/>
                    <a:gd name="T78" fmla="*/ 130 w 164"/>
                    <a:gd name="T79" fmla="*/ 154 h 176"/>
                    <a:gd name="T80" fmla="*/ 136 w 164"/>
                    <a:gd name="T81" fmla="*/ 150 h 176"/>
                    <a:gd name="T82" fmla="*/ 142 w 164"/>
                    <a:gd name="T83" fmla="*/ 140 h 176"/>
                    <a:gd name="T84" fmla="*/ 131 w 164"/>
                    <a:gd name="T85" fmla="*/ 129 h 176"/>
                    <a:gd name="T86" fmla="*/ 121 w 164"/>
                    <a:gd name="T87" fmla="*/ 124 h 176"/>
                    <a:gd name="T88" fmla="*/ 118 w 164"/>
                    <a:gd name="T89" fmla="*/ 114 h 176"/>
                    <a:gd name="T90" fmla="*/ 115 w 164"/>
                    <a:gd name="T91" fmla="*/ 107 h 176"/>
                    <a:gd name="T92" fmla="*/ 128 w 164"/>
                    <a:gd name="T93" fmla="*/ 102 h 176"/>
                    <a:gd name="T94" fmla="*/ 134 w 164"/>
                    <a:gd name="T95" fmla="*/ 97 h 176"/>
                    <a:gd name="T96" fmla="*/ 146 w 164"/>
                    <a:gd name="T97" fmla="*/ 92 h 176"/>
                    <a:gd name="T98" fmla="*/ 151 w 164"/>
                    <a:gd name="T99" fmla="*/ 88 h 176"/>
                    <a:gd name="T100" fmla="*/ 156 w 164"/>
                    <a:gd name="T101" fmla="*/ 90 h 176"/>
                    <a:gd name="T102" fmla="*/ 164 w 164"/>
                    <a:gd name="T103" fmla="*/ 88 h 176"/>
                    <a:gd name="T104" fmla="*/ 155 w 164"/>
                    <a:gd name="T105" fmla="*/ 73 h 176"/>
                    <a:gd name="T106" fmla="*/ 156 w 164"/>
                    <a:gd name="T107" fmla="*/ 66 h 176"/>
                    <a:gd name="T108" fmla="*/ 150 w 164"/>
                    <a:gd name="T109" fmla="*/ 54 h 176"/>
                    <a:gd name="T110" fmla="*/ 143 w 164"/>
                    <a:gd name="T111" fmla="*/ 45 h 176"/>
                    <a:gd name="T112" fmla="*/ 147 w 164"/>
                    <a:gd name="T113" fmla="*/ 40 h 176"/>
                    <a:gd name="T114" fmla="*/ 142 w 164"/>
                    <a:gd name="T115" fmla="*/ 27 h 176"/>
                    <a:gd name="T116" fmla="*/ 142 w 164"/>
                    <a:gd name="T117" fmla="*/ 2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4" h="176">
                      <a:moveTo>
                        <a:pt x="142" y="27"/>
                      </a:moveTo>
                      <a:lnTo>
                        <a:pt x="133" y="21"/>
                      </a:lnTo>
                      <a:lnTo>
                        <a:pt x="113" y="12"/>
                      </a:lnTo>
                      <a:lnTo>
                        <a:pt x="103" y="18"/>
                      </a:lnTo>
                      <a:lnTo>
                        <a:pt x="86" y="22"/>
                      </a:lnTo>
                      <a:lnTo>
                        <a:pt x="86" y="14"/>
                      </a:lnTo>
                      <a:lnTo>
                        <a:pt x="67" y="9"/>
                      </a:lnTo>
                      <a:lnTo>
                        <a:pt x="66" y="0"/>
                      </a:lnTo>
                      <a:lnTo>
                        <a:pt x="55" y="4"/>
                      </a:lnTo>
                      <a:lnTo>
                        <a:pt x="42" y="0"/>
                      </a:lnTo>
                      <a:lnTo>
                        <a:pt x="43" y="13"/>
                      </a:lnTo>
                      <a:lnTo>
                        <a:pt x="47" y="22"/>
                      </a:lnTo>
                      <a:lnTo>
                        <a:pt x="36" y="33"/>
                      </a:lnTo>
                      <a:lnTo>
                        <a:pt x="32" y="28"/>
                      </a:lnTo>
                      <a:lnTo>
                        <a:pt x="18" y="29"/>
                      </a:lnTo>
                      <a:lnTo>
                        <a:pt x="15" y="34"/>
                      </a:lnTo>
                      <a:lnTo>
                        <a:pt x="18" y="42"/>
                      </a:lnTo>
                      <a:lnTo>
                        <a:pt x="15" y="62"/>
                      </a:lnTo>
                      <a:lnTo>
                        <a:pt x="11" y="71"/>
                      </a:lnTo>
                      <a:lnTo>
                        <a:pt x="0" y="71"/>
                      </a:lnTo>
                      <a:lnTo>
                        <a:pt x="4" y="95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5" y="126"/>
                      </a:lnTo>
                      <a:lnTo>
                        <a:pt x="15" y="132"/>
                      </a:lnTo>
                      <a:lnTo>
                        <a:pt x="41" y="137"/>
                      </a:lnTo>
                      <a:lnTo>
                        <a:pt x="32" y="152"/>
                      </a:lnTo>
                      <a:lnTo>
                        <a:pt x="31" y="168"/>
                      </a:lnTo>
                      <a:lnTo>
                        <a:pt x="46" y="168"/>
                      </a:lnTo>
                      <a:lnTo>
                        <a:pt x="50" y="164"/>
                      </a:lnTo>
                      <a:lnTo>
                        <a:pt x="70" y="170"/>
                      </a:lnTo>
                      <a:lnTo>
                        <a:pt x="75" y="169"/>
                      </a:lnTo>
                      <a:lnTo>
                        <a:pt x="86" y="176"/>
                      </a:lnTo>
                      <a:lnTo>
                        <a:pt x="88" y="170"/>
                      </a:lnTo>
                      <a:lnTo>
                        <a:pt x="104" y="171"/>
                      </a:lnTo>
                      <a:lnTo>
                        <a:pt x="117" y="167"/>
                      </a:lnTo>
                      <a:lnTo>
                        <a:pt x="126" y="168"/>
                      </a:lnTo>
                      <a:lnTo>
                        <a:pt x="132" y="172"/>
                      </a:lnTo>
                      <a:lnTo>
                        <a:pt x="133" y="168"/>
                      </a:lnTo>
                      <a:lnTo>
                        <a:pt x="130" y="154"/>
                      </a:lnTo>
                      <a:lnTo>
                        <a:pt x="136" y="150"/>
                      </a:lnTo>
                      <a:lnTo>
                        <a:pt x="142" y="140"/>
                      </a:lnTo>
                      <a:lnTo>
                        <a:pt x="131" y="129"/>
                      </a:lnTo>
                      <a:lnTo>
                        <a:pt x="121" y="124"/>
                      </a:lnTo>
                      <a:lnTo>
                        <a:pt x="118" y="114"/>
                      </a:lnTo>
                      <a:lnTo>
                        <a:pt x="115" y="107"/>
                      </a:lnTo>
                      <a:lnTo>
                        <a:pt x="128" y="102"/>
                      </a:lnTo>
                      <a:lnTo>
                        <a:pt x="134" y="97"/>
                      </a:lnTo>
                      <a:lnTo>
                        <a:pt x="146" y="92"/>
                      </a:lnTo>
                      <a:lnTo>
                        <a:pt x="151" y="88"/>
                      </a:lnTo>
                      <a:lnTo>
                        <a:pt x="156" y="90"/>
                      </a:lnTo>
                      <a:lnTo>
                        <a:pt x="164" y="88"/>
                      </a:lnTo>
                      <a:lnTo>
                        <a:pt x="155" y="73"/>
                      </a:lnTo>
                      <a:lnTo>
                        <a:pt x="156" y="66"/>
                      </a:lnTo>
                      <a:lnTo>
                        <a:pt x="150" y="54"/>
                      </a:lnTo>
                      <a:lnTo>
                        <a:pt x="143" y="45"/>
                      </a:lnTo>
                      <a:lnTo>
                        <a:pt x="147" y="40"/>
                      </a:lnTo>
                      <a:lnTo>
                        <a:pt x="142" y="27"/>
                      </a:lnTo>
                      <a:lnTo>
                        <a:pt x="142" y="2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A3961C3-386E-EF65-76D8-6618C64691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3000" y="2327276"/>
                  <a:ext cx="130175" cy="103188"/>
                </a:xfrm>
                <a:custGeom>
                  <a:avLst/>
                  <a:gdLst>
                    <a:gd name="T0" fmla="*/ 82 w 82"/>
                    <a:gd name="T1" fmla="*/ 47 h 65"/>
                    <a:gd name="T2" fmla="*/ 75 w 82"/>
                    <a:gd name="T3" fmla="*/ 36 h 65"/>
                    <a:gd name="T4" fmla="*/ 50 w 82"/>
                    <a:gd name="T5" fmla="*/ 44 h 65"/>
                    <a:gd name="T6" fmla="*/ 54 w 82"/>
                    <a:gd name="T7" fmla="*/ 53 h 65"/>
                    <a:gd name="T8" fmla="*/ 72 w 82"/>
                    <a:gd name="T9" fmla="*/ 65 h 65"/>
                    <a:gd name="T10" fmla="*/ 82 w 82"/>
                    <a:gd name="T11" fmla="*/ 47 h 65"/>
                    <a:gd name="T12" fmla="*/ 82 w 82"/>
                    <a:gd name="T13" fmla="*/ 47 h 65"/>
                    <a:gd name="T14" fmla="*/ 49 w 82"/>
                    <a:gd name="T15" fmla="*/ 28 h 65"/>
                    <a:gd name="T16" fmla="*/ 40 w 82"/>
                    <a:gd name="T17" fmla="*/ 25 h 65"/>
                    <a:gd name="T18" fmla="*/ 37 w 82"/>
                    <a:gd name="T19" fmla="*/ 18 h 65"/>
                    <a:gd name="T20" fmla="*/ 42 w 82"/>
                    <a:gd name="T21" fmla="*/ 11 h 65"/>
                    <a:gd name="T22" fmla="*/ 42 w 82"/>
                    <a:gd name="T23" fmla="*/ 0 h 65"/>
                    <a:gd name="T24" fmla="*/ 28 w 82"/>
                    <a:gd name="T25" fmla="*/ 6 h 65"/>
                    <a:gd name="T26" fmla="*/ 22 w 82"/>
                    <a:gd name="T27" fmla="*/ 13 h 65"/>
                    <a:gd name="T28" fmla="*/ 7 w 82"/>
                    <a:gd name="T29" fmla="*/ 14 h 65"/>
                    <a:gd name="T30" fmla="*/ 3 w 82"/>
                    <a:gd name="T31" fmla="*/ 20 h 65"/>
                    <a:gd name="T32" fmla="*/ 0 w 82"/>
                    <a:gd name="T33" fmla="*/ 26 h 65"/>
                    <a:gd name="T34" fmla="*/ 1 w 82"/>
                    <a:gd name="T35" fmla="*/ 49 h 65"/>
                    <a:gd name="T36" fmla="*/ 10 w 82"/>
                    <a:gd name="T37" fmla="*/ 61 h 65"/>
                    <a:gd name="T38" fmla="*/ 23 w 82"/>
                    <a:gd name="T39" fmla="*/ 65 h 65"/>
                    <a:gd name="T40" fmla="*/ 34 w 82"/>
                    <a:gd name="T41" fmla="*/ 61 h 65"/>
                    <a:gd name="T42" fmla="*/ 28 w 82"/>
                    <a:gd name="T43" fmla="*/ 50 h 65"/>
                    <a:gd name="T44" fmla="*/ 41 w 82"/>
                    <a:gd name="T45" fmla="*/ 34 h 65"/>
                    <a:gd name="T46" fmla="*/ 45 w 82"/>
                    <a:gd name="T47" fmla="*/ 37 h 65"/>
                    <a:gd name="T48" fmla="*/ 49 w 82"/>
                    <a:gd name="T49" fmla="*/ 28 h 65"/>
                    <a:gd name="T50" fmla="*/ 49 w 82"/>
                    <a:gd name="T51" fmla="*/ 2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2" h="65">
                      <a:moveTo>
                        <a:pt x="82" y="47"/>
                      </a:moveTo>
                      <a:lnTo>
                        <a:pt x="75" y="36"/>
                      </a:lnTo>
                      <a:lnTo>
                        <a:pt x="50" y="44"/>
                      </a:lnTo>
                      <a:lnTo>
                        <a:pt x="54" y="53"/>
                      </a:lnTo>
                      <a:lnTo>
                        <a:pt x="72" y="65"/>
                      </a:lnTo>
                      <a:lnTo>
                        <a:pt x="82" y="47"/>
                      </a:lnTo>
                      <a:lnTo>
                        <a:pt x="82" y="47"/>
                      </a:lnTo>
                      <a:close/>
                      <a:moveTo>
                        <a:pt x="49" y="28"/>
                      </a:moveTo>
                      <a:lnTo>
                        <a:pt x="40" y="25"/>
                      </a:lnTo>
                      <a:lnTo>
                        <a:pt x="37" y="18"/>
                      </a:lnTo>
                      <a:lnTo>
                        <a:pt x="42" y="11"/>
                      </a:lnTo>
                      <a:lnTo>
                        <a:pt x="42" y="0"/>
                      </a:lnTo>
                      <a:lnTo>
                        <a:pt x="28" y="6"/>
                      </a:lnTo>
                      <a:lnTo>
                        <a:pt x="22" y="13"/>
                      </a:lnTo>
                      <a:lnTo>
                        <a:pt x="7" y="14"/>
                      </a:lnTo>
                      <a:lnTo>
                        <a:pt x="3" y="20"/>
                      </a:lnTo>
                      <a:lnTo>
                        <a:pt x="0" y="26"/>
                      </a:lnTo>
                      <a:lnTo>
                        <a:pt x="1" y="49"/>
                      </a:lnTo>
                      <a:lnTo>
                        <a:pt x="10" y="61"/>
                      </a:lnTo>
                      <a:lnTo>
                        <a:pt x="23" y="65"/>
                      </a:lnTo>
                      <a:lnTo>
                        <a:pt x="34" y="61"/>
                      </a:lnTo>
                      <a:lnTo>
                        <a:pt x="28" y="50"/>
                      </a:lnTo>
                      <a:lnTo>
                        <a:pt x="41" y="34"/>
                      </a:lnTo>
                      <a:lnTo>
                        <a:pt x="45" y="37"/>
                      </a:lnTo>
                      <a:lnTo>
                        <a:pt x="49" y="28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D5C67F-ACE0-0E9E-6900-EF0E0084A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262188"/>
                  <a:ext cx="128587" cy="73025"/>
                </a:xfrm>
                <a:custGeom>
                  <a:avLst/>
                  <a:gdLst>
                    <a:gd name="T0" fmla="*/ 42 w 81"/>
                    <a:gd name="T1" fmla="*/ 0 h 46"/>
                    <a:gd name="T2" fmla="*/ 21 w 81"/>
                    <a:gd name="T3" fmla="*/ 3 h 46"/>
                    <a:gd name="T4" fmla="*/ 0 w 81"/>
                    <a:gd name="T5" fmla="*/ 9 h 46"/>
                    <a:gd name="T6" fmla="*/ 4 w 81"/>
                    <a:gd name="T7" fmla="*/ 22 h 46"/>
                    <a:gd name="T8" fmla="*/ 16 w 81"/>
                    <a:gd name="T9" fmla="*/ 30 h 46"/>
                    <a:gd name="T10" fmla="*/ 22 w 81"/>
                    <a:gd name="T11" fmla="*/ 27 h 46"/>
                    <a:gd name="T12" fmla="*/ 22 w 81"/>
                    <a:gd name="T13" fmla="*/ 40 h 46"/>
                    <a:gd name="T14" fmla="*/ 36 w 81"/>
                    <a:gd name="T15" fmla="*/ 36 h 46"/>
                    <a:gd name="T16" fmla="*/ 44 w 81"/>
                    <a:gd name="T17" fmla="*/ 39 h 46"/>
                    <a:gd name="T18" fmla="*/ 60 w 81"/>
                    <a:gd name="T19" fmla="*/ 46 h 46"/>
                    <a:gd name="T20" fmla="*/ 74 w 81"/>
                    <a:gd name="T21" fmla="*/ 46 h 46"/>
                    <a:gd name="T22" fmla="*/ 81 w 81"/>
                    <a:gd name="T23" fmla="*/ 40 h 46"/>
                    <a:gd name="T24" fmla="*/ 71 w 81"/>
                    <a:gd name="T25" fmla="*/ 19 h 46"/>
                    <a:gd name="T26" fmla="*/ 81 w 81"/>
                    <a:gd name="T27" fmla="*/ 6 h 46"/>
                    <a:gd name="T28" fmla="*/ 78 w 81"/>
                    <a:gd name="T29" fmla="*/ 3 h 46"/>
                    <a:gd name="T30" fmla="*/ 78 w 81"/>
                    <a:gd name="T31" fmla="*/ 3 h 46"/>
                    <a:gd name="T32" fmla="*/ 60 w 81"/>
                    <a:gd name="T33" fmla="*/ 3 h 46"/>
                    <a:gd name="T34" fmla="*/ 42 w 81"/>
                    <a:gd name="T3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46">
                      <a:moveTo>
                        <a:pt x="42" y="0"/>
                      </a:moveTo>
                      <a:lnTo>
                        <a:pt x="21" y="3"/>
                      </a:lnTo>
                      <a:lnTo>
                        <a:pt x="0" y="9"/>
                      </a:lnTo>
                      <a:lnTo>
                        <a:pt x="4" y="22"/>
                      </a:lnTo>
                      <a:lnTo>
                        <a:pt x="16" y="30"/>
                      </a:lnTo>
                      <a:lnTo>
                        <a:pt x="22" y="27"/>
                      </a:lnTo>
                      <a:lnTo>
                        <a:pt x="22" y="40"/>
                      </a:lnTo>
                      <a:lnTo>
                        <a:pt x="36" y="36"/>
                      </a:lnTo>
                      <a:lnTo>
                        <a:pt x="44" y="39"/>
                      </a:lnTo>
                      <a:lnTo>
                        <a:pt x="60" y="46"/>
                      </a:lnTo>
                      <a:lnTo>
                        <a:pt x="74" y="46"/>
                      </a:lnTo>
                      <a:lnTo>
                        <a:pt x="81" y="40"/>
                      </a:lnTo>
                      <a:lnTo>
                        <a:pt x="71" y="19"/>
                      </a:lnTo>
                      <a:lnTo>
                        <a:pt x="81" y="6"/>
                      </a:lnTo>
                      <a:lnTo>
                        <a:pt x="78" y="3"/>
                      </a:lnTo>
                      <a:lnTo>
                        <a:pt x="78" y="3"/>
                      </a:lnTo>
                      <a:lnTo>
                        <a:pt x="6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933E0E6-A352-5E6C-52C7-F92BEA4F9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0812" y="1911351"/>
                  <a:ext cx="315912" cy="341313"/>
                </a:xfrm>
                <a:custGeom>
                  <a:avLst/>
                  <a:gdLst>
                    <a:gd name="T0" fmla="*/ 121 w 199"/>
                    <a:gd name="T1" fmla="*/ 23 h 215"/>
                    <a:gd name="T2" fmla="*/ 124 w 199"/>
                    <a:gd name="T3" fmla="*/ 8 h 215"/>
                    <a:gd name="T4" fmla="*/ 103 w 199"/>
                    <a:gd name="T5" fmla="*/ 0 h 215"/>
                    <a:gd name="T6" fmla="*/ 81 w 199"/>
                    <a:gd name="T7" fmla="*/ 7 h 215"/>
                    <a:gd name="T8" fmla="*/ 77 w 199"/>
                    <a:gd name="T9" fmla="*/ 22 h 215"/>
                    <a:gd name="T10" fmla="*/ 65 w 199"/>
                    <a:gd name="T11" fmla="*/ 30 h 215"/>
                    <a:gd name="T12" fmla="*/ 47 w 199"/>
                    <a:gd name="T13" fmla="*/ 26 h 215"/>
                    <a:gd name="T14" fmla="*/ 27 w 199"/>
                    <a:gd name="T15" fmla="*/ 27 h 215"/>
                    <a:gd name="T16" fmla="*/ 8 w 199"/>
                    <a:gd name="T17" fmla="*/ 16 h 215"/>
                    <a:gd name="T18" fmla="*/ 0 w 199"/>
                    <a:gd name="T19" fmla="*/ 21 h 215"/>
                    <a:gd name="T20" fmla="*/ 22 w 199"/>
                    <a:gd name="T21" fmla="*/ 31 h 215"/>
                    <a:gd name="T22" fmla="*/ 49 w 199"/>
                    <a:gd name="T23" fmla="*/ 45 h 215"/>
                    <a:gd name="T24" fmla="*/ 55 w 199"/>
                    <a:gd name="T25" fmla="*/ 77 h 215"/>
                    <a:gd name="T26" fmla="*/ 63 w 199"/>
                    <a:gd name="T27" fmla="*/ 84 h 215"/>
                    <a:gd name="T28" fmla="*/ 86 w 199"/>
                    <a:gd name="T29" fmla="*/ 95 h 215"/>
                    <a:gd name="T30" fmla="*/ 90 w 199"/>
                    <a:gd name="T31" fmla="*/ 103 h 215"/>
                    <a:gd name="T32" fmla="*/ 80 w 199"/>
                    <a:gd name="T33" fmla="*/ 108 h 215"/>
                    <a:gd name="T34" fmla="*/ 48 w 199"/>
                    <a:gd name="T35" fmla="*/ 130 h 215"/>
                    <a:gd name="T36" fmla="*/ 36 w 199"/>
                    <a:gd name="T37" fmla="*/ 144 h 215"/>
                    <a:gd name="T38" fmla="*/ 30 w 199"/>
                    <a:gd name="T39" fmla="*/ 156 h 215"/>
                    <a:gd name="T40" fmla="*/ 40 w 199"/>
                    <a:gd name="T41" fmla="*/ 176 h 215"/>
                    <a:gd name="T42" fmla="*/ 40 w 199"/>
                    <a:gd name="T43" fmla="*/ 196 h 215"/>
                    <a:gd name="T44" fmla="*/ 58 w 199"/>
                    <a:gd name="T45" fmla="*/ 204 h 215"/>
                    <a:gd name="T46" fmla="*/ 69 w 199"/>
                    <a:gd name="T47" fmla="*/ 215 h 215"/>
                    <a:gd name="T48" fmla="*/ 95 w 199"/>
                    <a:gd name="T49" fmla="*/ 211 h 215"/>
                    <a:gd name="T50" fmla="*/ 123 w 199"/>
                    <a:gd name="T51" fmla="*/ 203 h 215"/>
                    <a:gd name="T52" fmla="*/ 153 w 199"/>
                    <a:gd name="T53" fmla="*/ 201 h 215"/>
                    <a:gd name="T54" fmla="*/ 153 w 199"/>
                    <a:gd name="T55" fmla="*/ 201 h 215"/>
                    <a:gd name="T56" fmla="*/ 183 w 199"/>
                    <a:gd name="T57" fmla="*/ 174 h 215"/>
                    <a:gd name="T58" fmla="*/ 195 w 199"/>
                    <a:gd name="T59" fmla="*/ 161 h 215"/>
                    <a:gd name="T60" fmla="*/ 199 w 199"/>
                    <a:gd name="T61" fmla="*/ 151 h 215"/>
                    <a:gd name="T62" fmla="*/ 172 w 199"/>
                    <a:gd name="T63" fmla="*/ 136 h 215"/>
                    <a:gd name="T64" fmla="*/ 175 w 199"/>
                    <a:gd name="T65" fmla="*/ 122 h 215"/>
                    <a:gd name="T66" fmla="*/ 157 w 199"/>
                    <a:gd name="T67" fmla="*/ 107 h 215"/>
                    <a:gd name="T68" fmla="*/ 163 w 199"/>
                    <a:gd name="T69" fmla="*/ 89 h 215"/>
                    <a:gd name="T70" fmla="*/ 139 w 199"/>
                    <a:gd name="T71" fmla="*/ 66 h 215"/>
                    <a:gd name="T72" fmla="*/ 149 w 199"/>
                    <a:gd name="T73" fmla="*/ 50 h 215"/>
                    <a:gd name="T74" fmla="*/ 122 w 199"/>
                    <a:gd name="T75" fmla="*/ 36 h 215"/>
                    <a:gd name="T76" fmla="*/ 121 w 199"/>
                    <a:gd name="T77" fmla="*/ 23 h 215"/>
                    <a:gd name="T78" fmla="*/ 121 w 199"/>
                    <a:gd name="T79" fmla="*/ 23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99" h="215">
                      <a:moveTo>
                        <a:pt x="121" y="23"/>
                      </a:moveTo>
                      <a:lnTo>
                        <a:pt x="124" y="8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77" y="22"/>
                      </a:lnTo>
                      <a:lnTo>
                        <a:pt x="65" y="30"/>
                      </a:lnTo>
                      <a:lnTo>
                        <a:pt x="47" y="26"/>
                      </a:lnTo>
                      <a:lnTo>
                        <a:pt x="27" y="27"/>
                      </a:lnTo>
                      <a:lnTo>
                        <a:pt x="8" y="16"/>
                      </a:lnTo>
                      <a:lnTo>
                        <a:pt x="0" y="21"/>
                      </a:lnTo>
                      <a:lnTo>
                        <a:pt x="22" y="31"/>
                      </a:lnTo>
                      <a:lnTo>
                        <a:pt x="49" y="45"/>
                      </a:lnTo>
                      <a:lnTo>
                        <a:pt x="55" y="77"/>
                      </a:lnTo>
                      <a:lnTo>
                        <a:pt x="63" y="84"/>
                      </a:lnTo>
                      <a:lnTo>
                        <a:pt x="86" y="95"/>
                      </a:lnTo>
                      <a:lnTo>
                        <a:pt x="90" y="103"/>
                      </a:lnTo>
                      <a:lnTo>
                        <a:pt x="80" y="108"/>
                      </a:lnTo>
                      <a:lnTo>
                        <a:pt x="48" y="130"/>
                      </a:lnTo>
                      <a:lnTo>
                        <a:pt x="36" y="144"/>
                      </a:lnTo>
                      <a:lnTo>
                        <a:pt x="30" y="156"/>
                      </a:lnTo>
                      <a:lnTo>
                        <a:pt x="40" y="176"/>
                      </a:lnTo>
                      <a:lnTo>
                        <a:pt x="40" y="196"/>
                      </a:lnTo>
                      <a:lnTo>
                        <a:pt x="58" y="204"/>
                      </a:lnTo>
                      <a:lnTo>
                        <a:pt x="69" y="215"/>
                      </a:lnTo>
                      <a:lnTo>
                        <a:pt x="95" y="211"/>
                      </a:lnTo>
                      <a:lnTo>
                        <a:pt x="123" y="203"/>
                      </a:lnTo>
                      <a:lnTo>
                        <a:pt x="153" y="201"/>
                      </a:lnTo>
                      <a:lnTo>
                        <a:pt x="153" y="201"/>
                      </a:lnTo>
                      <a:lnTo>
                        <a:pt x="183" y="174"/>
                      </a:lnTo>
                      <a:lnTo>
                        <a:pt x="195" y="161"/>
                      </a:lnTo>
                      <a:lnTo>
                        <a:pt x="199" y="151"/>
                      </a:lnTo>
                      <a:lnTo>
                        <a:pt x="172" y="136"/>
                      </a:lnTo>
                      <a:lnTo>
                        <a:pt x="175" y="122"/>
                      </a:lnTo>
                      <a:lnTo>
                        <a:pt x="157" y="107"/>
                      </a:lnTo>
                      <a:lnTo>
                        <a:pt x="163" y="89"/>
                      </a:lnTo>
                      <a:lnTo>
                        <a:pt x="139" y="66"/>
                      </a:lnTo>
                      <a:lnTo>
                        <a:pt x="149" y="50"/>
                      </a:lnTo>
                      <a:lnTo>
                        <a:pt x="122" y="36"/>
                      </a:lnTo>
                      <a:lnTo>
                        <a:pt x="121" y="23"/>
                      </a:lnTo>
                      <a:lnTo>
                        <a:pt x="121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04B251-212A-91C2-F4E0-AD99DEA6EB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89612" y="2295526"/>
                  <a:ext cx="258762" cy="309563"/>
                </a:xfrm>
                <a:custGeom>
                  <a:avLst/>
                  <a:gdLst>
                    <a:gd name="T0" fmla="*/ 34 w 163"/>
                    <a:gd name="T1" fmla="*/ 91 h 195"/>
                    <a:gd name="T2" fmla="*/ 15 w 163"/>
                    <a:gd name="T3" fmla="*/ 77 h 195"/>
                    <a:gd name="T4" fmla="*/ 1 w 163"/>
                    <a:gd name="T5" fmla="*/ 78 h 195"/>
                    <a:gd name="T6" fmla="*/ 4 w 163"/>
                    <a:gd name="T7" fmla="*/ 90 h 195"/>
                    <a:gd name="T8" fmla="*/ 0 w 163"/>
                    <a:gd name="T9" fmla="*/ 102 h 195"/>
                    <a:gd name="T10" fmla="*/ 10 w 163"/>
                    <a:gd name="T11" fmla="*/ 102 h 195"/>
                    <a:gd name="T12" fmla="*/ 23 w 163"/>
                    <a:gd name="T13" fmla="*/ 107 h 195"/>
                    <a:gd name="T14" fmla="*/ 34 w 163"/>
                    <a:gd name="T15" fmla="*/ 91 h 195"/>
                    <a:gd name="T16" fmla="*/ 82 w 163"/>
                    <a:gd name="T17" fmla="*/ 0 h 195"/>
                    <a:gd name="T18" fmla="*/ 62 w 163"/>
                    <a:gd name="T19" fmla="*/ 2 h 195"/>
                    <a:gd name="T20" fmla="*/ 48 w 163"/>
                    <a:gd name="T21" fmla="*/ 0 h 195"/>
                    <a:gd name="T22" fmla="*/ 34 w 163"/>
                    <a:gd name="T23" fmla="*/ 18 h 195"/>
                    <a:gd name="T24" fmla="*/ 27 w 163"/>
                    <a:gd name="T25" fmla="*/ 41 h 195"/>
                    <a:gd name="T26" fmla="*/ 35 w 163"/>
                    <a:gd name="T27" fmla="*/ 52 h 195"/>
                    <a:gd name="T28" fmla="*/ 35 w 163"/>
                    <a:gd name="T29" fmla="*/ 74 h 195"/>
                    <a:gd name="T30" fmla="*/ 46 w 163"/>
                    <a:gd name="T31" fmla="*/ 64 h 195"/>
                    <a:gd name="T32" fmla="*/ 50 w 163"/>
                    <a:gd name="T33" fmla="*/ 69 h 195"/>
                    <a:gd name="T34" fmla="*/ 45 w 163"/>
                    <a:gd name="T35" fmla="*/ 80 h 195"/>
                    <a:gd name="T36" fmla="*/ 48 w 163"/>
                    <a:gd name="T37" fmla="*/ 85 h 195"/>
                    <a:gd name="T38" fmla="*/ 69 w 163"/>
                    <a:gd name="T39" fmla="*/ 90 h 195"/>
                    <a:gd name="T40" fmla="*/ 70 w 163"/>
                    <a:gd name="T41" fmla="*/ 90 h 195"/>
                    <a:gd name="T42" fmla="*/ 81 w 163"/>
                    <a:gd name="T43" fmla="*/ 104 h 195"/>
                    <a:gd name="T44" fmla="*/ 78 w 163"/>
                    <a:gd name="T45" fmla="*/ 117 h 195"/>
                    <a:gd name="T46" fmla="*/ 78 w 163"/>
                    <a:gd name="T47" fmla="*/ 117 h 195"/>
                    <a:gd name="T48" fmla="*/ 52 w 163"/>
                    <a:gd name="T49" fmla="*/ 115 h 195"/>
                    <a:gd name="T50" fmla="*/ 48 w 163"/>
                    <a:gd name="T51" fmla="*/ 130 h 195"/>
                    <a:gd name="T52" fmla="*/ 58 w 163"/>
                    <a:gd name="T53" fmla="*/ 142 h 195"/>
                    <a:gd name="T54" fmla="*/ 39 w 163"/>
                    <a:gd name="T55" fmla="*/ 149 h 195"/>
                    <a:gd name="T56" fmla="*/ 44 w 163"/>
                    <a:gd name="T57" fmla="*/ 158 h 195"/>
                    <a:gd name="T58" fmla="*/ 72 w 163"/>
                    <a:gd name="T59" fmla="*/ 162 h 195"/>
                    <a:gd name="T60" fmla="*/ 72 w 163"/>
                    <a:gd name="T61" fmla="*/ 162 h 195"/>
                    <a:gd name="T62" fmla="*/ 56 w 163"/>
                    <a:gd name="T63" fmla="*/ 166 h 195"/>
                    <a:gd name="T64" fmla="*/ 28 w 163"/>
                    <a:gd name="T65" fmla="*/ 191 h 195"/>
                    <a:gd name="T66" fmla="*/ 37 w 163"/>
                    <a:gd name="T67" fmla="*/ 195 h 195"/>
                    <a:gd name="T68" fmla="*/ 50 w 163"/>
                    <a:gd name="T69" fmla="*/ 187 h 195"/>
                    <a:gd name="T70" fmla="*/ 67 w 163"/>
                    <a:gd name="T71" fmla="*/ 190 h 195"/>
                    <a:gd name="T72" fmla="*/ 80 w 163"/>
                    <a:gd name="T73" fmla="*/ 179 h 195"/>
                    <a:gd name="T74" fmla="*/ 88 w 163"/>
                    <a:gd name="T75" fmla="*/ 183 h 195"/>
                    <a:gd name="T76" fmla="*/ 119 w 163"/>
                    <a:gd name="T77" fmla="*/ 177 h 195"/>
                    <a:gd name="T78" fmla="*/ 144 w 163"/>
                    <a:gd name="T79" fmla="*/ 177 h 195"/>
                    <a:gd name="T80" fmla="*/ 160 w 163"/>
                    <a:gd name="T81" fmla="*/ 165 h 195"/>
                    <a:gd name="T82" fmla="*/ 152 w 163"/>
                    <a:gd name="T83" fmla="*/ 153 h 195"/>
                    <a:gd name="T84" fmla="*/ 161 w 163"/>
                    <a:gd name="T85" fmla="*/ 147 h 195"/>
                    <a:gd name="T86" fmla="*/ 163 w 163"/>
                    <a:gd name="T87" fmla="*/ 132 h 195"/>
                    <a:gd name="T88" fmla="*/ 142 w 163"/>
                    <a:gd name="T89" fmla="*/ 127 h 195"/>
                    <a:gd name="T90" fmla="*/ 136 w 163"/>
                    <a:gd name="T91" fmla="*/ 119 h 195"/>
                    <a:gd name="T92" fmla="*/ 126 w 163"/>
                    <a:gd name="T93" fmla="*/ 93 h 195"/>
                    <a:gd name="T94" fmla="*/ 114 w 163"/>
                    <a:gd name="T95" fmla="*/ 89 h 195"/>
                    <a:gd name="T96" fmla="*/ 99 w 163"/>
                    <a:gd name="T97" fmla="*/ 63 h 195"/>
                    <a:gd name="T98" fmla="*/ 97 w 163"/>
                    <a:gd name="T99" fmla="*/ 61 h 195"/>
                    <a:gd name="T100" fmla="*/ 79 w 163"/>
                    <a:gd name="T101" fmla="*/ 59 h 195"/>
                    <a:gd name="T102" fmla="*/ 95 w 163"/>
                    <a:gd name="T103" fmla="*/ 39 h 195"/>
                    <a:gd name="T104" fmla="*/ 100 w 163"/>
                    <a:gd name="T105" fmla="*/ 21 h 195"/>
                    <a:gd name="T106" fmla="*/ 81 w 163"/>
                    <a:gd name="T107" fmla="*/ 21 h 195"/>
                    <a:gd name="T108" fmla="*/ 63 w 163"/>
                    <a:gd name="T109" fmla="*/ 24 h 195"/>
                    <a:gd name="T110" fmla="*/ 82 w 163"/>
                    <a:gd name="T111" fmla="*/ 0 h 195"/>
                    <a:gd name="T112" fmla="*/ 82 w 163"/>
                    <a:gd name="T113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3" h="195">
                      <a:moveTo>
                        <a:pt x="34" y="91"/>
                      </a:moveTo>
                      <a:lnTo>
                        <a:pt x="15" y="77"/>
                      </a:lnTo>
                      <a:lnTo>
                        <a:pt x="1" y="78"/>
                      </a:lnTo>
                      <a:lnTo>
                        <a:pt x="4" y="90"/>
                      </a:lnTo>
                      <a:lnTo>
                        <a:pt x="0" y="102"/>
                      </a:lnTo>
                      <a:lnTo>
                        <a:pt x="10" y="102"/>
                      </a:lnTo>
                      <a:lnTo>
                        <a:pt x="23" y="107"/>
                      </a:lnTo>
                      <a:lnTo>
                        <a:pt x="34" y="91"/>
                      </a:lnTo>
                      <a:close/>
                      <a:moveTo>
                        <a:pt x="82" y="0"/>
                      </a:moveTo>
                      <a:lnTo>
                        <a:pt x="62" y="2"/>
                      </a:lnTo>
                      <a:lnTo>
                        <a:pt x="48" y="0"/>
                      </a:lnTo>
                      <a:lnTo>
                        <a:pt x="34" y="18"/>
                      </a:lnTo>
                      <a:lnTo>
                        <a:pt x="27" y="41"/>
                      </a:lnTo>
                      <a:lnTo>
                        <a:pt x="35" y="52"/>
                      </a:lnTo>
                      <a:lnTo>
                        <a:pt x="35" y="74"/>
                      </a:lnTo>
                      <a:lnTo>
                        <a:pt x="46" y="64"/>
                      </a:lnTo>
                      <a:lnTo>
                        <a:pt x="50" y="69"/>
                      </a:lnTo>
                      <a:lnTo>
                        <a:pt x="45" y="80"/>
                      </a:lnTo>
                      <a:lnTo>
                        <a:pt x="48" y="85"/>
                      </a:lnTo>
                      <a:lnTo>
                        <a:pt x="69" y="90"/>
                      </a:lnTo>
                      <a:lnTo>
                        <a:pt x="70" y="90"/>
                      </a:lnTo>
                      <a:lnTo>
                        <a:pt x="81" y="104"/>
                      </a:lnTo>
                      <a:lnTo>
                        <a:pt x="78" y="117"/>
                      </a:lnTo>
                      <a:lnTo>
                        <a:pt x="78" y="117"/>
                      </a:lnTo>
                      <a:lnTo>
                        <a:pt x="52" y="115"/>
                      </a:lnTo>
                      <a:lnTo>
                        <a:pt x="48" y="130"/>
                      </a:lnTo>
                      <a:lnTo>
                        <a:pt x="58" y="142"/>
                      </a:lnTo>
                      <a:lnTo>
                        <a:pt x="39" y="149"/>
                      </a:lnTo>
                      <a:lnTo>
                        <a:pt x="44" y="158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56" y="166"/>
                      </a:lnTo>
                      <a:lnTo>
                        <a:pt x="28" y="191"/>
                      </a:lnTo>
                      <a:lnTo>
                        <a:pt x="37" y="195"/>
                      </a:lnTo>
                      <a:lnTo>
                        <a:pt x="50" y="187"/>
                      </a:lnTo>
                      <a:lnTo>
                        <a:pt x="67" y="190"/>
                      </a:lnTo>
                      <a:lnTo>
                        <a:pt x="80" y="179"/>
                      </a:lnTo>
                      <a:lnTo>
                        <a:pt x="88" y="183"/>
                      </a:lnTo>
                      <a:lnTo>
                        <a:pt x="119" y="177"/>
                      </a:lnTo>
                      <a:lnTo>
                        <a:pt x="144" y="177"/>
                      </a:lnTo>
                      <a:lnTo>
                        <a:pt x="160" y="165"/>
                      </a:lnTo>
                      <a:lnTo>
                        <a:pt x="152" y="153"/>
                      </a:lnTo>
                      <a:lnTo>
                        <a:pt x="161" y="147"/>
                      </a:lnTo>
                      <a:lnTo>
                        <a:pt x="163" y="132"/>
                      </a:lnTo>
                      <a:lnTo>
                        <a:pt x="142" y="127"/>
                      </a:lnTo>
                      <a:lnTo>
                        <a:pt x="136" y="119"/>
                      </a:lnTo>
                      <a:lnTo>
                        <a:pt x="126" y="93"/>
                      </a:lnTo>
                      <a:lnTo>
                        <a:pt x="114" y="89"/>
                      </a:lnTo>
                      <a:lnTo>
                        <a:pt x="99" y="63"/>
                      </a:lnTo>
                      <a:lnTo>
                        <a:pt x="97" y="61"/>
                      </a:lnTo>
                      <a:lnTo>
                        <a:pt x="79" y="59"/>
                      </a:lnTo>
                      <a:lnTo>
                        <a:pt x="95" y="39"/>
                      </a:lnTo>
                      <a:lnTo>
                        <a:pt x="100" y="21"/>
                      </a:lnTo>
                      <a:lnTo>
                        <a:pt x="81" y="21"/>
                      </a:lnTo>
                      <a:lnTo>
                        <a:pt x="63" y="24"/>
                      </a:lnTo>
                      <a:lnTo>
                        <a:pt x="82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9F6B939-F912-C353-4B0A-4464CF573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7" y="2733676"/>
                  <a:ext cx="171450" cy="146050"/>
                </a:xfrm>
                <a:custGeom>
                  <a:avLst/>
                  <a:gdLst>
                    <a:gd name="T0" fmla="*/ 73 w 108"/>
                    <a:gd name="T1" fmla="*/ 13 h 92"/>
                    <a:gd name="T2" fmla="*/ 58 w 108"/>
                    <a:gd name="T3" fmla="*/ 2 h 92"/>
                    <a:gd name="T4" fmla="*/ 52 w 108"/>
                    <a:gd name="T5" fmla="*/ 0 h 92"/>
                    <a:gd name="T6" fmla="*/ 38 w 108"/>
                    <a:gd name="T7" fmla="*/ 6 h 92"/>
                    <a:gd name="T8" fmla="*/ 37 w 108"/>
                    <a:gd name="T9" fmla="*/ 15 h 92"/>
                    <a:gd name="T10" fmla="*/ 30 w 108"/>
                    <a:gd name="T11" fmla="*/ 17 h 92"/>
                    <a:gd name="T12" fmla="*/ 31 w 108"/>
                    <a:gd name="T13" fmla="*/ 24 h 92"/>
                    <a:gd name="T14" fmla="*/ 24 w 108"/>
                    <a:gd name="T15" fmla="*/ 24 h 92"/>
                    <a:gd name="T16" fmla="*/ 17 w 108"/>
                    <a:gd name="T17" fmla="*/ 20 h 92"/>
                    <a:gd name="T18" fmla="*/ 13 w 108"/>
                    <a:gd name="T19" fmla="*/ 24 h 92"/>
                    <a:gd name="T20" fmla="*/ 0 w 108"/>
                    <a:gd name="T21" fmla="*/ 23 h 92"/>
                    <a:gd name="T22" fmla="*/ 0 w 108"/>
                    <a:gd name="T23" fmla="*/ 23 h 92"/>
                    <a:gd name="T24" fmla="*/ 0 w 108"/>
                    <a:gd name="T25" fmla="*/ 31 h 92"/>
                    <a:gd name="T26" fmla="*/ 6 w 108"/>
                    <a:gd name="T27" fmla="*/ 39 h 92"/>
                    <a:gd name="T28" fmla="*/ 11 w 108"/>
                    <a:gd name="T29" fmla="*/ 30 h 92"/>
                    <a:gd name="T30" fmla="*/ 24 w 108"/>
                    <a:gd name="T31" fmla="*/ 33 h 92"/>
                    <a:gd name="T32" fmla="*/ 24 w 108"/>
                    <a:gd name="T33" fmla="*/ 41 h 92"/>
                    <a:gd name="T34" fmla="*/ 34 w 108"/>
                    <a:gd name="T35" fmla="*/ 50 h 92"/>
                    <a:gd name="T36" fmla="*/ 30 w 108"/>
                    <a:gd name="T37" fmla="*/ 52 h 92"/>
                    <a:gd name="T38" fmla="*/ 47 w 108"/>
                    <a:gd name="T39" fmla="*/ 69 h 92"/>
                    <a:gd name="T40" fmla="*/ 66 w 108"/>
                    <a:gd name="T41" fmla="*/ 75 h 92"/>
                    <a:gd name="T42" fmla="*/ 77 w 108"/>
                    <a:gd name="T43" fmla="*/ 84 h 92"/>
                    <a:gd name="T44" fmla="*/ 95 w 108"/>
                    <a:gd name="T45" fmla="*/ 92 h 92"/>
                    <a:gd name="T46" fmla="*/ 95 w 108"/>
                    <a:gd name="T47" fmla="*/ 92 h 92"/>
                    <a:gd name="T48" fmla="*/ 97 w 108"/>
                    <a:gd name="T49" fmla="*/ 88 h 92"/>
                    <a:gd name="T50" fmla="*/ 80 w 108"/>
                    <a:gd name="T51" fmla="*/ 80 h 92"/>
                    <a:gd name="T52" fmla="*/ 71 w 108"/>
                    <a:gd name="T53" fmla="*/ 71 h 92"/>
                    <a:gd name="T54" fmla="*/ 64 w 108"/>
                    <a:gd name="T55" fmla="*/ 65 h 92"/>
                    <a:gd name="T56" fmla="*/ 54 w 108"/>
                    <a:gd name="T57" fmla="*/ 57 h 92"/>
                    <a:gd name="T58" fmla="*/ 50 w 108"/>
                    <a:gd name="T59" fmla="*/ 49 h 92"/>
                    <a:gd name="T60" fmla="*/ 39 w 108"/>
                    <a:gd name="T61" fmla="*/ 39 h 92"/>
                    <a:gd name="T62" fmla="*/ 43 w 108"/>
                    <a:gd name="T63" fmla="*/ 30 h 92"/>
                    <a:gd name="T64" fmla="*/ 51 w 108"/>
                    <a:gd name="T65" fmla="*/ 34 h 92"/>
                    <a:gd name="T66" fmla="*/ 54 w 108"/>
                    <a:gd name="T67" fmla="*/ 30 h 92"/>
                    <a:gd name="T68" fmla="*/ 63 w 108"/>
                    <a:gd name="T69" fmla="*/ 30 h 92"/>
                    <a:gd name="T70" fmla="*/ 79 w 108"/>
                    <a:gd name="T71" fmla="*/ 33 h 92"/>
                    <a:gd name="T72" fmla="*/ 92 w 108"/>
                    <a:gd name="T73" fmla="*/ 32 h 92"/>
                    <a:gd name="T74" fmla="*/ 101 w 108"/>
                    <a:gd name="T75" fmla="*/ 38 h 92"/>
                    <a:gd name="T76" fmla="*/ 101 w 108"/>
                    <a:gd name="T77" fmla="*/ 38 h 92"/>
                    <a:gd name="T78" fmla="*/ 108 w 108"/>
                    <a:gd name="T79" fmla="*/ 30 h 92"/>
                    <a:gd name="T80" fmla="*/ 101 w 108"/>
                    <a:gd name="T81" fmla="*/ 22 h 92"/>
                    <a:gd name="T82" fmla="*/ 95 w 108"/>
                    <a:gd name="T83" fmla="*/ 14 h 92"/>
                    <a:gd name="T84" fmla="*/ 95 w 108"/>
                    <a:gd name="T85" fmla="*/ 14 h 92"/>
                    <a:gd name="T86" fmla="*/ 89 w 108"/>
                    <a:gd name="T87" fmla="*/ 16 h 92"/>
                    <a:gd name="T88" fmla="*/ 73 w 108"/>
                    <a:gd name="T89" fmla="*/ 13 h 92"/>
                    <a:gd name="T90" fmla="*/ 73 w 108"/>
                    <a:gd name="T91" fmla="*/ 1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92">
                      <a:moveTo>
                        <a:pt x="73" y="13"/>
                      </a:move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38" y="6"/>
                      </a:lnTo>
                      <a:lnTo>
                        <a:pt x="37" y="15"/>
                      </a:lnTo>
                      <a:lnTo>
                        <a:pt x="30" y="17"/>
                      </a:lnTo>
                      <a:lnTo>
                        <a:pt x="31" y="24"/>
                      </a:lnTo>
                      <a:lnTo>
                        <a:pt x="24" y="24"/>
                      </a:lnTo>
                      <a:lnTo>
                        <a:pt x="17" y="20"/>
                      </a:lnTo>
                      <a:lnTo>
                        <a:pt x="13" y="24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1"/>
                      </a:lnTo>
                      <a:lnTo>
                        <a:pt x="6" y="39"/>
                      </a:lnTo>
                      <a:lnTo>
                        <a:pt x="11" y="30"/>
                      </a:lnTo>
                      <a:lnTo>
                        <a:pt x="24" y="33"/>
                      </a:lnTo>
                      <a:lnTo>
                        <a:pt x="24" y="41"/>
                      </a:lnTo>
                      <a:lnTo>
                        <a:pt x="34" y="50"/>
                      </a:lnTo>
                      <a:lnTo>
                        <a:pt x="30" y="52"/>
                      </a:lnTo>
                      <a:lnTo>
                        <a:pt x="47" y="69"/>
                      </a:lnTo>
                      <a:lnTo>
                        <a:pt x="66" y="75"/>
                      </a:lnTo>
                      <a:lnTo>
                        <a:pt x="77" y="84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7" y="88"/>
                      </a:lnTo>
                      <a:lnTo>
                        <a:pt x="80" y="80"/>
                      </a:lnTo>
                      <a:lnTo>
                        <a:pt x="71" y="71"/>
                      </a:lnTo>
                      <a:lnTo>
                        <a:pt x="64" y="65"/>
                      </a:lnTo>
                      <a:lnTo>
                        <a:pt x="54" y="57"/>
                      </a:lnTo>
                      <a:lnTo>
                        <a:pt x="50" y="49"/>
                      </a:lnTo>
                      <a:lnTo>
                        <a:pt x="39" y="39"/>
                      </a:lnTo>
                      <a:lnTo>
                        <a:pt x="43" y="30"/>
                      </a:lnTo>
                      <a:lnTo>
                        <a:pt x="51" y="34"/>
                      </a:lnTo>
                      <a:lnTo>
                        <a:pt x="54" y="30"/>
                      </a:lnTo>
                      <a:lnTo>
                        <a:pt x="63" y="30"/>
                      </a:lnTo>
                      <a:lnTo>
                        <a:pt x="79" y="33"/>
                      </a:lnTo>
                      <a:lnTo>
                        <a:pt x="92" y="32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8" y="30"/>
                      </a:lnTo>
                      <a:lnTo>
                        <a:pt x="101" y="22"/>
                      </a:lnTo>
                      <a:lnTo>
                        <a:pt x="95" y="14"/>
                      </a:lnTo>
                      <a:lnTo>
                        <a:pt x="95" y="14"/>
                      </a:lnTo>
                      <a:lnTo>
                        <a:pt x="89" y="16"/>
                      </a:lnTo>
                      <a:lnTo>
                        <a:pt x="73" y="13"/>
                      </a:lnTo>
                      <a:lnTo>
                        <a:pt x="73" y="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781E14E-5A30-9BCB-95DF-694500E2B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175" y="2654301"/>
                  <a:ext cx="187325" cy="104775"/>
                </a:xfrm>
                <a:custGeom>
                  <a:avLst/>
                  <a:gdLst>
                    <a:gd name="T0" fmla="*/ 80 w 118"/>
                    <a:gd name="T1" fmla="*/ 0 h 66"/>
                    <a:gd name="T2" fmla="*/ 75 w 118"/>
                    <a:gd name="T3" fmla="*/ 2 h 66"/>
                    <a:gd name="T4" fmla="*/ 71 w 118"/>
                    <a:gd name="T5" fmla="*/ 8 h 66"/>
                    <a:gd name="T6" fmla="*/ 63 w 118"/>
                    <a:gd name="T7" fmla="*/ 10 h 66"/>
                    <a:gd name="T8" fmla="*/ 61 w 118"/>
                    <a:gd name="T9" fmla="*/ 9 h 66"/>
                    <a:gd name="T10" fmla="*/ 52 w 118"/>
                    <a:gd name="T11" fmla="*/ 12 h 66"/>
                    <a:gd name="T12" fmla="*/ 45 w 118"/>
                    <a:gd name="T13" fmla="*/ 13 h 66"/>
                    <a:gd name="T14" fmla="*/ 44 w 118"/>
                    <a:gd name="T15" fmla="*/ 18 h 66"/>
                    <a:gd name="T16" fmla="*/ 28 w 118"/>
                    <a:gd name="T17" fmla="*/ 21 h 66"/>
                    <a:gd name="T18" fmla="*/ 21 w 118"/>
                    <a:gd name="T19" fmla="*/ 18 h 66"/>
                    <a:gd name="T20" fmla="*/ 11 w 118"/>
                    <a:gd name="T21" fmla="*/ 12 h 66"/>
                    <a:gd name="T22" fmla="*/ 11 w 118"/>
                    <a:gd name="T23" fmla="*/ 22 h 66"/>
                    <a:gd name="T24" fmla="*/ 0 w 118"/>
                    <a:gd name="T25" fmla="*/ 22 h 66"/>
                    <a:gd name="T26" fmla="*/ 5 w 118"/>
                    <a:gd name="T27" fmla="*/ 26 h 66"/>
                    <a:gd name="T28" fmla="*/ 0 w 118"/>
                    <a:gd name="T29" fmla="*/ 41 h 66"/>
                    <a:gd name="T30" fmla="*/ 3 w 118"/>
                    <a:gd name="T31" fmla="*/ 42 h 66"/>
                    <a:gd name="T32" fmla="*/ 7 w 118"/>
                    <a:gd name="T33" fmla="*/ 50 h 66"/>
                    <a:gd name="T34" fmla="*/ 13 w 118"/>
                    <a:gd name="T35" fmla="*/ 52 h 66"/>
                    <a:gd name="T36" fmla="*/ 28 w 118"/>
                    <a:gd name="T37" fmla="*/ 63 h 66"/>
                    <a:gd name="T38" fmla="*/ 44 w 118"/>
                    <a:gd name="T39" fmla="*/ 66 h 66"/>
                    <a:gd name="T40" fmla="*/ 50 w 118"/>
                    <a:gd name="T41" fmla="*/ 64 h 66"/>
                    <a:gd name="T42" fmla="*/ 50 w 118"/>
                    <a:gd name="T43" fmla="*/ 64 h 66"/>
                    <a:gd name="T44" fmla="*/ 64 w 118"/>
                    <a:gd name="T45" fmla="*/ 57 h 66"/>
                    <a:gd name="T46" fmla="*/ 77 w 118"/>
                    <a:gd name="T47" fmla="*/ 58 h 66"/>
                    <a:gd name="T48" fmla="*/ 91 w 118"/>
                    <a:gd name="T49" fmla="*/ 54 h 66"/>
                    <a:gd name="T50" fmla="*/ 100 w 118"/>
                    <a:gd name="T51" fmla="*/ 38 h 66"/>
                    <a:gd name="T52" fmla="*/ 107 w 118"/>
                    <a:gd name="T53" fmla="*/ 23 h 66"/>
                    <a:gd name="T54" fmla="*/ 118 w 118"/>
                    <a:gd name="T55" fmla="*/ 18 h 66"/>
                    <a:gd name="T56" fmla="*/ 116 w 118"/>
                    <a:gd name="T57" fmla="*/ 11 h 66"/>
                    <a:gd name="T58" fmla="*/ 105 w 118"/>
                    <a:gd name="T59" fmla="*/ 5 h 66"/>
                    <a:gd name="T60" fmla="*/ 101 w 118"/>
                    <a:gd name="T61" fmla="*/ 8 h 66"/>
                    <a:gd name="T62" fmla="*/ 80 w 118"/>
                    <a:gd name="T63" fmla="*/ 0 h 66"/>
                    <a:gd name="T64" fmla="*/ 80 w 118"/>
                    <a:gd name="T6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8" h="66">
                      <a:moveTo>
                        <a:pt x="80" y="0"/>
                      </a:move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3" y="10"/>
                      </a:lnTo>
                      <a:lnTo>
                        <a:pt x="61" y="9"/>
                      </a:lnTo>
                      <a:lnTo>
                        <a:pt x="52" y="12"/>
                      </a:lnTo>
                      <a:lnTo>
                        <a:pt x="45" y="13"/>
                      </a:lnTo>
                      <a:lnTo>
                        <a:pt x="44" y="18"/>
                      </a:lnTo>
                      <a:lnTo>
                        <a:pt x="28" y="21"/>
                      </a:lnTo>
                      <a:lnTo>
                        <a:pt x="21" y="18"/>
                      </a:lnTo>
                      <a:lnTo>
                        <a:pt x="11" y="12"/>
                      </a:lnTo>
                      <a:lnTo>
                        <a:pt x="11" y="22"/>
                      </a:lnTo>
                      <a:lnTo>
                        <a:pt x="0" y="22"/>
                      </a:lnTo>
                      <a:lnTo>
                        <a:pt x="5" y="26"/>
                      </a:lnTo>
                      <a:lnTo>
                        <a:pt x="0" y="41"/>
                      </a:lnTo>
                      <a:lnTo>
                        <a:pt x="3" y="42"/>
                      </a:lnTo>
                      <a:lnTo>
                        <a:pt x="7" y="50"/>
                      </a:lnTo>
                      <a:lnTo>
                        <a:pt x="13" y="52"/>
                      </a:lnTo>
                      <a:lnTo>
                        <a:pt x="28" y="63"/>
                      </a:lnTo>
                      <a:lnTo>
                        <a:pt x="44" y="66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64" y="57"/>
                      </a:lnTo>
                      <a:lnTo>
                        <a:pt x="77" y="58"/>
                      </a:lnTo>
                      <a:lnTo>
                        <a:pt x="91" y="54"/>
                      </a:lnTo>
                      <a:lnTo>
                        <a:pt x="100" y="38"/>
                      </a:lnTo>
                      <a:lnTo>
                        <a:pt x="107" y="23"/>
                      </a:lnTo>
                      <a:lnTo>
                        <a:pt x="118" y="18"/>
                      </a:lnTo>
                      <a:lnTo>
                        <a:pt x="116" y="11"/>
                      </a:lnTo>
                      <a:lnTo>
                        <a:pt x="105" y="5"/>
                      </a:lnTo>
                      <a:lnTo>
                        <a:pt x="101" y="8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1086402-F06C-4380-CAD5-22C9C20AE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6587" y="2419351"/>
                  <a:ext cx="114300" cy="123825"/>
                </a:xfrm>
                <a:custGeom>
                  <a:avLst/>
                  <a:gdLst>
                    <a:gd name="T0" fmla="*/ 69 w 72"/>
                    <a:gd name="T1" fmla="*/ 29 h 78"/>
                    <a:gd name="T2" fmla="*/ 56 w 72"/>
                    <a:gd name="T3" fmla="*/ 24 h 78"/>
                    <a:gd name="T4" fmla="*/ 46 w 72"/>
                    <a:gd name="T5" fmla="*/ 24 h 78"/>
                    <a:gd name="T6" fmla="*/ 50 w 72"/>
                    <a:gd name="T7" fmla="*/ 12 h 78"/>
                    <a:gd name="T8" fmla="*/ 47 w 72"/>
                    <a:gd name="T9" fmla="*/ 0 h 78"/>
                    <a:gd name="T10" fmla="*/ 33 w 72"/>
                    <a:gd name="T11" fmla="*/ 11 h 78"/>
                    <a:gd name="T12" fmla="*/ 8 w 72"/>
                    <a:gd name="T13" fmla="*/ 28 h 78"/>
                    <a:gd name="T14" fmla="*/ 16 w 72"/>
                    <a:gd name="T15" fmla="*/ 51 h 78"/>
                    <a:gd name="T16" fmla="*/ 0 w 72"/>
                    <a:gd name="T17" fmla="*/ 74 h 78"/>
                    <a:gd name="T18" fmla="*/ 25 w 72"/>
                    <a:gd name="T19" fmla="*/ 78 h 78"/>
                    <a:gd name="T20" fmla="*/ 57 w 72"/>
                    <a:gd name="T21" fmla="*/ 65 h 78"/>
                    <a:gd name="T22" fmla="*/ 72 w 72"/>
                    <a:gd name="T23" fmla="*/ 45 h 78"/>
                    <a:gd name="T24" fmla="*/ 69 w 72"/>
                    <a:gd name="T25" fmla="*/ 29 h 78"/>
                    <a:gd name="T26" fmla="*/ 69 w 72"/>
                    <a:gd name="T27" fmla="*/ 2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" h="78">
                      <a:moveTo>
                        <a:pt x="69" y="29"/>
                      </a:moveTo>
                      <a:lnTo>
                        <a:pt x="56" y="24"/>
                      </a:lnTo>
                      <a:lnTo>
                        <a:pt x="46" y="24"/>
                      </a:lnTo>
                      <a:lnTo>
                        <a:pt x="50" y="12"/>
                      </a:lnTo>
                      <a:lnTo>
                        <a:pt x="47" y="0"/>
                      </a:lnTo>
                      <a:lnTo>
                        <a:pt x="33" y="11"/>
                      </a:lnTo>
                      <a:lnTo>
                        <a:pt x="8" y="28"/>
                      </a:lnTo>
                      <a:lnTo>
                        <a:pt x="16" y="51"/>
                      </a:lnTo>
                      <a:lnTo>
                        <a:pt x="0" y="74"/>
                      </a:lnTo>
                      <a:lnTo>
                        <a:pt x="25" y="78"/>
                      </a:lnTo>
                      <a:lnTo>
                        <a:pt x="57" y="65"/>
                      </a:lnTo>
                      <a:lnTo>
                        <a:pt x="72" y="45"/>
                      </a:lnTo>
                      <a:lnTo>
                        <a:pt x="69" y="29"/>
                      </a:lnTo>
                      <a:lnTo>
                        <a:pt x="69" y="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F5342B5-5BCA-0EFB-E477-953C558C75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562" y="2028826"/>
                  <a:ext cx="268287" cy="100013"/>
                </a:xfrm>
                <a:custGeom>
                  <a:avLst/>
                  <a:gdLst>
                    <a:gd name="T0" fmla="*/ 158 w 169"/>
                    <a:gd name="T1" fmla="*/ 1 h 63"/>
                    <a:gd name="T2" fmla="*/ 131 w 169"/>
                    <a:gd name="T3" fmla="*/ 0 h 63"/>
                    <a:gd name="T4" fmla="*/ 104 w 169"/>
                    <a:gd name="T5" fmla="*/ 10 h 63"/>
                    <a:gd name="T6" fmla="*/ 86 w 169"/>
                    <a:gd name="T7" fmla="*/ 5 h 63"/>
                    <a:gd name="T8" fmla="*/ 60 w 169"/>
                    <a:gd name="T9" fmla="*/ 16 h 63"/>
                    <a:gd name="T10" fmla="*/ 37 w 169"/>
                    <a:gd name="T11" fmla="*/ 2 h 63"/>
                    <a:gd name="T12" fmla="*/ 13 w 169"/>
                    <a:gd name="T13" fmla="*/ 5 h 63"/>
                    <a:gd name="T14" fmla="*/ 0 w 169"/>
                    <a:gd name="T15" fmla="*/ 19 h 63"/>
                    <a:gd name="T16" fmla="*/ 33 w 169"/>
                    <a:gd name="T17" fmla="*/ 23 h 63"/>
                    <a:gd name="T18" fmla="*/ 32 w 169"/>
                    <a:gd name="T19" fmla="*/ 30 h 63"/>
                    <a:gd name="T20" fmla="*/ 3 w 169"/>
                    <a:gd name="T21" fmla="*/ 34 h 63"/>
                    <a:gd name="T22" fmla="*/ 35 w 169"/>
                    <a:gd name="T23" fmla="*/ 44 h 63"/>
                    <a:gd name="T24" fmla="*/ 19 w 169"/>
                    <a:gd name="T25" fmla="*/ 53 h 63"/>
                    <a:gd name="T26" fmla="*/ 62 w 169"/>
                    <a:gd name="T27" fmla="*/ 60 h 63"/>
                    <a:gd name="T28" fmla="*/ 83 w 169"/>
                    <a:gd name="T29" fmla="*/ 63 h 63"/>
                    <a:gd name="T30" fmla="*/ 98 w 169"/>
                    <a:gd name="T31" fmla="*/ 59 h 63"/>
                    <a:gd name="T32" fmla="*/ 145 w 169"/>
                    <a:gd name="T33" fmla="*/ 45 h 63"/>
                    <a:gd name="T34" fmla="*/ 169 w 169"/>
                    <a:gd name="T35" fmla="*/ 29 h 63"/>
                    <a:gd name="T36" fmla="*/ 152 w 169"/>
                    <a:gd name="T37" fmla="*/ 15 h 63"/>
                    <a:gd name="T38" fmla="*/ 158 w 169"/>
                    <a:gd name="T39" fmla="*/ 1 h 63"/>
                    <a:gd name="T40" fmla="*/ 158 w 169"/>
                    <a:gd name="T41" fmla="*/ 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9" h="63">
                      <a:moveTo>
                        <a:pt x="158" y="1"/>
                      </a:moveTo>
                      <a:lnTo>
                        <a:pt x="131" y="0"/>
                      </a:lnTo>
                      <a:lnTo>
                        <a:pt x="104" y="10"/>
                      </a:lnTo>
                      <a:lnTo>
                        <a:pt x="86" y="5"/>
                      </a:lnTo>
                      <a:lnTo>
                        <a:pt x="60" y="16"/>
                      </a:lnTo>
                      <a:lnTo>
                        <a:pt x="37" y="2"/>
                      </a:lnTo>
                      <a:lnTo>
                        <a:pt x="13" y="5"/>
                      </a:lnTo>
                      <a:lnTo>
                        <a:pt x="0" y="19"/>
                      </a:lnTo>
                      <a:lnTo>
                        <a:pt x="33" y="23"/>
                      </a:lnTo>
                      <a:lnTo>
                        <a:pt x="32" y="30"/>
                      </a:lnTo>
                      <a:lnTo>
                        <a:pt x="3" y="34"/>
                      </a:lnTo>
                      <a:lnTo>
                        <a:pt x="35" y="44"/>
                      </a:lnTo>
                      <a:lnTo>
                        <a:pt x="19" y="53"/>
                      </a:lnTo>
                      <a:lnTo>
                        <a:pt x="62" y="60"/>
                      </a:lnTo>
                      <a:lnTo>
                        <a:pt x="83" y="63"/>
                      </a:lnTo>
                      <a:lnTo>
                        <a:pt x="98" y="59"/>
                      </a:lnTo>
                      <a:lnTo>
                        <a:pt x="145" y="45"/>
                      </a:lnTo>
                      <a:lnTo>
                        <a:pt x="169" y="29"/>
                      </a:lnTo>
                      <a:lnTo>
                        <a:pt x="152" y="15"/>
                      </a:lnTo>
                      <a:lnTo>
                        <a:pt x="158" y="1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7F7E3F3-1C84-7A63-3D6E-4152D86045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2362" y="2711451"/>
                  <a:ext cx="365125" cy="388938"/>
                </a:xfrm>
                <a:custGeom>
                  <a:avLst/>
                  <a:gdLst>
                    <a:gd name="T0" fmla="*/ 161 w 230"/>
                    <a:gd name="T1" fmla="*/ 208 h 245"/>
                    <a:gd name="T2" fmla="*/ 119 w 230"/>
                    <a:gd name="T3" fmla="*/ 209 h 245"/>
                    <a:gd name="T4" fmla="*/ 144 w 230"/>
                    <a:gd name="T5" fmla="*/ 234 h 245"/>
                    <a:gd name="T6" fmla="*/ 170 w 230"/>
                    <a:gd name="T7" fmla="*/ 245 h 245"/>
                    <a:gd name="T8" fmla="*/ 170 w 230"/>
                    <a:gd name="T9" fmla="*/ 226 h 245"/>
                    <a:gd name="T10" fmla="*/ 50 w 230"/>
                    <a:gd name="T11" fmla="*/ 136 h 245"/>
                    <a:gd name="T12" fmla="*/ 30 w 230"/>
                    <a:gd name="T13" fmla="*/ 142 h 245"/>
                    <a:gd name="T14" fmla="*/ 37 w 230"/>
                    <a:gd name="T15" fmla="*/ 184 h 245"/>
                    <a:gd name="T16" fmla="*/ 52 w 230"/>
                    <a:gd name="T17" fmla="*/ 182 h 245"/>
                    <a:gd name="T18" fmla="*/ 63 w 230"/>
                    <a:gd name="T19" fmla="*/ 152 h 245"/>
                    <a:gd name="T20" fmla="*/ 50 w 230"/>
                    <a:gd name="T21" fmla="*/ 136 h 245"/>
                    <a:gd name="T22" fmla="*/ 98 w 230"/>
                    <a:gd name="T23" fmla="*/ 0 h 245"/>
                    <a:gd name="T24" fmla="*/ 79 w 230"/>
                    <a:gd name="T25" fmla="*/ 8 h 245"/>
                    <a:gd name="T26" fmla="*/ 67 w 230"/>
                    <a:gd name="T27" fmla="*/ 14 h 245"/>
                    <a:gd name="T28" fmla="*/ 44 w 230"/>
                    <a:gd name="T29" fmla="*/ 15 h 245"/>
                    <a:gd name="T30" fmla="*/ 32 w 230"/>
                    <a:gd name="T31" fmla="*/ 25 h 245"/>
                    <a:gd name="T32" fmla="*/ 18 w 230"/>
                    <a:gd name="T33" fmla="*/ 29 h 245"/>
                    <a:gd name="T34" fmla="*/ 1 w 230"/>
                    <a:gd name="T35" fmla="*/ 26 h 245"/>
                    <a:gd name="T36" fmla="*/ 7 w 230"/>
                    <a:gd name="T37" fmla="*/ 41 h 245"/>
                    <a:gd name="T38" fmla="*/ 6 w 230"/>
                    <a:gd name="T39" fmla="*/ 66 h 245"/>
                    <a:gd name="T40" fmla="*/ 14 w 230"/>
                    <a:gd name="T41" fmla="*/ 79 h 245"/>
                    <a:gd name="T42" fmla="*/ 32 w 230"/>
                    <a:gd name="T43" fmla="*/ 66 h 245"/>
                    <a:gd name="T44" fmla="*/ 56 w 230"/>
                    <a:gd name="T45" fmla="*/ 71 h 245"/>
                    <a:gd name="T46" fmla="*/ 73 w 230"/>
                    <a:gd name="T47" fmla="*/ 96 h 245"/>
                    <a:gd name="T48" fmla="*/ 105 w 230"/>
                    <a:gd name="T49" fmla="*/ 124 h 245"/>
                    <a:gd name="T50" fmla="*/ 136 w 230"/>
                    <a:gd name="T51" fmla="*/ 136 h 245"/>
                    <a:gd name="T52" fmla="*/ 156 w 230"/>
                    <a:gd name="T53" fmla="*/ 150 h 245"/>
                    <a:gd name="T54" fmla="*/ 171 w 230"/>
                    <a:gd name="T55" fmla="*/ 163 h 245"/>
                    <a:gd name="T56" fmla="*/ 186 w 230"/>
                    <a:gd name="T57" fmla="*/ 189 h 245"/>
                    <a:gd name="T58" fmla="*/ 180 w 230"/>
                    <a:gd name="T59" fmla="*/ 207 h 245"/>
                    <a:gd name="T60" fmla="*/ 188 w 230"/>
                    <a:gd name="T61" fmla="*/ 212 h 245"/>
                    <a:gd name="T62" fmla="*/ 205 w 230"/>
                    <a:gd name="T63" fmla="*/ 190 h 245"/>
                    <a:gd name="T64" fmla="*/ 192 w 230"/>
                    <a:gd name="T65" fmla="*/ 169 h 245"/>
                    <a:gd name="T66" fmla="*/ 216 w 230"/>
                    <a:gd name="T67" fmla="*/ 157 h 245"/>
                    <a:gd name="T68" fmla="*/ 230 w 230"/>
                    <a:gd name="T69" fmla="*/ 160 h 245"/>
                    <a:gd name="T70" fmla="*/ 210 w 230"/>
                    <a:gd name="T71" fmla="*/ 143 h 245"/>
                    <a:gd name="T72" fmla="*/ 178 w 230"/>
                    <a:gd name="T73" fmla="*/ 128 h 245"/>
                    <a:gd name="T74" fmla="*/ 178 w 230"/>
                    <a:gd name="T75" fmla="*/ 118 h 245"/>
                    <a:gd name="T76" fmla="*/ 140 w 230"/>
                    <a:gd name="T77" fmla="*/ 100 h 245"/>
                    <a:gd name="T78" fmla="*/ 112 w 230"/>
                    <a:gd name="T79" fmla="*/ 70 h 245"/>
                    <a:gd name="T80" fmla="*/ 106 w 230"/>
                    <a:gd name="T81" fmla="*/ 51 h 245"/>
                    <a:gd name="T82" fmla="*/ 119 w 230"/>
                    <a:gd name="T83" fmla="*/ 31 h 245"/>
                    <a:gd name="T84" fmla="*/ 129 w 230"/>
                    <a:gd name="T85" fmla="*/ 25 h 245"/>
                    <a:gd name="T86" fmla="*/ 104 w 230"/>
                    <a:gd name="T87" fmla="*/ 8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0" h="245">
                      <a:moveTo>
                        <a:pt x="176" y="206"/>
                      </a:moveTo>
                      <a:lnTo>
                        <a:pt x="161" y="208"/>
                      </a:lnTo>
                      <a:lnTo>
                        <a:pt x="141" y="211"/>
                      </a:lnTo>
                      <a:lnTo>
                        <a:pt x="119" y="209"/>
                      </a:lnTo>
                      <a:lnTo>
                        <a:pt x="116" y="221"/>
                      </a:lnTo>
                      <a:lnTo>
                        <a:pt x="144" y="234"/>
                      </a:lnTo>
                      <a:lnTo>
                        <a:pt x="154" y="236"/>
                      </a:lnTo>
                      <a:lnTo>
                        <a:pt x="170" y="245"/>
                      </a:lnTo>
                      <a:lnTo>
                        <a:pt x="173" y="233"/>
                      </a:lnTo>
                      <a:lnTo>
                        <a:pt x="170" y="226"/>
                      </a:lnTo>
                      <a:lnTo>
                        <a:pt x="176" y="206"/>
                      </a:lnTo>
                      <a:close/>
                      <a:moveTo>
                        <a:pt x="50" y="136"/>
                      </a:moveTo>
                      <a:lnTo>
                        <a:pt x="41" y="142"/>
                      </a:lnTo>
                      <a:lnTo>
                        <a:pt x="30" y="142"/>
                      </a:lnTo>
                      <a:lnTo>
                        <a:pt x="35" y="156"/>
                      </a:lnTo>
                      <a:lnTo>
                        <a:pt x="37" y="184"/>
                      </a:lnTo>
                      <a:lnTo>
                        <a:pt x="44" y="190"/>
                      </a:lnTo>
                      <a:lnTo>
                        <a:pt x="52" y="182"/>
                      </a:lnTo>
                      <a:lnTo>
                        <a:pt x="61" y="184"/>
                      </a:lnTo>
                      <a:lnTo>
                        <a:pt x="63" y="152"/>
                      </a:lnTo>
                      <a:lnTo>
                        <a:pt x="50" y="136"/>
                      </a:lnTo>
                      <a:lnTo>
                        <a:pt x="50" y="136"/>
                      </a:lnTo>
                      <a:close/>
                      <a:moveTo>
                        <a:pt x="104" y="8"/>
                      </a:moveTo>
                      <a:lnTo>
                        <a:pt x="98" y="0"/>
                      </a:lnTo>
                      <a:lnTo>
                        <a:pt x="81" y="3"/>
                      </a:lnTo>
                      <a:lnTo>
                        <a:pt x="79" y="8"/>
                      </a:lnTo>
                      <a:lnTo>
                        <a:pt x="68" y="4"/>
                      </a:lnTo>
                      <a:lnTo>
                        <a:pt x="67" y="14"/>
                      </a:lnTo>
                      <a:lnTo>
                        <a:pt x="58" y="18"/>
                      </a:lnTo>
                      <a:lnTo>
                        <a:pt x="44" y="15"/>
                      </a:lnTo>
                      <a:lnTo>
                        <a:pt x="41" y="25"/>
                      </a:lnTo>
                      <a:lnTo>
                        <a:pt x="32" y="25"/>
                      </a:lnTo>
                      <a:lnTo>
                        <a:pt x="28" y="21"/>
                      </a:lnTo>
                      <a:lnTo>
                        <a:pt x="18" y="29"/>
                      </a:lnTo>
                      <a:lnTo>
                        <a:pt x="10" y="30"/>
                      </a:lnTo>
                      <a:lnTo>
                        <a:pt x="1" y="26"/>
                      </a:lnTo>
                      <a:lnTo>
                        <a:pt x="0" y="32"/>
                      </a:lnTo>
                      <a:lnTo>
                        <a:pt x="7" y="41"/>
                      </a:lnTo>
                      <a:lnTo>
                        <a:pt x="0" y="47"/>
                      </a:lnTo>
                      <a:lnTo>
                        <a:pt x="6" y="66"/>
                      </a:lnTo>
                      <a:lnTo>
                        <a:pt x="16" y="69"/>
                      </a:lnTo>
                      <a:lnTo>
                        <a:pt x="14" y="79"/>
                      </a:lnTo>
                      <a:lnTo>
                        <a:pt x="22" y="77"/>
                      </a:lnTo>
                      <a:lnTo>
                        <a:pt x="32" y="66"/>
                      </a:lnTo>
                      <a:lnTo>
                        <a:pt x="41" y="63"/>
                      </a:lnTo>
                      <a:lnTo>
                        <a:pt x="56" y="71"/>
                      </a:lnTo>
                      <a:lnTo>
                        <a:pt x="67" y="73"/>
                      </a:lnTo>
                      <a:lnTo>
                        <a:pt x="73" y="96"/>
                      </a:lnTo>
                      <a:lnTo>
                        <a:pt x="87" y="109"/>
                      </a:lnTo>
                      <a:lnTo>
                        <a:pt x="105" y="124"/>
                      </a:lnTo>
                      <a:lnTo>
                        <a:pt x="121" y="135"/>
                      </a:lnTo>
                      <a:lnTo>
                        <a:pt x="136" y="136"/>
                      </a:lnTo>
                      <a:lnTo>
                        <a:pt x="144" y="145"/>
                      </a:lnTo>
                      <a:lnTo>
                        <a:pt x="156" y="150"/>
                      </a:lnTo>
                      <a:lnTo>
                        <a:pt x="163" y="160"/>
                      </a:lnTo>
                      <a:lnTo>
                        <a:pt x="171" y="163"/>
                      </a:lnTo>
                      <a:lnTo>
                        <a:pt x="178" y="175"/>
                      </a:lnTo>
                      <a:lnTo>
                        <a:pt x="186" y="189"/>
                      </a:lnTo>
                      <a:lnTo>
                        <a:pt x="182" y="194"/>
                      </a:lnTo>
                      <a:lnTo>
                        <a:pt x="180" y="207"/>
                      </a:lnTo>
                      <a:lnTo>
                        <a:pt x="180" y="214"/>
                      </a:lnTo>
                      <a:lnTo>
                        <a:pt x="188" y="212"/>
                      </a:lnTo>
                      <a:lnTo>
                        <a:pt x="197" y="191"/>
                      </a:lnTo>
                      <a:lnTo>
                        <a:pt x="205" y="190"/>
                      </a:lnTo>
                      <a:lnTo>
                        <a:pt x="207" y="178"/>
                      </a:lnTo>
                      <a:lnTo>
                        <a:pt x="192" y="169"/>
                      </a:lnTo>
                      <a:lnTo>
                        <a:pt x="199" y="154"/>
                      </a:lnTo>
                      <a:lnTo>
                        <a:pt x="216" y="157"/>
                      </a:lnTo>
                      <a:lnTo>
                        <a:pt x="227" y="169"/>
                      </a:lnTo>
                      <a:lnTo>
                        <a:pt x="230" y="160"/>
                      </a:lnTo>
                      <a:lnTo>
                        <a:pt x="228" y="156"/>
                      </a:lnTo>
                      <a:lnTo>
                        <a:pt x="210" y="143"/>
                      </a:lnTo>
                      <a:lnTo>
                        <a:pt x="196" y="137"/>
                      </a:lnTo>
                      <a:lnTo>
                        <a:pt x="178" y="128"/>
                      </a:lnTo>
                      <a:lnTo>
                        <a:pt x="183" y="124"/>
                      </a:lnTo>
                      <a:lnTo>
                        <a:pt x="178" y="118"/>
                      </a:lnTo>
                      <a:lnTo>
                        <a:pt x="163" y="118"/>
                      </a:lnTo>
                      <a:lnTo>
                        <a:pt x="140" y="100"/>
                      </a:lnTo>
                      <a:lnTo>
                        <a:pt x="130" y="81"/>
                      </a:lnTo>
                      <a:lnTo>
                        <a:pt x="112" y="70"/>
                      </a:lnTo>
                      <a:lnTo>
                        <a:pt x="104" y="58"/>
                      </a:lnTo>
                      <a:lnTo>
                        <a:pt x="106" y="51"/>
                      </a:lnTo>
                      <a:lnTo>
                        <a:pt x="105" y="40"/>
                      </a:lnTo>
                      <a:lnTo>
                        <a:pt x="119" y="31"/>
                      </a:lnTo>
                      <a:lnTo>
                        <a:pt x="135" y="35"/>
                      </a:lnTo>
                      <a:lnTo>
                        <a:pt x="129" y="25"/>
                      </a:lnTo>
                      <a:lnTo>
                        <a:pt x="130" y="14"/>
                      </a:lnTo>
                      <a:lnTo>
                        <a:pt x="104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051CEA6-BF2A-734B-5E4B-7EA3E8541B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1775" y="2374901"/>
                  <a:ext cx="157162" cy="88900"/>
                </a:xfrm>
                <a:custGeom>
                  <a:avLst/>
                  <a:gdLst>
                    <a:gd name="T0" fmla="*/ 97 w 99"/>
                    <a:gd name="T1" fmla="*/ 17 h 56"/>
                    <a:gd name="T2" fmla="*/ 78 w 99"/>
                    <a:gd name="T3" fmla="*/ 6 h 56"/>
                    <a:gd name="T4" fmla="*/ 69 w 99"/>
                    <a:gd name="T5" fmla="*/ 5 h 56"/>
                    <a:gd name="T6" fmla="*/ 65 w 99"/>
                    <a:gd name="T7" fmla="*/ 0 h 56"/>
                    <a:gd name="T8" fmla="*/ 48 w 99"/>
                    <a:gd name="T9" fmla="*/ 2 h 56"/>
                    <a:gd name="T10" fmla="*/ 19 w 99"/>
                    <a:gd name="T11" fmla="*/ 1 h 56"/>
                    <a:gd name="T12" fmla="*/ 0 w 99"/>
                    <a:gd name="T13" fmla="*/ 8 h 56"/>
                    <a:gd name="T14" fmla="*/ 7 w 99"/>
                    <a:gd name="T15" fmla="*/ 27 h 56"/>
                    <a:gd name="T16" fmla="*/ 26 w 99"/>
                    <a:gd name="T17" fmla="*/ 30 h 56"/>
                    <a:gd name="T18" fmla="*/ 33 w 99"/>
                    <a:gd name="T19" fmla="*/ 34 h 56"/>
                    <a:gd name="T20" fmla="*/ 33 w 99"/>
                    <a:gd name="T21" fmla="*/ 41 h 56"/>
                    <a:gd name="T22" fmla="*/ 35 w 99"/>
                    <a:gd name="T23" fmla="*/ 46 h 56"/>
                    <a:gd name="T24" fmla="*/ 44 w 99"/>
                    <a:gd name="T25" fmla="*/ 48 h 56"/>
                    <a:gd name="T26" fmla="*/ 50 w 99"/>
                    <a:gd name="T27" fmla="*/ 56 h 56"/>
                    <a:gd name="T28" fmla="*/ 67 w 99"/>
                    <a:gd name="T29" fmla="*/ 56 h 56"/>
                    <a:gd name="T30" fmla="*/ 84 w 99"/>
                    <a:gd name="T31" fmla="*/ 47 h 56"/>
                    <a:gd name="T32" fmla="*/ 86 w 99"/>
                    <a:gd name="T33" fmla="*/ 34 h 56"/>
                    <a:gd name="T34" fmla="*/ 99 w 99"/>
                    <a:gd name="T35" fmla="*/ 27 h 56"/>
                    <a:gd name="T36" fmla="*/ 97 w 99"/>
                    <a:gd name="T37" fmla="*/ 17 h 56"/>
                    <a:gd name="T38" fmla="*/ 97 w 99"/>
                    <a:gd name="T39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9" h="56">
                      <a:moveTo>
                        <a:pt x="97" y="17"/>
                      </a:moveTo>
                      <a:lnTo>
                        <a:pt x="78" y="6"/>
                      </a:lnTo>
                      <a:lnTo>
                        <a:pt x="69" y="5"/>
                      </a:lnTo>
                      <a:lnTo>
                        <a:pt x="65" y="0"/>
                      </a:lnTo>
                      <a:lnTo>
                        <a:pt x="48" y="2"/>
                      </a:lnTo>
                      <a:lnTo>
                        <a:pt x="19" y="1"/>
                      </a:lnTo>
                      <a:lnTo>
                        <a:pt x="0" y="8"/>
                      </a:lnTo>
                      <a:lnTo>
                        <a:pt x="7" y="27"/>
                      </a:lnTo>
                      <a:lnTo>
                        <a:pt x="26" y="30"/>
                      </a:lnTo>
                      <a:lnTo>
                        <a:pt x="33" y="34"/>
                      </a:lnTo>
                      <a:lnTo>
                        <a:pt x="33" y="41"/>
                      </a:lnTo>
                      <a:lnTo>
                        <a:pt x="35" y="46"/>
                      </a:lnTo>
                      <a:lnTo>
                        <a:pt x="44" y="48"/>
                      </a:lnTo>
                      <a:lnTo>
                        <a:pt x="50" y="56"/>
                      </a:lnTo>
                      <a:lnTo>
                        <a:pt x="67" y="56"/>
                      </a:lnTo>
                      <a:lnTo>
                        <a:pt x="84" y="47"/>
                      </a:lnTo>
                      <a:lnTo>
                        <a:pt x="86" y="34"/>
                      </a:lnTo>
                      <a:lnTo>
                        <a:pt x="99" y="27"/>
                      </a:lnTo>
                      <a:lnTo>
                        <a:pt x="97" y="17"/>
                      </a:lnTo>
                      <a:lnTo>
                        <a:pt x="97" y="1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83CDBCA-755B-349F-14F6-11BDA3E0F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600326"/>
                  <a:ext cx="15875" cy="23813"/>
                </a:xfrm>
                <a:custGeom>
                  <a:avLst/>
                  <a:gdLst>
                    <a:gd name="T0" fmla="*/ 9 w 10"/>
                    <a:gd name="T1" fmla="*/ 15 h 15"/>
                    <a:gd name="T2" fmla="*/ 10 w 10"/>
                    <a:gd name="T3" fmla="*/ 5 h 15"/>
                    <a:gd name="T4" fmla="*/ 7 w 10"/>
                    <a:gd name="T5" fmla="*/ 0 h 15"/>
                    <a:gd name="T6" fmla="*/ 2 w 10"/>
                    <a:gd name="T7" fmla="*/ 1 h 15"/>
                    <a:gd name="T8" fmla="*/ 0 w 10"/>
                    <a:gd name="T9" fmla="*/ 14 h 15"/>
                    <a:gd name="T10" fmla="*/ 4 w 10"/>
                    <a:gd name="T11" fmla="*/ 15 h 15"/>
                    <a:gd name="T12" fmla="*/ 9 w 10"/>
                    <a:gd name="T1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5">
                      <a:moveTo>
                        <a:pt x="9" y="15"/>
                      </a:moveTo>
                      <a:lnTo>
                        <a:pt x="10" y="5"/>
                      </a:lnTo>
                      <a:lnTo>
                        <a:pt x="7" y="0"/>
                      </a:lnTo>
                      <a:lnTo>
                        <a:pt x="2" y="1"/>
                      </a:lnTo>
                      <a:lnTo>
                        <a:pt x="0" y="14"/>
                      </a:lnTo>
                      <a:lnTo>
                        <a:pt x="4" y="15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518260B-0757-736A-8750-B6C9D864E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0187" y="2319338"/>
                  <a:ext cx="196850" cy="82550"/>
                </a:xfrm>
                <a:custGeom>
                  <a:avLst/>
                  <a:gdLst>
                    <a:gd name="T0" fmla="*/ 103 w 124"/>
                    <a:gd name="T1" fmla="*/ 10 h 52"/>
                    <a:gd name="T2" fmla="*/ 89 w 124"/>
                    <a:gd name="T3" fmla="*/ 10 h 52"/>
                    <a:gd name="T4" fmla="*/ 73 w 124"/>
                    <a:gd name="T5" fmla="*/ 3 h 52"/>
                    <a:gd name="T6" fmla="*/ 65 w 124"/>
                    <a:gd name="T7" fmla="*/ 0 h 52"/>
                    <a:gd name="T8" fmla="*/ 51 w 124"/>
                    <a:gd name="T9" fmla="*/ 4 h 52"/>
                    <a:gd name="T10" fmla="*/ 51 w 124"/>
                    <a:gd name="T11" fmla="*/ 21 h 52"/>
                    <a:gd name="T12" fmla="*/ 37 w 124"/>
                    <a:gd name="T13" fmla="*/ 22 h 52"/>
                    <a:gd name="T14" fmla="*/ 21 w 124"/>
                    <a:gd name="T15" fmla="*/ 5 h 52"/>
                    <a:gd name="T16" fmla="*/ 6 w 124"/>
                    <a:gd name="T17" fmla="*/ 12 h 52"/>
                    <a:gd name="T18" fmla="*/ 0 w 124"/>
                    <a:gd name="T19" fmla="*/ 26 h 52"/>
                    <a:gd name="T20" fmla="*/ 1 w 124"/>
                    <a:gd name="T21" fmla="*/ 43 h 52"/>
                    <a:gd name="T22" fmla="*/ 20 w 124"/>
                    <a:gd name="T23" fmla="*/ 36 h 52"/>
                    <a:gd name="T24" fmla="*/ 49 w 124"/>
                    <a:gd name="T25" fmla="*/ 37 h 52"/>
                    <a:gd name="T26" fmla="*/ 66 w 124"/>
                    <a:gd name="T27" fmla="*/ 35 h 52"/>
                    <a:gd name="T28" fmla="*/ 70 w 124"/>
                    <a:gd name="T29" fmla="*/ 40 h 52"/>
                    <a:gd name="T30" fmla="*/ 79 w 124"/>
                    <a:gd name="T31" fmla="*/ 41 h 52"/>
                    <a:gd name="T32" fmla="*/ 98 w 124"/>
                    <a:gd name="T33" fmla="*/ 52 h 52"/>
                    <a:gd name="T34" fmla="*/ 107 w 124"/>
                    <a:gd name="T35" fmla="*/ 49 h 52"/>
                    <a:gd name="T36" fmla="*/ 124 w 124"/>
                    <a:gd name="T37" fmla="*/ 40 h 52"/>
                    <a:gd name="T38" fmla="*/ 116 w 124"/>
                    <a:gd name="T39" fmla="*/ 26 h 52"/>
                    <a:gd name="T40" fmla="*/ 113 w 124"/>
                    <a:gd name="T41" fmla="*/ 16 h 52"/>
                    <a:gd name="T42" fmla="*/ 103 w 124"/>
                    <a:gd name="T43" fmla="*/ 10 h 52"/>
                    <a:gd name="T44" fmla="*/ 103 w 124"/>
                    <a:gd name="T45" fmla="*/ 1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4" h="52">
                      <a:moveTo>
                        <a:pt x="103" y="10"/>
                      </a:moveTo>
                      <a:lnTo>
                        <a:pt x="89" y="10"/>
                      </a:lnTo>
                      <a:lnTo>
                        <a:pt x="73" y="3"/>
                      </a:lnTo>
                      <a:lnTo>
                        <a:pt x="65" y="0"/>
                      </a:lnTo>
                      <a:lnTo>
                        <a:pt x="51" y="4"/>
                      </a:lnTo>
                      <a:lnTo>
                        <a:pt x="51" y="21"/>
                      </a:lnTo>
                      <a:lnTo>
                        <a:pt x="37" y="22"/>
                      </a:lnTo>
                      <a:lnTo>
                        <a:pt x="21" y="5"/>
                      </a:lnTo>
                      <a:lnTo>
                        <a:pt x="6" y="12"/>
                      </a:lnTo>
                      <a:lnTo>
                        <a:pt x="0" y="26"/>
                      </a:lnTo>
                      <a:lnTo>
                        <a:pt x="1" y="43"/>
                      </a:lnTo>
                      <a:lnTo>
                        <a:pt x="20" y="36"/>
                      </a:lnTo>
                      <a:lnTo>
                        <a:pt x="49" y="37"/>
                      </a:lnTo>
                      <a:lnTo>
                        <a:pt x="66" y="35"/>
                      </a:lnTo>
                      <a:lnTo>
                        <a:pt x="70" y="40"/>
                      </a:lnTo>
                      <a:lnTo>
                        <a:pt x="79" y="41"/>
                      </a:lnTo>
                      <a:lnTo>
                        <a:pt x="98" y="52"/>
                      </a:lnTo>
                      <a:lnTo>
                        <a:pt x="107" y="49"/>
                      </a:lnTo>
                      <a:lnTo>
                        <a:pt x="124" y="40"/>
                      </a:lnTo>
                      <a:lnTo>
                        <a:pt x="116" y="26"/>
                      </a:lnTo>
                      <a:lnTo>
                        <a:pt x="113" y="16"/>
                      </a:lnTo>
                      <a:lnTo>
                        <a:pt x="103" y="10"/>
                      </a:lnTo>
                      <a:lnTo>
                        <a:pt x="103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1117235-C7A1-6139-FCA3-464AE46FD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80212" y="2660651"/>
                  <a:ext cx="109537" cy="109538"/>
                </a:xfrm>
                <a:custGeom>
                  <a:avLst/>
                  <a:gdLst>
                    <a:gd name="T0" fmla="*/ 39 w 69"/>
                    <a:gd name="T1" fmla="*/ 69 h 69"/>
                    <a:gd name="T2" fmla="*/ 43 w 69"/>
                    <a:gd name="T3" fmla="*/ 66 h 69"/>
                    <a:gd name="T4" fmla="*/ 45 w 69"/>
                    <a:gd name="T5" fmla="*/ 59 h 69"/>
                    <a:gd name="T6" fmla="*/ 49 w 69"/>
                    <a:gd name="T7" fmla="*/ 51 h 69"/>
                    <a:gd name="T8" fmla="*/ 47 w 69"/>
                    <a:gd name="T9" fmla="*/ 47 h 69"/>
                    <a:gd name="T10" fmla="*/ 51 w 69"/>
                    <a:gd name="T11" fmla="*/ 46 h 69"/>
                    <a:gd name="T12" fmla="*/ 54 w 69"/>
                    <a:gd name="T13" fmla="*/ 48 h 69"/>
                    <a:gd name="T14" fmla="*/ 65 w 69"/>
                    <a:gd name="T15" fmla="*/ 49 h 69"/>
                    <a:gd name="T16" fmla="*/ 69 w 69"/>
                    <a:gd name="T17" fmla="*/ 47 h 69"/>
                    <a:gd name="T18" fmla="*/ 65 w 69"/>
                    <a:gd name="T19" fmla="*/ 46 h 69"/>
                    <a:gd name="T20" fmla="*/ 66 w 69"/>
                    <a:gd name="T21" fmla="*/ 42 h 69"/>
                    <a:gd name="T22" fmla="*/ 58 w 69"/>
                    <a:gd name="T23" fmla="*/ 36 h 69"/>
                    <a:gd name="T24" fmla="*/ 55 w 69"/>
                    <a:gd name="T25" fmla="*/ 26 h 69"/>
                    <a:gd name="T26" fmla="*/ 47 w 69"/>
                    <a:gd name="T27" fmla="*/ 22 h 69"/>
                    <a:gd name="T28" fmla="*/ 47 w 69"/>
                    <a:gd name="T29" fmla="*/ 14 h 69"/>
                    <a:gd name="T30" fmla="*/ 38 w 69"/>
                    <a:gd name="T31" fmla="*/ 8 h 69"/>
                    <a:gd name="T32" fmla="*/ 30 w 69"/>
                    <a:gd name="T33" fmla="*/ 7 h 69"/>
                    <a:gd name="T34" fmla="*/ 16 w 69"/>
                    <a:gd name="T35" fmla="*/ 0 h 69"/>
                    <a:gd name="T36" fmla="*/ 4 w 69"/>
                    <a:gd name="T37" fmla="*/ 3 h 69"/>
                    <a:gd name="T38" fmla="*/ 0 w 69"/>
                    <a:gd name="T39" fmla="*/ 5 h 69"/>
                    <a:gd name="T40" fmla="*/ 6 w 69"/>
                    <a:gd name="T41" fmla="*/ 8 h 69"/>
                    <a:gd name="T42" fmla="*/ 13 w 69"/>
                    <a:gd name="T43" fmla="*/ 15 h 69"/>
                    <a:gd name="T44" fmla="*/ 20 w 69"/>
                    <a:gd name="T45" fmla="*/ 25 h 69"/>
                    <a:gd name="T46" fmla="*/ 32 w 69"/>
                    <a:gd name="T47" fmla="*/ 38 h 69"/>
                    <a:gd name="T48" fmla="*/ 35 w 69"/>
                    <a:gd name="T49" fmla="*/ 48 h 69"/>
                    <a:gd name="T50" fmla="*/ 34 w 69"/>
                    <a:gd name="T51" fmla="*/ 59 h 69"/>
                    <a:gd name="T52" fmla="*/ 39 w 69"/>
                    <a:gd name="T5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" h="69">
                      <a:moveTo>
                        <a:pt x="39" y="69"/>
                      </a:moveTo>
                      <a:lnTo>
                        <a:pt x="43" y="66"/>
                      </a:lnTo>
                      <a:lnTo>
                        <a:pt x="45" y="59"/>
                      </a:lnTo>
                      <a:lnTo>
                        <a:pt x="49" y="51"/>
                      </a:lnTo>
                      <a:lnTo>
                        <a:pt x="47" y="47"/>
                      </a:lnTo>
                      <a:lnTo>
                        <a:pt x="51" y="46"/>
                      </a:lnTo>
                      <a:lnTo>
                        <a:pt x="54" y="48"/>
                      </a:lnTo>
                      <a:lnTo>
                        <a:pt x="65" y="49"/>
                      </a:lnTo>
                      <a:lnTo>
                        <a:pt x="69" y="47"/>
                      </a:lnTo>
                      <a:lnTo>
                        <a:pt x="65" y="46"/>
                      </a:lnTo>
                      <a:lnTo>
                        <a:pt x="66" y="42"/>
                      </a:lnTo>
                      <a:lnTo>
                        <a:pt x="58" y="36"/>
                      </a:lnTo>
                      <a:lnTo>
                        <a:pt x="55" y="26"/>
                      </a:lnTo>
                      <a:lnTo>
                        <a:pt x="47" y="22"/>
                      </a:lnTo>
                      <a:lnTo>
                        <a:pt x="47" y="14"/>
                      </a:lnTo>
                      <a:lnTo>
                        <a:pt x="38" y="8"/>
                      </a:lnTo>
                      <a:lnTo>
                        <a:pt x="30" y="7"/>
                      </a:lnTo>
                      <a:lnTo>
                        <a:pt x="16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3" y="15"/>
                      </a:lnTo>
                      <a:lnTo>
                        <a:pt x="20" y="25"/>
                      </a:lnTo>
                      <a:lnTo>
                        <a:pt x="32" y="38"/>
                      </a:lnTo>
                      <a:lnTo>
                        <a:pt x="35" y="48"/>
                      </a:lnTo>
                      <a:lnTo>
                        <a:pt x="34" y="59"/>
                      </a:lnTo>
                      <a:lnTo>
                        <a:pt x="39" y="6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CA907DD-641C-43B6-F5AC-101FFD733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886076"/>
                  <a:ext cx="74612" cy="53975"/>
                </a:xfrm>
                <a:custGeom>
                  <a:avLst/>
                  <a:gdLst>
                    <a:gd name="T0" fmla="*/ 44 w 47"/>
                    <a:gd name="T1" fmla="*/ 7 h 34"/>
                    <a:gd name="T2" fmla="*/ 34 w 47"/>
                    <a:gd name="T3" fmla="*/ 0 h 34"/>
                    <a:gd name="T4" fmla="*/ 25 w 47"/>
                    <a:gd name="T5" fmla="*/ 1 h 34"/>
                    <a:gd name="T6" fmla="*/ 18 w 47"/>
                    <a:gd name="T7" fmla="*/ 2 h 34"/>
                    <a:gd name="T8" fmla="*/ 14 w 47"/>
                    <a:gd name="T9" fmla="*/ 3 h 34"/>
                    <a:gd name="T10" fmla="*/ 3 w 47"/>
                    <a:gd name="T11" fmla="*/ 6 h 34"/>
                    <a:gd name="T12" fmla="*/ 3 w 47"/>
                    <a:gd name="T13" fmla="*/ 11 h 34"/>
                    <a:gd name="T14" fmla="*/ 0 w 47"/>
                    <a:gd name="T15" fmla="*/ 11 h 34"/>
                    <a:gd name="T16" fmla="*/ 0 w 47"/>
                    <a:gd name="T17" fmla="*/ 11 h 34"/>
                    <a:gd name="T18" fmla="*/ 0 w 47"/>
                    <a:gd name="T19" fmla="*/ 18 h 34"/>
                    <a:gd name="T20" fmla="*/ 2 w 47"/>
                    <a:gd name="T21" fmla="*/ 29 h 34"/>
                    <a:gd name="T22" fmla="*/ 11 w 47"/>
                    <a:gd name="T23" fmla="*/ 34 h 34"/>
                    <a:gd name="T24" fmla="*/ 24 w 47"/>
                    <a:gd name="T25" fmla="*/ 32 h 34"/>
                    <a:gd name="T26" fmla="*/ 30 w 47"/>
                    <a:gd name="T27" fmla="*/ 27 h 34"/>
                    <a:gd name="T28" fmla="*/ 41 w 47"/>
                    <a:gd name="T29" fmla="*/ 28 h 34"/>
                    <a:gd name="T30" fmla="*/ 43 w 47"/>
                    <a:gd name="T31" fmla="*/ 23 h 34"/>
                    <a:gd name="T32" fmla="*/ 47 w 47"/>
                    <a:gd name="T33" fmla="*/ 23 h 34"/>
                    <a:gd name="T34" fmla="*/ 44 w 47"/>
                    <a:gd name="T35" fmla="*/ 7 h 34"/>
                    <a:gd name="T36" fmla="*/ 44 w 47"/>
                    <a:gd name="T3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34">
                      <a:moveTo>
                        <a:pt x="44" y="7"/>
                      </a:moveTo>
                      <a:lnTo>
                        <a:pt x="34" y="0"/>
                      </a:lnTo>
                      <a:lnTo>
                        <a:pt x="25" y="1"/>
                      </a:lnTo>
                      <a:lnTo>
                        <a:pt x="18" y="2"/>
                      </a:lnTo>
                      <a:lnTo>
                        <a:pt x="14" y="3"/>
                      </a:lnTo>
                      <a:lnTo>
                        <a:pt x="3" y="6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8"/>
                      </a:lnTo>
                      <a:lnTo>
                        <a:pt x="2" y="29"/>
                      </a:lnTo>
                      <a:lnTo>
                        <a:pt x="11" y="34"/>
                      </a:lnTo>
                      <a:lnTo>
                        <a:pt x="24" y="32"/>
                      </a:lnTo>
                      <a:lnTo>
                        <a:pt x="30" y="27"/>
                      </a:lnTo>
                      <a:lnTo>
                        <a:pt x="41" y="28"/>
                      </a:lnTo>
                      <a:lnTo>
                        <a:pt x="43" y="23"/>
                      </a:lnTo>
                      <a:lnTo>
                        <a:pt x="47" y="23"/>
                      </a:lnTo>
                      <a:lnTo>
                        <a:pt x="44" y="7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C131992-7AF3-1F13-895A-B8FB25607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843213"/>
                  <a:ext cx="57150" cy="58738"/>
                </a:xfrm>
                <a:custGeom>
                  <a:avLst/>
                  <a:gdLst>
                    <a:gd name="T0" fmla="*/ 34 w 36"/>
                    <a:gd name="T1" fmla="*/ 16 h 37"/>
                    <a:gd name="T2" fmla="*/ 36 w 36"/>
                    <a:gd name="T3" fmla="*/ 14 h 37"/>
                    <a:gd name="T4" fmla="*/ 28 w 36"/>
                    <a:gd name="T5" fmla="*/ 9 h 37"/>
                    <a:gd name="T6" fmla="*/ 21 w 36"/>
                    <a:gd name="T7" fmla="*/ 6 h 37"/>
                    <a:gd name="T8" fmla="*/ 18 w 36"/>
                    <a:gd name="T9" fmla="*/ 3 h 37"/>
                    <a:gd name="T10" fmla="*/ 13 w 36"/>
                    <a:gd name="T11" fmla="*/ 0 h 37"/>
                    <a:gd name="T12" fmla="*/ 10 w 36"/>
                    <a:gd name="T13" fmla="*/ 2 h 37"/>
                    <a:gd name="T14" fmla="*/ 4 w 36"/>
                    <a:gd name="T15" fmla="*/ 7 h 37"/>
                    <a:gd name="T16" fmla="*/ 2 w 36"/>
                    <a:gd name="T17" fmla="*/ 19 h 37"/>
                    <a:gd name="T18" fmla="*/ 0 w 36"/>
                    <a:gd name="T19" fmla="*/ 23 h 37"/>
                    <a:gd name="T20" fmla="*/ 0 w 36"/>
                    <a:gd name="T21" fmla="*/ 23 h 37"/>
                    <a:gd name="T22" fmla="*/ 9 w 36"/>
                    <a:gd name="T23" fmla="*/ 28 h 37"/>
                    <a:gd name="T24" fmla="*/ 15 w 36"/>
                    <a:gd name="T25" fmla="*/ 35 h 37"/>
                    <a:gd name="T26" fmla="*/ 19 w 36"/>
                    <a:gd name="T27" fmla="*/ 37 h 37"/>
                    <a:gd name="T28" fmla="*/ 19 w 36"/>
                    <a:gd name="T29" fmla="*/ 37 h 37"/>
                    <a:gd name="T30" fmla="*/ 17 w 36"/>
                    <a:gd name="T31" fmla="*/ 30 h 37"/>
                    <a:gd name="T32" fmla="*/ 25 w 36"/>
                    <a:gd name="T33" fmla="*/ 18 h 37"/>
                    <a:gd name="T34" fmla="*/ 27 w 36"/>
                    <a:gd name="T35" fmla="*/ 23 h 37"/>
                    <a:gd name="T36" fmla="*/ 31 w 36"/>
                    <a:gd name="T37" fmla="*/ 21 h 37"/>
                    <a:gd name="T38" fmla="*/ 34 w 36"/>
                    <a:gd name="T39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7">
                      <a:moveTo>
                        <a:pt x="34" y="16"/>
                      </a:moveTo>
                      <a:lnTo>
                        <a:pt x="36" y="14"/>
                      </a:lnTo>
                      <a:lnTo>
                        <a:pt x="28" y="9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3" y="0"/>
                      </a:lnTo>
                      <a:lnTo>
                        <a:pt x="10" y="2"/>
                      </a:lnTo>
                      <a:lnTo>
                        <a:pt x="4" y="7"/>
                      </a:lnTo>
                      <a:lnTo>
                        <a:pt x="2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9" y="28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19" y="37"/>
                      </a:lnTo>
                      <a:lnTo>
                        <a:pt x="17" y="30"/>
                      </a:lnTo>
                      <a:lnTo>
                        <a:pt x="25" y="18"/>
                      </a:lnTo>
                      <a:lnTo>
                        <a:pt x="27" y="23"/>
                      </a:lnTo>
                      <a:lnTo>
                        <a:pt x="31" y="21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DA02F47-582E-1A7F-34FA-EF74C087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6000" y="2476501"/>
                  <a:ext cx="104775" cy="98425"/>
                </a:xfrm>
                <a:custGeom>
                  <a:avLst/>
                  <a:gdLst>
                    <a:gd name="T0" fmla="*/ 48 w 66"/>
                    <a:gd name="T1" fmla="*/ 38 h 62"/>
                    <a:gd name="T2" fmla="*/ 59 w 66"/>
                    <a:gd name="T3" fmla="*/ 38 h 62"/>
                    <a:gd name="T4" fmla="*/ 63 w 66"/>
                    <a:gd name="T5" fmla="*/ 29 h 62"/>
                    <a:gd name="T6" fmla="*/ 66 w 66"/>
                    <a:gd name="T7" fmla="*/ 9 h 62"/>
                    <a:gd name="T8" fmla="*/ 63 w 66"/>
                    <a:gd name="T9" fmla="*/ 1 h 62"/>
                    <a:gd name="T10" fmla="*/ 48 w 66"/>
                    <a:gd name="T11" fmla="*/ 0 h 62"/>
                    <a:gd name="T12" fmla="*/ 24 w 66"/>
                    <a:gd name="T13" fmla="*/ 10 h 62"/>
                    <a:gd name="T14" fmla="*/ 10 w 66"/>
                    <a:gd name="T15" fmla="*/ 43 h 62"/>
                    <a:gd name="T16" fmla="*/ 0 w 66"/>
                    <a:gd name="T17" fmla="*/ 50 h 62"/>
                    <a:gd name="T18" fmla="*/ 0 w 66"/>
                    <a:gd name="T19" fmla="*/ 50 h 62"/>
                    <a:gd name="T20" fmla="*/ 13 w 66"/>
                    <a:gd name="T21" fmla="*/ 51 h 62"/>
                    <a:gd name="T22" fmla="*/ 30 w 66"/>
                    <a:gd name="T23" fmla="*/ 47 h 62"/>
                    <a:gd name="T24" fmla="*/ 41 w 66"/>
                    <a:gd name="T25" fmla="*/ 57 h 62"/>
                    <a:gd name="T26" fmla="*/ 52 w 66"/>
                    <a:gd name="T27" fmla="*/ 62 h 62"/>
                    <a:gd name="T28" fmla="*/ 48 w 66"/>
                    <a:gd name="T29" fmla="*/ 38 h 62"/>
                    <a:gd name="T30" fmla="*/ 48 w 66"/>
                    <a:gd name="T31" fmla="*/ 3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2">
                      <a:moveTo>
                        <a:pt x="48" y="38"/>
                      </a:moveTo>
                      <a:lnTo>
                        <a:pt x="59" y="38"/>
                      </a:lnTo>
                      <a:lnTo>
                        <a:pt x="63" y="29"/>
                      </a:lnTo>
                      <a:lnTo>
                        <a:pt x="66" y="9"/>
                      </a:lnTo>
                      <a:lnTo>
                        <a:pt x="63" y="1"/>
                      </a:lnTo>
                      <a:lnTo>
                        <a:pt x="48" y="0"/>
                      </a:lnTo>
                      <a:lnTo>
                        <a:pt x="24" y="10"/>
                      </a:lnTo>
                      <a:lnTo>
                        <a:pt x="10" y="43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13" y="51"/>
                      </a:lnTo>
                      <a:lnTo>
                        <a:pt x="30" y="47"/>
                      </a:lnTo>
                      <a:lnTo>
                        <a:pt x="41" y="57"/>
                      </a:lnTo>
                      <a:lnTo>
                        <a:pt x="52" y="62"/>
                      </a:lnTo>
                      <a:lnTo>
                        <a:pt x="48" y="38"/>
                      </a:ln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4FC4CA-5BE7-81DB-6572-88DFB5DF7A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2512" y="1609726"/>
                  <a:ext cx="617537" cy="704850"/>
                </a:xfrm>
                <a:custGeom>
                  <a:avLst/>
                  <a:gdLst>
                    <a:gd name="T0" fmla="*/ 311 w 389"/>
                    <a:gd name="T1" fmla="*/ 174 h 444"/>
                    <a:gd name="T2" fmla="*/ 264 w 389"/>
                    <a:gd name="T3" fmla="*/ 189 h 444"/>
                    <a:gd name="T4" fmla="*/ 207 w 389"/>
                    <a:gd name="T5" fmla="*/ 197 h 444"/>
                    <a:gd name="T6" fmla="*/ 145 w 389"/>
                    <a:gd name="T7" fmla="*/ 237 h 444"/>
                    <a:gd name="T8" fmla="*/ 86 w 389"/>
                    <a:gd name="T9" fmla="*/ 306 h 444"/>
                    <a:gd name="T10" fmla="*/ 14 w 389"/>
                    <a:gd name="T11" fmla="*/ 346 h 444"/>
                    <a:gd name="T12" fmla="*/ 6 w 389"/>
                    <a:gd name="T13" fmla="*/ 410 h 444"/>
                    <a:gd name="T14" fmla="*/ 38 w 389"/>
                    <a:gd name="T15" fmla="*/ 444 h 444"/>
                    <a:gd name="T16" fmla="*/ 92 w 389"/>
                    <a:gd name="T17" fmla="*/ 414 h 444"/>
                    <a:gd name="T18" fmla="*/ 111 w 389"/>
                    <a:gd name="T19" fmla="*/ 414 h 444"/>
                    <a:gd name="T20" fmla="*/ 127 w 389"/>
                    <a:gd name="T21" fmla="*/ 374 h 444"/>
                    <a:gd name="T22" fmla="*/ 111 w 389"/>
                    <a:gd name="T23" fmla="*/ 335 h 444"/>
                    <a:gd name="T24" fmla="*/ 136 w 389"/>
                    <a:gd name="T25" fmla="*/ 315 h 444"/>
                    <a:gd name="T26" fmla="*/ 134 w 389"/>
                    <a:gd name="T27" fmla="*/ 301 h 444"/>
                    <a:gd name="T28" fmla="*/ 168 w 389"/>
                    <a:gd name="T29" fmla="*/ 248 h 444"/>
                    <a:gd name="T30" fmla="*/ 191 w 389"/>
                    <a:gd name="T31" fmla="*/ 233 h 444"/>
                    <a:gd name="T32" fmla="*/ 223 w 389"/>
                    <a:gd name="T33" fmla="*/ 226 h 444"/>
                    <a:gd name="T34" fmla="*/ 232 w 389"/>
                    <a:gd name="T35" fmla="*/ 211 h 444"/>
                    <a:gd name="T36" fmla="*/ 259 w 389"/>
                    <a:gd name="T37" fmla="*/ 217 h 444"/>
                    <a:gd name="T38" fmla="*/ 297 w 389"/>
                    <a:gd name="T39" fmla="*/ 220 h 444"/>
                    <a:gd name="T40" fmla="*/ 313 w 389"/>
                    <a:gd name="T41" fmla="*/ 197 h 444"/>
                    <a:gd name="T42" fmla="*/ 356 w 389"/>
                    <a:gd name="T43" fmla="*/ 198 h 444"/>
                    <a:gd name="T44" fmla="*/ 365 w 389"/>
                    <a:gd name="T45" fmla="*/ 211 h 444"/>
                    <a:gd name="T46" fmla="*/ 389 w 389"/>
                    <a:gd name="T47" fmla="*/ 203 h 444"/>
                    <a:gd name="T48" fmla="*/ 387 w 389"/>
                    <a:gd name="T49" fmla="*/ 185 h 444"/>
                    <a:gd name="T50" fmla="*/ 336 w 389"/>
                    <a:gd name="T51" fmla="*/ 170 h 444"/>
                    <a:gd name="T52" fmla="*/ 230 w 389"/>
                    <a:gd name="T53" fmla="*/ 42 h 444"/>
                    <a:gd name="T54" fmla="*/ 197 w 389"/>
                    <a:gd name="T55" fmla="*/ 39 h 444"/>
                    <a:gd name="T56" fmla="*/ 198 w 389"/>
                    <a:gd name="T57" fmla="*/ 49 h 444"/>
                    <a:gd name="T58" fmla="*/ 252 w 389"/>
                    <a:gd name="T59" fmla="*/ 46 h 444"/>
                    <a:gd name="T60" fmla="*/ 139 w 389"/>
                    <a:gd name="T61" fmla="*/ 9 h 444"/>
                    <a:gd name="T62" fmla="*/ 116 w 389"/>
                    <a:gd name="T63" fmla="*/ 15 h 444"/>
                    <a:gd name="T64" fmla="*/ 89 w 389"/>
                    <a:gd name="T65" fmla="*/ 9 h 444"/>
                    <a:gd name="T66" fmla="*/ 66 w 389"/>
                    <a:gd name="T67" fmla="*/ 29 h 444"/>
                    <a:gd name="T68" fmla="*/ 116 w 389"/>
                    <a:gd name="T69" fmla="*/ 48 h 444"/>
                    <a:gd name="T70" fmla="*/ 136 w 389"/>
                    <a:gd name="T71" fmla="*/ 65 h 444"/>
                    <a:gd name="T72" fmla="*/ 156 w 389"/>
                    <a:gd name="T73" fmla="*/ 50 h 444"/>
                    <a:gd name="T74" fmla="*/ 171 w 389"/>
                    <a:gd name="T75" fmla="*/ 34 h 444"/>
                    <a:gd name="T76" fmla="*/ 156 w 389"/>
                    <a:gd name="T77" fmla="*/ 15 h 444"/>
                    <a:gd name="T78" fmla="*/ 213 w 389"/>
                    <a:gd name="T79" fmla="*/ 0 h 444"/>
                    <a:gd name="T80" fmla="*/ 182 w 389"/>
                    <a:gd name="T81" fmla="*/ 0 h 444"/>
                    <a:gd name="T82" fmla="*/ 158 w 389"/>
                    <a:gd name="T83" fmla="*/ 12 h 444"/>
                    <a:gd name="T84" fmla="*/ 181 w 389"/>
                    <a:gd name="T85" fmla="*/ 17 h 444"/>
                    <a:gd name="T86" fmla="*/ 258 w 389"/>
                    <a:gd name="T87" fmla="*/ 18 h 444"/>
                    <a:gd name="T88" fmla="*/ 247 w 389"/>
                    <a:gd name="T89" fmla="*/ 4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89" h="444">
                      <a:moveTo>
                        <a:pt x="336" y="170"/>
                      </a:moveTo>
                      <a:lnTo>
                        <a:pt x="311" y="174"/>
                      </a:lnTo>
                      <a:lnTo>
                        <a:pt x="282" y="174"/>
                      </a:lnTo>
                      <a:lnTo>
                        <a:pt x="264" y="189"/>
                      </a:lnTo>
                      <a:lnTo>
                        <a:pt x="239" y="188"/>
                      </a:lnTo>
                      <a:lnTo>
                        <a:pt x="207" y="197"/>
                      </a:lnTo>
                      <a:lnTo>
                        <a:pt x="170" y="222"/>
                      </a:lnTo>
                      <a:lnTo>
                        <a:pt x="145" y="237"/>
                      </a:lnTo>
                      <a:lnTo>
                        <a:pt x="113" y="277"/>
                      </a:lnTo>
                      <a:lnTo>
                        <a:pt x="86" y="306"/>
                      </a:lnTo>
                      <a:lnTo>
                        <a:pt x="56" y="329"/>
                      </a:lnTo>
                      <a:lnTo>
                        <a:pt x="14" y="346"/>
                      </a:lnTo>
                      <a:lnTo>
                        <a:pt x="0" y="359"/>
                      </a:lnTo>
                      <a:lnTo>
                        <a:pt x="6" y="410"/>
                      </a:lnTo>
                      <a:lnTo>
                        <a:pt x="14" y="433"/>
                      </a:lnTo>
                      <a:lnTo>
                        <a:pt x="38" y="444"/>
                      </a:lnTo>
                      <a:lnTo>
                        <a:pt x="60" y="439"/>
                      </a:lnTo>
                      <a:lnTo>
                        <a:pt x="92" y="414"/>
                      </a:lnTo>
                      <a:lnTo>
                        <a:pt x="104" y="428"/>
                      </a:lnTo>
                      <a:lnTo>
                        <a:pt x="111" y="414"/>
                      </a:lnTo>
                      <a:lnTo>
                        <a:pt x="123" y="400"/>
                      </a:lnTo>
                      <a:lnTo>
                        <a:pt x="127" y="374"/>
                      </a:lnTo>
                      <a:lnTo>
                        <a:pt x="114" y="363"/>
                      </a:lnTo>
                      <a:lnTo>
                        <a:pt x="111" y="335"/>
                      </a:lnTo>
                      <a:lnTo>
                        <a:pt x="120" y="315"/>
                      </a:lnTo>
                      <a:lnTo>
                        <a:pt x="136" y="315"/>
                      </a:lnTo>
                      <a:lnTo>
                        <a:pt x="141" y="307"/>
                      </a:lnTo>
                      <a:lnTo>
                        <a:pt x="134" y="301"/>
                      </a:lnTo>
                      <a:lnTo>
                        <a:pt x="156" y="271"/>
                      </a:lnTo>
                      <a:lnTo>
                        <a:pt x="168" y="248"/>
                      </a:lnTo>
                      <a:lnTo>
                        <a:pt x="176" y="233"/>
                      </a:lnTo>
                      <a:lnTo>
                        <a:pt x="191" y="233"/>
                      </a:lnTo>
                      <a:lnTo>
                        <a:pt x="193" y="222"/>
                      </a:lnTo>
                      <a:lnTo>
                        <a:pt x="223" y="226"/>
                      </a:lnTo>
                      <a:lnTo>
                        <a:pt x="223" y="213"/>
                      </a:lnTo>
                      <a:lnTo>
                        <a:pt x="232" y="211"/>
                      </a:lnTo>
                      <a:lnTo>
                        <a:pt x="240" y="206"/>
                      </a:lnTo>
                      <a:lnTo>
                        <a:pt x="259" y="217"/>
                      </a:lnTo>
                      <a:lnTo>
                        <a:pt x="279" y="216"/>
                      </a:lnTo>
                      <a:lnTo>
                        <a:pt x="297" y="220"/>
                      </a:lnTo>
                      <a:lnTo>
                        <a:pt x="309" y="212"/>
                      </a:lnTo>
                      <a:lnTo>
                        <a:pt x="313" y="197"/>
                      </a:lnTo>
                      <a:lnTo>
                        <a:pt x="335" y="190"/>
                      </a:lnTo>
                      <a:lnTo>
                        <a:pt x="356" y="198"/>
                      </a:lnTo>
                      <a:lnTo>
                        <a:pt x="353" y="213"/>
                      </a:lnTo>
                      <a:lnTo>
                        <a:pt x="365" y="211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68" y="190"/>
                      </a:lnTo>
                      <a:lnTo>
                        <a:pt x="387" y="185"/>
                      </a:lnTo>
                      <a:lnTo>
                        <a:pt x="336" y="170"/>
                      </a:lnTo>
                      <a:lnTo>
                        <a:pt x="336" y="170"/>
                      </a:lnTo>
                      <a:close/>
                      <a:moveTo>
                        <a:pt x="252" y="46"/>
                      </a:moveTo>
                      <a:lnTo>
                        <a:pt x="230" y="42"/>
                      </a:lnTo>
                      <a:lnTo>
                        <a:pt x="224" y="35"/>
                      </a:lnTo>
                      <a:lnTo>
                        <a:pt x="197" y="39"/>
                      </a:lnTo>
                      <a:lnTo>
                        <a:pt x="206" y="45"/>
                      </a:lnTo>
                      <a:lnTo>
                        <a:pt x="198" y="49"/>
                      </a:lnTo>
                      <a:lnTo>
                        <a:pt x="223" y="53"/>
                      </a:lnTo>
                      <a:lnTo>
                        <a:pt x="252" y="46"/>
                      </a:lnTo>
                      <a:close/>
                      <a:moveTo>
                        <a:pt x="156" y="15"/>
                      </a:moveTo>
                      <a:lnTo>
                        <a:pt x="139" y="9"/>
                      </a:lnTo>
                      <a:lnTo>
                        <a:pt x="120" y="9"/>
                      </a:lnTo>
                      <a:lnTo>
                        <a:pt x="116" y="15"/>
                      </a:lnTo>
                      <a:lnTo>
                        <a:pt x="98" y="15"/>
                      </a:lnTo>
                      <a:lnTo>
                        <a:pt x="89" y="9"/>
                      </a:lnTo>
                      <a:lnTo>
                        <a:pt x="55" y="16"/>
                      </a:lnTo>
                      <a:lnTo>
                        <a:pt x="66" y="29"/>
                      </a:lnTo>
                      <a:lnTo>
                        <a:pt x="95" y="43"/>
                      </a:lnTo>
                      <a:lnTo>
                        <a:pt x="116" y="48"/>
                      </a:lnTo>
                      <a:lnTo>
                        <a:pt x="105" y="54"/>
                      </a:lnTo>
                      <a:lnTo>
                        <a:pt x="136" y="65"/>
                      </a:lnTo>
                      <a:lnTo>
                        <a:pt x="153" y="64"/>
                      </a:lnTo>
                      <a:lnTo>
                        <a:pt x="156" y="50"/>
                      </a:lnTo>
                      <a:lnTo>
                        <a:pt x="167" y="47"/>
                      </a:lnTo>
                      <a:lnTo>
                        <a:pt x="171" y="34"/>
                      </a:lnTo>
                      <a:lnTo>
                        <a:pt x="203" y="27"/>
                      </a:lnTo>
                      <a:lnTo>
                        <a:pt x="156" y="15"/>
                      </a:lnTo>
                      <a:close/>
                      <a:moveTo>
                        <a:pt x="247" y="4"/>
                      </a:moveTo>
                      <a:lnTo>
                        <a:pt x="213" y="0"/>
                      </a:lnTo>
                      <a:lnTo>
                        <a:pt x="201" y="4"/>
                      </a:lnTo>
                      <a:lnTo>
                        <a:pt x="182" y="0"/>
                      </a:lnTo>
                      <a:lnTo>
                        <a:pt x="142" y="5"/>
                      </a:lnTo>
                      <a:lnTo>
                        <a:pt x="158" y="12"/>
                      </a:lnTo>
                      <a:lnTo>
                        <a:pt x="178" y="12"/>
                      </a:lnTo>
                      <a:lnTo>
                        <a:pt x="181" y="17"/>
                      </a:lnTo>
                      <a:lnTo>
                        <a:pt x="221" y="20"/>
                      </a:lnTo>
                      <a:lnTo>
                        <a:pt x="258" y="18"/>
                      </a:lnTo>
                      <a:lnTo>
                        <a:pt x="274" y="9"/>
                      </a:lnTo>
                      <a:lnTo>
                        <a:pt x="247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165AE2-A98F-4A0A-48F4-71418DD73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428876"/>
                  <a:ext cx="295275" cy="211138"/>
                </a:xfrm>
                <a:custGeom>
                  <a:avLst/>
                  <a:gdLst>
                    <a:gd name="T0" fmla="*/ 97 w 186"/>
                    <a:gd name="T1" fmla="*/ 10 h 133"/>
                    <a:gd name="T2" fmla="*/ 79 w 186"/>
                    <a:gd name="T3" fmla="*/ 10 h 133"/>
                    <a:gd name="T4" fmla="*/ 77 w 186"/>
                    <a:gd name="T5" fmla="*/ 4 h 133"/>
                    <a:gd name="T6" fmla="*/ 59 w 186"/>
                    <a:gd name="T7" fmla="*/ 0 h 133"/>
                    <a:gd name="T8" fmla="*/ 38 w 186"/>
                    <a:gd name="T9" fmla="*/ 8 h 133"/>
                    <a:gd name="T10" fmla="*/ 12 w 186"/>
                    <a:gd name="T11" fmla="*/ 18 h 133"/>
                    <a:gd name="T12" fmla="*/ 0 w 186"/>
                    <a:gd name="T13" fmla="*/ 24 h 133"/>
                    <a:gd name="T14" fmla="*/ 5 w 186"/>
                    <a:gd name="T15" fmla="*/ 37 h 133"/>
                    <a:gd name="T16" fmla="*/ 1 w 186"/>
                    <a:gd name="T17" fmla="*/ 42 h 133"/>
                    <a:gd name="T18" fmla="*/ 8 w 186"/>
                    <a:gd name="T19" fmla="*/ 51 h 133"/>
                    <a:gd name="T20" fmla="*/ 14 w 186"/>
                    <a:gd name="T21" fmla="*/ 63 h 133"/>
                    <a:gd name="T22" fmla="*/ 13 w 186"/>
                    <a:gd name="T23" fmla="*/ 70 h 133"/>
                    <a:gd name="T24" fmla="*/ 22 w 186"/>
                    <a:gd name="T25" fmla="*/ 85 h 133"/>
                    <a:gd name="T26" fmla="*/ 31 w 186"/>
                    <a:gd name="T27" fmla="*/ 93 h 133"/>
                    <a:gd name="T28" fmla="*/ 45 w 186"/>
                    <a:gd name="T29" fmla="*/ 95 h 133"/>
                    <a:gd name="T30" fmla="*/ 45 w 186"/>
                    <a:gd name="T31" fmla="*/ 101 h 133"/>
                    <a:gd name="T32" fmla="*/ 54 w 186"/>
                    <a:gd name="T33" fmla="*/ 106 h 133"/>
                    <a:gd name="T34" fmla="*/ 57 w 186"/>
                    <a:gd name="T35" fmla="*/ 100 h 133"/>
                    <a:gd name="T36" fmla="*/ 69 w 186"/>
                    <a:gd name="T37" fmla="*/ 102 h 133"/>
                    <a:gd name="T38" fmla="*/ 72 w 186"/>
                    <a:gd name="T39" fmla="*/ 109 h 133"/>
                    <a:gd name="T40" fmla="*/ 86 w 186"/>
                    <a:gd name="T41" fmla="*/ 110 h 133"/>
                    <a:gd name="T42" fmla="*/ 95 w 186"/>
                    <a:gd name="T43" fmla="*/ 123 h 133"/>
                    <a:gd name="T44" fmla="*/ 96 w 186"/>
                    <a:gd name="T45" fmla="*/ 123 h 133"/>
                    <a:gd name="T46" fmla="*/ 103 w 186"/>
                    <a:gd name="T47" fmla="*/ 121 h 133"/>
                    <a:gd name="T48" fmla="*/ 114 w 186"/>
                    <a:gd name="T49" fmla="*/ 128 h 133"/>
                    <a:gd name="T50" fmla="*/ 124 w 186"/>
                    <a:gd name="T51" fmla="*/ 123 h 133"/>
                    <a:gd name="T52" fmla="*/ 132 w 186"/>
                    <a:gd name="T53" fmla="*/ 126 h 133"/>
                    <a:gd name="T54" fmla="*/ 145 w 186"/>
                    <a:gd name="T55" fmla="*/ 123 h 133"/>
                    <a:gd name="T56" fmla="*/ 164 w 186"/>
                    <a:gd name="T57" fmla="*/ 132 h 133"/>
                    <a:gd name="T58" fmla="*/ 168 w 186"/>
                    <a:gd name="T59" fmla="*/ 133 h 133"/>
                    <a:gd name="T60" fmla="*/ 162 w 186"/>
                    <a:gd name="T61" fmla="*/ 123 h 133"/>
                    <a:gd name="T62" fmla="*/ 176 w 186"/>
                    <a:gd name="T63" fmla="*/ 104 h 133"/>
                    <a:gd name="T64" fmla="*/ 185 w 186"/>
                    <a:gd name="T65" fmla="*/ 101 h 133"/>
                    <a:gd name="T66" fmla="*/ 186 w 186"/>
                    <a:gd name="T67" fmla="*/ 95 h 133"/>
                    <a:gd name="T68" fmla="*/ 174 w 186"/>
                    <a:gd name="T69" fmla="*/ 74 h 133"/>
                    <a:gd name="T70" fmla="*/ 172 w 186"/>
                    <a:gd name="T71" fmla="*/ 65 h 133"/>
                    <a:gd name="T72" fmla="*/ 165 w 186"/>
                    <a:gd name="T73" fmla="*/ 53 h 133"/>
                    <a:gd name="T74" fmla="*/ 175 w 186"/>
                    <a:gd name="T75" fmla="*/ 49 h 133"/>
                    <a:gd name="T76" fmla="*/ 174 w 186"/>
                    <a:gd name="T77" fmla="*/ 40 h 133"/>
                    <a:gd name="T78" fmla="*/ 168 w 186"/>
                    <a:gd name="T79" fmla="*/ 31 h 133"/>
                    <a:gd name="T80" fmla="*/ 166 w 186"/>
                    <a:gd name="T81" fmla="*/ 22 h 133"/>
                    <a:gd name="T82" fmla="*/ 160 w 186"/>
                    <a:gd name="T83" fmla="*/ 14 h 133"/>
                    <a:gd name="T84" fmla="*/ 151 w 186"/>
                    <a:gd name="T85" fmla="*/ 12 h 133"/>
                    <a:gd name="T86" fmla="*/ 118 w 186"/>
                    <a:gd name="T87" fmla="*/ 12 h 133"/>
                    <a:gd name="T88" fmla="*/ 97 w 186"/>
                    <a:gd name="T89" fmla="*/ 10 h 133"/>
                    <a:gd name="T90" fmla="*/ 97 w 186"/>
                    <a:gd name="T91" fmla="*/ 1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33">
                      <a:moveTo>
                        <a:pt x="97" y="10"/>
                      </a:moveTo>
                      <a:lnTo>
                        <a:pt x="79" y="10"/>
                      </a:lnTo>
                      <a:lnTo>
                        <a:pt x="77" y="4"/>
                      </a:lnTo>
                      <a:lnTo>
                        <a:pt x="59" y="0"/>
                      </a:lnTo>
                      <a:lnTo>
                        <a:pt x="38" y="8"/>
                      </a:lnTo>
                      <a:lnTo>
                        <a:pt x="12" y="18"/>
                      </a:lnTo>
                      <a:lnTo>
                        <a:pt x="0" y="24"/>
                      </a:lnTo>
                      <a:lnTo>
                        <a:pt x="5" y="37"/>
                      </a:lnTo>
                      <a:lnTo>
                        <a:pt x="1" y="42"/>
                      </a:lnTo>
                      <a:lnTo>
                        <a:pt x="8" y="51"/>
                      </a:lnTo>
                      <a:lnTo>
                        <a:pt x="14" y="63"/>
                      </a:lnTo>
                      <a:lnTo>
                        <a:pt x="13" y="70"/>
                      </a:lnTo>
                      <a:lnTo>
                        <a:pt x="22" y="85"/>
                      </a:lnTo>
                      <a:lnTo>
                        <a:pt x="31" y="93"/>
                      </a:lnTo>
                      <a:lnTo>
                        <a:pt x="45" y="95"/>
                      </a:lnTo>
                      <a:lnTo>
                        <a:pt x="45" y="101"/>
                      </a:lnTo>
                      <a:lnTo>
                        <a:pt x="54" y="106"/>
                      </a:lnTo>
                      <a:lnTo>
                        <a:pt x="57" y="100"/>
                      </a:lnTo>
                      <a:lnTo>
                        <a:pt x="69" y="102"/>
                      </a:lnTo>
                      <a:lnTo>
                        <a:pt x="72" y="109"/>
                      </a:lnTo>
                      <a:lnTo>
                        <a:pt x="86" y="110"/>
                      </a:lnTo>
                      <a:lnTo>
                        <a:pt x="95" y="123"/>
                      </a:lnTo>
                      <a:lnTo>
                        <a:pt x="96" y="123"/>
                      </a:lnTo>
                      <a:lnTo>
                        <a:pt x="103" y="121"/>
                      </a:lnTo>
                      <a:lnTo>
                        <a:pt x="114" y="128"/>
                      </a:lnTo>
                      <a:lnTo>
                        <a:pt x="124" y="123"/>
                      </a:lnTo>
                      <a:lnTo>
                        <a:pt x="132" y="126"/>
                      </a:lnTo>
                      <a:lnTo>
                        <a:pt x="145" y="123"/>
                      </a:lnTo>
                      <a:lnTo>
                        <a:pt x="164" y="132"/>
                      </a:lnTo>
                      <a:lnTo>
                        <a:pt x="168" y="133"/>
                      </a:lnTo>
                      <a:lnTo>
                        <a:pt x="162" y="123"/>
                      </a:lnTo>
                      <a:lnTo>
                        <a:pt x="176" y="104"/>
                      </a:lnTo>
                      <a:lnTo>
                        <a:pt x="185" y="101"/>
                      </a:lnTo>
                      <a:lnTo>
                        <a:pt x="186" y="95"/>
                      </a:lnTo>
                      <a:lnTo>
                        <a:pt x="174" y="74"/>
                      </a:lnTo>
                      <a:lnTo>
                        <a:pt x="172" y="65"/>
                      </a:lnTo>
                      <a:lnTo>
                        <a:pt x="165" y="53"/>
                      </a:lnTo>
                      <a:lnTo>
                        <a:pt x="175" y="49"/>
                      </a:lnTo>
                      <a:lnTo>
                        <a:pt x="174" y="40"/>
                      </a:lnTo>
                      <a:lnTo>
                        <a:pt x="168" y="31"/>
                      </a:lnTo>
                      <a:lnTo>
                        <a:pt x="166" y="22"/>
                      </a:lnTo>
                      <a:lnTo>
                        <a:pt x="160" y="14"/>
                      </a:lnTo>
                      <a:lnTo>
                        <a:pt x="151" y="12"/>
                      </a:lnTo>
                      <a:lnTo>
                        <a:pt x="118" y="12"/>
                      </a:lnTo>
                      <a:lnTo>
                        <a:pt x="97" y="10"/>
                      </a:lnTo>
                      <a:lnTo>
                        <a:pt x="97" y="1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4CD3A8-F359-9DE3-7D0B-DA23E18A5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7062" y="2887663"/>
                  <a:ext cx="98425" cy="204788"/>
                </a:xfrm>
                <a:custGeom>
                  <a:avLst/>
                  <a:gdLst>
                    <a:gd name="T0" fmla="*/ 39 w 62"/>
                    <a:gd name="T1" fmla="*/ 123 h 129"/>
                    <a:gd name="T2" fmla="*/ 38 w 62"/>
                    <a:gd name="T3" fmla="*/ 115 h 129"/>
                    <a:gd name="T4" fmla="*/ 45 w 62"/>
                    <a:gd name="T5" fmla="*/ 105 h 129"/>
                    <a:gd name="T6" fmla="*/ 48 w 62"/>
                    <a:gd name="T7" fmla="*/ 99 h 129"/>
                    <a:gd name="T8" fmla="*/ 42 w 62"/>
                    <a:gd name="T9" fmla="*/ 92 h 129"/>
                    <a:gd name="T10" fmla="*/ 47 w 62"/>
                    <a:gd name="T11" fmla="*/ 76 h 129"/>
                    <a:gd name="T12" fmla="*/ 40 w 62"/>
                    <a:gd name="T13" fmla="*/ 61 h 129"/>
                    <a:gd name="T14" fmla="*/ 48 w 62"/>
                    <a:gd name="T15" fmla="*/ 59 h 129"/>
                    <a:gd name="T16" fmla="*/ 49 w 62"/>
                    <a:gd name="T17" fmla="*/ 48 h 129"/>
                    <a:gd name="T18" fmla="*/ 53 w 62"/>
                    <a:gd name="T19" fmla="*/ 45 h 129"/>
                    <a:gd name="T20" fmla="*/ 54 w 62"/>
                    <a:gd name="T21" fmla="*/ 27 h 129"/>
                    <a:gd name="T22" fmla="*/ 62 w 62"/>
                    <a:gd name="T23" fmla="*/ 20 h 129"/>
                    <a:gd name="T24" fmla="*/ 58 w 62"/>
                    <a:gd name="T25" fmla="*/ 9 h 129"/>
                    <a:gd name="T26" fmla="*/ 46 w 62"/>
                    <a:gd name="T27" fmla="*/ 8 h 129"/>
                    <a:gd name="T28" fmla="*/ 43 w 62"/>
                    <a:gd name="T29" fmla="*/ 11 h 129"/>
                    <a:gd name="T30" fmla="*/ 31 w 62"/>
                    <a:gd name="T31" fmla="*/ 11 h 129"/>
                    <a:gd name="T32" fmla="*/ 28 w 62"/>
                    <a:gd name="T33" fmla="*/ 0 h 129"/>
                    <a:gd name="T34" fmla="*/ 19 w 62"/>
                    <a:gd name="T35" fmla="*/ 3 h 129"/>
                    <a:gd name="T36" fmla="*/ 13 w 62"/>
                    <a:gd name="T37" fmla="*/ 9 h 129"/>
                    <a:gd name="T38" fmla="*/ 13 w 62"/>
                    <a:gd name="T39" fmla="*/ 17 h 129"/>
                    <a:gd name="T40" fmla="*/ 16 w 62"/>
                    <a:gd name="T41" fmla="*/ 25 h 129"/>
                    <a:gd name="T42" fmla="*/ 16 w 62"/>
                    <a:gd name="T43" fmla="*/ 35 h 129"/>
                    <a:gd name="T44" fmla="*/ 12 w 62"/>
                    <a:gd name="T45" fmla="*/ 49 h 129"/>
                    <a:gd name="T46" fmla="*/ 10 w 62"/>
                    <a:gd name="T47" fmla="*/ 59 h 129"/>
                    <a:gd name="T48" fmla="*/ 2 w 62"/>
                    <a:gd name="T49" fmla="*/ 67 h 129"/>
                    <a:gd name="T50" fmla="*/ 0 w 62"/>
                    <a:gd name="T51" fmla="*/ 83 h 129"/>
                    <a:gd name="T52" fmla="*/ 4 w 62"/>
                    <a:gd name="T53" fmla="*/ 92 h 129"/>
                    <a:gd name="T54" fmla="*/ 13 w 62"/>
                    <a:gd name="T55" fmla="*/ 94 h 129"/>
                    <a:gd name="T56" fmla="*/ 15 w 62"/>
                    <a:gd name="T57" fmla="*/ 109 h 129"/>
                    <a:gd name="T58" fmla="*/ 11 w 62"/>
                    <a:gd name="T59" fmla="*/ 129 h 129"/>
                    <a:gd name="T60" fmla="*/ 21 w 62"/>
                    <a:gd name="T61" fmla="*/ 126 h 129"/>
                    <a:gd name="T62" fmla="*/ 31 w 62"/>
                    <a:gd name="T63" fmla="*/ 129 h 129"/>
                    <a:gd name="T64" fmla="*/ 39 w 62"/>
                    <a:gd name="T65" fmla="*/ 123 h 129"/>
                    <a:gd name="T66" fmla="*/ 39 w 62"/>
                    <a:gd name="T67" fmla="*/ 123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" h="129">
                      <a:moveTo>
                        <a:pt x="39" y="123"/>
                      </a:moveTo>
                      <a:lnTo>
                        <a:pt x="38" y="115"/>
                      </a:lnTo>
                      <a:lnTo>
                        <a:pt x="45" y="105"/>
                      </a:lnTo>
                      <a:lnTo>
                        <a:pt x="48" y="99"/>
                      </a:lnTo>
                      <a:lnTo>
                        <a:pt x="42" y="92"/>
                      </a:lnTo>
                      <a:lnTo>
                        <a:pt x="47" y="76"/>
                      </a:lnTo>
                      <a:lnTo>
                        <a:pt x="40" y="61"/>
                      </a:lnTo>
                      <a:lnTo>
                        <a:pt x="48" y="59"/>
                      </a:lnTo>
                      <a:lnTo>
                        <a:pt x="49" y="48"/>
                      </a:lnTo>
                      <a:lnTo>
                        <a:pt x="53" y="45"/>
                      </a:lnTo>
                      <a:lnTo>
                        <a:pt x="54" y="27"/>
                      </a:lnTo>
                      <a:lnTo>
                        <a:pt x="62" y="20"/>
                      </a:lnTo>
                      <a:lnTo>
                        <a:pt x="58" y="9"/>
                      </a:lnTo>
                      <a:lnTo>
                        <a:pt x="46" y="8"/>
                      </a:lnTo>
                      <a:lnTo>
                        <a:pt x="43" y="11"/>
                      </a:lnTo>
                      <a:lnTo>
                        <a:pt x="31" y="11"/>
                      </a:lnTo>
                      <a:lnTo>
                        <a:pt x="28" y="0"/>
                      </a:lnTo>
                      <a:lnTo>
                        <a:pt x="19" y="3"/>
                      </a:lnTo>
                      <a:lnTo>
                        <a:pt x="13" y="9"/>
                      </a:lnTo>
                      <a:lnTo>
                        <a:pt x="13" y="17"/>
                      </a:lnTo>
                      <a:lnTo>
                        <a:pt x="16" y="25"/>
                      </a:lnTo>
                      <a:lnTo>
                        <a:pt x="16" y="35"/>
                      </a:lnTo>
                      <a:lnTo>
                        <a:pt x="12" y="49"/>
                      </a:lnTo>
                      <a:lnTo>
                        <a:pt x="10" y="59"/>
                      </a:lnTo>
                      <a:lnTo>
                        <a:pt x="2" y="67"/>
                      </a:lnTo>
                      <a:lnTo>
                        <a:pt x="0" y="83"/>
                      </a:lnTo>
                      <a:lnTo>
                        <a:pt x="4" y="92"/>
                      </a:lnTo>
                      <a:lnTo>
                        <a:pt x="13" y="94"/>
                      </a:lnTo>
                      <a:lnTo>
                        <a:pt x="15" y="109"/>
                      </a:lnTo>
                      <a:lnTo>
                        <a:pt x="11" y="129"/>
                      </a:lnTo>
                      <a:lnTo>
                        <a:pt x="21" y="126"/>
                      </a:lnTo>
                      <a:lnTo>
                        <a:pt x="31" y="129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354F58B-D4D6-B59F-5702-4C5FE8FB9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2412" y="2668588"/>
                  <a:ext cx="284162" cy="168275"/>
                </a:xfrm>
                <a:custGeom>
                  <a:avLst/>
                  <a:gdLst>
                    <a:gd name="T0" fmla="*/ 112 w 179"/>
                    <a:gd name="T1" fmla="*/ 0 h 106"/>
                    <a:gd name="T2" fmla="*/ 104 w 179"/>
                    <a:gd name="T3" fmla="*/ 0 h 106"/>
                    <a:gd name="T4" fmla="*/ 100 w 179"/>
                    <a:gd name="T5" fmla="*/ 6 h 106"/>
                    <a:gd name="T6" fmla="*/ 87 w 179"/>
                    <a:gd name="T7" fmla="*/ 9 h 106"/>
                    <a:gd name="T8" fmla="*/ 81 w 179"/>
                    <a:gd name="T9" fmla="*/ 12 h 106"/>
                    <a:gd name="T10" fmla="*/ 72 w 179"/>
                    <a:gd name="T11" fmla="*/ 6 h 106"/>
                    <a:gd name="T12" fmla="*/ 60 w 179"/>
                    <a:gd name="T13" fmla="*/ 6 h 106"/>
                    <a:gd name="T14" fmla="*/ 48 w 179"/>
                    <a:gd name="T15" fmla="*/ 3 h 106"/>
                    <a:gd name="T16" fmla="*/ 41 w 179"/>
                    <a:gd name="T17" fmla="*/ 9 h 106"/>
                    <a:gd name="T18" fmla="*/ 30 w 179"/>
                    <a:gd name="T19" fmla="*/ 14 h 106"/>
                    <a:gd name="T20" fmla="*/ 23 w 179"/>
                    <a:gd name="T21" fmla="*/ 29 h 106"/>
                    <a:gd name="T22" fmla="*/ 14 w 179"/>
                    <a:gd name="T23" fmla="*/ 45 h 106"/>
                    <a:gd name="T24" fmla="*/ 0 w 179"/>
                    <a:gd name="T25" fmla="*/ 49 h 106"/>
                    <a:gd name="T26" fmla="*/ 10 w 179"/>
                    <a:gd name="T27" fmla="*/ 58 h 106"/>
                    <a:gd name="T28" fmla="*/ 13 w 179"/>
                    <a:gd name="T29" fmla="*/ 66 h 106"/>
                    <a:gd name="T30" fmla="*/ 25 w 179"/>
                    <a:gd name="T31" fmla="*/ 71 h 106"/>
                    <a:gd name="T32" fmla="*/ 28 w 179"/>
                    <a:gd name="T33" fmla="*/ 81 h 106"/>
                    <a:gd name="T34" fmla="*/ 39 w 179"/>
                    <a:gd name="T35" fmla="*/ 87 h 106"/>
                    <a:gd name="T36" fmla="*/ 44 w 179"/>
                    <a:gd name="T37" fmla="*/ 83 h 106"/>
                    <a:gd name="T38" fmla="*/ 50 w 179"/>
                    <a:gd name="T39" fmla="*/ 85 h 106"/>
                    <a:gd name="T40" fmla="*/ 45 w 179"/>
                    <a:gd name="T41" fmla="*/ 89 h 106"/>
                    <a:gd name="T42" fmla="*/ 49 w 179"/>
                    <a:gd name="T43" fmla="*/ 93 h 106"/>
                    <a:gd name="T44" fmla="*/ 56 w 179"/>
                    <a:gd name="T45" fmla="*/ 102 h 106"/>
                    <a:gd name="T46" fmla="*/ 63 w 179"/>
                    <a:gd name="T47" fmla="*/ 100 h 106"/>
                    <a:gd name="T48" fmla="*/ 78 w 179"/>
                    <a:gd name="T49" fmla="*/ 104 h 106"/>
                    <a:gd name="T50" fmla="*/ 106 w 179"/>
                    <a:gd name="T51" fmla="*/ 106 h 106"/>
                    <a:gd name="T52" fmla="*/ 114 w 179"/>
                    <a:gd name="T53" fmla="*/ 99 h 106"/>
                    <a:gd name="T54" fmla="*/ 136 w 179"/>
                    <a:gd name="T55" fmla="*/ 95 h 106"/>
                    <a:gd name="T56" fmla="*/ 151 w 179"/>
                    <a:gd name="T57" fmla="*/ 102 h 106"/>
                    <a:gd name="T58" fmla="*/ 162 w 179"/>
                    <a:gd name="T59" fmla="*/ 105 h 106"/>
                    <a:gd name="T60" fmla="*/ 164 w 179"/>
                    <a:gd name="T61" fmla="*/ 78 h 106"/>
                    <a:gd name="T62" fmla="*/ 169 w 179"/>
                    <a:gd name="T63" fmla="*/ 80 h 106"/>
                    <a:gd name="T64" fmla="*/ 179 w 179"/>
                    <a:gd name="T65" fmla="*/ 74 h 106"/>
                    <a:gd name="T66" fmla="*/ 177 w 179"/>
                    <a:gd name="T67" fmla="*/ 69 h 106"/>
                    <a:gd name="T68" fmla="*/ 168 w 179"/>
                    <a:gd name="T69" fmla="*/ 65 h 106"/>
                    <a:gd name="T70" fmla="*/ 160 w 179"/>
                    <a:gd name="T71" fmla="*/ 69 h 106"/>
                    <a:gd name="T72" fmla="*/ 151 w 179"/>
                    <a:gd name="T73" fmla="*/ 64 h 106"/>
                    <a:gd name="T74" fmla="*/ 146 w 179"/>
                    <a:gd name="T75" fmla="*/ 54 h 106"/>
                    <a:gd name="T76" fmla="*/ 147 w 179"/>
                    <a:gd name="T77" fmla="*/ 43 h 106"/>
                    <a:gd name="T78" fmla="*/ 144 w 179"/>
                    <a:gd name="T79" fmla="*/ 33 h 106"/>
                    <a:gd name="T80" fmla="*/ 132 w 179"/>
                    <a:gd name="T81" fmla="*/ 20 h 106"/>
                    <a:gd name="T82" fmla="*/ 125 w 179"/>
                    <a:gd name="T83" fmla="*/ 10 h 106"/>
                    <a:gd name="T84" fmla="*/ 118 w 179"/>
                    <a:gd name="T85" fmla="*/ 3 h 106"/>
                    <a:gd name="T86" fmla="*/ 112 w 179"/>
                    <a:gd name="T87" fmla="*/ 0 h 106"/>
                    <a:gd name="T88" fmla="*/ 112 w 179"/>
                    <a:gd name="T8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9" h="106">
                      <a:moveTo>
                        <a:pt x="112" y="0"/>
                      </a:moveTo>
                      <a:lnTo>
                        <a:pt x="104" y="0"/>
                      </a:lnTo>
                      <a:lnTo>
                        <a:pt x="100" y="6"/>
                      </a:lnTo>
                      <a:lnTo>
                        <a:pt x="87" y="9"/>
                      </a:lnTo>
                      <a:lnTo>
                        <a:pt x="81" y="12"/>
                      </a:lnTo>
                      <a:lnTo>
                        <a:pt x="72" y="6"/>
                      </a:lnTo>
                      <a:lnTo>
                        <a:pt x="60" y="6"/>
                      </a:lnTo>
                      <a:lnTo>
                        <a:pt x="48" y="3"/>
                      </a:lnTo>
                      <a:lnTo>
                        <a:pt x="41" y="9"/>
                      </a:lnTo>
                      <a:lnTo>
                        <a:pt x="30" y="14"/>
                      </a:lnTo>
                      <a:lnTo>
                        <a:pt x="23" y="29"/>
                      </a:lnTo>
                      <a:lnTo>
                        <a:pt x="14" y="45"/>
                      </a:lnTo>
                      <a:lnTo>
                        <a:pt x="0" y="49"/>
                      </a:lnTo>
                      <a:lnTo>
                        <a:pt x="10" y="58"/>
                      </a:lnTo>
                      <a:lnTo>
                        <a:pt x="13" y="66"/>
                      </a:lnTo>
                      <a:lnTo>
                        <a:pt x="25" y="71"/>
                      </a:lnTo>
                      <a:lnTo>
                        <a:pt x="28" y="81"/>
                      </a:lnTo>
                      <a:lnTo>
                        <a:pt x="39" y="87"/>
                      </a:lnTo>
                      <a:lnTo>
                        <a:pt x="44" y="83"/>
                      </a:lnTo>
                      <a:lnTo>
                        <a:pt x="50" y="85"/>
                      </a:lnTo>
                      <a:lnTo>
                        <a:pt x="45" y="89"/>
                      </a:lnTo>
                      <a:lnTo>
                        <a:pt x="49" y="93"/>
                      </a:lnTo>
                      <a:lnTo>
                        <a:pt x="56" y="102"/>
                      </a:lnTo>
                      <a:lnTo>
                        <a:pt x="63" y="100"/>
                      </a:lnTo>
                      <a:lnTo>
                        <a:pt x="78" y="104"/>
                      </a:lnTo>
                      <a:lnTo>
                        <a:pt x="106" y="106"/>
                      </a:lnTo>
                      <a:lnTo>
                        <a:pt x="114" y="99"/>
                      </a:lnTo>
                      <a:lnTo>
                        <a:pt x="136" y="95"/>
                      </a:lnTo>
                      <a:lnTo>
                        <a:pt x="151" y="102"/>
                      </a:lnTo>
                      <a:lnTo>
                        <a:pt x="162" y="105"/>
                      </a:lnTo>
                      <a:lnTo>
                        <a:pt x="164" y="78"/>
                      </a:lnTo>
                      <a:lnTo>
                        <a:pt x="169" y="80"/>
                      </a:lnTo>
                      <a:lnTo>
                        <a:pt x="179" y="74"/>
                      </a:lnTo>
                      <a:lnTo>
                        <a:pt x="177" y="69"/>
                      </a:lnTo>
                      <a:lnTo>
                        <a:pt x="168" y="65"/>
                      </a:lnTo>
                      <a:lnTo>
                        <a:pt x="160" y="69"/>
                      </a:lnTo>
                      <a:lnTo>
                        <a:pt x="151" y="64"/>
                      </a:lnTo>
                      <a:lnTo>
                        <a:pt x="146" y="54"/>
                      </a:lnTo>
                      <a:lnTo>
                        <a:pt x="147" y="43"/>
                      </a:lnTo>
                      <a:lnTo>
                        <a:pt x="144" y="33"/>
                      </a:lnTo>
                      <a:lnTo>
                        <a:pt x="132" y="20"/>
                      </a:lnTo>
                      <a:lnTo>
                        <a:pt x="125" y="10"/>
                      </a:lnTo>
                      <a:lnTo>
                        <a:pt x="118" y="3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02F7345-3156-069D-2EEF-660805A3D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744788"/>
                  <a:ext cx="134937" cy="144463"/>
                </a:xfrm>
                <a:custGeom>
                  <a:avLst/>
                  <a:gdLst>
                    <a:gd name="T0" fmla="*/ 52 w 85"/>
                    <a:gd name="T1" fmla="*/ 23 h 91"/>
                    <a:gd name="T2" fmla="*/ 40 w 85"/>
                    <a:gd name="T3" fmla="*/ 18 h 91"/>
                    <a:gd name="T4" fmla="*/ 37 w 85"/>
                    <a:gd name="T5" fmla="*/ 10 h 91"/>
                    <a:gd name="T6" fmla="*/ 27 w 85"/>
                    <a:gd name="T7" fmla="*/ 1 h 91"/>
                    <a:gd name="T8" fmla="*/ 14 w 85"/>
                    <a:gd name="T9" fmla="*/ 0 h 91"/>
                    <a:gd name="T10" fmla="*/ 0 w 85"/>
                    <a:gd name="T11" fmla="*/ 7 h 91"/>
                    <a:gd name="T12" fmla="*/ 0 w 85"/>
                    <a:gd name="T13" fmla="*/ 7 h 91"/>
                    <a:gd name="T14" fmla="*/ 6 w 85"/>
                    <a:gd name="T15" fmla="*/ 15 h 91"/>
                    <a:gd name="T16" fmla="*/ 13 w 85"/>
                    <a:gd name="T17" fmla="*/ 23 h 91"/>
                    <a:gd name="T18" fmla="*/ 6 w 85"/>
                    <a:gd name="T19" fmla="*/ 31 h 91"/>
                    <a:gd name="T20" fmla="*/ 6 w 85"/>
                    <a:gd name="T21" fmla="*/ 31 h 91"/>
                    <a:gd name="T22" fmla="*/ 13 w 85"/>
                    <a:gd name="T23" fmla="*/ 31 h 91"/>
                    <a:gd name="T24" fmla="*/ 9 w 85"/>
                    <a:gd name="T25" fmla="*/ 41 h 91"/>
                    <a:gd name="T26" fmla="*/ 19 w 85"/>
                    <a:gd name="T27" fmla="*/ 50 h 91"/>
                    <a:gd name="T28" fmla="*/ 17 w 85"/>
                    <a:gd name="T29" fmla="*/ 60 h 91"/>
                    <a:gd name="T30" fmla="*/ 13 w 85"/>
                    <a:gd name="T31" fmla="*/ 62 h 91"/>
                    <a:gd name="T32" fmla="*/ 18 w 85"/>
                    <a:gd name="T33" fmla="*/ 65 h 91"/>
                    <a:gd name="T34" fmla="*/ 21 w 85"/>
                    <a:gd name="T35" fmla="*/ 68 h 91"/>
                    <a:gd name="T36" fmla="*/ 28 w 85"/>
                    <a:gd name="T37" fmla="*/ 71 h 91"/>
                    <a:gd name="T38" fmla="*/ 36 w 85"/>
                    <a:gd name="T39" fmla="*/ 76 h 91"/>
                    <a:gd name="T40" fmla="*/ 34 w 85"/>
                    <a:gd name="T41" fmla="*/ 78 h 91"/>
                    <a:gd name="T42" fmla="*/ 39 w 85"/>
                    <a:gd name="T43" fmla="*/ 76 h 91"/>
                    <a:gd name="T44" fmla="*/ 41 w 85"/>
                    <a:gd name="T45" fmla="*/ 68 h 91"/>
                    <a:gd name="T46" fmla="*/ 43 w 85"/>
                    <a:gd name="T47" fmla="*/ 67 h 91"/>
                    <a:gd name="T48" fmla="*/ 47 w 85"/>
                    <a:gd name="T49" fmla="*/ 70 h 91"/>
                    <a:gd name="T50" fmla="*/ 51 w 85"/>
                    <a:gd name="T51" fmla="*/ 72 h 91"/>
                    <a:gd name="T52" fmla="*/ 54 w 85"/>
                    <a:gd name="T53" fmla="*/ 76 h 91"/>
                    <a:gd name="T54" fmla="*/ 56 w 85"/>
                    <a:gd name="T55" fmla="*/ 77 h 91"/>
                    <a:gd name="T56" fmla="*/ 60 w 85"/>
                    <a:gd name="T57" fmla="*/ 80 h 91"/>
                    <a:gd name="T58" fmla="*/ 64 w 85"/>
                    <a:gd name="T59" fmla="*/ 80 h 91"/>
                    <a:gd name="T60" fmla="*/ 62 w 85"/>
                    <a:gd name="T61" fmla="*/ 86 h 91"/>
                    <a:gd name="T62" fmla="*/ 60 w 85"/>
                    <a:gd name="T63" fmla="*/ 89 h 91"/>
                    <a:gd name="T64" fmla="*/ 60 w 85"/>
                    <a:gd name="T65" fmla="*/ 91 h 91"/>
                    <a:gd name="T66" fmla="*/ 67 w 85"/>
                    <a:gd name="T67" fmla="*/ 90 h 91"/>
                    <a:gd name="T68" fmla="*/ 76 w 85"/>
                    <a:gd name="T69" fmla="*/ 89 h 91"/>
                    <a:gd name="T70" fmla="*/ 79 w 85"/>
                    <a:gd name="T71" fmla="*/ 86 h 91"/>
                    <a:gd name="T72" fmla="*/ 76 w 85"/>
                    <a:gd name="T73" fmla="*/ 83 h 91"/>
                    <a:gd name="T74" fmla="*/ 79 w 85"/>
                    <a:gd name="T75" fmla="*/ 76 h 91"/>
                    <a:gd name="T76" fmla="*/ 85 w 85"/>
                    <a:gd name="T77" fmla="*/ 68 h 91"/>
                    <a:gd name="T78" fmla="*/ 75 w 85"/>
                    <a:gd name="T79" fmla="*/ 59 h 91"/>
                    <a:gd name="T80" fmla="*/ 72 w 85"/>
                    <a:gd name="T81" fmla="*/ 51 h 91"/>
                    <a:gd name="T82" fmla="*/ 76 w 85"/>
                    <a:gd name="T83" fmla="*/ 45 h 91"/>
                    <a:gd name="T84" fmla="*/ 72 w 85"/>
                    <a:gd name="T85" fmla="*/ 41 h 91"/>
                    <a:gd name="T86" fmla="*/ 77 w 85"/>
                    <a:gd name="T87" fmla="*/ 37 h 91"/>
                    <a:gd name="T88" fmla="*/ 71 w 85"/>
                    <a:gd name="T89" fmla="*/ 35 h 91"/>
                    <a:gd name="T90" fmla="*/ 66 w 85"/>
                    <a:gd name="T91" fmla="*/ 39 h 91"/>
                    <a:gd name="T92" fmla="*/ 55 w 85"/>
                    <a:gd name="T93" fmla="*/ 33 h 91"/>
                    <a:gd name="T94" fmla="*/ 52 w 85"/>
                    <a:gd name="T95" fmla="*/ 23 h 91"/>
                    <a:gd name="T96" fmla="*/ 52 w 85"/>
                    <a:gd name="T97" fmla="*/ 2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5" h="91">
                      <a:moveTo>
                        <a:pt x="52" y="23"/>
                      </a:moveTo>
                      <a:lnTo>
                        <a:pt x="40" y="18"/>
                      </a:lnTo>
                      <a:lnTo>
                        <a:pt x="37" y="10"/>
                      </a:lnTo>
                      <a:lnTo>
                        <a:pt x="27" y="1"/>
                      </a:lnTo>
                      <a:lnTo>
                        <a:pt x="14" y="0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6" y="15"/>
                      </a:lnTo>
                      <a:lnTo>
                        <a:pt x="13" y="23"/>
                      </a:lnTo>
                      <a:lnTo>
                        <a:pt x="6" y="31"/>
                      </a:lnTo>
                      <a:lnTo>
                        <a:pt x="6" y="31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19" y="50"/>
                      </a:lnTo>
                      <a:lnTo>
                        <a:pt x="17" y="60"/>
                      </a:lnTo>
                      <a:lnTo>
                        <a:pt x="13" y="62"/>
                      </a:lnTo>
                      <a:lnTo>
                        <a:pt x="18" y="65"/>
                      </a:lnTo>
                      <a:lnTo>
                        <a:pt x="21" y="68"/>
                      </a:lnTo>
                      <a:lnTo>
                        <a:pt x="28" y="71"/>
                      </a:lnTo>
                      <a:lnTo>
                        <a:pt x="36" y="76"/>
                      </a:lnTo>
                      <a:lnTo>
                        <a:pt x="34" y="78"/>
                      </a:lnTo>
                      <a:lnTo>
                        <a:pt x="39" y="76"/>
                      </a:lnTo>
                      <a:lnTo>
                        <a:pt x="41" y="68"/>
                      </a:lnTo>
                      <a:lnTo>
                        <a:pt x="43" y="67"/>
                      </a:lnTo>
                      <a:lnTo>
                        <a:pt x="47" y="70"/>
                      </a:lnTo>
                      <a:lnTo>
                        <a:pt x="51" y="72"/>
                      </a:lnTo>
                      <a:lnTo>
                        <a:pt x="54" y="76"/>
                      </a:lnTo>
                      <a:lnTo>
                        <a:pt x="56" y="77"/>
                      </a:lnTo>
                      <a:lnTo>
                        <a:pt x="60" y="80"/>
                      </a:lnTo>
                      <a:lnTo>
                        <a:pt x="64" y="80"/>
                      </a:lnTo>
                      <a:lnTo>
                        <a:pt x="62" y="86"/>
                      </a:lnTo>
                      <a:lnTo>
                        <a:pt x="60" y="89"/>
                      </a:lnTo>
                      <a:lnTo>
                        <a:pt x="60" y="91"/>
                      </a:lnTo>
                      <a:lnTo>
                        <a:pt x="67" y="90"/>
                      </a:lnTo>
                      <a:lnTo>
                        <a:pt x="76" y="89"/>
                      </a:lnTo>
                      <a:lnTo>
                        <a:pt x="79" y="86"/>
                      </a:lnTo>
                      <a:lnTo>
                        <a:pt x="76" y="83"/>
                      </a:lnTo>
                      <a:lnTo>
                        <a:pt x="79" y="76"/>
                      </a:lnTo>
                      <a:lnTo>
                        <a:pt x="85" y="68"/>
                      </a:lnTo>
                      <a:lnTo>
                        <a:pt x="75" y="59"/>
                      </a:lnTo>
                      <a:lnTo>
                        <a:pt x="72" y="51"/>
                      </a:lnTo>
                      <a:lnTo>
                        <a:pt x="76" y="45"/>
                      </a:lnTo>
                      <a:lnTo>
                        <a:pt x="72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6" y="39"/>
                      </a:lnTo>
                      <a:lnTo>
                        <a:pt x="55" y="33"/>
                      </a:lnTo>
                      <a:lnTo>
                        <a:pt x="52" y="23"/>
                      </a:lnTo>
                      <a:lnTo>
                        <a:pt x="52" y="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877D3CA-3CBA-73C3-49EE-FBFE37FD2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462" y="2620963"/>
                  <a:ext cx="163512" cy="66675"/>
                </a:xfrm>
                <a:custGeom>
                  <a:avLst/>
                  <a:gdLst>
                    <a:gd name="T0" fmla="*/ 103 w 103"/>
                    <a:gd name="T1" fmla="*/ 11 h 42"/>
                    <a:gd name="T2" fmla="*/ 84 w 103"/>
                    <a:gd name="T3" fmla="*/ 2 h 42"/>
                    <a:gd name="T4" fmla="*/ 71 w 103"/>
                    <a:gd name="T5" fmla="*/ 5 h 42"/>
                    <a:gd name="T6" fmla="*/ 63 w 103"/>
                    <a:gd name="T7" fmla="*/ 2 h 42"/>
                    <a:gd name="T8" fmla="*/ 53 w 103"/>
                    <a:gd name="T9" fmla="*/ 7 h 42"/>
                    <a:gd name="T10" fmla="*/ 42 w 103"/>
                    <a:gd name="T11" fmla="*/ 0 h 42"/>
                    <a:gd name="T12" fmla="*/ 35 w 103"/>
                    <a:gd name="T13" fmla="*/ 2 h 42"/>
                    <a:gd name="T14" fmla="*/ 34 w 103"/>
                    <a:gd name="T15" fmla="*/ 2 h 42"/>
                    <a:gd name="T16" fmla="*/ 28 w 103"/>
                    <a:gd name="T17" fmla="*/ 2 h 42"/>
                    <a:gd name="T18" fmla="*/ 26 w 103"/>
                    <a:gd name="T19" fmla="*/ 5 h 42"/>
                    <a:gd name="T20" fmla="*/ 22 w 103"/>
                    <a:gd name="T21" fmla="*/ 6 h 42"/>
                    <a:gd name="T22" fmla="*/ 21 w 103"/>
                    <a:gd name="T23" fmla="*/ 12 h 42"/>
                    <a:gd name="T24" fmla="*/ 18 w 103"/>
                    <a:gd name="T25" fmla="*/ 13 h 42"/>
                    <a:gd name="T26" fmla="*/ 17 w 103"/>
                    <a:gd name="T27" fmla="*/ 15 h 42"/>
                    <a:gd name="T28" fmla="*/ 12 w 103"/>
                    <a:gd name="T29" fmla="*/ 17 h 42"/>
                    <a:gd name="T30" fmla="*/ 3 w 103"/>
                    <a:gd name="T31" fmla="*/ 16 h 42"/>
                    <a:gd name="T32" fmla="*/ 1 w 103"/>
                    <a:gd name="T33" fmla="*/ 22 h 42"/>
                    <a:gd name="T34" fmla="*/ 0 w 103"/>
                    <a:gd name="T35" fmla="*/ 25 h 42"/>
                    <a:gd name="T36" fmla="*/ 2 w 103"/>
                    <a:gd name="T37" fmla="*/ 33 h 42"/>
                    <a:gd name="T38" fmla="*/ 12 w 103"/>
                    <a:gd name="T39" fmla="*/ 39 h 42"/>
                    <a:gd name="T40" fmla="*/ 19 w 103"/>
                    <a:gd name="T41" fmla="*/ 42 h 42"/>
                    <a:gd name="T42" fmla="*/ 35 w 103"/>
                    <a:gd name="T43" fmla="*/ 39 h 42"/>
                    <a:gd name="T44" fmla="*/ 36 w 103"/>
                    <a:gd name="T45" fmla="*/ 34 h 42"/>
                    <a:gd name="T46" fmla="*/ 43 w 103"/>
                    <a:gd name="T47" fmla="*/ 33 h 42"/>
                    <a:gd name="T48" fmla="*/ 52 w 103"/>
                    <a:gd name="T49" fmla="*/ 30 h 42"/>
                    <a:gd name="T50" fmla="*/ 54 w 103"/>
                    <a:gd name="T51" fmla="*/ 31 h 42"/>
                    <a:gd name="T52" fmla="*/ 62 w 103"/>
                    <a:gd name="T53" fmla="*/ 29 h 42"/>
                    <a:gd name="T54" fmla="*/ 66 w 103"/>
                    <a:gd name="T55" fmla="*/ 23 h 42"/>
                    <a:gd name="T56" fmla="*/ 71 w 103"/>
                    <a:gd name="T57" fmla="*/ 21 h 42"/>
                    <a:gd name="T58" fmla="*/ 92 w 103"/>
                    <a:gd name="T59" fmla="*/ 29 h 42"/>
                    <a:gd name="T60" fmla="*/ 96 w 103"/>
                    <a:gd name="T61" fmla="*/ 26 h 42"/>
                    <a:gd name="T62" fmla="*/ 98 w 103"/>
                    <a:gd name="T63" fmla="*/ 16 h 42"/>
                    <a:gd name="T64" fmla="*/ 103 w 103"/>
                    <a:gd name="T65" fmla="*/ 11 h 42"/>
                    <a:gd name="T66" fmla="*/ 103 w 103"/>
                    <a:gd name="T67" fmla="*/ 1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3" h="42">
                      <a:moveTo>
                        <a:pt x="103" y="11"/>
                      </a:moveTo>
                      <a:lnTo>
                        <a:pt x="84" y="2"/>
                      </a:lnTo>
                      <a:lnTo>
                        <a:pt x="71" y="5"/>
                      </a:lnTo>
                      <a:lnTo>
                        <a:pt x="63" y="2"/>
                      </a:lnTo>
                      <a:lnTo>
                        <a:pt x="53" y="7"/>
                      </a:lnTo>
                      <a:lnTo>
                        <a:pt x="42" y="0"/>
                      </a:lnTo>
                      <a:lnTo>
                        <a:pt x="35" y="2"/>
                      </a:lnTo>
                      <a:lnTo>
                        <a:pt x="34" y="2"/>
                      </a:lnTo>
                      <a:lnTo>
                        <a:pt x="28" y="2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21" y="12"/>
                      </a:lnTo>
                      <a:lnTo>
                        <a:pt x="18" y="13"/>
                      </a:lnTo>
                      <a:lnTo>
                        <a:pt x="17" y="15"/>
                      </a:lnTo>
                      <a:lnTo>
                        <a:pt x="12" y="17"/>
                      </a:lnTo>
                      <a:lnTo>
                        <a:pt x="3" y="16"/>
                      </a:lnTo>
                      <a:lnTo>
                        <a:pt x="1" y="22"/>
                      </a:lnTo>
                      <a:lnTo>
                        <a:pt x="0" y="25"/>
                      </a:lnTo>
                      <a:lnTo>
                        <a:pt x="2" y="33"/>
                      </a:lnTo>
                      <a:lnTo>
                        <a:pt x="12" y="39"/>
                      </a:lnTo>
                      <a:lnTo>
                        <a:pt x="19" y="42"/>
                      </a:lnTo>
                      <a:lnTo>
                        <a:pt x="35" y="39"/>
                      </a:lnTo>
                      <a:lnTo>
                        <a:pt x="36" y="34"/>
                      </a:lnTo>
                      <a:lnTo>
                        <a:pt x="43" y="33"/>
                      </a:lnTo>
                      <a:lnTo>
                        <a:pt x="52" y="30"/>
                      </a:lnTo>
                      <a:lnTo>
                        <a:pt x="54" y="31"/>
                      </a:lnTo>
                      <a:lnTo>
                        <a:pt x="62" y="29"/>
                      </a:lnTo>
                      <a:lnTo>
                        <a:pt x="66" y="23"/>
                      </a:lnTo>
                      <a:lnTo>
                        <a:pt x="71" y="21"/>
                      </a:lnTo>
                      <a:lnTo>
                        <a:pt x="92" y="29"/>
                      </a:lnTo>
                      <a:lnTo>
                        <a:pt x="96" y="26"/>
                      </a:lnTo>
                      <a:lnTo>
                        <a:pt x="98" y="16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336D0E-855E-FB98-E507-D9230BA19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0" y="2719388"/>
                  <a:ext cx="84137" cy="52388"/>
                </a:xfrm>
                <a:custGeom>
                  <a:avLst/>
                  <a:gdLst>
                    <a:gd name="T0" fmla="*/ 53 w 53"/>
                    <a:gd name="T1" fmla="*/ 9 h 33"/>
                    <a:gd name="T2" fmla="*/ 49 w 53"/>
                    <a:gd name="T3" fmla="*/ 1 h 33"/>
                    <a:gd name="T4" fmla="*/ 46 w 53"/>
                    <a:gd name="T5" fmla="*/ 0 h 33"/>
                    <a:gd name="T6" fmla="*/ 42 w 53"/>
                    <a:gd name="T7" fmla="*/ 5 h 33"/>
                    <a:gd name="T8" fmla="*/ 26 w 53"/>
                    <a:gd name="T9" fmla="*/ 5 h 33"/>
                    <a:gd name="T10" fmla="*/ 17 w 53"/>
                    <a:gd name="T11" fmla="*/ 10 h 33"/>
                    <a:gd name="T12" fmla="*/ 1 w 53"/>
                    <a:gd name="T13" fmla="*/ 9 h 33"/>
                    <a:gd name="T14" fmla="*/ 0 w 53"/>
                    <a:gd name="T15" fmla="*/ 20 h 33"/>
                    <a:gd name="T16" fmla="*/ 6 w 53"/>
                    <a:gd name="T17" fmla="*/ 30 h 33"/>
                    <a:gd name="T18" fmla="*/ 1 w 53"/>
                    <a:gd name="T19" fmla="*/ 32 h 33"/>
                    <a:gd name="T20" fmla="*/ 14 w 53"/>
                    <a:gd name="T21" fmla="*/ 33 h 33"/>
                    <a:gd name="T22" fmla="*/ 18 w 53"/>
                    <a:gd name="T23" fmla="*/ 29 h 33"/>
                    <a:gd name="T24" fmla="*/ 25 w 53"/>
                    <a:gd name="T25" fmla="*/ 33 h 33"/>
                    <a:gd name="T26" fmla="*/ 32 w 53"/>
                    <a:gd name="T27" fmla="*/ 33 h 33"/>
                    <a:gd name="T28" fmla="*/ 31 w 53"/>
                    <a:gd name="T29" fmla="*/ 26 h 33"/>
                    <a:gd name="T30" fmla="*/ 38 w 53"/>
                    <a:gd name="T31" fmla="*/ 24 h 33"/>
                    <a:gd name="T32" fmla="*/ 39 w 53"/>
                    <a:gd name="T33" fmla="*/ 15 h 33"/>
                    <a:gd name="T34" fmla="*/ 53 w 53"/>
                    <a:gd name="T35" fmla="*/ 9 h 33"/>
                    <a:gd name="T36" fmla="*/ 53 w 53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3" h="33">
                      <a:moveTo>
                        <a:pt x="53" y="9"/>
                      </a:moveTo>
                      <a:lnTo>
                        <a:pt x="49" y="1"/>
                      </a:lnTo>
                      <a:lnTo>
                        <a:pt x="46" y="0"/>
                      </a:lnTo>
                      <a:lnTo>
                        <a:pt x="42" y="5"/>
                      </a:lnTo>
                      <a:lnTo>
                        <a:pt x="26" y="5"/>
                      </a:lnTo>
                      <a:lnTo>
                        <a:pt x="17" y="10"/>
                      </a:lnTo>
                      <a:lnTo>
                        <a:pt x="1" y="9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" y="32"/>
                      </a:lnTo>
                      <a:lnTo>
                        <a:pt x="14" y="33"/>
                      </a:lnTo>
                      <a:lnTo>
                        <a:pt x="18" y="29"/>
                      </a:lnTo>
                      <a:lnTo>
                        <a:pt x="25" y="33"/>
                      </a:lnTo>
                      <a:lnTo>
                        <a:pt x="32" y="33"/>
                      </a:lnTo>
                      <a:lnTo>
                        <a:pt x="31" y="26"/>
                      </a:lnTo>
                      <a:lnTo>
                        <a:pt x="38" y="24"/>
                      </a:lnTo>
                      <a:lnTo>
                        <a:pt x="39" y="15"/>
                      </a:lnTo>
                      <a:lnTo>
                        <a:pt x="53" y="9"/>
                      </a:lnTo>
                      <a:lnTo>
                        <a:pt x="53" y="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D6DF8AF-8ED7-EA9F-23BE-097D93978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7612" y="1944688"/>
                  <a:ext cx="303212" cy="466725"/>
                </a:xfrm>
                <a:custGeom>
                  <a:avLst/>
                  <a:gdLst>
                    <a:gd name="T0" fmla="*/ 191 w 191"/>
                    <a:gd name="T1" fmla="*/ 63 h 294"/>
                    <a:gd name="T2" fmla="*/ 183 w 191"/>
                    <a:gd name="T3" fmla="*/ 56 h 294"/>
                    <a:gd name="T4" fmla="*/ 177 w 191"/>
                    <a:gd name="T5" fmla="*/ 24 h 294"/>
                    <a:gd name="T6" fmla="*/ 150 w 191"/>
                    <a:gd name="T7" fmla="*/ 10 h 294"/>
                    <a:gd name="T8" fmla="*/ 128 w 191"/>
                    <a:gd name="T9" fmla="*/ 0 h 294"/>
                    <a:gd name="T10" fmla="*/ 119 w 191"/>
                    <a:gd name="T11" fmla="*/ 2 h 294"/>
                    <a:gd name="T12" fmla="*/ 119 w 191"/>
                    <a:gd name="T13" fmla="*/ 15 h 294"/>
                    <a:gd name="T14" fmla="*/ 89 w 191"/>
                    <a:gd name="T15" fmla="*/ 11 h 294"/>
                    <a:gd name="T16" fmla="*/ 87 w 191"/>
                    <a:gd name="T17" fmla="*/ 22 h 294"/>
                    <a:gd name="T18" fmla="*/ 72 w 191"/>
                    <a:gd name="T19" fmla="*/ 22 h 294"/>
                    <a:gd name="T20" fmla="*/ 64 w 191"/>
                    <a:gd name="T21" fmla="*/ 37 h 294"/>
                    <a:gd name="T22" fmla="*/ 52 w 191"/>
                    <a:gd name="T23" fmla="*/ 60 h 294"/>
                    <a:gd name="T24" fmla="*/ 30 w 191"/>
                    <a:gd name="T25" fmla="*/ 90 h 294"/>
                    <a:gd name="T26" fmla="*/ 37 w 191"/>
                    <a:gd name="T27" fmla="*/ 96 h 294"/>
                    <a:gd name="T28" fmla="*/ 32 w 191"/>
                    <a:gd name="T29" fmla="*/ 104 h 294"/>
                    <a:gd name="T30" fmla="*/ 16 w 191"/>
                    <a:gd name="T31" fmla="*/ 104 h 294"/>
                    <a:gd name="T32" fmla="*/ 7 w 191"/>
                    <a:gd name="T33" fmla="*/ 124 h 294"/>
                    <a:gd name="T34" fmla="*/ 10 w 191"/>
                    <a:gd name="T35" fmla="*/ 152 h 294"/>
                    <a:gd name="T36" fmla="*/ 23 w 191"/>
                    <a:gd name="T37" fmla="*/ 163 h 294"/>
                    <a:gd name="T38" fmla="*/ 19 w 191"/>
                    <a:gd name="T39" fmla="*/ 189 h 294"/>
                    <a:gd name="T40" fmla="*/ 7 w 191"/>
                    <a:gd name="T41" fmla="*/ 203 h 294"/>
                    <a:gd name="T42" fmla="*/ 0 w 191"/>
                    <a:gd name="T43" fmla="*/ 217 h 294"/>
                    <a:gd name="T44" fmla="*/ 16 w 191"/>
                    <a:gd name="T45" fmla="*/ 247 h 294"/>
                    <a:gd name="T46" fmla="*/ 32 w 191"/>
                    <a:gd name="T47" fmla="*/ 273 h 294"/>
                    <a:gd name="T48" fmla="*/ 39 w 191"/>
                    <a:gd name="T49" fmla="*/ 294 h 294"/>
                    <a:gd name="T50" fmla="*/ 59 w 191"/>
                    <a:gd name="T51" fmla="*/ 293 h 294"/>
                    <a:gd name="T52" fmla="*/ 67 w 191"/>
                    <a:gd name="T53" fmla="*/ 275 h 294"/>
                    <a:gd name="T54" fmla="*/ 89 w 191"/>
                    <a:gd name="T55" fmla="*/ 277 h 294"/>
                    <a:gd name="T56" fmla="*/ 96 w 191"/>
                    <a:gd name="T57" fmla="*/ 257 h 294"/>
                    <a:gd name="T58" fmla="*/ 98 w 191"/>
                    <a:gd name="T59" fmla="*/ 219 h 294"/>
                    <a:gd name="T60" fmla="*/ 116 w 191"/>
                    <a:gd name="T61" fmla="*/ 215 h 294"/>
                    <a:gd name="T62" fmla="*/ 128 w 191"/>
                    <a:gd name="T63" fmla="*/ 189 h 294"/>
                    <a:gd name="T64" fmla="*/ 110 w 191"/>
                    <a:gd name="T65" fmla="*/ 177 h 294"/>
                    <a:gd name="T66" fmla="*/ 96 w 191"/>
                    <a:gd name="T67" fmla="*/ 162 h 294"/>
                    <a:gd name="T68" fmla="*/ 105 w 191"/>
                    <a:gd name="T69" fmla="*/ 132 h 294"/>
                    <a:gd name="T70" fmla="*/ 134 w 191"/>
                    <a:gd name="T71" fmla="*/ 114 h 294"/>
                    <a:gd name="T72" fmla="*/ 156 w 191"/>
                    <a:gd name="T73" fmla="*/ 97 h 294"/>
                    <a:gd name="T74" fmla="*/ 151 w 191"/>
                    <a:gd name="T75" fmla="*/ 84 h 294"/>
                    <a:gd name="T76" fmla="*/ 164 w 191"/>
                    <a:gd name="T77" fmla="*/ 69 h 294"/>
                    <a:gd name="T78" fmla="*/ 191 w 191"/>
                    <a:gd name="T79" fmla="*/ 63 h 294"/>
                    <a:gd name="T80" fmla="*/ 191 w 191"/>
                    <a:gd name="T81" fmla="*/ 6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294">
                      <a:moveTo>
                        <a:pt x="191" y="63"/>
                      </a:moveTo>
                      <a:lnTo>
                        <a:pt x="183" y="56"/>
                      </a:lnTo>
                      <a:lnTo>
                        <a:pt x="177" y="24"/>
                      </a:lnTo>
                      <a:lnTo>
                        <a:pt x="150" y="10"/>
                      </a:lnTo>
                      <a:lnTo>
                        <a:pt x="128" y="0"/>
                      </a:lnTo>
                      <a:lnTo>
                        <a:pt x="119" y="2"/>
                      </a:lnTo>
                      <a:lnTo>
                        <a:pt x="119" y="15"/>
                      </a:lnTo>
                      <a:lnTo>
                        <a:pt x="89" y="11"/>
                      </a:lnTo>
                      <a:lnTo>
                        <a:pt x="87" y="22"/>
                      </a:lnTo>
                      <a:lnTo>
                        <a:pt x="72" y="22"/>
                      </a:lnTo>
                      <a:lnTo>
                        <a:pt x="64" y="37"/>
                      </a:lnTo>
                      <a:lnTo>
                        <a:pt x="52" y="60"/>
                      </a:lnTo>
                      <a:lnTo>
                        <a:pt x="30" y="90"/>
                      </a:lnTo>
                      <a:lnTo>
                        <a:pt x="37" y="96"/>
                      </a:lnTo>
                      <a:lnTo>
                        <a:pt x="32" y="104"/>
                      </a:lnTo>
                      <a:lnTo>
                        <a:pt x="16" y="104"/>
                      </a:lnTo>
                      <a:lnTo>
                        <a:pt x="7" y="124"/>
                      </a:lnTo>
                      <a:lnTo>
                        <a:pt x="10" y="152"/>
                      </a:lnTo>
                      <a:lnTo>
                        <a:pt x="23" y="163"/>
                      </a:lnTo>
                      <a:lnTo>
                        <a:pt x="19" y="189"/>
                      </a:lnTo>
                      <a:lnTo>
                        <a:pt x="7" y="203"/>
                      </a:lnTo>
                      <a:lnTo>
                        <a:pt x="0" y="217"/>
                      </a:lnTo>
                      <a:lnTo>
                        <a:pt x="16" y="247"/>
                      </a:lnTo>
                      <a:lnTo>
                        <a:pt x="32" y="273"/>
                      </a:lnTo>
                      <a:lnTo>
                        <a:pt x="39" y="294"/>
                      </a:lnTo>
                      <a:lnTo>
                        <a:pt x="59" y="293"/>
                      </a:lnTo>
                      <a:lnTo>
                        <a:pt x="67" y="275"/>
                      </a:lnTo>
                      <a:lnTo>
                        <a:pt x="89" y="277"/>
                      </a:lnTo>
                      <a:lnTo>
                        <a:pt x="96" y="257"/>
                      </a:lnTo>
                      <a:lnTo>
                        <a:pt x="98" y="219"/>
                      </a:lnTo>
                      <a:lnTo>
                        <a:pt x="116" y="215"/>
                      </a:lnTo>
                      <a:lnTo>
                        <a:pt x="128" y="189"/>
                      </a:lnTo>
                      <a:lnTo>
                        <a:pt x="110" y="177"/>
                      </a:lnTo>
                      <a:lnTo>
                        <a:pt x="96" y="162"/>
                      </a:lnTo>
                      <a:lnTo>
                        <a:pt x="105" y="132"/>
                      </a:lnTo>
                      <a:lnTo>
                        <a:pt x="134" y="114"/>
                      </a:lnTo>
                      <a:lnTo>
                        <a:pt x="156" y="97"/>
                      </a:lnTo>
                      <a:lnTo>
                        <a:pt x="151" y="84"/>
                      </a:lnTo>
                      <a:lnTo>
                        <a:pt x="164" y="69"/>
                      </a:lnTo>
                      <a:lnTo>
                        <a:pt x="191" y="63"/>
                      </a:lnTo>
                      <a:lnTo>
                        <a:pt x="191" y="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A3E1325-11EC-A5F5-1E22-C76A2C0813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5200" y="2873376"/>
                  <a:ext cx="7937" cy="7938"/>
                </a:xfrm>
                <a:custGeom>
                  <a:avLst/>
                  <a:gdLst>
                    <a:gd name="T0" fmla="*/ 5 w 5"/>
                    <a:gd name="T1" fmla="*/ 4 h 5"/>
                    <a:gd name="T2" fmla="*/ 5 w 5"/>
                    <a:gd name="T3" fmla="*/ 3 h 5"/>
                    <a:gd name="T4" fmla="*/ 5 w 5"/>
                    <a:gd name="T5" fmla="*/ 2 h 5"/>
                    <a:gd name="T6" fmla="*/ 5 w 5"/>
                    <a:gd name="T7" fmla="*/ 2 h 5"/>
                    <a:gd name="T8" fmla="*/ 5 w 5"/>
                    <a:gd name="T9" fmla="*/ 1 h 5"/>
                    <a:gd name="T10" fmla="*/ 2 w 5"/>
                    <a:gd name="T11" fmla="*/ 1 h 5"/>
                    <a:gd name="T12" fmla="*/ 1 w 5"/>
                    <a:gd name="T13" fmla="*/ 0 h 5"/>
                    <a:gd name="T14" fmla="*/ 0 w 5"/>
                    <a:gd name="T15" fmla="*/ 1 h 5"/>
                    <a:gd name="T16" fmla="*/ 0 w 5"/>
                    <a:gd name="T17" fmla="*/ 1 h 5"/>
                    <a:gd name="T18" fmla="*/ 0 w 5"/>
                    <a:gd name="T19" fmla="*/ 3 h 5"/>
                    <a:gd name="T20" fmla="*/ 0 w 5"/>
                    <a:gd name="T21" fmla="*/ 3 h 5"/>
                    <a:gd name="T22" fmla="*/ 0 w 5"/>
                    <a:gd name="T23" fmla="*/ 4 h 5"/>
                    <a:gd name="T24" fmla="*/ 0 w 5"/>
                    <a:gd name="T25" fmla="*/ 5 h 5"/>
                    <a:gd name="T26" fmla="*/ 0 w 5"/>
                    <a:gd name="T27" fmla="*/ 5 h 5"/>
                    <a:gd name="T28" fmla="*/ 0 w 5"/>
                    <a:gd name="T29" fmla="*/ 5 h 5"/>
                    <a:gd name="T30" fmla="*/ 1 w 5"/>
                    <a:gd name="T31" fmla="*/ 5 h 5"/>
                    <a:gd name="T32" fmla="*/ 2 w 5"/>
                    <a:gd name="T33" fmla="*/ 5 h 5"/>
                    <a:gd name="T34" fmla="*/ 4 w 5"/>
                    <a:gd name="T35" fmla="*/ 4 h 5"/>
                    <a:gd name="T36" fmla="*/ 5 w 5"/>
                    <a:gd name="T37" fmla="*/ 4 h 5"/>
                    <a:gd name="T38" fmla="*/ 5 w 5"/>
                    <a:gd name="T3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" h="5">
                      <a:moveTo>
                        <a:pt x="5" y="4"/>
                      </a:move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E7BB80-1950-AC36-1556-898C8075A8C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07075" y="2166938"/>
                  <a:ext cx="26987" cy="31750"/>
                </a:xfrm>
                <a:custGeom>
                  <a:avLst/>
                  <a:gdLst>
                    <a:gd name="T0" fmla="*/ 11 w 17"/>
                    <a:gd name="T1" fmla="*/ 19 h 20"/>
                    <a:gd name="T2" fmla="*/ 11 w 17"/>
                    <a:gd name="T3" fmla="*/ 17 h 20"/>
                    <a:gd name="T4" fmla="*/ 9 w 17"/>
                    <a:gd name="T5" fmla="*/ 17 h 20"/>
                    <a:gd name="T6" fmla="*/ 8 w 17"/>
                    <a:gd name="T7" fmla="*/ 16 h 20"/>
                    <a:gd name="T8" fmla="*/ 9 w 17"/>
                    <a:gd name="T9" fmla="*/ 19 h 20"/>
                    <a:gd name="T10" fmla="*/ 11 w 17"/>
                    <a:gd name="T11" fmla="*/ 20 h 20"/>
                    <a:gd name="T12" fmla="*/ 11 w 17"/>
                    <a:gd name="T13" fmla="*/ 20 h 20"/>
                    <a:gd name="T14" fmla="*/ 13 w 17"/>
                    <a:gd name="T15" fmla="*/ 12 h 20"/>
                    <a:gd name="T16" fmla="*/ 12 w 17"/>
                    <a:gd name="T17" fmla="*/ 11 h 20"/>
                    <a:gd name="T18" fmla="*/ 9 w 17"/>
                    <a:gd name="T19" fmla="*/ 10 h 20"/>
                    <a:gd name="T20" fmla="*/ 9 w 17"/>
                    <a:gd name="T21" fmla="*/ 11 h 20"/>
                    <a:gd name="T22" fmla="*/ 11 w 17"/>
                    <a:gd name="T23" fmla="*/ 12 h 20"/>
                    <a:gd name="T24" fmla="*/ 13 w 17"/>
                    <a:gd name="T25" fmla="*/ 13 h 20"/>
                    <a:gd name="T26" fmla="*/ 13 w 17"/>
                    <a:gd name="T27" fmla="*/ 12 h 20"/>
                    <a:gd name="T28" fmla="*/ 4 w 17"/>
                    <a:gd name="T29" fmla="*/ 5 h 20"/>
                    <a:gd name="T30" fmla="*/ 0 w 17"/>
                    <a:gd name="T31" fmla="*/ 6 h 20"/>
                    <a:gd name="T32" fmla="*/ 3 w 17"/>
                    <a:gd name="T33" fmla="*/ 7 h 20"/>
                    <a:gd name="T34" fmla="*/ 6 w 17"/>
                    <a:gd name="T35" fmla="*/ 7 h 20"/>
                    <a:gd name="T36" fmla="*/ 6 w 17"/>
                    <a:gd name="T37" fmla="*/ 6 h 20"/>
                    <a:gd name="T38" fmla="*/ 4 w 17"/>
                    <a:gd name="T39" fmla="*/ 6 h 20"/>
                    <a:gd name="T40" fmla="*/ 10 w 17"/>
                    <a:gd name="T41" fmla="*/ 3 h 20"/>
                    <a:gd name="T42" fmla="*/ 5 w 17"/>
                    <a:gd name="T43" fmla="*/ 2 h 20"/>
                    <a:gd name="T44" fmla="*/ 10 w 17"/>
                    <a:gd name="T45" fmla="*/ 8 h 20"/>
                    <a:gd name="T46" fmla="*/ 11 w 17"/>
                    <a:gd name="T47" fmla="*/ 9 h 20"/>
                    <a:gd name="T48" fmla="*/ 10 w 17"/>
                    <a:gd name="T49" fmla="*/ 6 h 20"/>
                    <a:gd name="T50" fmla="*/ 9 w 17"/>
                    <a:gd name="T51" fmla="*/ 6 h 20"/>
                    <a:gd name="T52" fmla="*/ 11 w 17"/>
                    <a:gd name="T53" fmla="*/ 6 h 20"/>
                    <a:gd name="T54" fmla="*/ 13 w 17"/>
                    <a:gd name="T55" fmla="*/ 6 h 20"/>
                    <a:gd name="T56" fmla="*/ 13 w 17"/>
                    <a:gd name="T57" fmla="*/ 4 h 20"/>
                    <a:gd name="T58" fmla="*/ 16 w 17"/>
                    <a:gd name="T59" fmla="*/ 2 h 20"/>
                    <a:gd name="T60" fmla="*/ 15 w 17"/>
                    <a:gd name="T61" fmla="*/ 2 h 20"/>
                    <a:gd name="T62" fmla="*/ 15 w 17"/>
                    <a:gd name="T63" fmla="*/ 4 h 20"/>
                    <a:gd name="T64" fmla="*/ 16 w 17"/>
                    <a:gd name="T65" fmla="*/ 4 h 20"/>
                    <a:gd name="T66" fmla="*/ 17 w 17"/>
                    <a:gd name="T67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20">
                      <a:moveTo>
                        <a:pt x="11" y="20"/>
                      </a:moveTo>
                      <a:lnTo>
                        <a:pt x="11" y="19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7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9" y="19"/>
                      </a:lnTo>
                      <a:lnTo>
                        <a:pt x="10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  <a:moveTo>
                        <a:pt x="13" y="12"/>
                      </a:moveTo>
                      <a:lnTo>
                        <a:pt x="13" y="12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9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  <a:moveTo>
                        <a:pt x="4" y="6"/>
                      </a:move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  <a:moveTo>
                        <a:pt x="13" y="4"/>
                      </a:moveTo>
                      <a:lnTo>
                        <a:pt x="10" y="3"/>
                      </a:lnTo>
                      <a:lnTo>
                        <a:pt x="9" y="2"/>
                      </a:lnTo>
                      <a:lnTo>
                        <a:pt x="5" y="2"/>
                      </a:lnTo>
                      <a:lnTo>
                        <a:pt x="8" y="6"/>
                      </a:lnTo>
                      <a:lnTo>
                        <a:pt x="10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0" y="6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  <a:moveTo>
                        <a:pt x="17" y="3"/>
                      </a:moveTo>
                      <a:lnTo>
                        <a:pt x="16" y="2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A5A887-511A-5E4F-DDFE-E5F5011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705101"/>
                  <a:ext cx="4762" cy="7938"/>
                </a:xfrm>
                <a:custGeom>
                  <a:avLst/>
                  <a:gdLst>
                    <a:gd name="T0" fmla="*/ 3 w 3"/>
                    <a:gd name="T1" fmla="*/ 5 h 5"/>
                    <a:gd name="T2" fmla="*/ 3 w 3"/>
                    <a:gd name="T3" fmla="*/ 5 h 5"/>
                    <a:gd name="T4" fmla="*/ 3 w 3"/>
                    <a:gd name="T5" fmla="*/ 4 h 5"/>
                    <a:gd name="T6" fmla="*/ 3 w 3"/>
                    <a:gd name="T7" fmla="*/ 3 h 5"/>
                    <a:gd name="T8" fmla="*/ 2 w 3"/>
                    <a:gd name="T9" fmla="*/ 3 h 5"/>
                    <a:gd name="T10" fmla="*/ 2 w 3"/>
                    <a:gd name="T11" fmla="*/ 2 h 5"/>
                    <a:gd name="T12" fmla="*/ 2 w 3"/>
                    <a:gd name="T13" fmla="*/ 1 h 5"/>
                    <a:gd name="T14" fmla="*/ 1 w 3"/>
                    <a:gd name="T15" fmla="*/ 1 h 5"/>
                    <a:gd name="T16" fmla="*/ 1 w 3"/>
                    <a:gd name="T17" fmla="*/ 0 h 5"/>
                    <a:gd name="T18" fmla="*/ 1 w 3"/>
                    <a:gd name="T19" fmla="*/ 0 h 5"/>
                    <a:gd name="T20" fmla="*/ 0 w 3"/>
                    <a:gd name="T21" fmla="*/ 2 h 5"/>
                    <a:gd name="T22" fmla="*/ 0 w 3"/>
                    <a:gd name="T23" fmla="*/ 4 h 5"/>
                    <a:gd name="T24" fmla="*/ 1 w 3"/>
                    <a:gd name="T25" fmla="*/ 5 h 5"/>
                    <a:gd name="T26" fmla="*/ 1 w 3"/>
                    <a:gd name="T27" fmla="*/ 5 h 5"/>
                    <a:gd name="T28" fmla="*/ 3 w 3"/>
                    <a:gd name="T29" fmla="*/ 5 h 5"/>
                    <a:gd name="T30" fmla="*/ 3 w 3"/>
                    <a:gd name="T3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" h="5">
                      <a:moveTo>
                        <a:pt x="3" y="5"/>
                      </a:move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E530B1-2932-1289-5E81-3FD9CF5BB7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65812" y="2562226"/>
                  <a:ext cx="425450" cy="357188"/>
                </a:xfrm>
                <a:custGeom>
                  <a:avLst/>
                  <a:gdLst>
                    <a:gd name="T0" fmla="*/ 268 w 268"/>
                    <a:gd name="T1" fmla="*/ 208 h 225"/>
                    <a:gd name="T2" fmla="*/ 264 w 268"/>
                    <a:gd name="T3" fmla="*/ 188 h 225"/>
                    <a:gd name="T4" fmla="*/ 253 w 268"/>
                    <a:gd name="T5" fmla="*/ 197 h 225"/>
                    <a:gd name="T6" fmla="*/ 249 w 268"/>
                    <a:gd name="T7" fmla="*/ 206 h 225"/>
                    <a:gd name="T8" fmla="*/ 253 w 268"/>
                    <a:gd name="T9" fmla="*/ 222 h 225"/>
                    <a:gd name="T10" fmla="*/ 263 w 268"/>
                    <a:gd name="T11" fmla="*/ 225 h 225"/>
                    <a:gd name="T12" fmla="*/ 268 w 268"/>
                    <a:gd name="T13" fmla="*/ 208 h 225"/>
                    <a:gd name="T14" fmla="*/ 151 w 268"/>
                    <a:gd name="T15" fmla="*/ 18 h 225"/>
                    <a:gd name="T16" fmla="*/ 141 w 268"/>
                    <a:gd name="T17" fmla="*/ 9 h 225"/>
                    <a:gd name="T18" fmla="*/ 133 w 268"/>
                    <a:gd name="T19" fmla="*/ 9 h 225"/>
                    <a:gd name="T20" fmla="*/ 131 w 268"/>
                    <a:gd name="T21" fmla="*/ 0 h 225"/>
                    <a:gd name="T22" fmla="*/ 114 w 268"/>
                    <a:gd name="T23" fmla="*/ 5 h 225"/>
                    <a:gd name="T24" fmla="*/ 110 w 268"/>
                    <a:gd name="T25" fmla="*/ 24 h 225"/>
                    <a:gd name="T26" fmla="*/ 68 w 268"/>
                    <a:gd name="T27" fmla="*/ 41 h 225"/>
                    <a:gd name="T28" fmla="*/ 50 w 268"/>
                    <a:gd name="T29" fmla="*/ 32 h 225"/>
                    <a:gd name="T30" fmla="*/ 56 w 268"/>
                    <a:gd name="T31" fmla="*/ 58 h 225"/>
                    <a:gd name="T32" fmla="*/ 25 w 268"/>
                    <a:gd name="T33" fmla="*/ 52 h 225"/>
                    <a:gd name="T34" fmla="*/ 0 w 268"/>
                    <a:gd name="T35" fmla="*/ 57 h 225"/>
                    <a:gd name="T36" fmla="*/ 2 w 268"/>
                    <a:gd name="T37" fmla="*/ 74 h 225"/>
                    <a:gd name="T38" fmla="*/ 30 w 268"/>
                    <a:gd name="T39" fmla="*/ 83 h 225"/>
                    <a:gd name="T40" fmla="*/ 43 w 268"/>
                    <a:gd name="T41" fmla="*/ 95 h 225"/>
                    <a:gd name="T42" fmla="*/ 63 w 268"/>
                    <a:gd name="T43" fmla="*/ 119 h 225"/>
                    <a:gd name="T44" fmla="*/ 59 w 268"/>
                    <a:gd name="T45" fmla="*/ 165 h 225"/>
                    <a:gd name="T46" fmla="*/ 49 w 268"/>
                    <a:gd name="T47" fmla="*/ 179 h 225"/>
                    <a:gd name="T48" fmla="*/ 56 w 268"/>
                    <a:gd name="T49" fmla="*/ 188 h 225"/>
                    <a:gd name="T50" fmla="*/ 92 w 268"/>
                    <a:gd name="T51" fmla="*/ 198 h 225"/>
                    <a:gd name="T52" fmla="*/ 99 w 268"/>
                    <a:gd name="T53" fmla="*/ 194 h 225"/>
                    <a:gd name="T54" fmla="*/ 120 w 268"/>
                    <a:gd name="T55" fmla="*/ 204 h 225"/>
                    <a:gd name="T56" fmla="*/ 142 w 268"/>
                    <a:gd name="T57" fmla="*/ 201 h 225"/>
                    <a:gd name="T58" fmla="*/ 144 w 268"/>
                    <a:gd name="T59" fmla="*/ 187 h 225"/>
                    <a:gd name="T60" fmla="*/ 172 w 268"/>
                    <a:gd name="T61" fmla="*/ 180 h 225"/>
                    <a:gd name="T62" fmla="*/ 210 w 268"/>
                    <a:gd name="T63" fmla="*/ 185 h 225"/>
                    <a:gd name="T64" fmla="*/ 226 w 268"/>
                    <a:gd name="T65" fmla="*/ 173 h 225"/>
                    <a:gd name="T66" fmla="*/ 228 w 268"/>
                    <a:gd name="T67" fmla="*/ 163 h 225"/>
                    <a:gd name="T68" fmla="*/ 218 w 268"/>
                    <a:gd name="T69" fmla="*/ 160 h 225"/>
                    <a:gd name="T70" fmla="*/ 212 w 268"/>
                    <a:gd name="T71" fmla="*/ 141 h 225"/>
                    <a:gd name="T72" fmla="*/ 219 w 268"/>
                    <a:gd name="T73" fmla="*/ 135 h 225"/>
                    <a:gd name="T74" fmla="*/ 212 w 268"/>
                    <a:gd name="T75" fmla="*/ 126 h 225"/>
                    <a:gd name="T76" fmla="*/ 213 w 268"/>
                    <a:gd name="T77" fmla="*/ 120 h 225"/>
                    <a:gd name="T78" fmla="*/ 207 w 268"/>
                    <a:gd name="T79" fmla="*/ 109 h 225"/>
                    <a:gd name="T80" fmla="*/ 197 w 268"/>
                    <a:gd name="T81" fmla="*/ 113 h 225"/>
                    <a:gd name="T82" fmla="*/ 197 w 268"/>
                    <a:gd name="T83" fmla="*/ 102 h 225"/>
                    <a:gd name="T84" fmla="*/ 211 w 268"/>
                    <a:gd name="T85" fmla="*/ 89 h 225"/>
                    <a:gd name="T86" fmla="*/ 210 w 268"/>
                    <a:gd name="T87" fmla="*/ 83 h 225"/>
                    <a:gd name="T88" fmla="*/ 219 w 268"/>
                    <a:gd name="T89" fmla="*/ 85 h 225"/>
                    <a:gd name="T90" fmla="*/ 224 w 268"/>
                    <a:gd name="T91" fmla="*/ 81 h 225"/>
                    <a:gd name="T92" fmla="*/ 225 w 268"/>
                    <a:gd name="T93" fmla="*/ 65 h 225"/>
                    <a:gd name="T94" fmla="*/ 234 w 268"/>
                    <a:gd name="T95" fmla="*/ 50 h 225"/>
                    <a:gd name="T96" fmla="*/ 208 w 268"/>
                    <a:gd name="T97" fmla="*/ 45 h 225"/>
                    <a:gd name="T98" fmla="*/ 198 w 268"/>
                    <a:gd name="T99" fmla="*/ 39 h 225"/>
                    <a:gd name="T100" fmla="*/ 193 w 268"/>
                    <a:gd name="T101" fmla="*/ 39 h 225"/>
                    <a:gd name="T102" fmla="*/ 189 w 268"/>
                    <a:gd name="T103" fmla="*/ 38 h 225"/>
                    <a:gd name="T104" fmla="*/ 172 w 268"/>
                    <a:gd name="T105" fmla="*/ 27 h 225"/>
                    <a:gd name="T106" fmla="*/ 163 w 268"/>
                    <a:gd name="T107" fmla="*/ 28 h 225"/>
                    <a:gd name="T108" fmla="*/ 151 w 268"/>
                    <a:gd name="T109" fmla="*/ 18 h 225"/>
                    <a:gd name="T110" fmla="*/ 151 w 268"/>
                    <a:gd name="T111" fmla="*/ 18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68" h="225">
                      <a:moveTo>
                        <a:pt x="268" y="208"/>
                      </a:moveTo>
                      <a:lnTo>
                        <a:pt x="264" y="188"/>
                      </a:lnTo>
                      <a:lnTo>
                        <a:pt x="253" y="197"/>
                      </a:lnTo>
                      <a:lnTo>
                        <a:pt x="249" y="206"/>
                      </a:lnTo>
                      <a:lnTo>
                        <a:pt x="253" y="222"/>
                      </a:lnTo>
                      <a:lnTo>
                        <a:pt x="263" y="225"/>
                      </a:lnTo>
                      <a:lnTo>
                        <a:pt x="268" y="208"/>
                      </a:lnTo>
                      <a:close/>
                      <a:moveTo>
                        <a:pt x="151" y="18"/>
                      </a:moveTo>
                      <a:lnTo>
                        <a:pt x="141" y="9"/>
                      </a:lnTo>
                      <a:lnTo>
                        <a:pt x="133" y="9"/>
                      </a:lnTo>
                      <a:lnTo>
                        <a:pt x="131" y="0"/>
                      </a:lnTo>
                      <a:lnTo>
                        <a:pt x="114" y="5"/>
                      </a:lnTo>
                      <a:lnTo>
                        <a:pt x="110" y="24"/>
                      </a:lnTo>
                      <a:lnTo>
                        <a:pt x="68" y="41"/>
                      </a:lnTo>
                      <a:lnTo>
                        <a:pt x="50" y="32"/>
                      </a:lnTo>
                      <a:lnTo>
                        <a:pt x="56" y="58"/>
                      </a:lnTo>
                      <a:lnTo>
                        <a:pt x="25" y="52"/>
                      </a:lnTo>
                      <a:lnTo>
                        <a:pt x="0" y="57"/>
                      </a:lnTo>
                      <a:lnTo>
                        <a:pt x="2" y="74"/>
                      </a:lnTo>
                      <a:lnTo>
                        <a:pt x="30" y="83"/>
                      </a:lnTo>
                      <a:lnTo>
                        <a:pt x="43" y="95"/>
                      </a:lnTo>
                      <a:lnTo>
                        <a:pt x="63" y="119"/>
                      </a:lnTo>
                      <a:lnTo>
                        <a:pt x="59" y="165"/>
                      </a:lnTo>
                      <a:lnTo>
                        <a:pt x="49" y="179"/>
                      </a:lnTo>
                      <a:lnTo>
                        <a:pt x="56" y="188"/>
                      </a:lnTo>
                      <a:lnTo>
                        <a:pt x="92" y="198"/>
                      </a:lnTo>
                      <a:lnTo>
                        <a:pt x="99" y="194"/>
                      </a:lnTo>
                      <a:lnTo>
                        <a:pt x="120" y="204"/>
                      </a:lnTo>
                      <a:lnTo>
                        <a:pt x="142" y="201"/>
                      </a:lnTo>
                      <a:lnTo>
                        <a:pt x="144" y="187"/>
                      </a:lnTo>
                      <a:lnTo>
                        <a:pt x="172" y="180"/>
                      </a:lnTo>
                      <a:lnTo>
                        <a:pt x="210" y="185"/>
                      </a:lnTo>
                      <a:lnTo>
                        <a:pt x="226" y="173"/>
                      </a:lnTo>
                      <a:lnTo>
                        <a:pt x="228" y="163"/>
                      </a:lnTo>
                      <a:lnTo>
                        <a:pt x="218" y="160"/>
                      </a:lnTo>
                      <a:lnTo>
                        <a:pt x="212" y="141"/>
                      </a:lnTo>
                      <a:lnTo>
                        <a:pt x="219" y="135"/>
                      </a:lnTo>
                      <a:lnTo>
                        <a:pt x="212" y="126"/>
                      </a:lnTo>
                      <a:lnTo>
                        <a:pt x="213" y="120"/>
                      </a:lnTo>
                      <a:lnTo>
                        <a:pt x="207" y="109"/>
                      </a:lnTo>
                      <a:lnTo>
                        <a:pt x="197" y="113"/>
                      </a:lnTo>
                      <a:lnTo>
                        <a:pt x="197" y="102"/>
                      </a:lnTo>
                      <a:lnTo>
                        <a:pt x="211" y="89"/>
                      </a:lnTo>
                      <a:lnTo>
                        <a:pt x="210" y="83"/>
                      </a:lnTo>
                      <a:lnTo>
                        <a:pt x="219" y="85"/>
                      </a:lnTo>
                      <a:lnTo>
                        <a:pt x="224" y="81"/>
                      </a:lnTo>
                      <a:lnTo>
                        <a:pt x="225" y="65"/>
                      </a:lnTo>
                      <a:lnTo>
                        <a:pt x="234" y="50"/>
                      </a:lnTo>
                      <a:lnTo>
                        <a:pt x="208" y="45"/>
                      </a:lnTo>
                      <a:lnTo>
                        <a:pt x="198" y="39"/>
                      </a:lnTo>
                      <a:lnTo>
                        <a:pt x="193" y="39"/>
                      </a:lnTo>
                      <a:lnTo>
                        <a:pt x="189" y="38"/>
                      </a:lnTo>
                      <a:lnTo>
                        <a:pt x="172" y="27"/>
                      </a:lnTo>
                      <a:lnTo>
                        <a:pt x="163" y="28"/>
                      </a:lnTo>
                      <a:lnTo>
                        <a:pt x="151" y="18"/>
                      </a:lnTo>
                      <a:lnTo>
                        <a:pt x="151" y="1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FE171CC-775B-C565-9482-6016AA8C8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5163" y="3138488"/>
                  <a:ext cx="68262" cy="41275"/>
                </a:xfrm>
                <a:custGeom>
                  <a:avLst/>
                  <a:gdLst>
                    <a:gd name="T0" fmla="*/ 8 w 43"/>
                    <a:gd name="T1" fmla="*/ 12 h 26"/>
                    <a:gd name="T2" fmla="*/ 7 w 43"/>
                    <a:gd name="T3" fmla="*/ 11 h 26"/>
                    <a:gd name="T4" fmla="*/ 5 w 43"/>
                    <a:gd name="T5" fmla="*/ 12 h 26"/>
                    <a:gd name="T6" fmla="*/ 4 w 43"/>
                    <a:gd name="T7" fmla="*/ 14 h 26"/>
                    <a:gd name="T8" fmla="*/ 2 w 43"/>
                    <a:gd name="T9" fmla="*/ 14 h 26"/>
                    <a:gd name="T10" fmla="*/ 0 w 43"/>
                    <a:gd name="T11" fmla="*/ 14 h 26"/>
                    <a:gd name="T12" fmla="*/ 1 w 43"/>
                    <a:gd name="T13" fmla="*/ 16 h 26"/>
                    <a:gd name="T14" fmla="*/ 3 w 43"/>
                    <a:gd name="T15" fmla="*/ 21 h 26"/>
                    <a:gd name="T16" fmla="*/ 4 w 43"/>
                    <a:gd name="T17" fmla="*/ 22 h 26"/>
                    <a:gd name="T18" fmla="*/ 5 w 43"/>
                    <a:gd name="T19" fmla="*/ 23 h 26"/>
                    <a:gd name="T20" fmla="*/ 9 w 43"/>
                    <a:gd name="T21" fmla="*/ 24 h 26"/>
                    <a:gd name="T22" fmla="*/ 10 w 43"/>
                    <a:gd name="T23" fmla="*/ 24 h 26"/>
                    <a:gd name="T24" fmla="*/ 12 w 43"/>
                    <a:gd name="T25" fmla="*/ 24 h 26"/>
                    <a:gd name="T26" fmla="*/ 13 w 43"/>
                    <a:gd name="T27" fmla="*/ 24 h 26"/>
                    <a:gd name="T28" fmla="*/ 14 w 43"/>
                    <a:gd name="T29" fmla="*/ 26 h 26"/>
                    <a:gd name="T30" fmla="*/ 16 w 43"/>
                    <a:gd name="T31" fmla="*/ 26 h 26"/>
                    <a:gd name="T32" fmla="*/ 16 w 43"/>
                    <a:gd name="T33" fmla="*/ 25 h 26"/>
                    <a:gd name="T34" fmla="*/ 16 w 43"/>
                    <a:gd name="T35" fmla="*/ 24 h 26"/>
                    <a:gd name="T36" fmla="*/ 16 w 43"/>
                    <a:gd name="T37" fmla="*/ 23 h 26"/>
                    <a:gd name="T38" fmla="*/ 18 w 43"/>
                    <a:gd name="T39" fmla="*/ 23 h 26"/>
                    <a:gd name="T40" fmla="*/ 19 w 43"/>
                    <a:gd name="T41" fmla="*/ 23 h 26"/>
                    <a:gd name="T42" fmla="*/ 21 w 43"/>
                    <a:gd name="T43" fmla="*/ 22 h 26"/>
                    <a:gd name="T44" fmla="*/ 23 w 43"/>
                    <a:gd name="T45" fmla="*/ 21 h 26"/>
                    <a:gd name="T46" fmla="*/ 25 w 43"/>
                    <a:gd name="T47" fmla="*/ 20 h 26"/>
                    <a:gd name="T48" fmla="*/ 28 w 43"/>
                    <a:gd name="T49" fmla="*/ 16 h 26"/>
                    <a:gd name="T50" fmla="*/ 29 w 43"/>
                    <a:gd name="T51" fmla="*/ 16 h 26"/>
                    <a:gd name="T52" fmla="*/ 31 w 43"/>
                    <a:gd name="T53" fmla="*/ 16 h 26"/>
                    <a:gd name="T54" fmla="*/ 33 w 43"/>
                    <a:gd name="T55" fmla="*/ 16 h 26"/>
                    <a:gd name="T56" fmla="*/ 35 w 43"/>
                    <a:gd name="T57" fmla="*/ 15 h 26"/>
                    <a:gd name="T58" fmla="*/ 35 w 43"/>
                    <a:gd name="T59" fmla="*/ 14 h 26"/>
                    <a:gd name="T60" fmla="*/ 34 w 43"/>
                    <a:gd name="T61" fmla="*/ 14 h 26"/>
                    <a:gd name="T62" fmla="*/ 33 w 43"/>
                    <a:gd name="T63" fmla="*/ 12 h 26"/>
                    <a:gd name="T64" fmla="*/ 32 w 43"/>
                    <a:gd name="T65" fmla="*/ 11 h 26"/>
                    <a:gd name="T66" fmla="*/ 32 w 43"/>
                    <a:gd name="T67" fmla="*/ 8 h 26"/>
                    <a:gd name="T68" fmla="*/ 41 w 43"/>
                    <a:gd name="T69" fmla="*/ 1 h 26"/>
                    <a:gd name="T70" fmla="*/ 43 w 43"/>
                    <a:gd name="T71" fmla="*/ 0 h 26"/>
                    <a:gd name="T72" fmla="*/ 40 w 43"/>
                    <a:gd name="T73" fmla="*/ 0 h 26"/>
                    <a:gd name="T74" fmla="*/ 38 w 43"/>
                    <a:gd name="T75" fmla="*/ 1 h 26"/>
                    <a:gd name="T76" fmla="*/ 36 w 43"/>
                    <a:gd name="T77" fmla="*/ 2 h 26"/>
                    <a:gd name="T78" fmla="*/ 34 w 43"/>
                    <a:gd name="T79" fmla="*/ 4 h 26"/>
                    <a:gd name="T80" fmla="*/ 25 w 43"/>
                    <a:gd name="T81" fmla="*/ 7 h 26"/>
                    <a:gd name="T82" fmla="*/ 22 w 43"/>
                    <a:gd name="T83" fmla="*/ 7 h 26"/>
                    <a:gd name="T84" fmla="*/ 20 w 43"/>
                    <a:gd name="T85" fmla="*/ 7 h 26"/>
                    <a:gd name="T86" fmla="*/ 16 w 43"/>
                    <a:gd name="T87" fmla="*/ 7 h 26"/>
                    <a:gd name="T88" fmla="*/ 12 w 43"/>
                    <a:gd name="T89" fmla="*/ 6 h 26"/>
                    <a:gd name="T90" fmla="*/ 12 w 43"/>
                    <a:gd name="T91" fmla="*/ 9 h 26"/>
                    <a:gd name="T92" fmla="*/ 11 w 43"/>
                    <a:gd name="T93" fmla="*/ 11 h 26"/>
                    <a:gd name="T94" fmla="*/ 9 w 43"/>
                    <a:gd name="T95" fmla="*/ 12 h 26"/>
                    <a:gd name="T96" fmla="*/ 8 w 43"/>
                    <a:gd name="T97" fmla="*/ 12 h 26"/>
                    <a:gd name="T98" fmla="*/ 8 w 43"/>
                    <a:gd name="T99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26">
                      <a:moveTo>
                        <a:pt x="8" y="12"/>
                      </a:moveTo>
                      <a:lnTo>
                        <a:pt x="7" y="11"/>
                      </a:lnTo>
                      <a:lnTo>
                        <a:pt x="5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lnTo>
                        <a:pt x="1" y="16"/>
                      </a:lnTo>
                      <a:lnTo>
                        <a:pt x="3" y="21"/>
                      </a:lnTo>
                      <a:lnTo>
                        <a:pt x="4" y="22"/>
                      </a:lnTo>
                      <a:lnTo>
                        <a:pt x="5" y="23"/>
                      </a:lnTo>
                      <a:lnTo>
                        <a:pt x="9" y="24"/>
                      </a:lnTo>
                      <a:lnTo>
                        <a:pt x="10" y="24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4" y="26"/>
                      </a:lnTo>
                      <a:lnTo>
                        <a:pt x="16" y="26"/>
                      </a:lnTo>
                      <a:lnTo>
                        <a:pt x="16" y="25"/>
                      </a:lnTo>
                      <a:lnTo>
                        <a:pt x="16" y="24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3"/>
                      </a:lnTo>
                      <a:lnTo>
                        <a:pt x="21" y="22"/>
                      </a:lnTo>
                      <a:lnTo>
                        <a:pt x="23" y="21"/>
                      </a:lnTo>
                      <a:lnTo>
                        <a:pt x="25" y="20"/>
                      </a:lnTo>
                      <a:lnTo>
                        <a:pt x="28" y="16"/>
                      </a:lnTo>
                      <a:lnTo>
                        <a:pt x="29" y="16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5" y="14"/>
                      </a:lnTo>
                      <a:lnTo>
                        <a:pt x="34" y="14"/>
                      </a:lnTo>
                      <a:lnTo>
                        <a:pt x="33" y="12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41" y="1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8" y="1"/>
                      </a:lnTo>
                      <a:lnTo>
                        <a:pt x="36" y="2"/>
                      </a:lnTo>
                      <a:lnTo>
                        <a:pt x="34" y="4"/>
                      </a:lnTo>
                      <a:lnTo>
                        <a:pt x="25" y="7"/>
                      </a:lnTo>
                      <a:lnTo>
                        <a:pt x="22" y="7"/>
                      </a:lnTo>
                      <a:lnTo>
                        <a:pt x="20" y="7"/>
                      </a:lnTo>
                      <a:lnTo>
                        <a:pt x="16" y="7"/>
                      </a:lnTo>
                      <a:lnTo>
                        <a:pt x="12" y="6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753FC7-0A3A-0F09-27DD-FAE2CDDF15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10350" y="2853530"/>
                  <a:ext cx="44450" cy="46038"/>
                </a:xfrm>
                <a:custGeom>
                  <a:avLst/>
                  <a:gdLst>
                    <a:gd name="T0" fmla="*/ 12 w 28"/>
                    <a:gd name="T1" fmla="*/ 25 h 29"/>
                    <a:gd name="T2" fmla="*/ 12 w 28"/>
                    <a:gd name="T3" fmla="*/ 29 h 29"/>
                    <a:gd name="T4" fmla="*/ 10 w 28"/>
                    <a:gd name="T5" fmla="*/ 29 h 29"/>
                    <a:gd name="T6" fmla="*/ 8 w 28"/>
                    <a:gd name="T7" fmla="*/ 22 h 29"/>
                    <a:gd name="T8" fmla="*/ 4 w 28"/>
                    <a:gd name="T9" fmla="*/ 20 h 29"/>
                    <a:gd name="T10" fmla="*/ 0 w 28"/>
                    <a:gd name="T11" fmla="*/ 14 h 29"/>
                    <a:gd name="T12" fmla="*/ 2 w 28"/>
                    <a:gd name="T13" fmla="*/ 9 h 29"/>
                    <a:gd name="T14" fmla="*/ 6 w 28"/>
                    <a:gd name="T15" fmla="*/ 8 h 29"/>
                    <a:gd name="T16" fmla="*/ 8 w 28"/>
                    <a:gd name="T17" fmla="*/ 1 h 29"/>
                    <a:gd name="T18" fmla="*/ 11 w 28"/>
                    <a:gd name="T19" fmla="*/ 0 h 29"/>
                    <a:gd name="T20" fmla="*/ 13 w 28"/>
                    <a:gd name="T21" fmla="*/ 3 h 29"/>
                    <a:gd name="T22" fmla="*/ 17 w 28"/>
                    <a:gd name="T23" fmla="*/ 4 h 29"/>
                    <a:gd name="T24" fmla="*/ 19 w 28"/>
                    <a:gd name="T25" fmla="*/ 7 h 29"/>
                    <a:gd name="T26" fmla="*/ 22 w 28"/>
                    <a:gd name="T27" fmla="*/ 8 h 29"/>
                    <a:gd name="T28" fmla="*/ 26 w 28"/>
                    <a:gd name="T29" fmla="*/ 12 h 29"/>
                    <a:gd name="T30" fmla="*/ 28 w 28"/>
                    <a:gd name="T31" fmla="*/ 12 h 29"/>
                    <a:gd name="T32" fmla="*/ 27 w 28"/>
                    <a:gd name="T33" fmla="*/ 17 h 29"/>
                    <a:gd name="T34" fmla="*/ 25 w 28"/>
                    <a:gd name="T35" fmla="*/ 20 h 29"/>
                    <a:gd name="T36" fmla="*/ 25 w 28"/>
                    <a:gd name="T37" fmla="*/ 21 h 29"/>
                    <a:gd name="T38" fmla="*/ 22 w 28"/>
                    <a:gd name="T39" fmla="*/ 22 h 29"/>
                    <a:gd name="T40" fmla="*/ 12 w 28"/>
                    <a:gd name="T41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9">
                      <a:moveTo>
                        <a:pt x="12" y="25"/>
                      </a:moveTo>
                      <a:lnTo>
                        <a:pt x="12" y="29"/>
                      </a:lnTo>
                      <a:lnTo>
                        <a:pt x="10" y="29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3" y="3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8"/>
                      </a:lnTo>
                      <a:lnTo>
                        <a:pt x="26" y="12"/>
                      </a:lnTo>
                      <a:lnTo>
                        <a:pt x="28" y="12"/>
                      </a:lnTo>
                      <a:lnTo>
                        <a:pt x="27" y="17"/>
                      </a:lnTo>
                      <a:lnTo>
                        <a:pt x="25" y="20"/>
                      </a:lnTo>
                      <a:lnTo>
                        <a:pt x="25" y="21"/>
                      </a:lnTo>
                      <a:lnTo>
                        <a:pt x="22" y="22"/>
                      </a:lnTo>
                      <a:lnTo>
                        <a:pt x="12" y="2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72B433F2-1767-086B-9686-37B190DF1164}"/>
              </a:ext>
            </a:extLst>
          </p:cNvPr>
          <p:cNvGrpSpPr/>
          <p:nvPr/>
        </p:nvGrpSpPr>
        <p:grpSpPr>
          <a:xfrm>
            <a:off x="9635236" y="278117"/>
            <a:ext cx="1595595" cy="533888"/>
            <a:chOff x="4844307" y="5029935"/>
            <a:chExt cx="1595595" cy="533888"/>
          </a:xfrm>
        </p:grpSpPr>
        <p:sp>
          <p:nvSpPr>
            <p:cNvPr id="418" name="Google Shape;12;p2">
              <a:extLst>
                <a:ext uri="{FF2B5EF4-FFF2-40B4-BE49-F238E27FC236}">
                  <a16:creationId xmlns:a16="http://schemas.microsoft.com/office/drawing/2014/main" id="{29A1787E-D116-DCE6-8042-E8C065A9B3AD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13;p2">
              <a:extLst>
                <a:ext uri="{FF2B5EF4-FFF2-40B4-BE49-F238E27FC236}">
                  <a16:creationId xmlns:a16="http://schemas.microsoft.com/office/drawing/2014/main" id="{D5013ECA-310E-FEDC-B706-0AA7D1172F2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14;p2">
              <a:extLst>
                <a:ext uri="{FF2B5EF4-FFF2-40B4-BE49-F238E27FC236}">
                  <a16:creationId xmlns:a16="http://schemas.microsoft.com/office/drawing/2014/main" id="{4093AACB-AFDC-CEC8-72FD-41C0FB3E3371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15;p2">
              <a:extLst>
                <a:ext uri="{FF2B5EF4-FFF2-40B4-BE49-F238E27FC236}">
                  <a16:creationId xmlns:a16="http://schemas.microsoft.com/office/drawing/2014/main" id="{E2EF70D7-CAD6-74D6-4908-0D008F6C09A6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16;p2">
              <a:extLst>
                <a:ext uri="{FF2B5EF4-FFF2-40B4-BE49-F238E27FC236}">
                  <a16:creationId xmlns:a16="http://schemas.microsoft.com/office/drawing/2014/main" id="{D1904037-6459-AFE6-099C-4AA1E0192197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17;p2">
              <a:extLst>
                <a:ext uri="{FF2B5EF4-FFF2-40B4-BE49-F238E27FC236}">
                  <a16:creationId xmlns:a16="http://schemas.microsoft.com/office/drawing/2014/main" id="{C978AC9F-3EF2-C9C3-45B6-A70007B0A796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18;p2">
              <a:extLst>
                <a:ext uri="{FF2B5EF4-FFF2-40B4-BE49-F238E27FC236}">
                  <a16:creationId xmlns:a16="http://schemas.microsoft.com/office/drawing/2014/main" id="{5F84E870-D05F-D4B6-C4CA-8713EF2829D7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19;p2">
              <a:extLst>
                <a:ext uri="{FF2B5EF4-FFF2-40B4-BE49-F238E27FC236}">
                  <a16:creationId xmlns:a16="http://schemas.microsoft.com/office/drawing/2014/main" id="{570DB797-843E-8C7B-C5BD-2B2C461D98E3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12;p2">
              <a:extLst>
                <a:ext uri="{FF2B5EF4-FFF2-40B4-BE49-F238E27FC236}">
                  <a16:creationId xmlns:a16="http://schemas.microsoft.com/office/drawing/2014/main" id="{7CEF6982-8581-6D4E-1C0F-A80B17A1FFAB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13;p2">
              <a:extLst>
                <a:ext uri="{FF2B5EF4-FFF2-40B4-BE49-F238E27FC236}">
                  <a16:creationId xmlns:a16="http://schemas.microsoft.com/office/drawing/2014/main" id="{D78F2E5C-BE86-0090-5320-29D7849CD89F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14;p2">
              <a:extLst>
                <a:ext uri="{FF2B5EF4-FFF2-40B4-BE49-F238E27FC236}">
                  <a16:creationId xmlns:a16="http://schemas.microsoft.com/office/drawing/2014/main" id="{690FFE16-5EC1-B9F1-B83F-749A7FDB4839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15;p2">
              <a:extLst>
                <a:ext uri="{FF2B5EF4-FFF2-40B4-BE49-F238E27FC236}">
                  <a16:creationId xmlns:a16="http://schemas.microsoft.com/office/drawing/2014/main" id="{01E13EAF-506E-0E83-F5DB-3901FC2A6EBD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16;p2">
              <a:extLst>
                <a:ext uri="{FF2B5EF4-FFF2-40B4-BE49-F238E27FC236}">
                  <a16:creationId xmlns:a16="http://schemas.microsoft.com/office/drawing/2014/main" id="{FFA56426-8925-F399-08BF-795D627C55F3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17;p2">
              <a:extLst>
                <a:ext uri="{FF2B5EF4-FFF2-40B4-BE49-F238E27FC236}">
                  <a16:creationId xmlns:a16="http://schemas.microsoft.com/office/drawing/2014/main" id="{94A9A85E-0360-41D6-8513-F348BE5B63ED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18;p2">
              <a:extLst>
                <a:ext uri="{FF2B5EF4-FFF2-40B4-BE49-F238E27FC236}">
                  <a16:creationId xmlns:a16="http://schemas.microsoft.com/office/drawing/2014/main" id="{444CCD79-7BD8-9557-7C24-FF2F8199F213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19;p2">
              <a:extLst>
                <a:ext uri="{FF2B5EF4-FFF2-40B4-BE49-F238E27FC236}">
                  <a16:creationId xmlns:a16="http://schemas.microsoft.com/office/drawing/2014/main" id="{9C32E06C-BA9F-339F-95C2-F6809DCDF27F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68B7-8628-A615-8756-CD0B1B9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i="0" u="none" strike="noStrike" kern="1200" dirty="0">
                <a:solidFill>
                  <a:schemeClr val="accent2"/>
                </a:solidFill>
                <a:effectLst/>
                <a:latin typeface="+mj-lt"/>
              </a:rPr>
              <a:t>Conclusion</a:t>
            </a:r>
            <a:endParaRPr lang="en-CA" sz="3200" i="0" u="none" strike="noStrike" dirty="0">
              <a:solidFill>
                <a:schemeClr val="accent2"/>
              </a:solidFill>
              <a:effectLst/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3DDB9-6D34-BD66-EF94-ABE5FFA3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78BD4-4E67-2DEF-889A-C054517D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4E291B-B88E-3771-3806-C5A6861E796E}"/>
              </a:ext>
            </a:extLst>
          </p:cNvPr>
          <p:cNvGrpSpPr/>
          <p:nvPr/>
        </p:nvGrpSpPr>
        <p:grpSpPr>
          <a:xfrm>
            <a:off x="5603529" y="589984"/>
            <a:ext cx="5852072" cy="5655398"/>
            <a:chOff x="5603529" y="589984"/>
            <a:chExt cx="5852072" cy="565539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6F3214E-EC14-B8E4-C09B-A9720325EED8}"/>
                </a:ext>
              </a:extLst>
            </p:cNvPr>
            <p:cNvGrpSpPr/>
            <p:nvPr/>
          </p:nvGrpSpPr>
          <p:grpSpPr>
            <a:xfrm>
              <a:off x="5603529" y="589984"/>
              <a:ext cx="5852072" cy="5655398"/>
              <a:chOff x="5603529" y="589984"/>
              <a:chExt cx="5852072" cy="5655398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F9739DBC-696C-1940-FD8F-9EBA9033F097}"/>
                  </a:ext>
                </a:extLst>
              </p:cNvPr>
              <p:cNvSpPr/>
              <p:nvPr/>
            </p:nvSpPr>
            <p:spPr>
              <a:xfrm>
                <a:off x="5603529" y="589984"/>
                <a:ext cx="5852072" cy="5655398"/>
              </a:xfrm>
              <a:prstGeom prst="roundRect">
                <a:avLst>
                  <a:gd name="adj" fmla="val 6681"/>
                </a:avLst>
              </a:prstGeom>
              <a:solidFill>
                <a:srgbClr val="69B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1B69BE-2821-5DEC-E9B9-D224EBCDC3E5}"/>
                  </a:ext>
                </a:extLst>
              </p:cNvPr>
              <p:cNvSpPr txBox="1"/>
              <p:nvPr/>
            </p:nvSpPr>
            <p:spPr>
              <a:xfrm>
                <a:off x="6212804" y="1059917"/>
                <a:ext cx="4633523" cy="3727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20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20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BBADECB-F041-9990-F949-201C79D0F3CB}"/>
                </a:ext>
              </a:extLst>
            </p:cNvPr>
            <p:cNvGrpSpPr/>
            <p:nvPr/>
          </p:nvGrpSpPr>
          <p:grpSpPr>
            <a:xfrm>
              <a:off x="6815393" y="5273191"/>
              <a:ext cx="3428345" cy="593455"/>
              <a:chOff x="7418908" y="5273191"/>
              <a:chExt cx="3428345" cy="593455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DD9165A-6AF7-9E6B-0107-64675D1E5209}"/>
                  </a:ext>
                </a:extLst>
              </p:cNvPr>
              <p:cNvSpPr/>
              <p:nvPr/>
            </p:nvSpPr>
            <p:spPr>
              <a:xfrm>
                <a:off x="7418908" y="5273191"/>
                <a:ext cx="3428345" cy="5934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>
                  <a:latin typeface="+mj-lt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AFB302D-443F-CD7A-4B2D-76423378E752}"/>
                  </a:ext>
                </a:extLst>
              </p:cNvPr>
              <p:cNvSpPr txBox="1"/>
              <p:nvPr/>
            </p:nvSpPr>
            <p:spPr>
              <a:xfrm>
                <a:off x="7676077" y="5431419"/>
                <a:ext cx="29140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spc="30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DOLOR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667B82-4C14-05D4-8383-52B265E5AC31}"/>
              </a:ext>
            </a:extLst>
          </p:cNvPr>
          <p:cNvGrpSpPr/>
          <p:nvPr/>
        </p:nvGrpSpPr>
        <p:grpSpPr>
          <a:xfrm>
            <a:off x="854647" y="1792492"/>
            <a:ext cx="3569876" cy="4074154"/>
            <a:chOff x="7206392" y="3701348"/>
            <a:chExt cx="1541847" cy="175964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396B88C-96AA-2ACA-4A58-1B999AC74943}"/>
                </a:ext>
              </a:extLst>
            </p:cNvPr>
            <p:cNvSpPr/>
            <p:nvPr/>
          </p:nvSpPr>
          <p:spPr>
            <a:xfrm>
              <a:off x="7206392" y="4995513"/>
              <a:ext cx="1541847" cy="41871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9" name="Picture 8" descr="A bottle with a white label&#10;&#10;Description automatically generated">
              <a:extLst>
                <a:ext uri="{FF2B5EF4-FFF2-40B4-BE49-F238E27FC236}">
                  <a16:creationId xmlns:a16="http://schemas.microsoft.com/office/drawing/2014/main" id="{6CEF0824-5892-E88F-A130-78ADD622B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701" t="11550" r="29655" b="23978"/>
            <a:stretch/>
          </p:blipFill>
          <p:spPr>
            <a:xfrm>
              <a:off x="7395362" y="3701348"/>
              <a:ext cx="1163906" cy="17596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371468-C831-6D42-98AA-118062C8956C}"/>
              </a:ext>
            </a:extLst>
          </p:cNvPr>
          <p:cNvGrpSpPr/>
          <p:nvPr/>
        </p:nvGrpSpPr>
        <p:grpSpPr>
          <a:xfrm>
            <a:off x="110424" y="2650831"/>
            <a:ext cx="1595595" cy="533888"/>
            <a:chOff x="4844307" y="5029935"/>
            <a:chExt cx="1595595" cy="533888"/>
          </a:xfrm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22C2AF05-82E1-0A4A-CB6F-32A7E331FB76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C255C9A0-99C0-C407-A6F7-22F1F8124E63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A72867F5-3823-BDD0-9E0E-54FA823B1CF9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51713B24-3EC6-0AD2-FA9D-123AB8B7B2E2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EB18548F-0085-458D-3A59-62CAD904440C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7920B4FB-3D7C-C9B8-2C73-F990C2FE0D4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43C95D40-6F1D-F501-E45C-BC72E1F5347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2BB5425F-9157-A201-C59C-E68CA0F3A7A6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;p2">
              <a:extLst>
                <a:ext uri="{FF2B5EF4-FFF2-40B4-BE49-F238E27FC236}">
                  <a16:creationId xmlns:a16="http://schemas.microsoft.com/office/drawing/2014/main" id="{C77A02FA-31D4-1DEC-C303-F99667D57F28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;p2">
              <a:extLst>
                <a:ext uri="{FF2B5EF4-FFF2-40B4-BE49-F238E27FC236}">
                  <a16:creationId xmlns:a16="http://schemas.microsoft.com/office/drawing/2014/main" id="{001B143F-0E9E-A178-A82F-27E573C5E317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4;p2">
              <a:extLst>
                <a:ext uri="{FF2B5EF4-FFF2-40B4-BE49-F238E27FC236}">
                  <a16:creationId xmlns:a16="http://schemas.microsoft.com/office/drawing/2014/main" id="{2DCC88CD-C009-BDB4-1D8A-D69883E6A01A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;p2">
              <a:extLst>
                <a:ext uri="{FF2B5EF4-FFF2-40B4-BE49-F238E27FC236}">
                  <a16:creationId xmlns:a16="http://schemas.microsoft.com/office/drawing/2014/main" id="{E087CA90-B7EB-7719-DF50-EC830FA54E57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6;p2">
              <a:extLst>
                <a:ext uri="{FF2B5EF4-FFF2-40B4-BE49-F238E27FC236}">
                  <a16:creationId xmlns:a16="http://schemas.microsoft.com/office/drawing/2014/main" id="{4022D7FF-B4B6-A456-A656-07F9AFB3D14F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;p2">
              <a:extLst>
                <a:ext uri="{FF2B5EF4-FFF2-40B4-BE49-F238E27FC236}">
                  <a16:creationId xmlns:a16="http://schemas.microsoft.com/office/drawing/2014/main" id="{33EA7AC9-0D1B-C3F7-CAB1-549ACF28B62C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;p2">
              <a:extLst>
                <a:ext uri="{FF2B5EF4-FFF2-40B4-BE49-F238E27FC236}">
                  <a16:creationId xmlns:a16="http://schemas.microsoft.com/office/drawing/2014/main" id="{A0788965-0823-365B-2EDC-0C9D302A476E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;p2">
              <a:extLst>
                <a:ext uri="{FF2B5EF4-FFF2-40B4-BE49-F238E27FC236}">
                  <a16:creationId xmlns:a16="http://schemas.microsoft.com/office/drawing/2014/main" id="{AD802F82-F8AB-1E9A-253C-AB3A4AC8047A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6DC870-4C24-135E-A82E-B67CF54D083C}"/>
              </a:ext>
            </a:extLst>
          </p:cNvPr>
          <p:cNvGrpSpPr/>
          <p:nvPr/>
        </p:nvGrpSpPr>
        <p:grpSpPr>
          <a:xfrm>
            <a:off x="3125464" y="900069"/>
            <a:ext cx="1784848" cy="1784846"/>
            <a:chOff x="6670695" y="4211041"/>
            <a:chExt cx="1784848" cy="178484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F61D81-E554-02AC-1E5F-5C8E0E4A49D7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130508-AC02-FC9A-C8F6-AD44A9EB39F5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2" name="Google Shape;520;p30">
            <a:extLst>
              <a:ext uri="{FF2B5EF4-FFF2-40B4-BE49-F238E27FC236}">
                <a16:creationId xmlns:a16="http://schemas.microsoft.com/office/drawing/2014/main" id="{1DD6F08B-DE35-7AD3-A00E-9EC7B85C3CA8}"/>
              </a:ext>
            </a:extLst>
          </p:cNvPr>
          <p:cNvGrpSpPr/>
          <p:nvPr/>
        </p:nvGrpSpPr>
        <p:grpSpPr>
          <a:xfrm>
            <a:off x="4136967" y="4103033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33" name="Google Shape;521;p30">
              <a:extLst>
                <a:ext uri="{FF2B5EF4-FFF2-40B4-BE49-F238E27FC236}">
                  <a16:creationId xmlns:a16="http://schemas.microsoft.com/office/drawing/2014/main" id="{E965023B-4263-BFAF-5DD1-3DE3F32C2C89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522;p30">
              <a:extLst>
                <a:ext uri="{FF2B5EF4-FFF2-40B4-BE49-F238E27FC236}">
                  <a16:creationId xmlns:a16="http://schemas.microsoft.com/office/drawing/2014/main" id="{7FC75BE9-2C61-0942-2470-C1817D0DB96E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681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accent2"/>
                </a:solidFill>
              </a:rPr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317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3178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3178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3178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6E28C1D-D5A6-3847-2C23-A6CF7B24347C}"/>
              </a:ext>
            </a:extLst>
          </p:cNvPr>
          <p:cNvGrpSpPr/>
          <p:nvPr/>
        </p:nvGrpSpPr>
        <p:grpSpPr>
          <a:xfrm>
            <a:off x="534079" y="1414940"/>
            <a:ext cx="4181649" cy="5122004"/>
            <a:chOff x="534079" y="1414940"/>
            <a:chExt cx="4181649" cy="5122004"/>
          </a:xfrm>
        </p:grpSpPr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F040B9F-E8F6-E8D3-9E79-80AE5C7599E7}"/>
                </a:ext>
              </a:extLst>
            </p:cNvPr>
            <p:cNvSpPr/>
            <p:nvPr/>
          </p:nvSpPr>
          <p:spPr>
            <a:xfrm>
              <a:off x="534079" y="1414940"/>
              <a:ext cx="3993777" cy="512200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B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38" name="Picture 37" descr="A hand in a glove holding a syringe&#10;&#10;Description automatically generated">
              <a:extLst>
                <a:ext uri="{FF2B5EF4-FFF2-40B4-BE49-F238E27FC236}">
                  <a16:creationId xmlns:a16="http://schemas.microsoft.com/office/drawing/2014/main" id="{6C8E9331-42DB-A564-2B4D-C773D8490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773" r="16377"/>
            <a:stretch/>
          </p:blipFill>
          <p:spPr>
            <a:xfrm>
              <a:off x="721951" y="1576457"/>
              <a:ext cx="3993777" cy="4960487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10A3D56-F238-CFF5-B2C2-EE748D0C4982}"/>
              </a:ext>
            </a:extLst>
          </p:cNvPr>
          <p:cNvGrpSpPr/>
          <p:nvPr/>
        </p:nvGrpSpPr>
        <p:grpSpPr>
          <a:xfrm>
            <a:off x="9604414" y="755745"/>
            <a:ext cx="1595595" cy="533888"/>
            <a:chOff x="4844307" y="5029935"/>
            <a:chExt cx="1595595" cy="533888"/>
          </a:xfrm>
        </p:grpSpPr>
        <p:sp>
          <p:nvSpPr>
            <p:cNvPr id="42" name="Google Shape;12;p2">
              <a:extLst>
                <a:ext uri="{FF2B5EF4-FFF2-40B4-BE49-F238E27FC236}">
                  <a16:creationId xmlns:a16="http://schemas.microsoft.com/office/drawing/2014/main" id="{748DDB00-C79C-7099-ED1C-F9D8E94EFF68}"/>
                </a:ext>
              </a:extLst>
            </p:cNvPr>
            <p:cNvSpPr/>
            <p:nvPr/>
          </p:nvSpPr>
          <p:spPr>
            <a:xfrm>
              <a:off x="484430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3;p2">
              <a:extLst>
                <a:ext uri="{FF2B5EF4-FFF2-40B4-BE49-F238E27FC236}">
                  <a16:creationId xmlns:a16="http://schemas.microsoft.com/office/drawing/2014/main" id="{2FB2C813-C865-E726-3E9D-F2C1B5B12970}"/>
                </a:ext>
              </a:extLst>
            </p:cNvPr>
            <p:cNvSpPr/>
            <p:nvPr/>
          </p:nvSpPr>
          <p:spPr>
            <a:xfrm>
              <a:off x="506943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4;p2">
              <a:extLst>
                <a:ext uri="{FF2B5EF4-FFF2-40B4-BE49-F238E27FC236}">
                  <a16:creationId xmlns:a16="http://schemas.microsoft.com/office/drawing/2014/main" id="{6679CB00-5137-425B-25BA-3DF0E3DFE3EF}"/>
                </a:ext>
              </a:extLst>
            </p:cNvPr>
            <p:cNvSpPr/>
            <p:nvPr/>
          </p:nvSpPr>
          <p:spPr>
            <a:xfrm>
              <a:off x="506243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5;p2">
              <a:extLst>
                <a:ext uri="{FF2B5EF4-FFF2-40B4-BE49-F238E27FC236}">
                  <a16:creationId xmlns:a16="http://schemas.microsoft.com/office/drawing/2014/main" id="{DAA3EC3C-846B-4F4A-BDEB-9777EA61CF7B}"/>
                </a:ext>
              </a:extLst>
            </p:cNvPr>
            <p:cNvSpPr/>
            <p:nvPr/>
          </p:nvSpPr>
          <p:spPr>
            <a:xfrm>
              <a:off x="5287562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6;p2">
              <a:extLst>
                <a:ext uri="{FF2B5EF4-FFF2-40B4-BE49-F238E27FC236}">
                  <a16:creationId xmlns:a16="http://schemas.microsoft.com/office/drawing/2014/main" id="{E2773708-2C9B-E45A-0C6E-EF23F2887533}"/>
                </a:ext>
              </a:extLst>
            </p:cNvPr>
            <p:cNvSpPr/>
            <p:nvPr/>
          </p:nvSpPr>
          <p:spPr>
            <a:xfrm>
              <a:off x="5266017" y="5243906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7;p2">
              <a:extLst>
                <a:ext uri="{FF2B5EF4-FFF2-40B4-BE49-F238E27FC236}">
                  <a16:creationId xmlns:a16="http://schemas.microsoft.com/office/drawing/2014/main" id="{1D0A1919-DAF0-0AB9-898B-76B93322FA9C}"/>
                </a:ext>
              </a:extLst>
            </p:cNvPr>
            <p:cNvSpPr/>
            <p:nvPr/>
          </p:nvSpPr>
          <p:spPr>
            <a:xfrm>
              <a:off x="5491141" y="5476572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8;p2">
              <a:extLst>
                <a:ext uri="{FF2B5EF4-FFF2-40B4-BE49-F238E27FC236}">
                  <a16:creationId xmlns:a16="http://schemas.microsoft.com/office/drawing/2014/main" id="{2A49051D-1426-62A5-21BD-34BE58D4C61D}"/>
                </a:ext>
              </a:extLst>
            </p:cNvPr>
            <p:cNvSpPr/>
            <p:nvPr/>
          </p:nvSpPr>
          <p:spPr>
            <a:xfrm>
              <a:off x="5484147" y="5243906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9;p2">
              <a:extLst>
                <a:ext uri="{FF2B5EF4-FFF2-40B4-BE49-F238E27FC236}">
                  <a16:creationId xmlns:a16="http://schemas.microsoft.com/office/drawing/2014/main" id="{53EA4B67-1107-8EF8-4BFB-8FAB93BE3300}"/>
                </a:ext>
              </a:extLst>
            </p:cNvPr>
            <p:cNvSpPr/>
            <p:nvPr/>
          </p:nvSpPr>
          <p:spPr>
            <a:xfrm>
              <a:off x="5709272" y="5476572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2;p2">
              <a:extLst>
                <a:ext uri="{FF2B5EF4-FFF2-40B4-BE49-F238E27FC236}">
                  <a16:creationId xmlns:a16="http://schemas.microsoft.com/office/drawing/2014/main" id="{1097B69E-857A-07CA-3630-D8AFCAA6A29A}"/>
                </a:ext>
              </a:extLst>
            </p:cNvPr>
            <p:cNvSpPr/>
            <p:nvPr/>
          </p:nvSpPr>
          <p:spPr>
            <a:xfrm>
              <a:off x="548768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3;p2">
              <a:extLst>
                <a:ext uri="{FF2B5EF4-FFF2-40B4-BE49-F238E27FC236}">
                  <a16:creationId xmlns:a16="http://schemas.microsoft.com/office/drawing/2014/main" id="{8A70B7F5-C391-5AF8-B5E9-CFDE7810A6C9}"/>
                </a:ext>
              </a:extLst>
            </p:cNvPr>
            <p:cNvSpPr/>
            <p:nvPr/>
          </p:nvSpPr>
          <p:spPr>
            <a:xfrm>
              <a:off x="571280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4;p2">
              <a:extLst>
                <a:ext uri="{FF2B5EF4-FFF2-40B4-BE49-F238E27FC236}">
                  <a16:creationId xmlns:a16="http://schemas.microsoft.com/office/drawing/2014/main" id="{DF95FDC7-61EB-E403-7C35-FBDF7CD0B424}"/>
                </a:ext>
              </a:extLst>
            </p:cNvPr>
            <p:cNvSpPr/>
            <p:nvPr/>
          </p:nvSpPr>
          <p:spPr>
            <a:xfrm>
              <a:off x="570581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5;p2">
              <a:extLst>
                <a:ext uri="{FF2B5EF4-FFF2-40B4-BE49-F238E27FC236}">
                  <a16:creationId xmlns:a16="http://schemas.microsoft.com/office/drawing/2014/main" id="{06DE7E5D-E6DF-4DBC-1EE9-947CF16270C9}"/>
                </a:ext>
              </a:extLst>
            </p:cNvPr>
            <p:cNvSpPr/>
            <p:nvPr/>
          </p:nvSpPr>
          <p:spPr>
            <a:xfrm>
              <a:off x="5930935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6;p2">
              <a:extLst>
                <a:ext uri="{FF2B5EF4-FFF2-40B4-BE49-F238E27FC236}">
                  <a16:creationId xmlns:a16="http://schemas.microsoft.com/office/drawing/2014/main" id="{7B2D72EC-FB6C-91A6-5F00-76749C7166FB}"/>
                </a:ext>
              </a:extLst>
            </p:cNvPr>
            <p:cNvSpPr/>
            <p:nvPr/>
          </p:nvSpPr>
          <p:spPr>
            <a:xfrm>
              <a:off x="5909390" y="5029935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7;p2">
              <a:extLst>
                <a:ext uri="{FF2B5EF4-FFF2-40B4-BE49-F238E27FC236}">
                  <a16:creationId xmlns:a16="http://schemas.microsoft.com/office/drawing/2014/main" id="{DA011ABC-A7AD-86E8-B241-32679E02608A}"/>
                </a:ext>
              </a:extLst>
            </p:cNvPr>
            <p:cNvSpPr/>
            <p:nvPr/>
          </p:nvSpPr>
          <p:spPr>
            <a:xfrm>
              <a:off x="6134514" y="5262601"/>
              <a:ext cx="87250" cy="87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8;p2">
              <a:extLst>
                <a:ext uri="{FF2B5EF4-FFF2-40B4-BE49-F238E27FC236}">
                  <a16:creationId xmlns:a16="http://schemas.microsoft.com/office/drawing/2014/main" id="{1A230099-3106-E62A-AF0D-59F197DB5D5C}"/>
                </a:ext>
              </a:extLst>
            </p:cNvPr>
            <p:cNvSpPr/>
            <p:nvPr/>
          </p:nvSpPr>
          <p:spPr>
            <a:xfrm>
              <a:off x="6127520" y="5029935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9;p2">
              <a:extLst>
                <a:ext uri="{FF2B5EF4-FFF2-40B4-BE49-F238E27FC236}">
                  <a16:creationId xmlns:a16="http://schemas.microsoft.com/office/drawing/2014/main" id="{5C8CD688-67B6-FB3C-E5ED-C3EBC0C56F84}"/>
                </a:ext>
              </a:extLst>
            </p:cNvPr>
            <p:cNvSpPr/>
            <p:nvPr/>
          </p:nvSpPr>
          <p:spPr>
            <a:xfrm>
              <a:off x="6352645" y="5262601"/>
              <a:ext cx="87257" cy="87251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5B6FEA-233C-9013-EA37-BF610A329660}"/>
              </a:ext>
            </a:extLst>
          </p:cNvPr>
          <p:cNvGrpSpPr/>
          <p:nvPr/>
        </p:nvGrpSpPr>
        <p:grpSpPr>
          <a:xfrm>
            <a:off x="2393660" y="2116145"/>
            <a:ext cx="1784848" cy="1784846"/>
            <a:chOff x="6670695" y="4211041"/>
            <a:chExt cx="1784848" cy="178484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073FC72-55F8-2856-9B77-0C860A991E71}"/>
                </a:ext>
              </a:extLst>
            </p:cNvPr>
            <p:cNvSpPr/>
            <p:nvPr/>
          </p:nvSpPr>
          <p:spPr>
            <a:xfrm>
              <a:off x="6670695" y="4211041"/>
              <a:ext cx="1784848" cy="17848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B8C20D8-6E18-2CA7-0D76-801AA52AEE6B}"/>
                </a:ext>
              </a:extLst>
            </p:cNvPr>
            <p:cNvSpPr/>
            <p:nvPr/>
          </p:nvSpPr>
          <p:spPr>
            <a:xfrm>
              <a:off x="7088673" y="4691989"/>
              <a:ext cx="963976" cy="903862"/>
            </a:xfrm>
            <a:custGeom>
              <a:avLst/>
              <a:gdLst>
                <a:gd name="connsiteX0" fmla="*/ 670648 w 1341144"/>
                <a:gd name="connsiteY0" fmla="*/ 959787 h 1257511"/>
                <a:gd name="connsiteX1" fmla="*/ 670648 w 1341144"/>
                <a:gd name="connsiteY1" fmla="*/ 959791 h 1257511"/>
                <a:gd name="connsiteX2" fmla="*/ 691587 w 1341144"/>
                <a:gd name="connsiteY2" fmla="*/ 978408 h 1257511"/>
                <a:gd name="connsiteX3" fmla="*/ 691587 w 1341144"/>
                <a:gd name="connsiteY3" fmla="*/ 1236551 h 1257511"/>
                <a:gd name="connsiteX4" fmla="*/ 681108 w 1341144"/>
                <a:gd name="connsiteY4" fmla="*/ 1254703 h 1257511"/>
                <a:gd name="connsiteX5" fmla="*/ 660151 w 1341144"/>
                <a:gd name="connsiteY5" fmla="*/ 1254703 h 1257511"/>
                <a:gd name="connsiteX6" fmla="*/ 649673 w 1341144"/>
                <a:gd name="connsiteY6" fmla="*/ 1236551 h 1257511"/>
                <a:gd name="connsiteX7" fmla="*/ 649673 w 1341144"/>
                <a:gd name="connsiteY7" fmla="*/ 978408 h 1257511"/>
                <a:gd name="connsiteX8" fmla="*/ 670648 w 1341144"/>
                <a:gd name="connsiteY8" fmla="*/ 959787 h 1257511"/>
                <a:gd name="connsiteX9" fmla="*/ 600855 w 1341144"/>
                <a:gd name="connsiteY9" fmla="*/ 908900 h 1257511"/>
                <a:gd name="connsiteX10" fmla="*/ 635407 w 1341144"/>
                <a:gd name="connsiteY10" fmla="*/ 934293 h 1257511"/>
                <a:gd name="connsiteX11" fmla="*/ 620502 w 1341144"/>
                <a:gd name="connsiteY11" fmla="*/ 948076 h 1257511"/>
                <a:gd name="connsiteX12" fmla="*/ 583561 w 1341144"/>
                <a:gd name="connsiteY12" fmla="*/ 1050328 h 1257511"/>
                <a:gd name="connsiteX13" fmla="*/ 607757 w 1341144"/>
                <a:gd name="connsiteY13" fmla="*/ 1108496 h 1257511"/>
                <a:gd name="connsiteX14" fmla="*/ 607757 w 1341144"/>
                <a:gd name="connsiteY14" fmla="*/ 1168215 h 1257511"/>
                <a:gd name="connsiteX15" fmla="*/ 541913 w 1341144"/>
                <a:gd name="connsiteY15" fmla="*/ 1055048 h 1257511"/>
                <a:gd name="connsiteX16" fmla="*/ 589905 w 1341144"/>
                <a:gd name="connsiteY16" fmla="*/ 919438 h 1257511"/>
                <a:gd name="connsiteX17" fmla="*/ 589905 w 1341144"/>
                <a:gd name="connsiteY17" fmla="*/ 919435 h 1257511"/>
                <a:gd name="connsiteX18" fmla="*/ 600855 w 1341144"/>
                <a:gd name="connsiteY18" fmla="*/ 908900 h 1257511"/>
                <a:gd name="connsiteX19" fmla="*/ 705173 w 1341144"/>
                <a:gd name="connsiteY19" fmla="*/ 829620 h 1257511"/>
                <a:gd name="connsiteX20" fmla="*/ 705174 w 1341144"/>
                <a:gd name="connsiteY20" fmla="*/ 829620 h 1257511"/>
                <a:gd name="connsiteX21" fmla="*/ 705172 w 1341144"/>
                <a:gd name="connsiteY21" fmla="*/ 829622 h 1257511"/>
                <a:gd name="connsiteX22" fmla="*/ 670578 w 1341144"/>
                <a:gd name="connsiteY22" fmla="*/ 682560 h 1257511"/>
                <a:gd name="connsiteX23" fmla="*/ 691583 w 1341144"/>
                <a:gd name="connsiteY23" fmla="*/ 700439 h 1257511"/>
                <a:gd name="connsiteX24" fmla="*/ 691583 w 1341144"/>
                <a:gd name="connsiteY24" fmla="*/ 784956 h 1257511"/>
                <a:gd name="connsiteX25" fmla="*/ 670573 w 1341144"/>
                <a:gd name="connsiteY25" fmla="*/ 803734 h 1257511"/>
                <a:gd name="connsiteX26" fmla="*/ 649669 w 1341144"/>
                <a:gd name="connsiteY26" fmla="*/ 784956 h 1257511"/>
                <a:gd name="connsiteX27" fmla="*/ 649669 w 1341144"/>
                <a:gd name="connsiteY27" fmla="*/ 700439 h 1257511"/>
                <a:gd name="connsiteX28" fmla="*/ 670578 w 1341144"/>
                <a:gd name="connsiteY28" fmla="*/ 682560 h 1257511"/>
                <a:gd name="connsiteX29" fmla="*/ 746479 w 1341144"/>
                <a:gd name="connsiteY29" fmla="*/ 636924 h 1257511"/>
                <a:gd name="connsiteX30" fmla="*/ 796086 w 1341144"/>
                <a:gd name="connsiteY30" fmla="*/ 737460 h 1257511"/>
                <a:gd name="connsiteX31" fmla="*/ 739944 w 1341144"/>
                <a:gd name="connsiteY31" fmla="*/ 854651 h 1257511"/>
                <a:gd name="connsiteX32" fmla="*/ 710457 w 1341144"/>
                <a:gd name="connsiteY32" fmla="*/ 833387 h 1257511"/>
                <a:gd name="connsiteX33" fmla="*/ 705174 w 1341144"/>
                <a:gd name="connsiteY33" fmla="*/ 829620 h 1257511"/>
                <a:gd name="connsiteX34" fmla="*/ 741743 w 1341144"/>
                <a:gd name="connsiteY34" fmla="*/ 788646 h 1257511"/>
                <a:gd name="connsiteX35" fmla="*/ 754259 w 1341144"/>
                <a:gd name="connsiteY35" fmla="*/ 740250 h 1257511"/>
                <a:gd name="connsiteX36" fmla="*/ 708062 w 1341144"/>
                <a:gd name="connsiteY36" fmla="*/ 658536 h 1257511"/>
                <a:gd name="connsiteX37" fmla="*/ 746479 w 1341144"/>
                <a:gd name="connsiteY37" fmla="*/ 636924 h 1257511"/>
                <a:gd name="connsiteX38" fmla="*/ 510043 w 1341144"/>
                <a:gd name="connsiteY38" fmla="*/ 340603 h 1257511"/>
                <a:gd name="connsiteX39" fmla="*/ 516241 w 1341144"/>
                <a:gd name="connsiteY39" fmla="*/ 455424 h 1257511"/>
                <a:gd name="connsiteX40" fmla="*/ 535822 w 1341144"/>
                <a:gd name="connsiteY40" fmla="*/ 489578 h 1257511"/>
                <a:gd name="connsiteX41" fmla="*/ 535819 w 1341144"/>
                <a:gd name="connsiteY41" fmla="*/ 489581 h 1257511"/>
                <a:gd name="connsiteX42" fmla="*/ 535824 w 1341144"/>
                <a:gd name="connsiteY42" fmla="*/ 489581 h 1257511"/>
                <a:gd name="connsiteX43" fmla="*/ 535822 w 1341144"/>
                <a:gd name="connsiteY43" fmla="*/ 489578 h 1257511"/>
                <a:gd name="connsiteX44" fmla="*/ 535824 w 1341144"/>
                <a:gd name="connsiteY44" fmla="*/ 489575 h 1257511"/>
                <a:gd name="connsiteX45" fmla="*/ 546215 w 1341144"/>
                <a:gd name="connsiteY45" fmla="*/ 411057 h 1257511"/>
                <a:gd name="connsiteX46" fmla="*/ 510043 w 1341144"/>
                <a:gd name="connsiteY46" fmla="*/ 340603 h 1257511"/>
                <a:gd name="connsiteX47" fmla="*/ 831168 w 1341144"/>
                <a:gd name="connsiteY47" fmla="*/ 340496 h 1257511"/>
                <a:gd name="connsiteX48" fmla="*/ 795035 w 1341144"/>
                <a:gd name="connsiteY48" fmla="*/ 411020 h 1257511"/>
                <a:gd name="connsiteX49" fmla="*/ 805422 w 1341144"/>
                <a:gd name="connsiteY49" fmla="*/ 489582 h 1257511"/>
                <a:gd name="connsiteX50" fmla="*/ 805422 w 1341144"/>
                <a:gd name="connsiteY50" fmla="*/ 489586 h 1257511"/>
                <a:gd name="connsiteX51" fmla="*/ 831168 w 1341144"/>
                <a:gd name="connsiteY51" fmla="*/ 340496 h 1257511"/>
                <a:gd name="connsiteX52" fmla="*/ 840840 w 1341144"/>
                <a:gd name="connsiteY52" fmla="*/ 299842 h 1257511"/>
                <a:gd name="connsiteX53" fmla="*/ 840841 w 1341144"/>
                <a:gd name="connsiteY53" fmla="*/ 299842 h 1257511"/>
                <a:gd name="connsiteX54" fmla="*/ 860195 w 1341144"/>
                <a:gd name="connsiteY54" fmla="*/ 310320 h 1257511"/>
                <a:gd name="connsiteX55" fmla="*/ 871530 w 1341144"/>
                <a:gd name="connsiteY55" fmla="*/ 329186 h 1257511"/>
                <a:gd name="connsiteX56" fmla="*/ 874163 w 1341144"/>
                <a:gd name="connsiteY56" fmla="*/ 441067 h 1257511"/>
                <a:gd name="connsiteX57" fmla="*/ 818264 w 1341144"/>
                <a:gd name="connsiteY57" fmla="*/ 538013 h 1257511"/>
                <a:gd name="connsiteX58" fmla="*/ 717689 w 1341144"/>
                <a:gd name="connsiteY58" fmla="*/ 604961 h 1257511"/>
                <a:gd name="connsiteX59" fmla="*/ 586975 w 1341144"/>
                <a:gd name="connsiteY59" fmla="*/ 740258 h 1257511"/>
                <a:gd name="connsiteX60" fmla="*/ 688772 w 1341144"/>
                <a:gd name="connsiteY60" fmla="*/ 869387 h 1257511"/>
                <a:gd name="connsiteX61" fmla="*/ 751341 w 1341144"/>
                <a:gd name="connsiteY61" fmla="*/ 919448 h 1257511"/>
                <a:gd name="connsiteX62" fmla="*/ 799333 w 1341144"/>
                <a:gd name="connsiteY62" fmla="*/ 1055058 h 1257511"/>
                <a:gd name="connsiteX63" fmla="*/ 733489 w 1341144"/>
                <a:gd name="connsiteY63" fmla="*/ 1168226 h 1257511"/>
                <a:gd name="connsiteX64" fmla="*/ 733489 w 1341144"/>
                <a:gd name="connsiteY64" fmla="*/ 1108597 h 1257511"/>
                <a:gd name="connsiteX65" fmla="*/ 757685 w 1341144"/>
                <a:gd name="connsiteY65" fmla="*/ 1050337 h 1257511"/>
                <a:gd name="connsiteX66" fmla="*/ 720744 w 1341144"/>
                <a:gd name="connsiteY66" fmla="*/ 948090 h 1257511"/>
                <a:gd name="connsiteX67" fmla="*/ 664598 w 1341144"/>
                <a:gd name="connsiteY67" fmla="*/ 903622 h 1257511"/>
                <a:gd name="connsiteX68" fmla="*/ 664593 w 1341144"/>
                <a:gd name="connsiteY68" fmla="*/ 903622 h 1257511"/>
                <a:gd name="connsiteX69" fmla="*/ 545156 w 1341144"/>
                <a:gd name="connsiteY69" fmla="*/ 737465 h 1257511"/>
                <a:gd name="connsiteX70" fmla="*/ 697420 w 1341144"/>
                <a:gd name="connsiteY70" fmla="*/ 568268 h 1257511"/>
                <a:gd name="connsiteX71" fmla="*/ 773877 w 1341144"/>
                <a:gd name="connsiteY71" fmla="*/ 521050 h 1257511"/>
                <a:gd name="connsiteX72" fmla="*/ 752912 w 1341144"/>
                <a:gd name="connsiteY72" fmla="*/ 412493 h 1257511"/>
                <a:gd name="connsiteX73" fmla="*/ 800109 w 1341144"/>
                <a:gd name="connsiteY73" fmla="*/ 312512 h 1257511"/>
                <a:gd name="connsiteX74" fmla="*/ 818743 w 1341144"/>
                <a:gd name="connsiteY74" fmla="*/ 300614 h 1257511"/>
                <a:gd name="connsiteX75" fmla="*/ 840840 w 1341144"/>
                <a:gd name="connsiteY75" fmla="*/ 299842 h 1257511"/>
                <a:gd name="connsiteX76" fmla="*/ 515300 w 1341144"/>
                <a:gd name="connsiteY76" fmla="*/ 299043 h 1257511"/>
                <a:gd name="connsiteX77" fmla="*/ 541137 w 1341144"/>
                <a:gd name="connsiteY77" fmla="*/ 312508 h 1257511"/>
                <a:gd name="connsiteX78" fmla="*/ 588330 w 1341144"/>
                <a:gd name="connsiteY78" fmla="*/ 412490 h 1257511"/>
                <a:gd name="connsiteX79" fmla="*/ 567369 w 1341144"/>
                <a:gd name="connsiteY79" fmla="*/ 521046 h 1257511"/>
                <a:gd name="connsiteX80" fmla="*/ 628331 w 1341144"/>
                <a:gd name="connsiteY80" fmla="*/ 559650 h 1257511"/>
                <a:gd name="connsiteX81" fmla="*/ 628332 w 1341144"/>
                <a:gd name="connsiteY81" fmla="*/ 559652 h 1257511"/>
                <a:gd name="connsiteX82" fmla="*/ 589799 w 1341144"/>
                <a:gd name="connsiteY82" fmla="*/ 585914 h 1257511"/>
                <a:gd name="connsiteX83" fmla="*/ 522993 w 1341144"/>
                <a:gd name="connsiteY83" fmla="*/ 538010 h 1257511"/>
                <a:gd name="connsiteX84" fmla="*/ 467087 w 1341144"/>
                <a:gd name="connsiteY84" fmla="*/ 441059 h 1257511"/>
                <a:gd name="connsiteX85" fmla="*/ 469719 w 1341144"/>
                <a:gd name="connsiteY85" fmla="*/ 329177 h 1257511"/>
                <a:gd name="connsiteX86" fmla="*/ 486929 w 1341144"/>
                <a:gd name="connsiteY86" fmla="*/ 305667 h 1257511"/>
                <a:gd name="connsiteX87" fmla="*/ 515300 w 1341144"/>
                <a:gd name="connsiteY87" fmla="*/ 299043 h 1257511"/>
                <a:gd name="connsiteX88" fmla="*/ 917521 w 1341144"/>
                <a:gd name="connsiteY88" fmla="*/ 42014 h 1257511"/>
                <a:gd name="connsiteX89" fmla="*/ 942065 w 1341144"/>
                <a:gd name="connsiteY89" fmla="*/ 48024 h 1257511"/>
                <a:gd name="connsiteX90" fmla="*/ 1300806 w 1341144"/>
                <a:gd name="connsiteY90" fmla="*/ 132900 h 1257511"/>
                <a:gd name="connsiteX91" fmla="*/ 1329329 w 1341144"/>
                <a:gd name="connsiteY91" fmla="*/ 145592 h 1257511"/>
                <a:gd name="connsiteX92" fmla="*/ 1341144 w 1341144"/>
                <a:gd name="connsiteY92" fmla="*/ 174490 h 1257511"/>
                <a:gd name="connsiteX93" fmla="*/ 1329687 w 1341144"/>
                <a:gd name="connsiteY93" fmla="*/ 203532 h 1257511"/>
                <a:gd name="connsiteX94" fmla="*/ 1068499 w 1341144"/>
                <a:gd name="connsiteY94" fmla="*/ 329843 h 1257511"/>
                <a:gd name="connsiteX95" fmla="*/ 1068494 w 1341144"/>
                <a:gd name="connsiteY95" fmla="*/ 329843 h 1257511"/>
                <a:gd name="connsiteX96" fmla="*/ 1033165 w 1341144"/>
                <a:gd name="connsiteY96" fmla="*/ 402301 h 1257511"/>
                <a:gd name="connsiteX97" fmla="*/ 914924 w 1341144"/>
                <a:gd name="connsiteY97" fmla="*/ 449262 h 1257511"/>
                <a:gd name="connsiteX98" fmla="*/ 921202 w 1341144"/>
                <a:gd name="connsiteY98" fmla="*/ 406519 h 1257511"/>
                <a:gd name="connsiteX99" fmla="*/ 1026680 w 1341144"/>
                <a:gd name="connsiteY99" fmla="*/ 327181 h 1257511"/>
                <a:gd name="connsiteX100" fmla="*/ 933623 w 1341144"/>
                <a:gd name="connsiteY100" fmla="*/ 299697 h 1257511"/>
                <a:gd name="connsiteX101" fmla="*/ 921507 w 1341144"/>
                <a:gd name="connsiteY101" fmla="*/ 282595 h 1257511"/>
                <a:gd name="connsiteX102" fmla="*/ 930261 w 1341144"/>
                <a:gd name="connsiteY102" fmla="*/ 263550 h 1257511"/>
                <a:gd name="connsiteX103" fmla="*/ 951130 w 1341144"/>
                <a:gd name="connsiteY103" fmla="*/ 261611 h 1257511"/>
                <a:gd name="connsiteX104" fmla="*/ 1067684 w 1341144"/>
                <a:gd name="connsiteY104" fmla="*/ 288218 h 1257511"/>
                <a:gd name="connsiteX105" fmla="*/ 1184006 w 1341144"/>
                <a:gd name="connsiteY105" fmla="*/ 260633 h 1257511"/>
                <a:gd name="connsiteX106" fmla="*/ 987288 w 1341144"/>
                <a:gd name="connsiteY106" fmla="*/ 218449 h 1257511"/>
                <a:gd name="connsiteX107" fmla="*/ 974636 w 1341144"/>
                <a:gd name="connsiteY107" fmla="*/ 201740 h 1257511"/>
                <a:gd name="connsiteX108" fmla="*/ 982783 w 1341144"/>
                <a:gd name="connsiteY108" fmla="*/ 182430 h 1257511"/>
                <a:gd name="connsiteX109" fmla="*/ 1003577 w 1341144"/>
                <a:gd name="connsiteY109" fmla="*/ 179832 h 1257511"/>
                <a:gd name="connsiteX110" fmla="*/ 1249123 w 1341144"/>
                <a:gd name="connsiteY110" fmla="*/ 220092 h 1257511"/>
                <a:gd name="connsiteX111" fmla="*/ 1249123 w 1341144"/>
                <a:gd name="connsiteY111" fmla="*/ 220087 h 1257511"/>
                <a:gd name="connsiteX112" fmla="*/ 1299107 w 1341144"/>
                <a:gd name="connsiteY112" fmla="*/ 174786 h 1257511"/>
                <a:gd name="connsiteX113" fmla="*/ 924137 w 1341144"/>
                <a:gd name="connsiteY113" fmla="*/ 85920 h 1257511"/>
                <a:gd name="connsiteX114" fmla="*/ 907411 w 1341144"/>
                <a:gd name="connsiteY114" fmla="*/ 85571 h 1257511"/>
                <a:gd name="connsiteX115" fmla="*/ 895539 w 1341144"/>
                <a:gd name="connsiteY115" fmla="*/ 97364 h 1257511"/>
                <a:gd name="connsiteX116" fmla="*/ 733462 w 1341144"/>
                <a:gd name="connsiteY116" fmla="*/ 236495 h 1257511"/>
                <a:gd name="connsiteX117" fmla="*/ 733462 w 1341144"/>
                <a:gd name="connsiteY117" fmla="*/ 236491 h 1257511"/>
                <a:gd name="connsiteX118" fmla="*/ 733462 w 1341144"/>
                <a:gd name="connsiteY118" fmla="*/ 194412 h 1257511"/>
                <a:gd name="connsiteX119" fmla="*/ 856766 w 1341144"/>
                <a:gd name="connsiteY119" fmla="*/ 81446 h 1257511"/>
                <a:gd name="connsiteX120" fmla="*/ 892620 w 1341144"/>
                <a:gd name="connsiteY120" fmla="*/ 46286 h 1257511"/>
                <a:gd name="connsiteX121" fmla="*/ 917521 w 1341144"/>
                <a:gd name="connsiteY121" fmla="*/ 42014 h 1257511"/>
                <a:gd name="connsiteX122" fmla="*/ 423729 w 1341144"/>
                <a:gd name="connsiteY122" fmla="*/ 42014 h 1257511"/>
                <a:gd name="connsiteX123" fmla="*/ 448630 w 1341144"/>
                <a:gd name="connsiteY123" fmla="*/ 46286 h 1257511"/>
                <a:gd name="connsiteX124" fmla="*/ 484484 w 1341144"/>
                <a:gd name="connsiteY124" fmla="*/ 81446 h 1257511"/>
                <a:gd name="connsiteX125" fmla="*/ 607789 w 1341144"/>
                <a:gd name="connsiteY125" fmla="*/ 194412 h 1257511"/>
                <a:gd name="connsiteX126" fmla="*/ 607789 w 1341144"/>
                <a:gd name="connsiteY126" fmla="*/ 236491 h 1257511"/>
                <a:gd name="connsiteX127" fmla="*/ 607784 w 1341144"/>
                <a:gd name="connsiteY127" fmla="*/ 236496 h 1257511"/>
                <a:gd name="connsiteX128" fmla="*/ 445707 w 1341144"/>
                <a:gd name="connsiteY128" fmla="*/ 97365 h 1257511"/>
                <a:gd name="connsiteX129" fmla="*/ 433835 w 1341144"/>
                <a:gd name="connsiteY129" fmla="*/ 85572 h 1257511"/>
                <a:gd name="connsiteX130" fmla="*/ 417109 w 1341144"/>
                <a:gd name="connsiteY130" fmla="*/ 85921 h 1257511"/>
                <a:gd name="connsiteX131" fmla="*/ 42144 w 1341144"/>
                <a:gd name="connsiteY131" fmla="*/ 174787 h 1257511"/>
                <a:gd name="connsiteX132" fmla="*/ 92122 w 1341144"/>
                <a:gd name="connsiteY132" fmla="*/ 220088 h 1257511"/>
                <a:gd name="connsiteX133" fmla="*/ 92122 w 1341144"/>
                <a:gd name="connsiteY133" fmla="*/ 220093 h 1257511"/>
                <a:gd name="connsiteX134" fmla="*/ 337669 w 1341144"/>
                <a:gd name="connsiteY134" fmla="*/ 179833 h 1257511"/>
                <a:gd name="connsiteX135" fmla="*/ 358463 w 1341144"/>
                <a:gd name="connsiteY135" fmla="*/ 182431 h 1257511"/>
                <a:gd name="connsiteX136" fmla="*/ 366612 w 1341144"/>
                <a:gd name="connsiteY136" fmla="*/ 201741 h 1257511"/>
                <a:gd name="connsiteX137" fmla="*/ 353964 w 1341144"/>
                <a:gd name="connsiteY137" fmla="*/ 218450 h 1257511"/>
                <a:gd name="connsiteX138" fmla="*/ 157249 w 1341144"/>
                <a:gd name="connsiteY138" fmla="*/ 260634 h 1257511"/>
                <a:gd name="connsiteX139" fmla="*/ 273568 w 1341144"/>
                <a:gd name="connsiteY139" fmla="*/ 288219 h 1257511"/>
                <a:gd name="connsiteX140" fmla="*/ 390121 w 1341144"/>
                <a:gd name="connsiteY140" fmla="*/ 261612 h 1257511"/>
                <a:gd name="connsiteX141" fmla="*/ 410991 w 1341144"/>
                <a:gd name="connsiteY141" fmla="*/ 263551 h 1257511"/>
                <a:gd name="connsiteX142" fmla="*/ 419745 w 1341144"/>
                <a:gd name="connsiteY142" fmla="*/ 282596 h 1257511"/>
                <a:gd name="connsiteX143" fmla="*/ 407629 w 1341144"/>
                <a:gd name="connsiteY143" fmla="*/ 299698 h 1257511"/>
                <a:gd name="connsiteX144" fmla="*/ 314571 w 1341144"/>
                <a:gd name="connsiteY144" fmla="*/ 327182 h 1257511"/>
                <a:gd name="connsiteX145" fmla="*/ 420050 w 1341144"/>
                <a:gd name="connsiteY145" fmla="*/ 406521 h 1257511"/>
                <a:gd name="connsiteX146" fmla="*/ 426328 w 1341144"/>
                <a:gd name="connsiteY146" fmla="*/ 449264 h 1257511"/>
                <a:gd name="connsiteX147" fmla="*/ 308087 w 1341144"/>
                <a:gd name="connsiteY147" fmla="*/ 402302 h 1257511"/>
                <a:gd name="connsiteX148" fmla="*/ 272757 w 1341144"/>
                <a:gd name="connsiteY148" fmla="*/ 329844 h 1257511"/>
                <a:gd name="connsiteX149" fmla="*/ 272753 w 1341144"/>
                <a:gd name="connsiteY149" fmla="*/ 329844 h 1257511"/>
                <a:gd name="connsiteX150" fmla="*/ 11569 w 1341144"/>
                <a:gd name="connsiteY150" fmla="*/ 203533 h 1257511"/>
                <a:gd name="connsiteX151" fmla="*/ 724 w 1341144"/>
                <a:gd name="connsiteY151" fmla="*/ 182594 h 1257511"/>
                <a:gd name="connsiteX152" fmla="*/ 3129 w 1341144"/>
                <a:gd name="connsiteY152" fmla="*/ 159131 h 1257511"/>
                <a:gd name="connsiteX153" fmla="*/ 17877 w 1341144"/>
                <a:gd name="connsiteY153" fmla="*/ 140449 h 1257511"/>
                <a:gd name="connsiteX154" fmla="*/ 40449 w 1341144"/>
                <a:gd name="connsiteY154" fmla="*/ 132900 h 1257511"/>
                <a:gd name="connsiteX155" fmla="*/ 399186 w 1341144"/>
                <a:gd name="connsiteY155" fmla="*/ 48024 h 1257511"/>
                <a:gd name="connsiteX156" fmla="*/ 423729 w 1341144"/>
                <a:gd name="connsiteY156" fmla="*/ 42014 h 1257511"/>
                <a:gd name="connsiteX157" fmla="*/ 670626 w 1341144"/>
                <a:gd name="connsiteY157" fmla="*/ 42011 h 1257511"/>
                <a:gd name="connsiteX158" fmla="*/ 641002 w 1341144"/>
                <a:gd name="connsiteY158" fmla="*/ 54301 h 1257511"/>
                <a:gd name="connsiteX159" fmla="*/ 628712 w 1341144"/>
                <a:gd name="connsiteY159" fmla="*/ 83925 h 1257511"/>
                <a:gd name="connsiteX160" fmla="*/ 640989 w 1341144"/>
                <a:gd name="connsiteY160" fmla="*/ 113562 h 1257511"/>
                <a:gd name="connsiteX161" fmla="*/ 670626 w 1341144"/>
                <a:gd name="connsiteY161" fmla="*/ 125838 h 1257511"/>
                <a:gd name="connsiteX162" fmla="*/ 700263 w 1341144"/>
                <a:gd name="connsiteY162" fmla="*/ 113562 h 1257511"/>
                <a:gd name="connsiteX163" fmla="*/ 712539 w 1341144"/>
                <a:gd name="connsiteY163" fmla="*/ 83925 h 1257511"/>
                <a:gd name="connsiteX164" fmla="*/ 700263 w 1341144"/>
                <a:gd name="connsiteY164" fmla="*/ 54288 h 1257511"/>
                <a:gd name="connsiteX165" fmla="*/ 670626 w 1341144"/>
                <a:gd name="connsiteY165" fmla="*/ 42011 h 1257511"/>
                <a:gd name="connsiteX166" fmla="*/ 670626 w 1341144"/>
                <a:gd name="connsiteY166" fmla="*/ 0 h 1257511"/>
                <a:gd name="connsiteX167" fmla="*/ 739438 w 1341144"/>
                <a:gd name="connsiteY167" fmla="*/ 35954 h 1257511"/>
                <a:gd name="connsiteX168" fmla="*/ 749222 w 1341144"/>
                <a:gd name="connsiteY168" fmla="*/ 112975 h 1257511"/>
                <a:gd name="connsiteX169" fmla="*/ 691583 w 1341144"/>
                <a:gd name="connsiteY169" fmla="*/ 164991 h 1257511"/>
                <a:gd name="connsiteX170" fmla="*/ 691586 w 1341144"/>
                <a:gd name="connsiteY170" fmla="*/ 523538 h 1257511"/>
                <a:gd name="connsiteX171" fmla="*/ 677161 w 1341144"/>
                <a:gd name="connsiteY171" fmla="*/ 531575 h 1257511"/>
                <a:gd name="connsiteX172" fmla="*/ 670594 w 1341144"/>
                <a:gd name="connsiteY172" fmla="*/ 535212 h 1257511"/>
                <a:gd name="connsiteX173" fmla="*/ 664094 w 1341144"/>
                <a:gd name="connsiteY173" fmla="*/ 531575 h 1257511"/>
                <a:gd name="connsiteX174" fmla="*/ 649669 w 1341144"/>
                <a:gd name="connsiteY174" fmla="*/ 523538 h 1257511"/>
                <a:gd name="connsiteX175" fmla="*/ 649669 w 1341144"/>
                <a:gd name="connsiteY175" fmla="*/ 164991 h 1257511"/>
                <a:gd name="connsiteX176" fmla="*/ 592029 w 1341144"/>
                <a:gd name="connsiteY176" fmla="*/ 112975 h 1257511"/>
                <a:gd name="connsiteX177" fmla="*/ 601814 w 1341144"/>
                <a:gd name="connsiteY177" fmla="*/ 35954 h 1257511"/>
                <a:gd name="connsiteX178" fmla="*/ 670626 w 1341144"/>
                <a:gd name="connsiteY178" fmla="*/ 0 h 125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341144" h="1257511">
                  <a:moveTo>
                    <a:pt x="670648" y="959787"/>
                  </a:moveTo>
                  <a:lnTo>
                    <a:pt x="670648" y="959791"/>
                  </a:lnTo>
                  <a:cubicBezTo>
                    <a:pt x="678520" y="965847"/>
                    <a:pt x="691089" y="977858"/>
                    <a:pt x="691587" y="978408"/>
                  </a:cubicBezTo>
                  <a:lnTo>
                    <a:pt x="691587" y="1236551"/>
                  </a:lnTo>
                  <a:cubicBezTo>
                    <a:pt x="691587" y="1244040"/>
                    <a:pt x="687592" y="1250959"/>
                    <a:pt x="681108" y="1254703"/>
                  </a:cubicBezTo>
                  <a:cubicBezTo>
                    <a:pt x="674624" y="1258447"/>
                    <a:pt x="666635" y="1258447"/>
                    <a:pt x="660151" y="1254703"/>
                  </a:cubicBezTo>
                  <a:cubicBezTo>
                    <a:pt x="653668" y="1250959"/>
                    <a:pt x="649673" y="1244040"/>
                    <a:pt x="649673" y="1236551"/>
                  </a:cubicBezTo>
                  <a:lnTo>
                    <a:pt x="649673" y="978408"/>
                  </a:lnTo>
                  <a:cubicBezTo>
                    <a:pt x="650167" y="977858"/>
                    <a:pt x="662785" y="965838"/>
                    <a:pt x="670648" y="959787"/>
                  </a:cubicBezTo>
                  <a:close/>
                  <a:moveTo>
                    <a:pt x="600855" y="908900"/>
                  </a:moveTo>
                  <a:cubicBezTo>
                    <a:pt x="612582" y="918004"/>
                    <a:pt x="624279" y="926421"/>
                    <a:pt x="635407" y="934293"/>
                  </a:cubicBezTo>
                  <a:cubicBezTo>
                    <a:pt x="630163" y="938585"/>
                    <a:pt x="625186" y="943187"/>
                    <a:pt x="620502" y="948076"/>
                  </a:cubicBezTo>
                  <a:cubicBezTo>
                    <a:pt x="593830" y="975119"/>
                    <a:pt x="580330" y="1012484"/>
                    <a:pt x="583561" y="1050328"/>
                  </a:cubicBezTo>
                  <a:cubicBezTo>
                    <a:pt x="586172" y="1071564"/>
                    <a:pt x="594537" y="1091675"/>
                    <a:pt x="607757" y="1108496"/>
                  </a:cubicBezTo>
                  <a:lnTo>
                    <a:pt x="607757" y="1168215"/>
                  </a:lnTo>
                  <a:cubicBezTo>
                    <a:pt x="571427" y="1140932"/>
                    <a:pt x="547680" y="1100114"/>
                    <a:pt x="541913" y="1055048"/>
                  </a:cubicBezTo>
                  <a:cubicBezTo>
                    <a:pt x="537281" y="1004994"/>
                    <a:pt x="554819" y="955431"/>
                    <a:pt x="589905" y="919438"/>
                  </a:cubicBezTo>
                  <a:lnTo>
                    <a:pt x="589905" y="919435"/>
                  </a:lnTo>
                  <a:cubicBezTo>
                    <a:pt x="593253" y="915863"/>
                    <a:pt x="597017" y="912375"/>
                    <a:pt x="600855" y="908900"/>
                  </a:cubicBezTo>
                  <a:close/>
                  <a:moveTo>
                    <a:pt x="705173" y="829620"/>
                  </a:moveTo>
                  <a:lnTo>
                    <a:pt x="705174" y="829620"/>
                  </a:lnTo>
                  <a:lnTo>
                    <a:pt x="705172" y="829622"/>
                  </a:lnTo>
                  <a:close/>
                  <a:moveTo>
                    <a:pt x="670578" y="682560"/>
                  </a:moveTo>
                  <a:cubicBezTo>
                    <a:pt x="678065" y="687926"/>
                    <a:pt x="685090" y="693902"/>
                    <a:pt x="691583" y="700439"/>
                  </a:cubicBezTo>
                  <a:lnTo>
                    <a:pt x="691583" y="784956"/>
                  </a:lnTo>
                  <a:cubicBezTo>
                    <a:pt x="684950" y="791618"/>
                    <a:pt x="677934" y="797889"/>
                    <a:pt x="670573" y="803734"/>
                  </a:cubicBezTo>
                  <a:cubicBezTo>
                    <a:pt x="663243" y="797892"/>
                    <a:pt x="656261" y="791623"/>
                    <a:pt x="649669" y="784956"/>
                  </a:cubicBezTo>
                  <a:lnTo>
                    <a:pt x="649669" y="700439"/>
                  </a:lnTo>
                  <a:cubicBezTo>
                    <a:pt x="656121" y="693899"/>
                    <a:pt x="663116" y="687917"/>
                    <a:pt x="670578" y="682560"/>
                  </a:cubicBezTo>
                  <a:close/>
                  <a:moveTo>
                    <a:pt x="746479" y="636924"/>
                  </a:moveTo>
                  <a:cubicBezTo>
                    <a:pt x="775452" y="662714"/>
                    <a:pt x="793243" y="698773"/>
                    <a:pt x="796086" y="737460"/>
                  </a:cubicBezTo>
                  <a:cubicBezTo>
                    <a:pt x="799360" y="786414"/>
                    <a:pt x="773427" y="823857"/>
                    <a:pt x="739944" y="854651"/>
                  </a:cubicBezTo>
                  <a:cubicBezTo>
                    <a:pt x="733392" y="849778"/>
                    <a:pt x="718549" y="839161"/>
                    <a:pt x="710457" y="833387"/>
                  </a:cubicBezTo>
                  <a:lnTo>
                    <a:pt x="705174" y="829620"/>
                  </a:lnTo>
                  <a:lnTo>
                    <a:pt x="741743" y="788646"/>
                  </a:lnTo>
                  <a:cubicBezTo>
                    <a:pt x="750599" y="773930"/>
                    <a:pt x="755447" y="757976"/>
                    <a:pt x="754259" y="740250"/>
                  </a:cubicBezTo>
                  <a:cubicBezTo>
                    <a:pt x="751967" y="705937"/>
                    <a:pt x="733957" y="680331"/>
                    <a:pt x="708062" y="658536"/>
                  </a:cubicBezTo>
                  <a:cubicBezTo>
                    <a:pt x="717349" y="653126"/>
                    <a:pt x="743632" y="638500"/>
                    <a:pt x="746479" y="636924"/>
                  </a:cubicBezTo>
                  <a:close/>
                  <a:moveTo>
                    <a:pt x="510043" y="340603"/>
                  </a:moveTo>
                  <a:cubicBezTo>
                    <a:pt x="498425" y="378810"/>
                    <a:pt x="500901" y="419449"/>
                    <a:pt x="516241" y="455424"/>
                  </a:cubicBezTo>
                  <a:lnTo>
                    <a:pt x="535822" y="489578"/>
                  </a:lnTo>
                  <a:lnTo>
                    <a:pt x="535819" y="489581"/>
                  </a:lnTo>
                  <a:lnTo>
                    <a:pt x="535824" y="489581"/>
                  </a:lnTo>
                  <a:lnTo>
                    <a:pt x="535822" y="489578"/>
                  </a:lnTo>
                  <a:lnTo>
                    <a:pt x="535824" y="489575"/>
                  </a:lnTo>
                  <a:cubicBezTo>
                    <a:pt x="547198" y="465068"/>
                    <a:pt x="550821" y="437680"/>
                    <a:pt x="546215" y="411057"/>
                  </a:cubicBezTo>
                  <a:cubicBezTo>
                    <a:pt x="541609" y="384438"/>
                    <a:pt x="528987" y="359857"/>
                    <a:pt x="510043" y="340603"/>
                  </a:cubicBezTo>
                  <a:close/>
                  <a:moveTo>
                    <a:pt x="831168" y="340496"/>
                  </a:moveTo>
                  <a:cubicBezTo>
                    <a:pt x="812238" y="359789"/>
                    <a:pt x="799637" y="384388"/>
                    <a:pt x="795035" y="411020"/>
                  </a:cubicBezTo>
                  <a:cubicBezTo>
                    <a:pt x="790438" y="437657"/>
                    <a:pt x="794062" y="465059"/>
                    <a:pt x="805422" y="489582"/>
                  </a:cubicBezTo>
                  <a:lnTo>
                    <a:pt x="805422" y="489586"/>
                  </a:lnTo>
                  <a:cubicBezTo>
                    <a:pt x="837141" y="446773"/>
                    <a:pt x="846690" y="391465"/>
                    <a:pt x="831168" y="340496"/>
                  </a:cubicBezTo>
                  <a:close/>
                  <a:moveTo>
                    <a:pt x="840840" y="299842"/>
                  </a:moveTo>
                  <a:lnTo>
                    <a:pt x="840841" y="299842"/>
                  </a:lnTo>
                  <a:cubicBezTo>
                    <a:pt x="848114" y="301540"/>
                    <a:pt x="854794" y="305159"/>
                    <a:pt x="860195" y="310320"/>
                  </a:cubicBezTo>
                  <a:cubicBezTo>
                    <a:pt x="865592" y="315481"/>
                    <a:pt x="869504" y="321994"/>
                    <a:pt x="871530" y="329186"/>
                  </a:cubicBezTo>
                  <a:cubicBezTo>
                    <a:pt x="882646" y="365536"/>
                    <a:pt x="883554" y="404236"/>
                    <a:pt x="874163" y="441067"/>
                  </a:cubicBezTo>
                  <a:cubicBezTo>
                    <a:pt x="864766" y="477894"/>
                    <a:pt x="845430" y="511434"/>
                    <a:pt x="818264" y="538013"/>
                  </a:cubicBezTo>
                  <a:cubicBezTo>
                    <a:pt x="790610" y="564686"/>
                    <a:pt x="753539" y="585162"/>
                    <a:pt x="717689" y="604961"/>
                  </a:cubicBezTo>
                  <a:cubicBezTo>
                    <a:pt x="652722" y="640853"/>
                    <a:pt x="591354" y="674748"/>
                    <a:pt x="586975" y="740258"/>
                  </a:cubicBezTo>
                  <a:cubicBezTo>
                    <a:pt x="583315" y="794915"/>
                    <a:pt x="636926" y="832774"/>
                    <a:pt x="688772" y="869387"/>
                  </a:cubicBezTo>
                  <a:cubicBezTo>
                    <a:pt x="711191" y="884022"/>
                    <a:pt x="732144" y="900788"/>
                    <a:pt x="751341" y="919448"/>
                  </a:cubicBezTo>
                  <a:cubicBezTo>
                    <a:pt x="786427" y="955443"/>
                    <a:pt x="803965" y="1005007"/>
                    <a:pt x="799333" y="1055058"/>
                  </a:cubicBezTo>
                  <a:cubicBezTo>
                    <a:pt x="793566" y="1100114"/>
                    <a:pt x="769819" y="1140943"/>
                    <a:pt x="733489" y="1168226"/>
                  </a:cubicBezTo>
                  <a:lnTo>
                    <a:pt x="733489" y="1108597"/>
                  </a:lnTo>
                  <a:cubicBezTo>
                    <a:pt x="746709" y="1091742"/>
                    <a:pt x="755074" y="1071599"/>
                    <a:pt x="757685" y="1050337"/>
                  </a:cubicBezTo>
                  <a:cubicBezTo>
                    <a:pt x="760915" y="1012493"/>
                    <a:pt x="747416" y="975128"/>
                    <a:pt x="720744" y="948090"/>
                  </a:cubicBezTo>
                  <a:cubicBezTo>
                    <a:pt x="703429" y="931578"/>
                    <a:pt x="684634" y="916694"/>
                    <a:pt x="664598" y="903622"/>
                  </a:cubicBezTo>
                  <a:lnTo>
                    <a:pt x="664593" y="903622"/>
                  </a:lnTo>
                  <a:cubicBezTo>
                    <a:pt x="609057" y="864402"/>
                    <a:pt x="539934" y="815582"/>
                    <a:pt x="545156" y="737465"/>
                  </a:cubicBezTo>
                  <a:cubicBezTo>
                    <a:pt x="551069" y="649118"/>
                    <a:pt x="628821" y="606165"/>
                    <a:pt x="697420" y="568268"/>
                  </a:cubicBezTo>
                  <a:cubicBezTo>
                    <a:pt x="724078" y="554515"/>
                    <a:pt x="749637" y="538727"/>
                    <a:pt x="773877" y="521050"/>
                  </a:cubicBezTo>
                  <a:cubicBezTo>
                    <a:pt x="755540" y="488007"/>
                    <a:pt x="748196" y="449989"/>
                    <a:pt x="752912" y="412493"/>
                  </a:cubicBezTo>
                  <a:cubicBezTo>
                    <a:pt x="757632" y="375002"/>
                    <a:pt x="774161" y="339983"/>
                    <a:pt x="800109" y="312512"/>
                  </a:cubicBezTo>
                  <a:cubicBezTo>
                    <a:pt x="805143" y="306949"/>
                    <a:pt x="811578" y="302842"/>
                    <a:pt x="818743" y="300614"/>
                  </a:cubicBezTo>
                  <a:cubicBezTo>
                    <a:pt x="825908" y="298383"/>
                    <a:pt x="833540" y="298117"/>
                    <a:pt x="840840" y="299842"/>
                  </a:cubicBezTo>
                  <a:close/>
                  <a:moveTo>
                    <a:pt x="515300" y="299043"/>
                  </a:moveTo>
                  <a:cubicBezTo>
                    <a:pt x="525245" y="300301"/>
                    <a:pt x="534410" y="305078"/>
                    <a:pt x="541137" y="312508"/>
                  </a:cubicBezTo>
                  <a:cubicBezTo>
                    <a:pt x="567085" y="339979"/>
                    <a:pt x="583614" y="374999"/>
                    <a:pt x="588330" y="412490"/>
                  </a:cubicBezTo>
                  <a:cubicBezTo>
                    <a:pt x="593050" y="449985"/>
                    <a:pt x="585706" y="488005"/>
                    <a:pt x="567369" y="521046"/>
                  </a:cubicBezTo>
                  <a:cubicBezTo>
                    <a:pt x="586693" y="535432"/>
                    <a:pt x="607069" y="548334"/>
                    <a:pt x="628331" y="559650"/>
                  </a:cubicBezTo>
                  <a:lnTo>
                    <a:pt x="628332" y="559652"/>
                  </a:lnTo>
                  <a:cubicBezTo>
                    <a:pt x="615046" y="567738"/>
                    <a:pt x="602184" y="576505"/>
                    <a:pt x="589799" y="585914"/>
                  </a:cubicBezTo>
                  <a:cubicBezTo>
                    <a:pt x="565723" y="572629"/>
                    <a:pt x="543299" y="556549"/>
                    <a:pt x="522993" y="538010"/>
                  </a:cubicBezTo>
                  <a:cubicBezTo>
                    <a:pt x="495823" y="511430"/>
                    <a:pt x="476482" y="477891"/>
                    <a:pt x="467087" y="441059"/>
                  </a:cubicBezTo>
                  <a:cubicBezTo>
                    <a:pt x="457695" y="404229"/>
                    <a:pt x="458603" y="365525"/>
                    <a:pt x="469719" y="329177"/>
                  </a:cubicBezTo>
                  <a:cubicBezTo>
                    <a:pt x="472460" y="319533"/>
                    <a:pt x="478564" y="311194"/>
                    <a:pt x="486929" y="305667"/>
                  </a:cubicBezTo>
                  <a:cubicBezTo>
                    <a:pt x="495291" y="300139"/>
                    <a:pt x="505354" y="297790"/>
                    <a:pt x="515300" y="299043"/>
                  </a:cubicBezTo>
                  <a:close/>
                  <a:moveTo>
                    <a:pt x="917521" y="42014"/>
                  </a:moveTo>
                  <a:cubicBezTo>
                    <a:pt x="925940" y="42310"/>
                    <a:pt x="934300" y="44320"/>
                    <a:pt x="942065" y="48024"/>
                  </a:cubicBezTo>
                  <a:cubicBezTo>
                    <a:pt x="1083577" y="114951"/>
                    <a:pt x="1227574" y="129926"/>
                    <a:pt x="1300806" y="132900"/>
                  </a:cubicBezTo>
                  <a:cubicBezTo>
                    <a:pt x="1311591" y="133297"/>
                    <a:pt x="1321807" y="137843"/>
                    <a:pt x="1329329" y="145592"/>
                  </a:cubicBezTo>
                  <a:cubicBezTo>
                    <a:pt x="1336840" y="153341"/>
                    <a:pt x="1341076" y="163693"/>
                    <a:pt x="1341144" y="174490"/>
                  </a:cubicBezTo>
                  <a:cubicBezTo>
                    <a:pt x="1341210" y="185287"/>
                    <a:pt x="1337109" y="195691"/>
                    <a:pt x="1329687" y="203532"/>
                  </a:cubicBezTo>
                  <a:cubicBezTo>
                    <a:pt x="1288165" y="247166"/>
                    <a:pt x="1193753" y="328748"/>
                    <a:pt x="1068499" y="329843"/>
                  </a:cubicBezTo>
                  <a:lnTo>
                    <a:pt x="1068494" y="329843"/>
                  </a:lnTo>
                  <a:cubicBezTo>
                    <a:pt x="1065460" y="357358"/>
                    <a:pt x="1052973" y="382968"/>
                    <a:pt x="1033165" y="402301"/>
                  </a:cubicBezTo>
                  <a:cubicBezTo>
                    <a:pt x="1005921" y="429252"/>
                    <a:pt x="966142" y="444888"/>
                    <a:pt x="914924" y="449262"/>
                  </a:cubicBezTo>
                  <a:cubicBezTo>
                    <a:pt x="918229" y="435222"/>
                    <a:pt x="920333" y="420919"/>
                    <a:pt x="921202" y="406519"/>
                  </a:cubicBezTo>
                  <a:cubicBezTo>
                    <a:pt x="1014765" y="394779"/>
                    <a:pt x="1025450" y="339536"/>
                    <a:pt x="1026680" y="327181"/>
                  </a:cubicBezTo>
                  <a:cubicBezTo>
                    <a:pt x="994464" y="322705"/>
                    <a:pt x="963098" y="313445"/>
                    <a:pt x="933623" y="299697"/>
                  </a:cubicBezTo>
                  <a:cubicBezTo>
                    <a:pt x="926817" y="296570"/>
                    <a:pt x="922201" y="290052"/>
                    <a:pt x="921507" y="282595"/>
                  </a:cubicBezTo>
                  <a:cubicBezTo>
                    <a:pt x="920813" y="275137"/>
                    <a:pt x="924149" y="267881"/>
                    <a:pt x="930261" y="263550"/>
                  </a:cubicBezTo>
                  <a:cubicBezTo>
                    <a:pt x="936373" y="259224"/>
                    <a:pt x="944328" y="258485"/>
                    <a:pt x="951130" y="261611"/>
                  </a:cubicBezTo>
                  <a:cubicBezTo>
                    <a:pt x="987430" y="279284"/>
                    <a:pt x="1027308" y="288388"/>
                    <a:pt x="1067684" y="288218"/>
                  </a:cubicBezTo>
                  <a:cubicBezTo>
                    <a:pt x="1108061" y="288048"/>
                    <a:pt x="1147860" y="278612"/>
                    <a:pt x="1184006" y="260633"/>
                  </a:cubicBezTo>
                  <a:cubicBezTo>
                    <a:pt x="1116579" y="257319"/>
                    <a:pt x="1050136" y="243073"/>
                    <a:pt x="987288" y="218449"/>
                  </a:cubicBezTo>
                  <a:cubicBezTo>
                    <a:pt x="980385" y="215537"/>
                    <a:pt x="975566" y="209171"/>
                    <a:pt x="974636" y="201740"/>
                  </a:cubicBezTo>
                  <a:cubicBezTo>
                    <a:pt x="973706" y="194310"/>
                    <a:pt x="976814" y="186949"/>
                    <a:pt x="982783" y="182430"/>
                  </a:cubicBezTo>
                  <a:cubicBezTo>
                    <a:pt x="988751" y="177911"/>
                    <a:pt x="996680" y="176921"/>
                    <a:pt x="1003577" y="179832"/>
                  </a:cubicBezTo>
                  <a:cubicBezTo>
                    <a:pt x="1111440" y="225322"/>
                    <a:pt x="1238315" y="220232"/>
                    <a:pt x="1249123" y="220092"/>
                  </a:cubicBezTo>
                  <a:lnTo>
                    <a:pt x="1249123" y="220087"/>
                  </a:lnTo>
                  <a:cubicBezTo>
                    <a:pt x="1266906" y="206269"/>
                    <a:pt x="1283615" y="191123"/>
                    <a:pt x="1299107" y="174786"/>
                  </a:cubicBezTo>
                  <a:cubicBezTo>
                    <a:pt x="1222690" y="171682"/>
                    <a:pt x="1072355" y="156012"/>
                    <a:pt x="924137" y="85920"/>
                  </a:cubicBezTo>
                  <a:cubicBezTo>
                    <a:pt x="918841" y="83540"/>
                    <a:pt x="912802" y="83414"/>
                    <a:pt x="907411" y="85571"/>
                  </a:cubicBezTo>
                  <a:cubicBezTo>
                    <a:pt x="902019" y="87732"/>
                    <a:pt x="897731" y="91985"/>
                    <a:pt x="895539" y="97364"/>
                  </a:cubicBezTo>
                  <a:cubicBezTo>
                    <a:pt x="842209" y="233243"/>
                    <a:pt x="734278" y="236495"/>
                    <a:pt x="733462" y="236495"/>
                  </a:cubicBezTo>
                  <a:lnTo>
                    <a:pt x="733462" y="236491"/>
                  </a:lnTo>
                  <a:lnTo>
                    <a:pt x="733462" y="194412"/>
                  </a:lnTo>
                  <a:cubicBezTo>
                    <a:pt x="800655" y="185204"/>
                    <a:pt x="837600" y="128110"/>
                    <a:pt x="856766" y="81446"/>
                  </a:cubicBezTo>
                  <a:cubicBezTo>
                    <a:pt x="863416" y="65322"/>
                    <a:pt x="876370" y="52617"/>
                    <a:pt x="892620" y="46286"/>
                  </a:cubicBezTo>
                  <a:cubicBezTo>
                    <a:pt x="900623" y="43136"/>
                    <a:pt x="909102" y="41718"/>
                    <a:pt x="917521" y="42014"/>
                  </a:cubicBezTo>
                  <a:close/>
                  <a:moveTo>
                    <a:pt x="423729" y="42014"/>
                  </a:moveTo>
                  <a:cubicBezTo>
                    <a:pt x="432149" y="41718"/>
                    <a:pt x="440627" y="43136"/>
                    <a:pt x="448630" y="46286"/>
                  </a:cubicBezTo>
                  <a:cubicBezTo>
                    <a:pt x="464881" y="52617"/>
                    <a:pt x="477835" y="65322"/>
                    <a:pt x="484484" y="81446"/>
                  </a:cubicBezTo>
                  <a:cubicBezTo>
                    <a:pt x="503650" y="128110"/>
                    <a:pt x="540596" y="185204"/>
                    <a:pt x="607789" y="194412"/>
                  </a:cubicBezTo>
                  <a:lnTo>
                    <a:pt x="607789" y="236491"/>
                  </a:lnTo>
                  <a:lnTo>
                    <a:pt x="607784" y="236496"/>
                  </a:lnTo>
                  <a:cubicBezTo>
                    <a:pt x="606968" y="236496"/>
                    <a:pt x="499038" y="233244"/>
                    <a:pt x="445707" y="97365"/>
                  </a:cubicBezTo>
                  <a:cubicBezTo>
                    <a:pt x="443516" y="91986"/>
                    <a:pt x="439228" y="87733"/>
                    <a:pt x="433835" y="85572"/>
                  </a:cubicBezTo>
                  <a:cubicBezTo>
                    <a:pt x="428444" y="83415"/>
                    <a:pt x="422406" y="83542"/>
                    <a:pt x="417109" y="85921"/>
                  </a:cubicBezTo>
                  <a:cubicBezTo>
                    <a:pt x="268891" y="156013"/>
                    <a:pt x="118562" y="171683"/>
                    <a:pt x="42144" y="174787"/>
                  </a:cubicBezTo>
                  <a:cubicBezTo>
                    <a:pt x="57635" y="191124"/>
                    <a:pt x="74344" y="206270"/>
                    <a:pt x="92122" y="220088"/>
                  </a:cubicBezTo>
                  <a:lnTo>
                    <a:pt x="92122" y="220093"/>
                  </a:lnTo>
                  <a:cubicBezTo>
                    <a:pt x="102930" y="220233"/>
                    <a:pt x="229806" y="225323"/>
                    <a:pt x="337669" y="179833"/>
                  </a:cubicBezTo>
                  <a:cubicBezTo>
                    <a:pt x="344566" y="176922"/>
                    <a:pt x="352496" y="177912"/>
                    <a:pt x="358463" y="182431"/>
                  </a:cubicBezTo>
                  <a:cubicBezTo>
                    <a:pt x="364432" y="186950"/>
                    <a:pt x="367541" y="194311"/>
                    <a:pt x="366612" y="201741"/>
                  </a:cubicBezTo>
                  <a:cubicBezTo>
                    <a:pt x="365682" y="209172"/>
                    <a:pt x="360861" y="215538"/>
                    <a:pt x="353964" y="218450"/>
                  </a:cubicBezTo>
                  <a:cubicBezTo>
                    <a:pt x="291114" y="243074"/>
                    <a:pt x="224673" y="257320"/>
                    <a:pt x="157249" y="260634"/>
                  </a:cubicBezTo>
                  <a:cubicBezTo>
                    <a:pt x="193394" y="278613"/>
                    <a:pt x="233191" y="288049"/>
                    <a:pt x="273568" y="288219"/>
                  </a:cubicBezTo>
                  <a:cubicBezTo>
                    <a:pt x="313943" y="288389"/>
                    <a:pt x="353822" y="279285"/>
                    <a:pt x="390121" y="261612"/>
                  </a:cubicBezTo>
                  <a:cubicBezTo>
                    <a:pt x="396923" y="258486"/>
                    <a:pt x="404883" y="259225"/>
                    <a:pt x="410991" y="263551"/>
                  </a:cubicBezTo>
                  <a:cubicBezTo>
                    <a:pt x="417102" y="267882"/>
                    <a:pt x="420439" y="275139"/>
                    <a:pt x="419745" y="282596"/>
                  </a:cubicBezTo>
                  <a:cubicBezTo>
                    <a:pt x="419051" y="290053"/>
                    <a:pt x="414434" y="296571"/>
                    <a:pt x="407629" y="299698"/>
                  </a:cubicBezTo>
                  <a:cubicBezTo>
                    <a:pt x="378154" y="313446"/>
                    <a:pt x="346788" y="322707"/>
                    <a:pt x="314571" y="327182"/>
                  </a:cubicBezTo>
                  <a:cubicBezTo>
                    <a:pt x="315801" y="339537"/>
                    <a:pt x="326486" y="394780"/>
                    <a:pt x="420050" y="406521"/>
                  </a:cubicBezTo>
                  <a:cubicBezTo>
                    <a:pt x="420923" y="420920"/>
                    <a:pt x="423023" y="435223"/>
                    <a:pt x="426328" y="449264"/>
                  </a:cubicBezTo>
                  <a:cubicBezTo>
                    <a:pt x="375109" y="444889"/>
                    <a:pt x="335331" y="429253"/>
                    <a:pt x="308087" y="402302"/>
                  </a:cubicBezTo>
                  <a:cubicBezTo>
                    <a:pt x="288279" y="382970"/>
                    <a:pt x="275791" y="357359"/>
                    <a:pt x="272757" y="329844"/>
                  </a:cubicBezTo>
                  <a:lnTo>
                    <a:pt x="272753" y="329844"/>
                  </a:lnTo>
                  <a:cubicBezTo>
                    <a:pt x="147504" y="328749"/>
                    <a:pt x="53086" y="247167"/>
                    <a:pt x="11569" y="203533"/>
                  </a:cubicBezTo>
                  <a:cubicBezTo>
                    <a:pt x="5993" y="197757"/>
                    <a:pt x="2226" y="190478"/>
                    <a:pt x="724" y="182594"/>
                  </a:cubicBezTo>
                  <a:cubicBezTo>
                    <a:pt x="-774" y="174705"/>
                    <a:pt x="60" y="166553"/>
                    <a:pt x="3129" y="159131"/>
                  </a:cubicBezTo>
                  <a:cubicBezTo>
                    <a:pt x="6119" y="151604"/>
                    <a:pt x="11245" y="145108"/>
                    <a:pt x="17877" y="140449"/>
                  </a:cubicBezTo>
                  <a:cubicBezTo>
                    <a:pt x="24504" y="135791"/>
                    <a:pt x="32350" y="133166"/>
                    <a:pt x="40449" y="132900"/>
                  </a:cubicBezTo>
                  <a:cubicBezTo>
                    <a:pt x="113692" y="129926"/>
                    <a:pt x="257674" y="114951"/>
                    <a:pt x="399186" y="48024"/>
                  </a:cubicBezTo>
                  <a:cubicBezTo>
                    <a:pt x="406950" y="44320"/>
                    <a:pt x="415310" y="42310"/>
                    <a:pt x="423729" y="42014"/>
                  </a:cubicBezTo>
                  <a:close/>
                  <a:moveTo>
                    <a:pt x="670626" y="42011"/>
                  </a:moveTo>
                  <a:cubicBezTo>
                    <a:pt x="659514" y="42024"/>
                    <a:pt x="648861" y="46443"/>
                    <a:pt x="641002" y="54301"/>
                  </a:cubicBezTo>
                  <a:cubicBezTo>
                    <a:pt x="633144" y="62160"/>
                    <a:pt x="628726" y="72814"/>
                    <a:pt x="628712" y="83925"/>
                  </a:cubicBezTo>
                  <a:cubicBezTo>
                    <a:pt x="628712" y="95041"/>
                    <a:pt x="633126" y="105703"/>
                    <a:pt x="640989" y="113562"/>
                  </a:cubicBezTo>
                  <a:cubicBezTo>
                    <a:pt x="648849" y="121425"/>
                    <a:pt x="659509" y="125838"/>
                    <a:pt x="670626" y="125838"/>
                  </a:cubicBezTo>
                  <a:cubicBezTo>
                    <a:pt x="681742" y="125838"/>
                    <a:pt x="692404" y="121425"/>
                    <a:pt x="700263" y="113562"/>
                  </a:cubicBezTo>
                  <a:cubicBezTo>
                    <a:pt x="708126" y="105702"/>
                    <a:pt x="712539" y="95041"/>
                    <a:pt x="712539" y="83925"/>
                  </a:cubicBezTo>
                  <a:cubicBezTo>
                    <a:pt x="712539" y="72808"/>
                    <a:pt x="708126" y="62146"/>
                    <a:pt x="700263" y="54288"/>
                  </a:cubicBezTo>
                  <a:cubicBezTo>
                    <a:pt x="692403" y="46425"/>
                    <a:pt x="681741" y="42011"/>
                    <a:pt x="670626" y="42011"/>
                  </a:cubicBezTo>
                  <a:close/>
                  <a:moveTo>
                    <a:pt x="670626" y="0"/>
                  </a:moveTo>
                  <a:cubicBezTo>
                    <a:pt x="698065" y="0"/>
                    <a:pt x="723768" y="13430"/>
                    <a:pt x="739438" y="35954"/>
                  </a:cubicBezTo>
                  <a:cubicBezTo>
                    <a:pt x="755107" y="58478"/>
                    <a:pt x="758762" y="87245"/>
                    <a:pt x="749222" y="112975"/>
                  </a:cubicBezTo>
                  <a:cubicBezTo>
                    <a:pt x="739678" y="138703"/>
                    <a:pt x="718149" y="158132"/>
                    <a:pt x="691583" y="164991"/>
                  </a:cubicBezTo>
                  <a:lnTo>
                    <a:pt x="691586" y="523538"/>
                  </a:lnTo>
                  <a:cubicBezTo>
                    <a:pt x="686798" y="526210"/>
                    <a:pt x="682060" y="528869"/>
                    <a:pt x="677161" y="531575"/>
                  </a:cubicBezTo>
                  <a:cubicBezTo>
                    <a:pt x="675000" y="532768"/>
                    <a:pt x="672782" y="534003"/>
                    <a:pt x="670594" y="535212"/>
                  </a:cubicBezTo>
                  <a:cubicBezTo>
                    <a:pt x="668451" y="534025"/>
                    <a:pt x="666211" y="532745"/>
                    <a:pt x="664094" y="531575"/>
                  </a:cubicBezTo>
                  <a:cubicBezTo>
                    <a:pt x="659191" y="528869"/>
                    <a:pt x="654454" y="526210"/>
                    <a:pt x="649669" y="523538"/>
                  </a:cubicBezTo>
                  <a:lnTo>
                    <a:pt x="649669" y="164991"/>
                  </a:lnTo>
                  <a:cubicBezTo>
                    <a:pt x="623102" y="158132"/>
                    <a:pt x="601573" y="138704"/>
                    <a:pt x="592029" y="112975"/>
                  </a:cubicBezTo>
                  <a:cubicBezTo>
                    <a:pt x="582490" y="87246"/>
                    <a:pt x="586143" y="58478"/>
                    <a:pt x="601814" y="35954"/>
                  </a:cubicBezTo>
                  <a:cubicBezTo>
                    <a:pt x="617483" y="13430"/>
                    <a:pt x="643186" y="0"/>
                    <a:pt x="670626" y="0"/>
                  </a:cubicBezTo>
                  <a:close/>
                </a:path>
              </a:pathLst>
            </a:custGeom>
            <a:solidFill>
              <a:srgbClr val="000000"/>
            </a:solidFill>
            <a:ln w="1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61" name="Google Shape;520;p30">
            <a:extLst>
              <a:ext uri="{FF2B5EF4-FFF2-40B4-BE49-F238E27FC236}">
                <a16:creationId xmlns:a16="http://schemas.microsoft.com/office/drawing/2014/main" id="{BB040A74-D53D-3868-349C-B9B334222DED}"/>
              </a:ext>
            </a:extLst>
          </p:cNvPr>
          <p:cNvGrpSpPr/>
          <p:nvPr/>
        </p:nvGrpSpPr>
        <p:grpSpPr>
          <a:xfrm>
            <a:off x="118711" y="1235653"/>
            <a:ext cx="918604" cy="887794"/>
            <a:chOff x="276538" y="4265936"/>
            <a:chExt cx="537900" cy="519860"/>
          </a:xfrm>
          <a:solidFill>
            <a:schemeClr val="accent2"/>
          </a:solidFill>
        </p:grpSpPr>
        <p:sp>
          <p:nvSpPr>
            <p:cNvPr id="62" name="Google Shape;521;p30">
              <a:extLst>
                <a:ext uri="{FF2B5EF4-FFF2-40B4-BE49-F238E27FC236}">
                  <a16:creationId xmlns:a16="http://schemas.microsoft.com/office/drawing/2014/main" id="{2FB67D42-8ED3-7799-4D96-BC801A72D386}"/>
                </a:ext>
              </a:extLst>
            </p:cNvPr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522;p30">
              <a:extLst>
                <a:ext uri="{FF2B5EF4-FFF2-40B4-BE49-F238E27FC236}">
                  <a16:creationId xmlns:a16="http://schemas.microsoft.com/office/drawing/2014/main" id="{F8F21906-580D-1FDE-DAF0-B0043702A487}"/>
                </a:ext>
              </a:extLst>
            </p:cNvPr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41834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69BFFF"/>
      </a:accent1>
      <a:accent2>
        <a:srgbClr val="0083E6"/>
      </a:accent2>
      <a:accent3>
        <a:srgbClr val="FEC957"/>
      </a:accent3>
      <a:accent4>
        <a:srgbClr val="262626"/>
      </a:accent4>
      <a:accent5>
        <a:srgbClr val="004A82"/>
      </a:accent5>
      <a:accent6>
        <a:srgbClr val="E5F4FF"/>
      </a:accent6>
      <a:hlink>
        <a:srgbClr val="00B050"/>
      </a:hlink>
      <a:folHlink>
        <a:srgbClr val="FF0000"/>
      </a:folHlink>
    </a:clrScheme>
    <a:fontScheme name="Custom 4">
      <a:majorFont>
        <a:latin typeface="Constantia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2314</Words>
  <Application>Microsoft Office PowerPoint</Application>
  <PresentationFormat>Widescreen</PresentationFormat>
  <Paragraphs>310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Aharoni</vt:lpstr>
      <vt:lpstr>Aptos</vt:lpstr>
      <vt:lpstr>Aptos Narrow</vt:lpstr>
      <vt:lpstr>Arial</vt:lpstr>
      <vt:lpstr>Arial Nova</vt:lpstr>
      <vt:lpstr>Calibri</vt:lpstr>
      <vt:lpstr>Cambria</vt:lpstr>
      <vt:lpstr>Century Gothic</vt:lpstr>
      <vt:lpstr>Constantia</vt:lpstr>
      <vt:lpstr>Courier New</vt:lpstr>
      <vt:lpstr>Fira Sans Extra Condensed SemiBold</vt:lpstr>
      <vt:lpstr>Lato Light</vt:lpstr>
      <vt:lpstr>Montserrat Medium</vt:lpstr>
      <vt:lpstr>Montserrat SemiBold</vt:lpstr>
      <vt:lpstr>Poppins Light</vt:lpstr>
      <vt:lpstr>Roboto</vt:lpstr>
      <vt:lpstr>Office Theme</vt:lpstr>
      <vt:lpstr>Free Medical Doctor PowerPoint Template</vt:lpstr>
      <vt:lpstr>Table of contents</vt:lpstr>
      <vt:lpstr>PowerPoint Presentation</vt:lpstr>
      <vt:lpstr>Welcome and Introduction</vt:lpstr>
      <vt:lpstr>Key Facts and Statistics</vt:lpstr>
      <vt:lpstr>Key Medical Concepts</vt:lpstr>
      <vt:lpstr>Trends in medical conditions</vt:lpstr>
      <vt:lpstr>Common Diseases or Disorders</vt:lpstr>
      <vt:lpstr>Causes and Risk Factors</vt:lpstr>
      <vt:lpstr>Symptoms and Diagnosis</vt:lpstr>
      <vt:lpstr>Treatment Options</vt:lpstr>
      <vt:lpstr>Patient Testimonials</vt:lpstr>
      <vt:lpstr>Prevention and Management</vt:lpstr>
      <vt:lpstr>Patient case study</vt:lpstr>
      <vt:lpstr>Comparing Treatment Efficacies or Statistical Analysis</vt:lpstr>
      <vt:lpstr>Medical Advancements</vt:lpstr>
      <vt:lpstr>Challenges and Limitations</vt:lpstr>
      <vt:lpstr>Role of Healthcare Professionals</vt:lpstr>
      <vt:lpstr>Patient Education</vt:lpstr>
      <vt:lpstr>Medical Timeline</vt:lpstr>
      <vt:lpstr>Medical innovations in the world</vt:lpstr>
      <vt:lpstr>Conclusion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2025-05-02T20:00:05Z</dcterms:modified>
</cp:coreProperties>
</file>