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22"/>
  </p:notesMasterIdLst>
  <p:handoutMasterIdLst>
    <p:handoutMasterId r:id="rId23"/>
  </p:handoutMasterIdLst>
  <p:sldIdLst>
    <p:sldId id="2141413504" r:id="rId2"/>
    <p:sldId id="2141413482" r:id="rId3"/>
    <p:sldId id="2141413508" r:id="rId4"/>
    <p:sldId id="2141413509" r:id="rId5"/>
    <p:sldId id="2141413440" r:id="rId6"/>
    <p:sldId id="2141413499" r:id="rId7"/>
    <p:sldId id="2141413472" r:id="rId8"/>
    <p:sldId id="2141413492" r:id="rId9"/>
    <p:sldId id="2141413494" r:id="rId10"/>
    <p:sldId id="2141413500" r:id="rId11"/>
    <p:sldId id="2141413501" r:id="rId12"/>
    <p:sldId id="2141413480" r:id="rId13"/>
    <p:sldId id="2140757960" r:id="rId14"/>
    <p:sldId id="2141413496" r:id="rId15"/>
    <p:sldId id="2141413464" r:id="rId16"/>
    <p:sldId id="284" r:id="rId17"/>
    <p:sldId id="514" r:id="rId18"/>
    <p:sldId id="285" r:id="rId19"/>
    <p:sldId id="286" r:id="rId20"/>
    <p:sldId id="214141350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E1313C"/>
    <a:srgbClr val="F0989E"/>
    <a:srgbClr val="FE0000"/>
    <a:srgbClr val="F9F4F1"/>
    <a:srgbClr val="FEC957"/>
    <a:srgbClr val="F7986D"/>
    <a:srgbClr val="E6D1C4"/>
    <a:srgbClr val="00B050"/>
    <a:srgbClr val="055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22656-4787-4128-8297-8958B025F308}" v="59" dt="2025-05-06T14:30:00.498"/>
    <p1510:client id="{9157D82A-D6CA-49D6-896F-5D1E0B1119F2}" v="92" dt="2025-05-05T17:13:47.1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2" autoAdjust="0"/>
    <p:restoredTop sz="95763" autoAdjust="0"/>
  </p:normalViewPr>
  <p:slideViewPr>
    <p:cSldViewPr snapToGrid="0">
      <p:cViewPr varScale="1">
        <p:scale>
          <a:sx n="94" d="100"/>
          <a:sy n="94" d="100"/>
        </p:scale>
        <p:origin x="1218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1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4-47C9-A8AB-47F5AA171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4-47C9-A8AB-47F5AA171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-9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B-4B56-9C5B-0850503BF0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B-4B56-9C5B-0850503BF08C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BB-4B56-9C5B-0850503BF08C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BB-4B56-9C5B-0850503BF0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BB-4B56-9C5B-0850503B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2025-05-06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06-05-2025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3F4BA-8C55-4246-8561-E500B7CA7A3A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6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BD8DBA-70CB-E543-490A-AA8956216E0F}"/>
              </a:ext>
            </a:extLst>
          </p:cNvPr>
          <p:cNvSpPr/>
          <p:nvPr userDrawn="1"/>
        </p:nvSpPr>
        <p:spPr>
          <a:xfrm flipH="1">
            <a:off x="-3590" y="0"/>
            <a:ext cx="12195590" cy="68672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9FD4D2-547E-7D3A-75DD-39AD30F618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67235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83232" y="4028330"/>
            <a:ext cx="10153859" cy="2508614"/>
          </a:xfrm>
        </p:spPr>
        <p:txBody>
          <a:bodyPr anchor="ctr">
            <a:normAutofit/>
          </a:bodyPr>
          <a:lstStyle>
            <a:lvl1pPr algn="l">
              <a:defRPr sz="6000" b="0">
                <a:solidFill>
                  <a:schemeClr val="bg1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7089866" y="321056"/>
            <a:ext cx="4695805" cy="474978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132771"/>
            <a:ext cx="5850434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3348" y="1059917"/>
            <a:ext cx="4700337" cy="5331319"/>
          </a:xfrm>
          <a:prstGeom prst="roundRect">
            <a:avLst>
              <a:gd name="adj" fmla="val 8855"/>
            </a:avLst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6637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9227A5-63D7-473B-E308-093F03E72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59918"/>
            <a:ext cx="12191999" cy="54055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17F85C7-0758-CB65-B7AB-57659F83F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0317" y="1415112"/>
            <a:ext cx="4343400" cy="4341812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7492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443344"/>
            <a:ext cx="11667619" cy="1098305"/>
          </a:xfrm>
        </p:spPr>
        <p:txBody>
          <a:bodyPr>
            <a:normAutofit/>
          </a:bodyPr>
          <a:lstStyle>
            <a:lvl1pPr algn="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17F85C7-0758-CB65-B7AB-57659F83F5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4370" y="1716953"/>
            <a:ext cx="4343400" cy="4341812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3465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271" y="209305"/>
            <a:ext cx="6240929" cy="1323660"/>
          </a:xfrm>
        </p:spPr>
        <p:txBody>
          <a:bodyPr>
            <a:normAutofit/>
          </a:bodyPr>
          <a:lstStyle>
            <a:lvl1pPr algn="l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21624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2633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60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6BD0282-0C7D-AA62-F92A-59F5268B60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932" y="1611560"/>
            <a:ext cx="2662786" cy="2666462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ED5578E3-4D2B-0A4B-EC55-510883A9C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99882" y="1987698"/>
            <a:ext cx="2287166" cy="229032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775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B084F3C-1D08-345B-596F-A50841FABA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761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FE457D5-E2CD-AA5F-4293-BF6DF6AB25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54582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7E3C1EA-50DB-842C-C97F-D48E478243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5975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EE3377-0066-4573-AF82-29F2B59636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7368" y="1460078"/>
            <a:ext cx="2391812" cy="2685142"/>
          </a:xfrm>
          <a:custGeom>
            <a:avLst/>
            <a:gdLst>
              <a:gd name="connsiteX0" fmla="*/ 0 w 2391812"/>
              <a:gd name="connsiteY0" fmla="*/ 0 h 2685142"/>
              <a:gd name="connsiteX1" fmla="*/ 2391812 w 2391812"/>
              <a:gd name="connsiteY1" fmla="*/ 0 h 2685142"/>
              <a:gd name="connsiteX2" fmla="*/ 2391812 w 2391812"/>
              <a:gd name="connsiteY2" fmla="*/ 2685142 h 2685142"/>
              <a:gd name="connsiteX3" fmla="*/ 0 w 2391812"/>
              <a:gd name="connsiteY3" fmla="*/ 2685142 h 26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1812" h="2685142">
                <a:moveTo>
                  <a:pt x="0" y="0"/>
                </a:moveTo>
                <a:lnTo>
                  <a:pt x="2391812" y="0"/>
                </a:lnTo>
                <a:lnTo>
                  <a:pt x="2391812" y="2685142"/>
                </a:lnTo>
                <a:lnTo>
                  <a:pt x="0" y="26851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A6C04-DAFB-8BE2-56E1-EE55271DC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634065"/>
            <a:ext cx="2743200" cy="223935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3BB5B-6676-FD1E-EA8F-178133B5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634065"/>
            <a:ext cx="4114800" cy="22393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863C3-8575-4311-15DB-12495D24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634065"/>
            <a:ext cx="2743200" cy="223935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987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2025-05-06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2973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DA2FEE-A45A-106A-6DEC-43C7F94BAA6B}"/>
              </a:ext>
            </a:extLst>
          </p:cNvPr>
          <p:cNvSpPr/>
          <p:nvPr userDrawn="1"/>
        </p:nvSpPr>
        <p:spPr>
          <a:xfrm flipH="1">
            <a:off x="-3590" y="0"/>
            <a:ext cx="12195590" cy="6867052"/>
          </a:xfrm>
          <a:prstGeom prst="rect">
            <a:avLst/>
          </a:prstGeom>
          <a:gradFill>
            <a:gsLst>
              <a:gs pos="93578">
                <a:schemeClr val="accent6"/>
              </a:gs>
              <a:gs pos="0">
                <a:schemeClr val="accent4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09D03B8D-EB97-94D5-959D-709F602FDC09}"/>
              </a:ext>
            </a:extLst>
          </p:cNvPr>
          <p:cNvSpPr txBox="1"/>
          <p:nvPr userDrawn="1"/>
        </p:nvSpPr>
        <p:spPr>
          <a:xfrm>
            <a:off x="-525146" y="49271"/>
            <a:ext cx="1043111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F6F82648-0884-05CF-57E1-EDFC7E7C54F9}"/>
              </a:ext>
            </a:extLst>
          </p:cNvPr>
          <p:cNvSpPr txBox="1"/>
          <p:nvPr userDrawn="1"/>
        </p:nvSpPr>
        <p:spPr>
          <a:xfrm>
            <a:off x="8352867" y="891271"/>
            <a:ext cx="210885" cy="210885"/>
          </a:xfrm>
          <a:prstGeom prst="flowChartConnector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3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  <a:effectLst>
            <a:outerShdw blurRad="127000" sx="164000" sy="164000" algn="ctr" rotWithShape="0">
              <a:schemeClr val="accent1">
                <a:alpha val="56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id="{C4837799-44ED-6CA7-9E9B-C67BB03999A4}"/>
              </a:ext>
            </a:extLst>
          </p:cNvPr>
          <p:cNvSpPr txBox="1"/>
          <p:nvPr userDrawn="1"/>
        </p:nvSpPr>
        <p:spPr>
          <a:xfrm>
            <a:off x="2262715" y="-27709"/>
            <a:ext cx="150471" cy="150471"/>
          </a:xfrm>
          <a:prstGeom prst="flowChartConnector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3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  <a:effectLst>
            <a:outerShdw blurRad="127000" sx="164000" sy="164000" algn="ctr" rotWithShape="0">
              <a:schemeClr val="accent1">
                <a:alpha val="56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标题 1">
            <a:extLst>
              <a:ext uri="{FF2B5EF4-FFF2-40B4-BE49-F238E27FC236}">
                <a16:creationId xmlns:a16="http://schemas.microsoft.com/office/drawing/2014/main" id="{EEDA18A3-ABCE-6A71-6B1A-44B35390B8EA}"/>
              </a:ext>
            </a:extLst>
          </p:cNvPr>
          <p:cNvSpPr txBox="1"/>
          <p:nvPr userDrawn="1"/>
        </p:nvSpPr>
        <p:spPr>
          <a:xfrm>
            <a:off x="3164481" y="5937002"/>
            <a:ext cx="681576" cy="119988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75000"/>
                  <a:alpha val="62000"/>
                </a:schemeClr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标题 1">
            <a:extLst>
              <a:ext uri="{FF2B5EF4-FFF2-40B4-BE49-F238E27FC236}">
                <a16:creationId xmlns:a16="http://schemas.microsoft.com/office/drawing/2014/main" id="{39C79112-B144-2326-F52F-3906F41C8829}"/>
              </a:ext>
            </a:extLst>
          </p:cNvPr>
          <p:cNvSpPr txBox="1"/>
          <p:nvPr userDrawn="1"/>
        </p:nvSpPr>
        <p:spPr>
          <a:xfrm>
            <a:off x="11842093" y="1885622"/>
            <a:ext cx="368572" cy="64885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id="{3BD523D4-403D-8233-8738-217862F82462}"/>
              </a:ext>
            </a:extLst>
          </p:cNvPr>
          <p:cNvSpPr txBox="1"/>
          <p:nvPr userDrawn="1"/>
        </p:nvSpPr>
        <p:spPr>
          <a:xfrm>
            <a:off x="9446947" y="-202639"/>
            <a:ext cx="490386" cy="490386"/>
          </a:xfrm>
          <a:prstGeom prst="flowChartConnector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300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  <a:effectLst>
            <a:outerShdw blurRad="127000" sx="164000" sy="164000" algn="ctr" rotWithShape="0">
              <a:schemeClr val="accent2">
                <a:alpha val="56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5" r:id="rId4"/>
    <p:sldLayoutId id="2147483711" r:id="rId5"/>
    <p:sldLayoutId id="2147483723" r:id="rId6"/>
    <p:sldLayoutId id="2147483710" r:id="rId7"/>
    <p:sldLayoutId id="2147483716" r:id="rId8"/>
    <p:sldLayoutId id="2147483706" r:id="rId9"/>
    <p:sldLayoutId id="2147483702" r:id="rId10"/>
    <p:sldLayoutId id="2147483701" r:id="rId11"/>
    <p:sldLayoutId id="2147483677" r:id="rId12"/>
    <p:sldLayoutId id="2147483678" r:id="rId13"/>
    <p:sldLayoutId id="2147483679" r:id="rId14"/>
    <p:sldLayoutId id="2147483683" r:id="rId15"/>
    <p:sldLayoutId id="2147483684" r:id="rId16"/>
    <p:sldLayoutId id="2147483685" r:id="rId17"/>
    <p:sldLayoutId id="2147483686" r:id="rId18"/>
    <p:sldLayoutId id="2147483717" r:id="rId19"/>
    <p:sldLayoutId id="2147483724" r:id="rId20"/>
    <p:sldLayoutId id="2147483718" r:id="rId21"/>
    <p:sldLayoutId id="2147483719" r:id="rId22"/>
    <p:sldLayoutId id="2147483721" r:id="rId23"/>
    <p:sldLayoutId id="2147483722" r:id="rId24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bg2"/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erson wearing a virtual reality goggles&#10;&#10;AI-generated content may be incorrect.">
            <a:extLst>
              <a:ext uri="{FF2B5EF4-FFF2-40B4-BE49-F238E27FC236}">
                <a16:creationId xmlns:a16="http://schemas.microsoft.com/office/drawing/2014/main" id="{B0D6E23F-2342-F380-FBC0-F64F4130D0F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1D0A764-A3AD-634A-FF72-48B879D7ED4C}"/>
              </a:ext>
            </a:extLst>
          </p:cNvPr>
          <p:cNvSpPr/>
          <p:nvPr/>
        </p:nvSpPr>
        <p:spPr>
          <a:xfrm>
            <a:off x="0" y="0"/>
            <a:ext cx="12192000" cy="6867235"/>
          </a:xfrm>
          <a:prstGeom prst="rect">
            <a:avLst/>
          </a:prstGeom>
          <a:gradFill flip="none" rotWithShape="1">
            <a:gsLst>
              <a:gs pos="0">
                <a:schemeClr val="accent3">
                  <a:alpha val="0"/>
                </a:schemeClr>
              </a:gs>
              <a:gs pos="88000">
                <a:schemeClr val="accent6"/>
              </a:gs>
              <a:gs pos="63000">
                <a:schemeClr val="accent4">
                  <a:lumMod val="50000"/>
                  <a:alpha val="6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7DE8C4C2-B39F-8A80-6149-9DF4929AB45C}"/>
              </a:ext>
            </a:extLst>
          </p:cNvPr>
          <p:cNvSpPr txBox="1"/>
          <p:nvPr/>
        </p:nvSpPr>
        <p:spPr>
          <a:xfrm>
            <a:off x="11175463" y="5907895"/>
            <a:ext cx="417081" cy="417081"/>
          </a:xfrm>
          <a:prstGeom prst="donut">
            <a:avLst>
              <a:gd name="adj" fmla="val 11923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3958374E-192A-95EA-E00D-017E80D25DC4}"/>
              </a:ext>
            </a:extLst>
          </p:cNvPr>
          <p:cNvSpPr txBox="1"/>
          <p:nvPr/>
        </p:nvSpPr>
        <p:spPr>
          <a:xfrm>
            <a:off x="607747" y="114439"/>
            <a:ext cx="1043111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alpha val="53000"/>
                </a:schemeClr>
              </a:gs>
              <a:gs pos="100000">
                <a:schemeClr val="accent3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379DAA34-6A8A-97AD-48FE-4A7FAEB9A563}"/>
              </a:ext>
            </a:extLst>
          </p:cNvPr>
          <p:cNvSpPr txBox="1"/>
          <p:nvPr/>
        </p:nvSpPr>
        <p:spPr>
          <a:xfrm>
            <a:off x="9692140" y="4179796"/>
            <a:ext cx="210885" cy="210885"/>
          </a:xfrm>
          <a:prstGeom prst="flowChartConnector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3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  <a:effectLst>
            <a:outerShdw blurRad="127000" sx="164000" sy="164000" algn="ctr" rotWithShape="0">
              <a:schemeClr val="accent1">
                <a:alpha val="56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1FAADBDD-70AB-8810-E9DF-E39FDD53E6A7}"/>
              </a:ext>
            </a:extLst>
          </p:cNvPr>
          <p:cNvSpPr txBox="1"/>
          <p:nvPr/>
        </p:nvSpPr>
        <p:spPr>
          <a:xfrm>
            <a:off x="2057187" y="554182"/>
            <a:ext cx="150471" cy="150471"/>
          </a:xfrm>
          <a:prstGeom prst="flowChartConnector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3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  <a:effectLst>
            <a:outerShdw blurRad="127000" sx="164000" sy="164000" algn="ctr" rotWithShape="0">
              <a:schemeClr val="accent1">
                <a:alpha val="56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标题 1">
            <a:extLst>
              <a:ext uri="{FF2B5EF4-FFF2-40B4-BE49-F238E27FC236}">
                <a16:creationId xmlns:a16="http://schemas.microsoft.com/office/drawing/2014/main" id="{53BF1799-2040-05DF-4FB2-2F1774B5E68C}"/>
              </a:ext>
            </a:extLst>
          </p:cNvPr>
          <p:cNvSpPr txBox="1"/>
          <p:nvPr/>
        </p:nvSpPr>
        <p:spPr>
          <a:xfrm>
            <a:off x="10437091" y="1784525"/>
            <a:ext cx="352850" cy="352850"/>
          </a:xfrm>
          <a:prstGeom prst="flowChartConnector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  <a:effectLst>
            <a:outerShdw blurRad="127000" sx="164000" sy="164000" algn="ctr" rotWithShape="0">
              <a:schemeClr val="accent3">
                <a:alpha val="56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Subtitle 31">
            <a:extLst>
              <a:ext uri="{FF2B5EF4-FFF2-40B4-BE49-F238E27FC236}">
                <a16:creationId xmlns:a16="http://schemas.microsoft.com/office/drawing/2014/main" id="{5154F246-3C92-29DB-22A4-8BF35D0A58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z="1600" spc="300" dirty="0">
                <a:solidFill>
                  <a:schemeClr val="bg1"/>
                </a:solidFill>
              </a:rPr>
              <a:t>Presenter Name</a:t>
            </a:r>
          </a:p>
        </p:txBody>
      </p:sp>
      <p:sp>
        <p:nvSpPr>
          <p:cNvPr id="33" name="标题 1">
            <a:extLst>
              <a:ext uri="{FF2B5EF4-FFF2-40B4-BE49-F238E27FC236}">
                <a16:creationId xmlns:a16="http://schemas.microsoft.com/office/drawing/2014/main" id="{D79E9E47-D2E0-41F3-5DB6-9D631B193DAC}"/>
              </a:ext>
            </a:extLst>
          </p:cNvPr>
          <p:cNvSpPr txBox="1"/>
          <p:nvPr/>
        </p:nvSpPr>
        <p:spPr>
          <a:xfrm>
            <a:off x="1164547" y="4536214"/>
            <a:ext cx="1043111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75000"/>
                  <a:alpha val="62000"/>
                </a:schemeClr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标题 1">
            <a:extLst>
              <a:ext uri="{FF2B5EF4-FFF2-40B4-BE49-F238E27FC236}">
                <a16:creationId xmlns:a16="http://schemas.microsoft.com/office/drawing/2014/main" id="{0408779C-E8FE-B845-64BF-B19D133AC7D7}"/>
              </a:ext>
            </a:extLst>
          </p:cNvPr>
          <p:cNvSpPr txBox="1"/>
          <p:nvPr/>
        </p:nvSpPr>
        <p:spPr>
          <a:xfrm>
            <a:off x="10981391" y="1219200"/>
            <a:ext cx="1043111" cy="183635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alpha val="52000"/>
                </a:schemeClr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标题 1">
            <a:extLst>
              <a:ext uri="{FF2B5EF4-FFF2-40B4-BE49-F238E27FC236}">
                <a16:creationId xmlns:a16="http://schemas.microsoft.com/office/drawing/2014/main" id="{89358CC4-5EC8-B642-B967-6C6ECDC9C6A7}"/>
              </a:ext>
            </a:extLst>
          </p:cNvPr>
          <p:cNvSpPr txBox="1"/>
          <p:nvPr/>
        </p:nvSpPr>
        <p:spPr>
          <a:xfrm>
            <a:off x="8249975" y="6269472"/>
            <a:ext cx="490386" cy="490386"/>
          </a:xfrm>
          <a:prstGeom prst="flowChartConnector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300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  <a:effectLst>
            <a:outerShdw blurRad="127000" sx="164000" sy="164000" algn="ctr" rotWithShape="0">
              <a:schemeClr val="accent2">
                <a:alpha val="56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2DB844C-156E-2CD6-05E3-A2AB065AE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232" y="4720626"/>
            <a:ext cx="10153859" cy="2508614"/>
          </a:xfrm>
        </p:spPr>
        <p:txBody>
          <a:bodyPr>
            <a:normAutofit/>
          </a:bodyPr>
          <a:lstStyle/>
          <a:p>
            <a:r>
              <a:rPr lang="en-US" sz="12400" i="0" dirty="0">
                <a:ln w="6350">
                  <a:noFill/>
                </a:ln>
                <a:solidFill>
                  <a:schemeClr val="bg2"/>
                </a:solidFill>
                <a:effectLst>
                  <a:outerShdw dist="76200" dir="2700000" algn="tl" rotWithShape="0">
                    <a:prstClr val="black">
                      <a:alpha val="24000"/>
                    </a:prstClr>
                  </a:outerShdw>
                </a:effectLst>
              </a:rPr>
              <a:t>METAVERSE</a:t>
            </a:r>
            <a:endParaRPr lang="en-CA" sz="12400" dirty="0">
              <a:ln w="6350">
                <a:noFill/>
              </a:ln>
              <a:effectLst>
                <a:outerShdw dist="76200" dir="2700000" algn="tl" rotWithShape="0">
                  <a:prstClr val="black">
                    <a:alpha val="24000"/>
                  </a:prstClr>
                </a:outerShdw>
              </a:effectLst>
            </a:endParaRPr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285CA6B7-2422-4D0A-1AF1-F479A96C6B54}"/>
              </a:ext>
            </a:extLst>
          </p:cNvPr>
          <p:cNvSpPr txBox="1"/>
          <p:nvPr/>
        </p:nvSpPr>
        <p:spPr>
          <a:xfrm>
            <a:off x="2795900" y="3337912"/>
            <a:ext cx="379378" cy="379378"/>
          </a:xfrm>
          <a:prstGeom prst="flowChartConnector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300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  <a:effectLst>
            <a:outerShdw blurRad="127000" sx="164000" sy="164000" algn="ctr" rotWithShape="0">
              <a:schemeClr val="accent2">
                <a:alpha val="56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D5E048-8201-7C4F-A0FD-C348B7D076C7}"/>
              </a:ext>
            </a:extLst>
          </p:cNvPr>
          <p:cNvCxnSpPr/>
          <p:nvPr/>
        </p:nvCxnSpPr>
        <p:spPr>
          <a:xfrm>
            <a:off x="0" y="6566211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41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4DF0-8D4D-A9D2-C2A6-AF3F51DD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F02D6E4-4C56-2523-9C78-B2BD065C07BF}"/>
              </a:ext>
            </a:extLst>
          </p:cNvPr>
          <p:cNvGrpSpPr/>
          <p:nvPr/>
        </p:nvGrpSpPr>
        <p:grpSpPr>
          <a:xfrm>
            <a:off x="868952" y="1196551"/>
            <a:ext cx="10454096" cy="5145940"/>
            <a:chOff x="225725" y="1196551"/>
            <a:chExt cx="10454096" cy="51459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D36B63-275A-04E2-766C-D3EE8E0C3E56}"/>
                </a:ext>
              </a:extLst>
            </p:cNvPr>
            <p:cNvGrpSpPr/>
            <p:nvPr/>
          </p:nvGrpSpPr>
          <p:grpSpPr>
            <a:xfrm>
              <a:off x="225725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E74099E-15C6-2155-A17B-EAB7B409580F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0690A9EE-044F-4AFC-7D1B-869219863BB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308C7AA2-F60B-29B6-C12F-1EB06CFFD8C8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A5D9D639-FD4F-7274-E639-93FB649A4AE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1.</a:t>
                    </a:r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F3222C3-E1AA-7963-DB54-1F4E6A968F25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1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2FE871-ABAD-DA1E-426C-C6BED791F1AD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091611A-9CAC-2C2C-694A-0F1A0577E32B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03160DC8-B30B-C7F5-278B-799554F35109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DA0F7967-23F9-C157-43ED-7BBF6730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2.</a:t>
                    </a:r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49E82FA-2995-DC3C-A651-430DD41494DA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45CC2F-9D7F-222D-57D6-35603E747BF8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A870D29-B1B9-61CB-4765-959702DEBC0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11639D4-534D-6841-5817-529936054C8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B6D6F19-A03F-C4E0-8646-83763F5A518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3.</a:t>
                    </a: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06B58A5-0677-910C-382E-03F1EC8EFBD9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5F18F4D-BD65-02BC-7EF0-5B8ED4B649BB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1128BC3E-4C63-341D-F62C-64F10711ED6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0F3946C-92C4-EF2D-BFA0-4B90BB2FC66B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1B30236-B547-234C-1042-4CDF496E467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4.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EAE47FAF-F8C5-9BB1-C653-59CB0D604A67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1100" b="1" spc="0" dirty="0">
                    <a:solidFill>
                      <a:schemeClr val="bg2"/>
                    </a:solidFill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C6194BBC-6602-15E9-AF89-E31B7E865AE8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59EF16B9-FFA4-106D-75EF-2940449DEE6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B749BFE-0EAC-AADE-37D7-E7FB54A42576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4216EC1-282C-EAF0-745D-C2A5907BFDE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5.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A64DA0-0B15-74C8-8A90-DE9555DD2CB6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2478725-8972-B87B-8BE1-22230C9DEF0A}"/>
                </a:ext>
              </a:extLst>
            </p:cNvPr>
            <p:cNvGrpSpPr/>
            <p:nvPr/>
          </p:nvGrpSpPr>
          <p:grpSpPr>
            <a:xfrm>
              <a:off x="2943606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6167932-9261-4D7F-3310-114345EF97B6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45092222-9368-2365-5030-5418E4464C7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F0057A44-A1E5-C4B2-49C7-1999016351E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1004A11E-5D9A-720E-1052-C4D13A7EB9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6.</a:t>
                    </a:r>
                  </a:p>
                </p:txBody>
              </p:sp>
            </p:grp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90114E2-88C1-0DFC-C2BA-CAE6AD6C35CF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28B242E4-2379-A33C-ED47-A8C86F253CFB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1948041" cy="636400"/>
                <a:chOff x="5501692" y="3115603"/>
                <a:chExt cx="1948041" cy="63640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FC2325B-1C04-7370-B2CE-AB74AD42171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B9E9C0EC-B17E-1BF1-BE50-DFEDAD6AC70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EE94F24-FCA6-5BDC-4923-566A1D33C83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7.</a:t>
                    </a: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BF49A0-A540-AF02-2688-9A4D1970CF26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240335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77E0881-E04F-09E5-F190-6505F442DC0D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990844C-C668-4592-A54F-3DB511BE36C5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82BB67DB-6D35-0527-991D-9D7F1852A6E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6901CD5-B1DD-BDF9-17F0-448FC6A09A05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8.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BAA00D-1591-BE55-CF76-490DB71C22B2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02C2AC2-1470-0AF4-252A-00F4BB02AC26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9DC90E27-3EB2-2B5D-627B-FA5FBFBAC40C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08B9BEF-28DE-19BC-4BD3-6257A030CB7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BC5AF365-267F-35FD-4417-36216356ECB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9.</a:t>
                    </a: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8C889A2C-8DA6-D58E-4603-48AE56B6420C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A1B5602-B64E-6A7E-5CEC-4CD85BC74ED9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1E4752B-88B6-4AD3-BA09-EF5EC68A5F3A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A9676B65-F7CF-EEFF-2D7C-137D8624557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F9B48740-7C04-1DF3-5348-F1678099B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10.</a:t>
                    </a:r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247A2D4E-B026-8FAE-3FCB-E404817EDD75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5BA5100-8966-6A68-6A81-B64D07A93B26}"/>
                </a:ext>
              </a:extLst>
            </p:cNvPr>
            <p:cNvGrpSpPr/>
            <p:nvPr/>
          </p:nvGrpSpPr>
          <p:grpSpPr>
            <a:xfrm>
              <a:off x="5661487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8AFDF5-A9EE-EE20-6491-7292776B54E9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E4F40C7-E8EF-A53F-435A-C16CB39CDB1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AAD1597A-63F9-23D6-A08F-4770C434C70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AA936BBA-8670-39EF-0CA7-DA9A760D7C90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11.</a:t>
                    </a: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FE9F3C4-4235-3398-7D4B-0E6D3C4BACD6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3ED18C5-F470-07FE-22BB-AB065819B3D1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D77FA35E-0D78-2607-F50C-E894A011F15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8F37E576-59EA-B9CE-5FFD-74167AC9669F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D6D26FF-C0A5-11D1-F755-0A43EECD7FC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12.</a:t>
                    </a:r>
                  </a:p>
                </p:txBody>
              </p:sp>
            </p:grp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98F1423-1757-15EF-E073-D78B9F6CD88D}"/>
                    </a:ext>
                  </a:extLst>
                </p:cNvPr>
                <p:cNvSpPr txBox="1"/>
                <p:nvPr/>
              </p:nvSpPr>
              <p:spPr>
                <a:xfrm>
                  <a:off x="6209398" y="3294583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US" sz="7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FD647F7-634B-92B3-3326-4CA31E277A6C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id="{4ED24C09-CA75-900F-5C46-3CE575FFF2CD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4F4D09E-BFC4-B34C-4C73-0545D4837A15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3C4FAAF0-B4AA-5B61-7B79-D030117DBE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13.</a:t>
                    </a: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725367A-B7C0-9399-FB85-7F283A7BF1D4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11542F83-B59D-43B0-E59B-D97F78C639C7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61369B3-ADCE-7DEC-B68A-421757F03D0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030647D5-FC3B-D049-580A-08CDB54BB85C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75EB7ACE-3DD1-6947-0CD0-846C20670FA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14.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45629EF-6D79-DE80-39F2-326659A2695B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4661DE7-D62E-E915-10D5-E0DD362D1484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6A20A7F-75C8-2DD3-C5EA-D034A6EBA8A4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AE646A9B-8307-E679-A25A-C7EF0BE95CEA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E74AE0CC-73AF-37A7-B18C-7F0EC2E42C49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15.</a:t>
                    </a:r>
                  </a:p>
                </p:txBody>
              </p: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EE9CAD2-FD86-0569-4AD8-C507D77BE6C7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858876C-F4AE-AD42-632E-5C5818C9952D}"/>
                </a:ext>
              </a:extLst>
            </p:cNvPr>
            <p:cNvGrpSpPr/>
            <p:nvPr/>
          </p:nvGrpSpPr>
          <p:grpSpPr>
            <a:xfrm>
              <a:off x="8379369" y="1196551"/>
              <a:ext cx="2300452" cy="5145940"/>
              <a:chOff x="363965" y="1185469"/>
              <a:chExt cx="2300452" cy="514594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2115744-2510-3667-CDEE-8C3754CFE6B2}"/>
                  </a:ext>
                </a:extLst>
              </p:cNvPr>
              <p:cNvGrpSpPr/>
              <p:nvPr/>
            </p:nvGrpSpPr>
            <p:grpSpPr>
              <a:xfrm>
                <a:off x="363965" y="118546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9C8E6E42-A76D-FCCE-24B3-26206057856F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9ED1221B-BD20-6534-AA7F-7B353D347E9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36EB796A-A8B4-425A-38D0-6B5E2A1E7CF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16.</a:t>
                    </a:r>
                  </a:p>
                </p:txBody>
              </p:sp>
            </p:grp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7E74F1A6-1BC4-4B99-5A9B-A916CB8B4549}"/>
                    </a:ext>
                  </a:extLst>
                </p:cNvPr>
                <p:cNvSpPr txBox="1"/>
                <p:nvPr/>
              </p:nvSpPr>
              <p:spPr>
                <a:xfrm>
                  <a:off x="6209397" y="3275349"/>
                  <a:ext cx="1592747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36790865-71E9-1D06-4FFC-710B22D8272E}"/>
                  </a:ext>
                </a:extLst>
              </p:cNvPr>
              <p:cNvGrpSpPr/>
              <p:nvPr/>
            </p:nvGrpSpPr>
            <p:grpSpPr>
              <a:xfrm>
                <a:off x="363965" y="2312854"/>
                <a:ext cx="1948041" cy="636400"/>
                <a:chOff x="5501692" y="3115603"/>
                <a:chExt cx="1948041" cy="636400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EF0E9EB0-8597-1BC5-E44E-FD09F4E5C129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C846512D-EC82-FC2F-7149-54B1BF0AAB13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560C1E76-79CB-E248-E70B-45FA62FF54D4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17.</a:t>
                    </a:r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DAF2ED2-DF24-F12E-6D4D-DA59E96A9DFB}"/>
                    </a:ext>
                  </a:extLst>
                </p:cNvPr>
                <p:cNvSpPr txBox="1"/>
                <p:nvPr/>
              </p:nvSpPr>
              <p:spPr>
                <a:xfrm>
                  <a:off x="6209398" y="3294585"/>
                  <a:ext cx="1240335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30390293-CDBF-D1B4-FCAD-2CF45ED8F491}"/>
                  </a:ext>
                </a:extLst>
              </p:cNvPr>
              <p:cNvGrpSpPr/>
              <p:nvPr/>
            </p:nvGrpSpPr>
            <p:grpSpPr>
              <a:xfrm>
                <a:off x="363965" y="3440239"/>
                <a:ext cx="2300452" cy="644494"/>
                <a:chOff x="5501692" y="3115603"/>
                <a:chExt cx="2300452" cy="644494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1A376592-2940-F1B5-5407-3639F92D6717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25CC87E7-AF79-DA32-D3D1-4EEA50578B90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2C053F23-C49B-EC6D-A0E9-21B8EDB9E0FD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18.</a:t>
                    </a: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7FB06CC-1D45-0779-93C5-FFF04E70E39B}"/>
                    </a:ext>
                  </a:extLst>
                </p:cNvPr>
                <p:cNvSpPr txBox="1"/>
                <p:nvPr/>
              </p:nvSpPr>
              <p:spPr>
                <a:xfrm>
                  <a:off x="6209398" y="3329210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BD40AC2-CC7D-57E1-3161-413A5DCBE9AD}"/>
                  </a:ext>
                </a:extLst>
              </p:cNvPr>
              <p:cNvGrpSpPr/>
              <p:nvPr/>
            </p:nvGrpSpPr>
            <p:grpSpPr>
              <a:xfrm>
                <a:off x="363965" y="4567624"/>
                <a:ext cx="2300452" cy="679119"/>
                <a:chOff x="5501692" y="3115603"/>
                <a:chExt cx="2300452" cy="679119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74C14337-408E-CBE9-F2D8-B3A72649F79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2C3757-7641-BD90-92E7-F16BA2C58B57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6CA89328-39D3-2DB8-32E2-807D12E251E4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19.</a:t>
                    </a: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9A06249-E8C7-9B76-EE79-8822608DBBE9}"/>
                    </a:ext>
                  </a:extLst>
                </p:cNvPr>
                <p:cNvSpPr txBox="1"/>
                <p:nvPr/>
              </p:nvSpPr>
              <p:spPr>
                <a:xfrm>
                  <a:off x="6209398" y="3363835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CB3E0AC-54D1-027E-3F9A-6D69FB7E0610}"/>
                  </a:ext>
                </a:extLst>
              </p:cNvPr>
              <p:cNvGrpSpPr/>
              <p:nvPr/>
            </p:nvGrpSpPr>
            <p:grpSpPr>
              <a:xfrm>
                <a:off x="363965" y="5695009"/>
                <a:ext cx="2300452" cy="636400"/>
                <a:chOff x="5501692" y="3115603"/>
                <a:chExt cx="2300452" cy="6364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78BCFDB1-B8B8-A107-E549-EBA6A0C616A1}"/>
                    </a:ext>
                  </a:extLst>
                </p:cNvPr>
                <p:cNvGrpSpPr/>
                <p:nvPr/>
              </p:nvGrpSpPr>
              <p:grpSpPr>
                <a:xfrm>
                  <a:off x="5501692" y="3115603"/>
                  <a:ext cx="774921" cy="636400"/>
                  <a:chOff x="5501692" y="3115603"/>
                  <a:chExt cx="774921" cy="636400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2F6B5DD1-DA0F-AAFA-A2F8-425104205D1E}"/>
                      </a:ext>
                    </a:extLst>
                  </p:cNvPr>
                  <p:cNvSpPr/>
                  <p:nvPr/>
                </p:nvSpPr>
                <p:spPr>
                  <a:xfrm>
                    <a:off x="5575778" y="3153123"/>
                    <a:ext cx="598054" cy="59888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140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A8CA7895-0404-7889-2461-0598CFF439D3}"/>
                      </a:ext>
                    </a:extLst>
                  </p:cNvPr>
                  <p:cNvSpPr txBox="1"/>
                  <p:nvPr/>
                </p:nvSpPr>
                <p:spPr>
                  <a:xfrm>
                    <a:off x="5501692" y="3115603"/>
                    <a:ext cx="77492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800" b="1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20.</a:t>
                    </a: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36EAB78-52E6-BAC6-D6CA-EE386891DE7C}"/>
                    </a:ext>
                  </a:extLst>
                </p:cNvPr>
                <p:cNvSpPr txBox="1"/>
                <p:nvPr/>
              </p:nvSpPr>
              <p:spPr>
                <a:xfrm>
                  <a:off x="6209398" y="3244571"/>
                  <a:ext cx="1592746" cy="43088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marL="0" indent="0" fontAlgn="ctr">
                    <a:buNone/>
                  </a:pPr>
                  <a:r>
                    <a:rPr kumimoji="0" lang="en-CA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1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endParaRPr lang="en-CA" sz="11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310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9F33B969-64A0-BF08-624E-BF41D6B54BE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65974E-D156-7A91-2C35-B452D8BA6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2117D3-27C1-AAEE-9301-BBF07A267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D9129E-C221-16CF-857A-BAED8D5A64B9}"/>
              </a:ext>
            </a:extLst>
          </p:cNvPr>
          <p:cNvGrpSpPr/>
          <p:nvPr/>
        </p:nvGrpSpPr>
        <p:grpSpPr>
          <a:xfrm>
            <a:off x="5179665" y="1791293"/>
            <a:ext cx="7355667" cy="3770456"/>
            <a:chOff x="2055065" y="1344679"/>
            <a:chExt cx="7355667" cy="377045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F8C40F-0DA5-8330-DEE6-514BBF0F425C}"/>
                </a:ext>
              </a:extLst>
            </p:cNvPr>
            <p:cNvSpPr txBox="1"/>
            <p:nvPr/>
          </p:nvSpPr>
          <p:spPr>
            <a:xfrm>
              <a:off x="4562332" y="3671727"/>
              <a:ext cx="3769206" cy="14434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20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20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11A2E78-89E2-2DBB-4B79-3975BF5F7299}"/>
                </a:ext>
              </a:extLst>
            </p:cNvPr>
            <p:cNvGrpSpPr/>
            <p:nvPr/>
          </p:nvGrpSpPr>
          <p:grpSpPr>
            <a:xfrm>
              <a:off x="2055065" y="1344679"/>
              <a:ext cx="7355667" cy="1957716"/>
              <a:chOff x="2055065" y="1344679"/>
              <a:chExt cx="7355667" cy="1957716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98BA6AF-D389-534B-F0A3-7A46DB12AFCB}"/>
                  </a:ext>
                </a:extLst>
              </p:cNvPr>
              <p:cNvSpPr txBox="1"/>
              <p:nvPr/>
            </p:nvSpPr>
            <p:spPr>
              <a:xfrm>
                <a:off x="4562332" y="1363403"/>
                <a:ext cx="4848400" cy="193899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" sz="6000" dirty="0">
                    <a:solidFill>
                      <a:schemeClr val="bg2"/>
                    </a:solidFill>
                    <a:latin typeface="+mj-lt"/>
                  </a:rPr>
                  <a:t>Name of </a:t>
                </a:r>
              </a:p>
              <a:p>
                <a:r>
                  <a:rPr lang="en" sz="6000" dirty="0">
                    <a:solidFill>
                      <a:schemeClr val="bg2"/>
                    </a:solidFill>
                    <a:latin typeface="+mj-lt"/>
                  </a:rPr>
                  <a:t>the section</a:t>
                </a:r>
                <a:endParaRPr lang="en-CA" sz="60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57869AD-849D-5AB2-A859-AEE321B9E9D8}"/>
                  </a:ext>
                </a:extLst>
              </p:cNvPr>
              <p:cNvSpPr/>
              <p:nvPr/>
            </p:nvSpPr>
            <p:spPr>
              <a:xfrm>
                <a:off x="2055065" y="1344679"/>
                <a:ext cx="1933903" cy="193390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72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8FD4E69-EDF7-66DB-795E-25A8A67D707D}"/>
              </a:ext>
            </a:extLst>
          </p:cNvPr>
          <p:cNvGrpSpPr/>
          <p:nvPr/>
        </p:nvGrpSpPr>
        <p:grpSpPr>
          <a:xfrm>
            <a:off x="1179972" y="1047981"/>
            <a:ext cx="940890" cy="940890"/>
            <a:chOff x="707601" y="783389"/>
            <a:chExt cx="1646368" cy="1646368"/>
          </a:xfrm>
        </p:grpSpPr>
        <p:sp>
          <p:nvSpPr>
            <p:cNvPr id="17" name="Rectangle 11">
              <a:extLst>
                <a:ext uri="{FF2B5EF4-FFF2-40B4-BE49-F238E27FC236}">
                  <a16:creationId xmlns:a16="http://schemas.microsoft.com/office/drawing/2014/main" id="{063EAFBB-9E16-68C2-3386-68D40A7F978C}"/>
                </a:ext>
              </a:extLst>
            </p:cNvPr>
            <p:cNvSpPr/>
            <p:nvPr/>
          </p:nvSpPr>
          <p:spPr>
            <a:xfrm>
              <a:off x="707601" y="783389"/>
              <a:ext cx="1646368" cy="164636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AA71D0C-F8E8-EE0F-958A-77D649811889}"/>
                </a:ext>
              </a:extLst>
            </p:cNvPr>
            <p:cNvSpPr/>
            <p:nvPr/>
          </p:nvSpPr>
          <p:spPr>
            <a:xfrm>
              <a:off x="1171774" y="1204634"/>
              <a:ext cx="718022" cy="803878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509059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CB0B6-4627-0769-7DCB-4F8B325D5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ffectLst/>
              </a:rPr>
              <a:t>Welcome to The METAVERSE: </a:t>
            </a:r>
            <a:r>
              <a:rPr lang="en-US" dirty="0"/>
              <a:t>A</a:t>
            </a:r>
            <a:r>
              <a:rPr lang="en-US" sz="3600" dirty="0">
                <a:effectLst/>
              </a:rPr>
              <a:t> New Digital Frontier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052F36-5234-D302-9F61-FE2931D98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0FD3E-841A-1250-EE58-4277AFDB5C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pic>
        <p:nvPicPr>
          <p:cNvPr id="11" name="Picture Placeholder 10" descr="A head with lights and dots&#10;&#10;AI-generated content may be incorrect.">
            <a:extLst>
              <a:ext uri="{FF2B5EF4-FFF2-40B4-BE49-F238E27FC236}">
                <a16:creationId xmlns:a16="http://schemas.microsoft.com/office/drawing/2014/main" id="{13D67593-A882-7B31-6505-D6BCA9BEFF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4370" y="1716953"/>
            <a:ext cx="4343400" cy="4341812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AE20680-03B3-4106-7278-27E8ECF4D6B8}"/>
              </a:ext>
            </a:extLst>
          </p:cNvPr>
          <p:cNvGrpSpPr/>
          <p:nvPr/>
        </p:nvGrpSpPr>
        <p:grpSpPr>
          <a:xfrm>
            <a:off x="5204539" y="1902993"/>
            <a:ext cx="5254193" cy="3415928"/>
            <a:chOff x="6134243" y="1534451"/>
            <a:chExt cx="5254193" cy="341592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E5847DE-BDF7-30BE-855B-1C9E94A2E562}"/>
                </a:ext>
              </a:extLst>
            </p:cNvPr>
            <p:cNvGrpSpPr/>
            <p:nvPr/>
          </p:nvGrpSpPr>
          <p:grpSpPr>
            <a:xfrm>
              <a:off x="6134243" y="1781024"/>
              <a:ext cx="5254193" cy="3169355"/>
              <a:chOff x="6134243" y="1781024"/>
              <a:chExt cx="5254193" cy="3169355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BEA6FA1-7D7A-0ECA-D7A4-178DC766508D}"/>
                  </a:ext>
                </a:extLst>
              </p:cNvPr>
              <p:cNvGrpSpPr/>
              <p:nvPr/>
            </p:nvGrpSpPr>
            <p:grpSpPr>
              <a:xfrm>
                <a:off x="6134243" y="1781024"/>
                <a:ext cx="5254193" cy="3169355"/>
                <a:chOff x="5879043" y="2122770"/>
                <a:chExt cx="5254193" cy="3169355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FC83EB7E-FD39-AAD8-16DF-6C34543F96E6}"/>
                    </a:ext>
                  </a:extLst>
                </p:cNvPr>
                <p:cNvSpPr/>
                <p:nvPr/>
              </p:nvSpPr>
              <p:spPr>
                <a:xfrm>
                  <a:off x="5879043" y="2187097"/>
                  <a:ext cx="1266354" cy="126635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en-CA" sz="4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61039A2A-F386-CA2B-4F1C-5FA59F32A243}"/>
                    </a:ext>
                  </a:extLst>
                </p:cNvPr>
                <p:cNvGrpSpPr/>
                <p:nvPr/>
              </p:nvGrpSpPr>
              <p:grpSpPr>
                <a:xfrm>
                  <a:off x="7364029" y="2122770"/>
                  <a:ext cx="3769207" cy="3169355"/>
                  <a:chOff x="8702424" y="2772527"/>
                  <a:chExt cx="3769207" cy="3169355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6C0E1CB3-D136-3586-697C-BE72B4B31FA0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4" y="2772527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84C28B2-B785-8AF5-84DE-05AF3F14E3AA}"/>
                      </a:ext>
                    </a:extLst>
                  </p:cNvPr>
                  <p:cNvSpPr txBox="1"/>
                  <p:nvPr/>
                </p:nvSpPr>
                <p:spPr>
                  <a:xfrm>
                    <a:off x="8702425" y="3113479"/>
                    <a:ext cx="3769206" cy="282840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 Ut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nisi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aliquip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ex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ea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commodo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200" i="0" dirty="0" err="1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consequat</a:t>
                    </a:r>
                    <a:r>
                      <a:rPr lang="en-CA" sz="1200" i="0" dirty="0">
                        <a:solidFill>
                          <a:schemeClr val="bg2"/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16" name="Google Shape;518;p30">
                <a:extLst>
                  <a:ext uri="{FF2B5EF4-FFF2-40B4-BE49-F238E27FC236}">
                    <a16:creationId xmlns:a16="http://schemas.microsoft.com/office/drawing/2014/main" id="{86DC04D9-910A-8BA2-EBBC-DE81D08C360D}"/>
                  </a:ext>
                </a:extLst>
              </p:cNvPr>
              <p:cNvSpPr/>
              <p:nvPr/>
            </p:nvSpPr>
            <p:spPr>
              <a:xfrm rot="10800000">
                <a:off x="7093402" y="3111705"/>
                <a:ext cx="406705" cy="40670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518;p30">
              <a:extLst>
                <a:ext uri="{FF2B5EF4-FFF2-40B4-BE49-F238E27FC236}">
                  <a16:creationId xmlns:a16="http://schemas.microsoft.com/office/drawing/2014/main" id="{DF1CED00-89EE-FEEC-B1AA-B99B04E55649}"/>
                </a:ext>
              </a:extLst>
            </p:cNvPr>
            <p:cNvSpPr/>
            <p:nvPr/>
          </p:nvSpPr>
          <p:spPr>
            <a:xfrm rot="10800000">
              <a:off x="6593955" y="1534451"/>
              <a:ext cx="478828" cy="47883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3188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i="0" dirty="0">
                <a:effectLst/>
              </a:rPr>
              <a:t>What is The METAVERSE?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F08995-B3F9-2562-F2C0-374C995FBD5D}"/>
              </a:ext>
            </a:extLst>
          </p:cNvPr>
          <p:cNvGrpSpPr/>
          <p:nvPr/>
        </p:nvGrpSpPr>
        <p:grpSpPr>
          <a:xfrm>
            <a:off x="1419489" y="4423660"/>
            <a:ext cx="9353023" cy="1356615"/>
            <a:chOff x="1487635" y="4423660"/>
            <a:chExt cx="9353023" cy="135661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F799230-B23B-0131-BF3C-F7DA3B202C44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356615"/>
              <a:chOff x="8419576" y="4423660"/>
              <a:chExt cx="2421082" cy="1356615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125CF04-D4F2-4608-ADC0-CD6E49A534AA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0149404-EB15-4971-8658-638B99F7186C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C8F9D8-58BE-45B9-81B9-3FFC03A4D632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356615"/>
              <a:chOff x="7737564" y="2122770"/>
              <a:chExt cx="3587379" cy="1356615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C93D4FA-A521-4059-BED8-F817C401E565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BBB1DB5F-6CA6-4DA7-B4CB-48299287EDBB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D24B43-4013-5493-7F44-71EDF512272D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356615"/>
              <a:chOff x="1487635" y="4423660"/>
              <a:chExt cx="2421082" cy="1356615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63B2B77-50CB-4548-B4C9-0F47928566E2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CEC398A-377E-42F2-B295-15D572F9F30A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CC4C6B-4ADC-CC3F-5106-C26D49880119}"/>
              </a:ext>
            </a:extLst>
          </p:cNvPr>
          <p:cNvGrpSpPr/>
          <p:nvPr/>
        </p:nvGrpSpPr>
        <p:grpSpPr>
          <a:xfrm>
            <a:off x="8363341" y="1595449"/>
            <a:ext cx="2332368" cy="2332367"/>
            <a:chOff x="4318525" y="1969044"/>
            <a:chExt cx="3501361" cy="3501361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D4EC220-DCFE-FA25-3F26-79442F612346}"/>
                </a:ext>
              </a:extLst>
            </p:cNvPr>
            <p:cNvSpPr/>
            <p:nvPr/>
          </p:nvSpPr>
          <p:spPr>
            <a:xfrm>
              <a:off x="4318525" y="1969044"/>
              <a:ext cx="3501361" cy="350136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FBB055A-B5E4-8327-1712-572F52EB570B}"/>
                </a:ext>
              </a:extLst>
            </p:cNvPr>
            <p:cNvSpPr/>
            <p:nvPr/>
          </p:nvSpPr>
          <p:spPr>
            <a:xfrm>
              <a:off x="5308303" y="2542165"/>
              <a:ext cx="1649865" cy="16498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D2F7B90-3A66-7110-5ABA-71A06A7AD099}"/>
                </a:ext>
              </a:extLst>
            </p:cNvPr>
            <p:cNvSpPr/>
            <p:nvPr/>
          </p:nvSpPr>
          <p:spPr>
            <a:xfrm>
              <a:off x="5463471" y="2788327"/>
              <a:ext cx="1427417" cy="1697124"/>
            </a:xfrm>
            <a:custGeom>
              <a:avLst/>
              <a:gdLst>
                <a:gd name="connsiteX0" fmla="*/ 222722 w 758916"/>
                <a:gd name="connsiteY0" fmla="*/ 902225 h 902312"/>
                <a:gd name="connsiteX1" fmla="*/ 411212 w 758916"/>
                <a:gd name="connsiteY1" fmla="*/ 894895 h 902312"/>
                <a:gd name="connsiteX2" fmla="*/ 420327 w 758916"/>
                <a:gd name="connsiteY2" fmla="*/ 852368 h 902312"/>
                <a:gd name="connsiteX3" fmla="*/ 446298 w 758916"/>
                <a:gd name="connsiteY3" fmla="*/ 769768 h 902312"/>
                <a:gd name="connsiteX4" fmla="*/ 448196 w 758916"/>
                <a:gd name="connsiteY4" fmla="*/ 766047 h 902312"/>
                <a:gd name="connsiteX5" fmla="*/ 463748 w 758916"/>
                <a:gd name="connsiteY5" fmla="*/ 764038 h 902312"/>
                <a:gd name="connsiteX6" fmla="*/ 547650 w 758916"/>
                <a:gd name="connsiteY6" fmla="*/ 805636 h 902312"/>
                <a:gd name="connsiteX7" fmla="*/ 609116 w 758916"/>
                <a:gd name="connsiteY7" fmla="*/ 816984 h 902312"/>
                <a:gd name="connsiteX8" fmla="*/ 648704 w 758916"/>
                <a:gd name="connsiteY8" fmla="*/ 801133 h 902312"/>
                <a:gd name="connsiteX9" fmla="*/ 654434 w 758916"/>
                <a:gd name="connsiteY9" fmla="*/ 790790 h 902312"/>
                <a:gd name="connsiteX10" fmla="*/ 645616 w 758916"/>
                <a:gd name="connsiteY10" fmla="*/ 771628 h 902312"/>
                <a:gd name="connsiteX11" fmla="*/ 626751 w 758916"/>
                <a:gd name="connsiteY11" fmla="*/ 729324 h 902312"/>
                <a:gd name="connsiteX12" fmla="*/ 626342 w 758916"/>
                <a:gd name="connsiteY12" fmla="*/ 728208 h 902312"/>
                <a:gd name="connsiteX13" fmla="*/ 634044 w 758916"/>
                <a:gd name="connsiteY13" fmla="*/ 714664 h 902312"/>
                <a:gd name="connsiteX14" fmla="*/ 655103 w 758916"/>
                <a:gd name="connsiteY14" fmla="*/ 707930 h 902312"/>
                <a:gd name="connsiteX15" fmla="*/ 669130 w 758916"/>
                <a:gd name="connsiteY15" fmla="*/ 702832 h 902312"/>
                <a:gd name="connsiteX16" fmla="*/ 644053 w 758916"/>
                <a:gd name="connsiteY16" fmla="*/ 677457 h 902312"/>
                <a:gd name="connsiteX17" fmla="*/ 639253 w 758916"/>
                <a:gd name="connsiteY17" fmla="*/ 669048 h 902312"/>
                <a:gd name="connsiteX18" fmla="*/ 649485 w 758916"/>
                <a:gd name="connsiteY18" fmla="*/ 657216 h 902312"/>
                <a:gd name="connsiteX19" fmla="*/ 681372 w 758916"/>
                <a:gd name="connsiteY19" fmla="*/ 653905 h 902312"/>
                <a:gd name="connsiteX20" fmla="*/ 681372 w 758916"/>
                <a:gd name="connsiteY20" fmla="*/ 607693 h 902312"/>
                <a:gd name="connsiteX21" fmla="*/ 681260 w 758916"/>
                <a:gd name="connsiteY21" fmla="*/ 606986 h 902312"/>
                <a:gd name="connsiteX22" fmla="*/ 692682 w 758916"/>
                <a:gd name="connsiteY22" fmla="*/ 596271 h 902312"/>
                <a:gd name="connsiteX23" fmla="*/ 729071 w 758916"/>
                <a:gd name="connsiteY23" fmla="*/ 595266 h 902312"/>
                <a:gd name="connsiteX24" fmla="*/ 757943 w 758916"/>
                <a:gd name="connsiteY24" fmla="*/ 585741 h 902312"/>
                <a:gd name="connsiteX25" fmla="*/ 715416 w 758916"/>
                <a:gd name="connsiteY25" fmla="*/ 513634 h 902312"/>
                <a:gd name="connsiteX26" fmla="*/ 680441 w 758916"/>
                <a:gd name="connsiteY26" fmla="*/ 460204 h 902312"/>
                <a:gd name="connsiteX27" fmla="*/ 679846 w 758916"/>
                <a:gd name="connsiteY27" fmla="*/ 458307 h 902312"/>
                <a:gd name="connsiteX28" fmla="*/ 690264 w 758916"/>
                <a:gd name="connsiteY28" fmla="*/ 366777 h 902312"/>
                <a:gd name="connsiteX29" fmla="*/ 702282 w 758916"/>
                <a:gd name="connsiteY29" fmla="*/ 315358 h 902312"/>
                <a:gd name="connsiteX30" fmla="*/ 665893 w 758916"/>
                <a:gd name="connsiteY30" fmla="*/ 160652 h 902312"/>
                <a:gd name="connsiteX31" fmla="*/ 545078 w 758916"/>
                <a:gd name="connsiteY31" fmla="*/ 48953 h 902312"/>
                <a:gd name="connsiteX32" fmla="*/ 377533 w 758916"/>
                <a:gd name="connsiteY32" fmla="*/ 1031 h 902312"/>
                <a:gd name="connsiteX33" fmla="*/ 160468 w 758916"/>
                <a:gd name="connsiteY33" fmla="*/ 49660 h 902312"/>
                <a:gd name="connsiteX34" fmla="*/ 143 w 758916"/>
                <a:gd name="connsiteY34" fmla="*/ 326590 h 902312"/>
                <a:gd name="connsiteX35" fmla="*/ 104214 w 758916"/>
                <a:gd name="connsiteY35" fmla="*/ 656546 h 902312"/>
                <a:gd name="connsiteX36" fmla="*/ 105516 w 758916"/>
                <a:gd name="connsiteY36" fmla="*/ 662759 h 902312"/>
                <a:gd name="connsiteX37" fmla="*/ 84270 w 758916"/>
                <a:gd name="connsiteY37" fmla="*/ 816350 h 902312"/>
                <a:gd name="connsiteX38" fmla="*/ 48366 w 758916"/>
                <a:gd name="connsiteY38" fmla="*/ 897275 h 902312"/>
                <a:gd name="connsiteX39" fmla="*/ 222721 w 758916"/>
                <a:gd name="connsiteY39" fmla="*/ 902298 h 902312"/>
                <a:gd name="connsiteX40" fmla="*/ 372112 w 758916"/>
                <a:gd name="connsiteY40" fmla="*/ 488745 h 902312"/>
                <a:gd name="connsiteX41" fmla="*/ 290181 w 758916"/>
                <a:gd name="connsiteY41" fmla="*/ 452245 h 902312"/>
                <a:gd name="connsiteX42" fmla="*/ 253569 w 758916"/>
                <a:gd name="connsiteY42" fmla="*/ 363803 h 902312"/>
                <a:gd name="connsiteX43" fmla="*/ 290181 w 758916"/>
                <a:gd name="connsiteY43" fmla="*/ 275362 h 902312"/>
                <a:gd name="connsiteX44" fmla="*/ 372112 w 758916"/>
                <a:gd name="connsiteY44" fmla="*/ 238862 h 902312"/>
                <a:gd name="connsiteX45" fmla="*/ 340411 w 758916"/>
                <a:gd name="connsiteY45" fmla="*/ 82779 h 902312"/>
                <a:gd name="connsiteX46" fmla="*/ 383237 w 758916"/>
                <a:gd name="connsiteY46" fmla="*/ 82779 h 902312"/>
                <a:gd name="connsiteX47" fmla="*/ 394362 w 758916"/>
                <a:gd name="connsiteY47" fmla="*/ 93905 h 902312"/>
                <a:gd name="connsiteX48" fmla="*/ 394362 w 758916"/>
                <a:gd name="connsiteY48" fmla="*/ 192241 h 902312"/>
                <a:gd name="connsiteX49" fmla="*/ 383014 w 758916"/>
                <a:gd name="connsiteY49" fmla="*/ 203068 h 902312"/>
                <a:gd name="connsiteX50" fmla="*/ 378698 w 758916"/>
                <a:gd name="connsiteY50" fmla="*/ 203068 h 902312"/>
                <a:gd name="connsiteX51" fmla="*/ 264884 w 758916"/>
                <a:gd name="connsiteY51" fmla="*/ 250209 h 902312"/>
                <a:gd name="connsiteX52" fmla="*/ 217743 w 758916"/>
                <a:gd name="connsiteY52" fmla="*/ 364023 h 902312"/>
                <a:gd name="connsiteX53" fmla="*/ 264884 w 758916"/>
                <a:gd name="connsiteY53" fmla="*/ 477837 h 902312"/>
                <a:gd name="connsiteX54" fmla="*/ 378698 w 758916"/>
                <a:gd name="connsiteY54" fmla="*/ 524979 h 902312"/>
                <a:gd name="connsiteX55" fmla="*/ 380893 w 758916"/>
                <a:gd name="connsiteY55" fmla="*/ 524979 h 902312"/>
                <a:gd name="connsiteX56" fmla="*/ 382084 w 758916"/>
                <a:gd name="connsiteY56" fmla="*/ 524979 h 902312"/>
                <a:gd name="connsiteX57" fmla="*/ 383274 w 758916"/>
                <a:gd name="connsiteY57" fmla="*/ 524979 h 902312"/>
                <a:gd name="connsiteX58" fmla="*/ 394400 w 758916"/>
                <a:gd name="connsiteY58" fmla="*/ 536104 h 902312"/>
                <a:gd name="connsiteX59" fmla="*/ 394400 w 758916"/>
                <a:gd name="connsiteY59" fmla="*/ 634145 h 902312"/>
                <a:gd name="connsiteX60" fmla="*/ 383274 w 758916"/>
                <a:gd name="connsiteY60" fmla="*/ 645270 h 902312"/>
                <a:gd name="connsiteX61" fmla="*/ 340449 w 758916"/>
                <a:gd name="connsiteY61" fmla="*/ 645270 h 902312"/>
                <a:gd name="connsiteX62" fmla="*/ 327017 w 758916"/>
                <a:gd name="connsiteY62" fmla="*/ 640247 h 902312"/>
                <a:gd name="connsiteX63" fmla="*/ 320096 w 758916"/>
                <a:gd name="connsiteY63" fmla="*/ 627708 h 902312"/>
                <a:gd name="connsiteX64" fmla="*/ 312990 w 758916"/>
                <a:gd name="connsiteY64" fmla="*/ 581683 h 902312"/>
                <a:gd name="connsiteX65" fmla="*/ 291744 w 758916"/>
                <a:gd name="connsiteY65" fmla="*/ 574056 h 902312"/>
                <a:gd name="connsiteX66" fmla="*/ 271392 w 758916"/>
                <a:gd name="connsiteY66" fmla="*/ 564419 h 902312"/>
                <a:gd name="connsiteX67" fmla="*/ 233776 w 758916"/>
                <a:gd name="connsiteY67" fmla="*/ 591878 h 902312"/>
                <a:gd name="connsiteX68" fmla="*/ 220047 w 758916"/>
                <a:gd name="connsiteY68" fmla="*/ 595897 h 902312"/>
                <a:gd name="connsiteX69" fmla="*/ 207918 w 758916"/>
                <a:gd name="connsiteY69" fmla="*/ 590688 h 902312"/>
                <a:gd name="connsiteX70" fmla="*/ 207025 w 758916"/>
                <a:gd name="connsiteY70" fmla="*/ 589869 h 902312"/>
                <a:gd name="connsiteX71" fmla="*/ 153000 w 758916"/>
                <a:gd name="connsiteY71" fmla="*/ 535844 h 902312"/>
                <a:gd name="connsiteX72" fmla="*/ 146972 w 758916"/>
                <a:gd name="connsiteY72" fmla="*/ 522822 h 902312"/>
                <a:gd name="connsiteX73" fmla="*/ 150991 w 758916"/>
                <a:gd name="connsiteY73" fmla="*/ 509092 h 902312"/>
                <a:gd name="connsiteX74" fmla="*/ 178561 w 758916"/>
                <a:gd name="connsiteY74" fmla="*/ 471476 h 902312"/>
                <a:gd name="connsiteX75" fmla="*/ 169148 w 758916"/>
                <a:gd name="connsiteY75" fmla="*/ 451608 h 902312"/>
                <a:gd name="connsiteX76" fmla="*/ 168850 w 758916"/>
                <a:gd name="connsiteY76" fmla="*/ 451013 h 902312"/>
                <a:gd name="connsiteX77" fmla="*/ 161222 w 758916"/>
                <a:gd name="connsiteY77" fmla="*/ 429767 h 902312"/>
                <a:gd name="connsiteX78" fmla="*/ 115198 w 758916"/>
                <a:gd name="connsiteY78" fmla="*/ 422661 h 902312"/>
                <a:gd name="connsiteX79" fmla="*/ 102659 w 758916"/>
                <a:gd name="connsiteY79" fmla="*/ 415740 h 902312"/>
                <a:gd name="connsiteX80" fmla="*/ 97636 w 758916"/>
                <a:gd name="connsiteY80" fmla="*/ 402308 h 902312"/>
                <a:gd name="connsiteX81" fmla="*/ 97636 w 758916"/>
                <a:gd name="connsiteY81" fmla="*/ 325922 h 902312"/>
                <a:gd name="connsiteX82" fmla="*/ 102659 w 758916"/>
                <a:gd name="connsiteY82" fmla="*/ 312490 h 902312"/>
                <a:gd name="connsiteX83" fmla="*/ 115198 w 758916"/>
                <a:gd name="connsiteY83" fmla="*/ 305570 h 902312"/>
                <a:gd name="connsiteX84" fmla="*/ 161222 w 758916"/>
                <a:gd name="connsiteY84" fmla="*/ 298463 h 902312"/>
                <a:gd name="connsiteX85" fmla="*/ 168850 w 758916"/>
                <a:gd name="connsiteY85" fmla="*/ 277218 h 902312"/>
                <a:gd name="connsiteX86" fmla="*/ 178486 w 758916"/>
                <a:gd name="connsiteY86" fmla="*/ 256865 h 902312"/>
                <a:gd name="connsiteX87" fmla="*/ 151028 w 758916"/>
                <a:gd name="connsiteY87" fmla="*/ 219249 h 902312"/>
                <a:gd name="connsiteX88" fmla="*/ 147009 w 758916"/>
                <a:gd name="connsiteY88" fmla="*/ 205520 h 902312"/>
                <a:gd name="connsiteX89" fmla="*/ 152218 w 758916"/>
                <a:gd name="connsiteY89" fmla="*/ 193391 h 902312"/>
                <a:gd name="connsiteX90" fmla="*/ 153037 w 758916"/>
                <a:gd name="connsiteY90" fmla="*/ 192498 h 902312"/>
                <a:gd name="connsiteX91" fmla="*/ 207062 w 758916"/>
                <a:gd name="connsiteY91" fmla="*/ 138473 h 902312"/>
                <a:gd name="connsiteX92" fmla="*/ 220084 w 758916"/>
                <a:gd name="connsiteY92" fmla="*/ 132446 h 902312"/>
                <a:gd name="connsiteX93" fmla="*/ 233814 w 758916"/>
                <a:gd name="connsiteY93" fmla="*/ 136464 h 902312"/>
                <a:gd name="connsiteX94" fmla="*/ 271430 w 758916"/>
                <a:gd name="connsiteY94" fmla="*/ 163923 h 902312"/>
                <a:gd name="connsiteX95" fmla="*/ 291782 w 758916"/>
                <a:gd name="connsiteY95" fmla="*/ 154286 h 902312"/>
                <a:gd name="connsiteX96" fmla="*/ 313027 w 758916"/>
                <a:gd name="connsiteY96" fmla="*/ 146659 h 902312"/>
                <a:gd name="connsiteX97" fmla="*/ 320134 w 758916"/>
                <a:gd name="connsiteY97" fmla="*/ 100634 h 902312"/>
                <a:gd name="connsiteX98" fmla="*/ 327054 w 758916"/>
                <a:gd name="connsiteY98" fmla="*/ 88095 h 902312"/>
                <a:gd name="connsiteX99" fmla="*/ 340486 w 758916"/>
                <a:gd name="connsiteY99" fmla="*/ 83072 h 902312"/>
                <a:gd name="connsiteX100" fmla="*/ 372112 w 758916"/>
                <a:gd name="connsiteY100" fmla="*/ 104955 h 902312"/>
                <a:gd name="connsiteX101" fmla="*/ 372112 w 758916"/>
                <a:gd name="connsiteY101" fmla="*/ 180857 h 902312"/>
                <a:gd name="connsiteX102" fmla="*/ 249182 w 758916"/>
                <a:gd name="connsiteY102" fmla="*/ 234398 h 902312"/>
                <a:gd name="connsiteX103" fmla="*/ 195530 w 758916"/>
                <a:gd name="connsiteY103" fmla="*/ 363843 h 902312"/>
                <a:gd name="connsiteX104" fmla="*/ 249182 w 758916"/>
                <a:gd name="connsiteY104" fmla="*/ 493288 h 902312"/>
                <a:gd name="connsiteX105" fmla="*/ 372112 w 758916"/>
                <a:gd name="connsiteY105" fmla="*/ 546829 h 902312"/>
                <a:gd name="connsiteX106" fmla="*/ 372112 w 758916"/>
                <a:gd name="connsiteY106" fmla="*/ 622732 h 902312"/>
                <a:gd name="connsiteX107" fmla="*/ 341639 w 758916"/>
                <a:gd name="connsiteY107" fmla="*/ 622732 h 902312"/>
                <a:gd name="connsiteX108" fmla="*/ 333714 w 758916"/>
                <a:gd name="connsiteY108" fmla="*/ 571795 h 902312"/>
                <a:gd name="connsiteX109" fmla="*/ 325491 w 758916"/>
                <a:gd name="connsiteY109" fmla="*/ 561973 h 902312"/>
                <a:gd name="connsiteX110" fmla="*/ 300042 w 758916"/>
                <a:gd name="connsiteY110" fmla="*/ 553341 h 902312"/>
                <a:gd name="connsiteX111" fmla="*/ 276080 w 758916"/>
                <a:gd name="connsiteY111" fmla="*/ 541509 h 902312"/>
                <a:gd name="connsiteX112" fmla="*/ 263765 w 758916"/>
                <a:gd name="connsiteY112" fmla="*/ 541992 h 902312"/>
                <a:gd name="connsiteX113" fmla="*/ 221460 w 758916"/>
                <a:gd name="connsiteY113" fmla="*/ 572986 h 902312"/>
                <a:gd name="connsiteX114" fmla="*/ 169221 w 758916"/>
                <a:gd name="connsiteY114" fmla="*/ 520747 h 902312"/>
                <a:gd name="connsiteX115" fmla="*/ 200103 w 758916"/>
                <a:gd name="connsiteY115" fmla="*/ 478628 h 902312"/>
                <a:gd name="connsiteX116" fmla="*/ 200922 w 758916"/>
                <a:gd name="connsiteY116" fmla="*/ 466387 h 902312"/>
                <a:gd name="connsiteX117" fmla="*/ 189201 w 758916"/>
                <a:gd name="connsiteY117" fmla="*/ 442834 h 902312"/>
                <a:gd name="connsiteX118" fmla="*/ 189015 w 758916"/>
                <a:gd name="connsiteY118" fmla="*/ 442239 h 902312"/>
                <a:gd name="connsiteX119" fmla="*/ 180383 w 758916"/>
                <a:gd name="connsiteY119" fmla="*/ 416789 h 902312"/>
                <a:gd name="connsiteX120" fmla="*/ 171342 w 758916"/>
                <a:gd name="connsiteY120" fmla="*/ 408678 h 902312"/>
                <a:gd name="connsiteX121" fmla="*/ 119624 w 758916"/>
                <a:gd name="connsiteY121" fmla="*/ 400641 h 902312"/>
                <a:gd name="connsiteX122" fmla="*/ 119624 w 758916"/>
                <a:gd name="connsiteY122" fmla="*/ 326748 h 902312"/>
                <a:gd name="connsiteX123" fmla="*/ 170561 w 758916"/>
                <a:gd name="connsiteY123" fmla="*/ 318823 h 902312"/>
                <a:gd name="connsiteX124" fmla="*/ 180383 w 758916"/>
                <a:gd name="connsiteY124" fmla="*/ 310600 h 902312"/>
                <a:gd name="connsiteX125" fmla="*/ 189015 w 758916"/>
                <a:gd name="connsiteY125" fmla="*/ 285151 h 902312"/>
                <a:gd name="connsiteX126" fmla="*/ 200847 w 758916"/>
                <a:gd name="connsiteY126" fmla="*/ 261190 h 902312"/>
                <a:gd name="connsiteX127" fmla="*/ 200363 w 758916"/>
                <a:gd name="connsiteY127" fmla="*/ 248874 h 902312"/>
                <a:gd name="connsiteX128" fmla="*/ 169370 w 758916"/>
                <a:gd name="connsiteY128" fmla="*/ 206569 h 902312"/>
                <a:gd name="connsiteX129" fmla="*/ 221609 w 758916"/>
                <a:gd name="connsiteY129" fmla="*/ 154330 h 902312"/>
                <a:gd name="connsiteX130" fmla="*/ 263728 w 758916"/>
                <a:gd name="connsiteY130" fmla="*/ 185212 h 902312"/>
                <a:gd name="connsiteX131" fmla="*/ 275969 w 758916"/>
                <a:gd name="connsiteY131" fmla="*/ 186031 h 902312"/>
                <a:gd name="connsiteX132" fmla="*/ 300117 w 758916"/>
                <a:gd name="connsiteY132" fmla="*/ 174088 h 902312"/>
                <a:gd name="connsiteX133" fmla="*/ 325567 w 758916"/>
                <a:gd name="connsiteY133" fmla="*/ 165456 h 902312"/>
                <a:gd name="connsiteX134" fmla="*/ 333678 w 758916"/>
                <a:gd name="connsiteY134" fmla="*/ 156414 h 902312"/>
                <a:gd name="connsiteX135" fmla="*/ 341715 w 758916"/>
                <a:gd name="connsiteY135" fmla="*/ 104696 h 902312"/>
                <a:gd name="connsiteX136" fmla="*/ 372187 w 758916"/>
                <a:gd name="connsiteY136" fmla="*/ 104696 h 902312"/>
                <a:gd name="connsiteX137" fmla="*/ 572251 w 758916"/>
                <a:gd name="connsiteY137" fmla="*/ 383189 h 902312"/>
                <a:gd name="connsiteX138" fmla="*/ 553015 w 758916"/>
                <a:gd name="connsiteY138" fmla="*/ 391226 h 902312"/>
                <a:gd name="connsiteX139" fmla="*/ 533779 w 758916"/>
                <a:gd name="connsiteY139" fmla="*/ 383189 h 902312"/>
                <a:gd name="connsiteX140" fmla="*/ 525743 w 758916"/>
                <a:gd name="connsiteY140" fmla="*/ 363954 h 902312"/>
                <a:gd name="connsiteX141" fmla="*/ 533779 w 758916"/>
                <a:gd name="connsiteY141" fmla="*/ 344718 h 902312"/>
                <a:gd name="connsiteX142" fmla="*/ 553015 w 758916"/>
                <a:gd name="connsiteY142" fmla="*/ 336681 h 902312"/>
                <a:gd name="connsiteX143" fmla="*/ 572251 w 758916"/>
                <a:gd name="connsiteY143" fmla="*/ 344718 h 902312"/>
                <a:gd name="connsiteX144" fmla="*/ 580288 w 758916"/>
                <a:gd name="connsiteY144" fmla="*/ 363954 h 902312"/>
                <a:gd name="connsiteX145" fmla="*/ 572251 w 758916"/>
                <a:gd name="connsiteY145" fmla="*/ 383189 h 902312"/>
                <a:gd name="connsiteX146" fmla="*/ 548997 w 758916"/>
                <a:gd name="connsiteY146" fmla="*/ 576595 h 902312"/>
                <a:gd name="connsiteX147" fmla="*/ 531547 w 758916"/>
                <a:gd name="connsiteY147" fmla="*/ 583813 h 902312"/>
                <a:gd name="connsiteX148" fmla="*/ 514097 w 758916"/>
                <a:gd name="connsiteY148" fmla="*/ 576595 h 902312"/>
                <a:gd name="connsiteX149" fmla="*/ 506879 w 758916"/>
                <a:gd name="connsiteY149" fmla="*/ 559145 h 902312"/>
                <a:gd name="connsiteX150" fmla="*/ 514097 w 758916"/>
                <a:gd name="connsiteY150" fmla="*/ 541695 h 902312"/>
                <a:gd name="connsiteX151" fmla="*/ 531547 w 758916"/>
                <a:gd name="connsiteY151" fmla="*/ 534477 h 902312"/>
                <a:gd name="connsiteX152" fmla="*/ 548997 w 758916"/>
                <a:gd name="connsiteY152" fmla="*/ 541695 h 902312"/>
                <a:gd name="connsiteX153" fmla="*/ 556215 w 758916"/>
                <a:gd name="connsiteY153" fmla="*/ 559145 h 902312"/>
                <a:gd name="connsiteX154" fmla="*/ 548997 w 758916"/>
                <a:gd name="connsiteY154" fmla="*/ 576595 h 902312"/>
                <a:gd name="connsiteX155" fmla="*/ 548997 w 758916"/>
                <a:gd name="connsiteY155" fmla="*/ 186260 h 902312"/>
                <a:gd name="connsiteX156" fmla="*/ 531547 w 758916"/>
                <a:gd name="connsiteY156" fmla="*/ 193478 h 902312"/>
                <a:gd name="connsiteX157" fmla="*/ 514097 w 758916"/>
                <a:gd name="connsiteY157" fmla="*/ 186260 h 902312"/>
                <a:gd name="connsiteX158" fmla="*/ 506879 w 758916"/>
                <a:gd name="connsiteY158" fmla="*/ 168810 h 902312"/>
                <a:gd name="connsiteX159" fmla="*/ 514097 w 758916"/>
                <a:gd name="connsiteY159" fmla="*/ 151360 h 902312"/>
                <a:gd name="connsiteX160" fmla="*/ 531547 w 758916"/>
                <a:gd name="connsiteY160" fmla="*/ 144142 h 902312"/>
                <a:gd name="connsiteX161" fmla="*/ 548997 w 758916"/>
                <a:gd name="connsiteY161" fmla="*/ 151360 h 902312"/>
                <a:gd name="connsiteX162" fmla="*/ 556215 w 758916"/>
                <a:gd name="connsiteY162" fmla="*/ 168810 h 902312"/>
                <a:gd name="connsiteX163" fmla="*/ 548997 w 758916"/>
                <a:gd name="connsiteY163" fmla="*/ 186260 h 902312"/>
                <a:gd name="connsiteX164" fmla="*/ 578390 w 758916"/>
                <a:gd name="connsiteY164" fmla="*/ 168810 h 902312"/>
                <a:gd name="connsiteX165" fmla="*/ 564660 w 758916"/>
                <a:gd name="connsiteY165" fmla="*/ 201999 h 902312"/>
                <a:gd name="connsiteX166" fmla="*/ 531472 w 758916"/>
                <a:gd name="connsiteY166" fmla="*/ 215728 h 902312"/>
                <a:gd name="connsiteX167" fmla="*/ 511305 w 758916"/>
                <a:gd name="connsiteY167" fmla="*/ 211226 h 902312"/>
                <a:gd name="connsiteX168" fmla="*/ 479605 w 758916"/>
                <a:gd name="connsiteY168" fmla="*/ 250220 h 902312"/>
                <a:gd name="connsiteX169" fmla="*/ 470973 w 758916"/>
                <a:gd name="connsiteY169" fmla="*/ 254313 h 902312"/>
                <a:gd name="connsiteX170" fmla="*/ 394289 w 758916"/>
                <a:gd name="connsiteY170" fmla="*/ 254313 h 902312"/>
                <a:gd name="connsiteX171" fmla="*/ 394289 w 758916"/>
                <a:gd name="connsiteY171" fmla="*/ 292524 h 902312"/>
                <a:gd name="connsiteX172" fmla="*/ 460146 w 758916"/>
                <a:gd name="connsiteY172" fmla="*/ 292524 h 902312"/>
                <a:gd name="connsiteX173" fmla="*/ 471271 w 758916"/>
                <a:gd name="connsiteY173" fmla="*/ 303649 h 902312"/>
                <a:gd name="connsiteX174" fmla="*/ 460146 w 758916"/>
                <a:gd name="connsiteY174" fmla="*/ 314774 h 902312"/>
                <a:gd name="connsiteX175" fmla="*/ 394289 w 758916"/>
                <a:gd name="connsiteY175" fmla="*/ 314774 h 902312"/>
                <a:gd name="connsiteX176" fmla="*/ 394289 w 758916"/>
                <a:gd name="connsiteY176" fmla="*/ 352986 h 902312"/>
                <a:gd name="connsiteX177" fmla="*/ 504684 w 758916"/>
                <a:gd name="connsiteY177" fmla="*/ 352986 h 902312"/>
                <a:gd name="connsiteX178" fmla="*/ 517929 w 758916"/>
                <a:gd name="connsiteY178" fmla="*/ 329136 h 902312"/>
                <a:gd name="connsiteX179" fmla="*/ 552904 w 758916"/>
                <a:gd name="connsiteY179" fmla="*/ 314700 h 902312"/>
                <a:gd name="connsiteX180" fmla="*/ 587879 w 758916"/>
                <a:gd name="connsiteY180" fmla="*/ 329136 h 902312"/>
                <a:gd name="connsiteX181" fmla="*/ 602315 w 758916"/>
                <a:gd name="connsiteY181" fmla="*/ 364111 h 902312"/>
                <a:gd name="connsiteX182" fmla="*/ 587879 w 758916"/>
                <a:gd name="connsiteY182" fmla="*/ 399086 h 902312"/>
                <a:gd name="connsiteX183" fmla="*/ 552904 w 758916"/>
                <a:gd name="connsiteY183" fmla="*/ 413522 h 902312"/>
                <a:gd name="connsiteX184" fmla="*/ 517929 w 758916"/>
                <a:gd name="connsiteY184" fmla="*/ 399086 h 902312"/>
                <a:gd name="connsiteX185" fmla="*/ 504684 w 758916"/>
                <a:gd name="connsiteY185" fmla="*/ 375236 h 902312"/>
                <a:gd name="connsiteX186" fmla="*/ 394289 w 758916"/>
                <a:gd name="connsiteY186" fmla="*/ 375236 h 902312"/>
                <a:gd name="connsiteX187" fmla="*/ 394289 w 758916"/>
                <a:gd name="connsiteY187" fmla="*/ 413448 h 902312"/>
                <a:gd name="connsiteX188" fmla="*/ 460146 w 758916"/>
                <a:gd name="connsiteY188" fmla="*/ 413448 h 902312"/>
                <a:gd name="connsiteX189" fmla="*/ 471271 w 758916"/>
                <a:gd name="connsiteY189" fmla="*/ 424573 h 902312"/>
                <a:gd name="connsiteX190" fmla="*/ 460146 w 758916"/>
                <a:gd name="connsiteY190" fmla="*/ 435698 h 902312"/>
                <a:gd name="connsiteX191" fmla="*/ 394289 w 758916"/>
                <a:gd name="connsiteY191" fmla="*/ 435698 h 902312"/>
                <a:gd name="connsiteX192" fmla="*/ 394289 w 758916"/>
                <a:gd name="connsiteY192" fmla="*/ 473910 h 902312"/>
                <a:gd name="connsiteX193" fmla="*/ 470973 w 758916"/>
                <a:gd name="connsiteY193" fmla="*/ 473910 h 902312"/>
                <a:gd name="connsiteX194" fmla="*/ 479605 w 758916"/>
                <a:gd name="connsiteY194" fmla="*/ 478002 h 902312"/>
                <a:gd name="connsiteX195" fmla="*/ 511305 w 758916"/>
                <a:gd name="connsiteY195" fmla="*/ 516996 h 902312"/>
                <a:gd name="connsiteX196" fmla="*/ 531472 w 758916"/>
                <a:gd name="connsiteY196" fmla="*/ 512494 h 902312"/>
                <a:gd name="connsiteX197" fmla="*/ 564660 w 758916"/>
                <a:gd name="connsiteY197" fmla="*/ 526223 h 902312"/>
                <a:gd name="connsiteX198" fmla="*/ 578390 w 758916"/>
                <a:gd name="connsiteY198" fmla="*/ 559412 h 902312"/>
                <a:gd name="connsiteX199" fmla="*/ 564660 w 758916"/>
                <a:gd name="connsiteY199" fmla="*/ 592601 h 902312"/>
                <a:gd name="connsiteX200" fmla="*/ 531472 w 758916"/>
                <a:gd name="connsiteY200" fmla="*/ 606330 h 902312"/>
                <a:gd name="connsiteX201" fmla="*/ 498283 w 758916"/>
                <a:gd name="connsiteY201" fmla="*/ 592601 h 902312"/>
                <a:gd name="connsiteX202" fmla="*/ 484553 w 758916"/>
                <a:gd name="connsiteY202" fmla="*/ 559412 h 902312"/>
                <a:gd name="connsiteX203" fmla="*/ 494190 w 758916"/>
                <a:gd name="connsiteY203" fmla="*/ 531023 h 902312"/>
                <a:gd name="connsiteX204" fmla="*/ 465800 w 758916"/>
                <a:gd name="connsiteY204" fmla="*/ 496122 h 902312"/>
                <a:gd name="connsiteX205" fmla="*/ 394326 w 758916"/>
                <a:gd name="connsiteY205" fmla="*/ 496122 h 902312"/>
                <a:gd name="connsiteX206" fmla="*/ 394326 w 758916"/>
                <a:gd name="connsiteY206" fmla="*/ 500327 h 902312"/>
                <a:gd name="connsiteX207" fmla="*/ 383201 w 758916"/>
                <a:gd name="connsiteY207" fmla="*/ 511452 h 902312"/>
                <a:gd name="connsiteX208" fmla="*/ 382605 w 758916"/>
                <a:gd name="connsiteY208" fmla="*/ 511452 h 902312"/>
                <a:gd name="connsiteX209" fmla="*/ 381117 w 758916"/>
                <a:gd name="connsiteY209" fmla="*/ 511452 h 902312"/>
                <a:gd name="connsiteX210" fmla="*/ 378624 w 758916"/>
                <a:gd name="connsiteY210" fmla="*/ 511452 h 902312"/>
                <a:gd name="connsiteX211" fmla="*/ 274554 w 758916"/>
                <a:gd name="connsiteY211" fmla="*/ 468329 h 902312"/>
                <a:gd name="connsiteX212" fmla="*/ 231431 w 758916"/>
                <a:gd name="connsiteY212" fmla="*/ 364259 h 902312"/>
                <a:gd name="connsiteX213" fmla="*/ 274554 w 758916"/>
                <a:gd name="connsiteY213" fmla="*/ 260189 h 902312"/>
                <a:gd name="connsiteX214" fmla="*/ 378624 w 758916"/>
                <a:gd name="connsiteY214" fmla="*/ 217066 h 902312"/>
                <a:gd name="connsiteX215" fmla="*/ 381117 w 758916"/>
                <a:gd name="connsiteY215" fmla="*/ 217066 h 902312"/>
                <a:gd name="connsiteX216" fmla="*/ 383610 w 758916"/>
                <a:gd name="connsiteY216" fmla="*/ 217066 h 902312"/>
                <a:gd name="connsiteX217" fmla="*/ 394326 w 758916"/>
                <a:gd name="connsiteY217" fmla="*/ 228079 h 902312"/>
                <a:gd name="connsiteX218" fmla="*/ 394326 w 758916"/>
                <a:gd name="connsiteY218" fmla="*/ 232284 h 902312"/>
                <a:gd name="connsiteX219" fmla="*/ 465800 w 758916"/>
                <a:gd name="connsiteY219" fmla="*/ 232284 h 902312"/>
                <a:gd name="connsiteX220" fmla="*/ 494189 w 758916"/>
                <a:gd name="connsiteY220" fmla="*/ 197383 h 902312"/>
                <a:gd name="connsiteX221" fmla="*/ 484553 w 758916"/>
                <a:gd name="connsiteY221" fmla="*/ 168994 h 902312"/>
                <a:gd name="connsiteX222" fmla="*/ 498282 w 758916"/>
                <a:gd name="connsiteY222" fmla="*/ 135805 h 902312"/>
                <a:gd name="connsiteX223" fmla="*/ 531471 w 758916"/>
                <a:gd name="connsiteY223" fmla="*/ 122076 h 902312"/>
                <a:gd name="connsiteX224" fmla="*/ 564660 w 758916"/>
                <a:gd name="connsiteY224" fmla="*/ 135805 h 902312"/>
                <a:gd name="connsiteX225" fmla="*/ 578390 w 758916"/>
                <a:gd name="connsiteY225" fmla="*/ 168994 h 90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758916" h="902312">
                  <a:moveTo>
                    <a:pt x="222722" y="902225"/>
                  </a:moveTo>
                  <a:cubicBezTo>
                    <a:pt x="283890" y="902039"/>
                    <a:pt x="345356" y="899620"/>
                    <a:pt x="411212" y="894895"/>
                  </a:cubicBezTo>
                  <a:cubicBezTo>
                    <a:pt x="412626" y="883770"/>
                    <a:pt x="415714" y="869632"/>
                    <a:pt x="420327" y="852368"/>
                  </a:cubicBezTo>
                  <a:cubicBezTo>
                    <a:pt x="426243" y="830527"/>
                    <a:pt x="434875" y="802920"/>
                    <a:pt x="446298" y="769768"/>
                  </a:cubicBezTo>
                  <a:cubicBezTo>
                    <a:pt x="446708" y="768466"/>
                    <a:pt x="447303" y="767163"/>
                    <a:pt x="448196" y="766047"/>
                  </a:cubicBezTo>
                  <a:cubicBezTo>
                    <a:pt x="451917" y="761247"/>
                    <a:pt x="458912" y="760317"/>
                    <a:pt x="463748" y="764038"/>
                  </a:cubicBezTo>
                  <a:cubicBezTo>
                    <a:pt x="479004" y="775758"/>
                    <a:pt x="512191" y="793915"/>
                    <a:pt x="547650" y="805636"/>
                  </a:cubicBezTo>
                  <a:cubicBezTo>
                    <a:pt x="568709" y="812668"/>
                    <a:pt x="590364" y="817356"/>
                    <a:pt x="609116" y="816984"/>
                  </a:cubicBezTo>
                  <a:cubicBezTo>
                    <a:pt x="625971" y="816686"/>
                    <a:pt x="640184" y="812072"/>
                    <a:pt x="648704" y="801133"/>
                  </a:cubicBezTo>
                  <a:cubicBezTo>
                    <a:pt x="651011" y="798231"/>
                    <a:pt x="652908" y="794733"/>
                    <a:pt x="654434" y="790790"/>
                  </a:cubicBezTo>
                  <a:cubicBezTo>
                    <a:pt x="653727" y="788781"/>
                    <a:pt x="650341" y="781563"/>
                    <a:pt x="645616" y="771628"/>
                  </a:cubicBezTo>
                  <a:cubicBezTo>
                    <a:pt x="640109" y="760095"/>
                    <a:pt x="633188" y="745546"/>
                    <a:pt x="626751" y="729324"/>
                  </a:cubicBezTo>
                  <a:cubicBezTo>
                    <a:pt x="626751" y="729324"/>
                    <a:pt x="626454" y="728617"/>
                    <a:pt x="626342" y="728208"/>
                  </a:cubicBezTo>
                  <a:cubicBezTo>
                    <a:pt x="624742" y="722292"/>
                    <a:pt x="628240" y="716265"/>
                    <a:pt x="634044" y="714664"/>
                  </a:cubicBezTo>
                  <a:cubicBezTo>
                    <a:pt x="637951" y="713548"/>
                    <a:pt x="644871" y="711539"/>
                    <a:pt x="655103" y="707930"/>
                  </a:cubicBezTo>
                  <a:cubicBezTo>
                    <a:pt x="659121" y="706516"/>
                    <a:pt x="663735" y="704804"/>
                    <a:pt x="669130" y="702832"/>
                  </a:cubicBezTo>
                  <a:cubicBezTo>
                    <a:pt x="664703" y="696619"/>
                    <a:pt x="657298" y="687875"/>
                    <a:pt x="644053" y="677457"/>
                  </a:cubicBezTo>
                  <a:cubicBezTo>
                    <a:pt x="641337" y="675634"/>
                    <a:pt x="639439" y="672546"/>
                    <a:pt x="639253" y="669048"/>
                  </a:cubicBezTo>
                  <a:cubicBezTo>
                    <a:pt x="638844" y="662946"/>
                    <a:pt x="643457" y="657626"/>
                    <a:pt x="649485" y="657216"/>
                  </a:cubicBezTo>
                  <a:cubicBezTo>
                    <a:pt x="649485" y="657216"/>
                    <a:pt x="662433" y="656323"/>
                    <a:pt x="681372" y="653905"/>
                  </a:cubicBezTo>
                  <a:lnTo>
                    <a:pt x="681372" y="607693"/>
                  </a:lnTo>
                  <a:cubicBezTo>
                    <a:pt x="681372" y="607693"/>
                    <a:pt x="681260" y="607210"/>
                    <a:pt x="681260" y="606986"/>
                  </a:cubicBezTo>
                  <a:cubicBezTo>
                    <a:pt x="681446" y="600884"/>
                    <a:pt x="686581" y="596048"/>
                    <a:pt x="692682" y="596271"/>
                  </a:cubicBezTo>
                  <a:cubicBezTo>
                    <a:pt x="701091" y="596568"/>
                    <a:pt x="715230" y="596866"/>
                    <a:pt x="729071" y="595266"/>
                  </a:cubicBezTo>
                  <a:cubicBezTo>
                    <a:pt x="741312" y="593852"/>
                    <a:pt x="752920" y="591062"/>
                    <a:pt x="757943" y="585741"/>
                  </a:cubicBezTo>
                  <a:cubicBezTo>
                    <a:pt x="764268" y="579007"/>
                    <a:pt x="738596" y="544627"/>
                    <a:pt x="715416" y="513634"/>
                  </a:cubicBezTo>
                  <a:cubicBezTo>
                    <a:pt x="700086" y="493096"/>
                    <a:pt x="685650" y="473711"/>
                    <a:pt x="680441" y="460204"/>
                  </a:cubicBezTo>
                  <a:cubicBezTo>
                    <a:pt x="680143" y="459609"/>
                    <a:pt x="679957" y="459014"/>
                    <a:pt x="679846" y="458307"/>
                  </a:cubicBezTo>
                  <a:cubicBezTo>
                    <a:pt x="671920" y="424932"/>
                    <a:pt x="681036" y="395836"/>
                    <a:pt x="690264" y="366777"/>
                  </a:cubicBezTo>
                  <a:cubicBezTo>
                    <a:pt x="695696" y="349550"/>
                    <a:pt x="701091" y="332398"/>
                    <a:pt x="702282" y="315358"/>
                  </a:cubicBezTo>
                  <a:cubicBezTo>
                    <a:pt x="706374" y="256607"/>
                    <a:pt x="692459" y="204553"/>
                    <a:pt x="665893" y="160652"/>
                  </a:cubicBezTo>
                  <a:cubicBezTo>
                    <a:pt x="637616" y="113846"/>
                    <a:pt x="595125" y="76044"/>
                    <a:pt x="545078" y="48953"/>
                  </a:cubicBezTo>
                  <a:cubicBezTo>
                    <a:pt x="494662" y="21680"/>
                    <a:pt x="436579" y="5123"/>
                    <a:pt x="377533" y="1031"/>
                  </a:cubicBezTo>
                  <a:cubicBezTo>
                    <a:pt x="301929" y="-4290"/>
                    <a:pt x="224838" y="10853"/>
                    <a:pt x="160468" y="49660"/>
                  </a:cubicBezTo>
                  <a:cubicBezTo>
                    <a:pt x="38053" y="123554"/>
                    <a:pt x="-2762" y="221225"/>
                    <a:pt x="143" y="326590"/>
                  </a:cubicBezTo>
                  <a:cubicBezTo>
                    <a:pt x="3046" y="433670"/>
                    <a:pt x="50671" y="549390"/>
                    <a:pt x="104214" y="656546"/>
                  </a:cubicBezTo>
                  <a:cubicBezTo>
                    <a:pt x="105218" y="658369"/>
                    <a:pt x="105702" y="660564"/>
                    <a:pt x="105516" y="662759"/>
                  </a:cubicBezTo>
                  <a:cubicBezTo>
                    <a:pt x="99898" y="723704"/>
                    <a:pt x="94503" y="774869"/>
                    <a:pt x="84270" y="816350"/>
                  </a:cubicBezTo>
                  <a:cubicBezTo>
                    <a:pt x="76159" y="849241"/>
                    <a:pt x="65035" y="876104"/>
                    <a:pt x="48366" y="897275"/>
                  </a:cubicBezTo>
                  <a:cubicBezTo>
                    <a:pt x="108939" y="900885"/>
                    <a:pt x="165866" y="902484"/>
                    <a:pt x="222721" y="902298"/>
                  </a:cubicBezTo>
                  <a:close/>
                  <a:moveTo>
                    <a:pt x="372112" y="488745"/>
                  </a:moveTo>
                  <a:cubicBezTo>
                    <a:pt x="340113" y="487145"/>
                    <a:pt x="311353" y="473489"/>
                    <a:pt x="290181" y="452245"/>
                  </a:cubicBezTo>
                  <a:cubicBezTo>
                    <a:pt x="267522" y="429586"/>
                    <a:pt x="253569" y="398294"/>
                    <a:pt x="253569" y="363803"/>
                  </a:cubicBezTo>
                  <a:cubicBezTo>
                    <a:pt x="253569" y="329312"/>
                    <a:pt x="267597" y="298022"/>
                    <a:pt x="290181" y="275362"/>
                  </a:cubicBezTo>
                  <a:cubicBezTo>
                    <a:pt x="311353" y="254190"/>
                    <a:pt x="340113" y="240573"/>
                    <a:pt x="372112" y="238862"/>
                  </a:cubicBezTo>
                  <a:close/>
                  <a:moveTo>
                    <a:pt x="340411" y="82779"/>
                  </a:moveTo>
                  <a:lnTo>
                    <a:pt x="383237" y="82779"/>
                  </a:lnTo>
                  <a:cubicBezTo>
                    <a:pt x="389339" y="82779"/>
                    <a:pt x="394362" y="87802"/>
                    <a:pt x="394362" y="93905"/>
                  </a:cubicBezTo>
                  <a:lnTo>
                    <a:pt x="394362" y="192241"/>
                  </a:lnTo>
                  <a:cubicBezTo>
                    <a:pt x="394250" y="198343"/>
                    <a:pt x="389153" y="203179"/>
                    <a:pt x="383014" y="203068"/>
                  </a:cubicBezTo>
                  <a:lnTo>
                    <a:pt x="378698" y="203068"/>
                  </a:lnTo>
                  <a:cubicBezTo>
                    <a:pt x="334272" y="203068"/>
                    <a:pt x="294089" y="221113"/>
                    <a:pt x="264884" y="250209"/>
                  </a:cubicBezTo>
                  <a:cubicBezTo>
                    <a:pt x="235713" y="279268"/>
                    <a:pt x="217743" y="319601"/>
                    <a:pt x="217743" y="364023"/>
                  </a:cubicBezTo>
                  <a:cubicBezTo>
                    <a:pt x="217743" y="408449"/>
                    <a:pt x="235788" y="448632"/>
                    <a:pt x="264884" y="477837"/>
                  </a:cubicBezTo>
                  <a:cubicBezTo>
                    <a:pt x="293943" y="507008"/>
                    <a:pt x="334275" y="524979"/>
                    <a:pt x="378698" y="524979"/>
                  </a:cubicBezTo>
                  <a:lnTo>
                    <a:pt x="380893" y="524979"/>
                  </a:lnTo>
                  <a:lnTo>
                    <a:pt x="382084" y="524979"/>
                  </a:lnTo>
                  <a:lnTo>
                    <a:pt x="383274" y="524979"/>
                  </a:lnTo>
                  <a:cubicBezTo>
                    <a:pt x="389376" y="524979"/>
                    <a:pt x="394400" y="530001"/>
                    <a:pt x="394400" y="536104"/>
                  </a:cubicBezTo>
                  <a:lnTo>
                    <a:pt x="394400" y="634145"/>
                  </a:lnTo>
                  <a:cubicBezTo>
                    <a:pt x="394400" y="640246"/>
                    <a:pt x="389377" y="645270"/>
                    <a:pt x="383274" y="645270"/>
                  </a:cubicBezTo>
                  <a:lnTo>
                    <a:pt x="340449" y="645270"/>
                  </a:lnTo>
                  <a:cubicBezTo>
                    <a:pt x="335352" y="645270"/>
                    <a:pt x="330627" y="643447"/>
                    <a:pt x="327017" y="640247"/>
                  </a:cubicBezTo>
                  <a:cubicBezTo>
                    <a:pt x="323408" y="637122"/>
                    <a:pt x="320803" y="632731"/>
                    <a:pt x="320096" y="627708"/>
                  </a:cubicBezTo>
                  <a:lnTo>
                    <a:pt x="312990" y="581683"/>
                  </a:lnTo>
                  <a:cubicBezTo>
                    <a:pt x="305772" y="579488"/>
                    <a:pt x="298665" y="576958"/>
                    <a:pt x="291744" y="574056"/>
                  </a:cubicBezTo>
                  <a:cubicBezTo>
                    <a:pt x="284824" y="571154"/>
                    <a:pt x="278015" y="567954"/>
                    <a:pt x="271392" y="564419"/>
                  </a:cubicBezTo>
                  <a:lnTo>
                    <a:pt x="233776" y="591878"/>
                  </a:lnTo>
                  <a:cubicBezTo>
                    <a:pt x="229683" y="594892"/>
                    <a:pt x="224735" y="596194"/>
                    <a:pt x="220047" y="595897"/>
                  </a:cubicBezTo>
                  <a:cubicBezTo>
                    <a:pt x="215619" y="595599"/>
                    <a:pt x="211415" y="593776"/>
                    <a:pt x="207918" y="590688"/>
                  </a:cubicBezTo>
                  <a:cubicBezTo>
                    <a:pt x="207620" y="590390"/>
                    <a:pt x="207322" y="590204"/>
                    <a:pt x="207025" y="589869"/>
                  </a:cubicBezTo>
                  <a:lnTo>
                    <a:pt x="153000" y="535844"/>
                  </a:lnTo>
                  <a:cubicBezTo>
                    <a:pt x="149391" y="532123"/>
                    <a:pt x="147382" y="527510"/>
                    <a:pt x="146972" y="522822"/>
                  </a:cubicBezTo>
                  <a:cubicBezTo>
                    <a:pt x="146563" y="518096"/>
                    <a:pt x="147865" y="513185"/>
                    <a:pt x="150991" y="509092"/>
                  </a:cubicBezTo>
                  <a:lnTo>
                    <a:pt x="178561" y="471476"/>
                  </a:lnTo>
                  <a:cubicBezTo>
                    <a:pt x="175138" y="465076"/>
                    <a:pt x="171938" y="458454"/>
                    <a:pt x="169148" y="451608"/>
                  </a:cubicBezTo>
                  <a:cubicBezTo>
                    <a:pt x="169148" y="451422"/>
                    <a:pt x="168962" y="451199"/>
                    <a:pt x="168850" y="451013"/>
                  </a:cubicBezTo>
                  <a:cubicBezTo>
                    <a:pt x="165948" y="444092"/>
                    <a:pt x="163418" y="436985"/>
                    <a:pt x="161222" y="429767"/>
                  </a:cubicBezTo>
                  <a:lnTo>
                    <a:pt x="115198" y="422661"/>
                  </a:lnTo>
                  <a:cubicBezTo>
                    <a:pt x="110175" y="421842"/>
                    <a:pt x="105784" y="419349"/>
                    <a:pt x="102659" y="415740"/>
                  </a:cubicBezTo>
                  <a:cubicBezTo>
                    <a:pt x="99534" y="412131"/>
                    <a:pt x="97636" y="407406"/>
                    <a:pt x="97636" y="402308"/>
                  </a:cubicBezTo>
                  <a:lnTo>
                    <a:pt x="97636" y="325922"/>
                  </a:lnTo>
                  <a:cubicBezTo>
                    <a:pt x="97636" y="320825"/>
                    <a:pt x="99459" y="316100"/>
                    <a:pt x="102659" y="312490"/>
                  </a:cubicBezTo>
                  <a:cubicBezTo>
                    <a:pt x="105784" y="308881"/>
                    <a:pt x="110175" y="306277"/>
                    <a:pt x="115198" y="305570"/>
                  </a:cubicBezTo>
                  <a:lnTo>
                    <a:pt x="161222" y="298463"/>
                  </a:lnTo>
                  <a:cubicBezTo>
                    <a:pt x="163418" y="291245"/>
                    <a:pt x="165948" y="284138"/>
                    <a:pt x="168850" y="277218"/>
                  </a:cubicBezTo>
                  <a:cubicBezTo>
                    <a:pt x="171752" y="270297"/>
                    <a:pt x="174952" y="263488"/>
                    <a:pt x="178486" y="256865"/>
                  </a:cubicBezTo>
                  <a:lnTo>
                    <a:pt x="151028" y="219249"/>
                  </a:lnTo>
                  <a:cubicBezTo>
                    <a:pt x="148014" y="215157"/>
                    <a:pt x="146712" y="210208"/>
                    <a:pt x="147009" y="205520"/>
                  </a:cubicBezTo>
                  <a:cubicBezTo>
                    <a:pt x="147307" y="201092"/>
                    <a:pt x="149130" y="196888"/>
                    <a:pt x="152218" y="193391"/>
                  </a:cubicBezTo>
                  <a:cubicBezTo>
                    <a:pt x="152516" y="193093"/>
                    <a:pt x="152702" y="192796"/>
                    <a:pt x="153037" y="192498"/>
                  </a:cubicBezTo>
                  <a:lnTo>
                    <a:pt x="207062" y="138473"/>
                  </a:lnTo>
                  <a:cubicBezTo>
                    <a:pt x="210671" y="134864"/>
                    <a:pt x="215396" y="132855"/>
                    <a:pt x="220084" y="132446"/>
                  </a:cubicBezTo>
                  <a:cubicBezTo>
                    <a:pt x="224810" y="132036"/>
                    <a:pt x="229721" y="133338"/>
                    <a:pt x="233814" y="136464"/>
                  </a:cubicBezTo>
                  <a:lnTo>
                    <a:pt x="271430" y="163923"/>
                  </a:lnTo>
                  <a:cubicBezTo>
                    <a:pt x="278053" y="160425"/>
                    <a:pt x="284862" y="157114"/>
                    <a:pt x="291782" y="154286"/>
                  </a:cubicBezTo>
                  <a:cubicBezTo>
                    <a:pt x="298702" y="151384"/>
                    <a:pt x="305809" y="148854"/>
                    <a:pt x="313027" y="146659"/>
                  </a:cubicBezTo>
                  <a:lnTo>
                    <a:pt x="320134" y="100634"/>
                  </a:lnTo>
                  <a:cubicBezTo>
                    <a:pt x="320952" y="95611"/>
                    <a:pt x="323445" y="91221"/>
                    <a:pt x="327054" y="88095"/>
                  </a:cubicBezTo>
                  <a:cubicBezTo>
                    <a:pt x="330663" y="84970"/>
                    <a:pt x="335389" y="83072"/>
                    <a:pt x="340486" y="83072"/>
                  </a:cubicBezTo>
                  <a:close/>
                  <a:moveTo>
                    <a:pt x="372112" y="104955"/>
                  </a:moveTo>
                  <a:lnTo>
                    <a:pt x="372112" y="180857"/>
                  </a:lnTo>
                  <a:cubicBezTo>
                    <a:pt x="324189" y="182569"/>
                    <a:pt x="280880" y="202624"/>
                    <a:pt x="249182" y="234398"/>
                  </a:cubicBezTo>
                  <a:cubicBezTo>
                    <a:pt x="216105" y="267476"/>
                    <a:pt x="195530" y="313315"/>
                    <a:pt x="195530" y="363843"/>
                  </a:cubicBezTo>
                  <a:cubicBezTo>
                    <a:pt x="195530" y="414371"/>
                    <a:pt x="215993" y="460208"/>
                    <a:pt x="249182" y="493288"/>
                  </a:cubicBezTo>
                  <a:cubicBezTo>
                    <a:pt x="282371" y="526368"/>
                    <a:pt x="324191" y="545117"/>
                    <a:pt x="372112" y="546829"/>
                  </a:cubicBezTo>
                  <a:lnTo>
                    <a:pt x="372112" y="622732"/>
                  </a:lnTo>
                  <a:lnTo>
                    <a:pt x="341639" y="622732"/>
                  </a:lnTo>
                  <a:lnTo>
                    <a:pt x="333714" y="571795"/>
                  </a:lnTo>
                  <a:cubicBezTo>
                    <a:pt x="333305" y="567293"/>
                    <a:pt x="330217" y="563163"/>
                    <a:pt x="325491" y="561973"/>
                  </a:cubicBezTo>
                  <a:cubicBezTo>
                    <a:pt x="316785" y="559666"/>
                    <a:pt x="308264" y="556764"/>
                    <a:pt x="300042" y="553341"/>
                  </a:cubicBezTo>
                  <a:cubicBezTo>
                    <a:pt x="291707" y="549918"/>
                    <a:pt x="283782" y="545937"/>
                    <a:pt x="276080" y="541509"/>
                  </a:cubicBezTo>
                  <a:cubicBezTo>
                    <a:pt x="272360" y="539314"/>
                    <a:pt x="267448" y="539314"/>
                    <a:pt x="263765" y="541992"/>
                  </a:cubicBezTo>
                  <a:lnTo>
                    <a:pt x="221460" y="572986"/>
                  </a:lnTo>
                  <a:lnTo>
                    <a:pt x="169221" y="520747"/>
                  </a:lnTo>
                  <a:lnTo>
                    <a:pt x="200103" y="478628"/>
                  </a:lnTo>
                  <a:cubicBezTo>
                    <a:pt x="202708" y="475205"/>
                    <a:pt x="203229" y="470406"/>
                    <a:pt x="200922" y="466387"/>
                  </a:cubicBezTo>
                  <a:cubicBezTo>
                    <a:pt x="196494" y="458759"/>
                    <a:pt x="192588" y="450834"/>
                    <a:pt x="189201" y="442834"/>
                  </a:cubicBezTo>
                  <a:cubicBezTo>
                    <a:pt x="189201" y="442648"/>
                    <a:pt x="189090" y="442425"/>
                    <a:pt x="189015" y="442239"/>
                  </a:cubicBezTo>
                  <a:cubicBezTo>
                    <a:pt x="185592" y="434016"/>
                    <a:pt x="182690" y="425496"/>
                    <a:pt x="180383" y="416789"/>
                  </a:cubicBezTo>
                  <a:cubicBezTo>
                    <a:pt x="179267" y="412696"/>
                    <a:pt x="175881" y="409385"/>
                    <a:pt x="171342" y="408678"/>
                  </a:cubicBezTo>
                  <a:lnTo>
                    <a:pt x="119624" y="400641"/>
                  </a:lnTo>
                  <a:lnTo>
                    <a:pt x="119624" y="326748"/>
                  </a:lnTo>
                  <a:lnTo>
                    <a:pt x="170561" y="318823"/>
                  </a:lnTo>
                  <a:cubicBezTo>
                    <a:pt x="175063" y="318414"/>
                    <a:pt x="179193" y="315326"/>
                    <a:pt x="180383" y="310600"/>
                  </a:cubicBezTo>
                  <a:cubicBezTo>
                    <a:pt x="182690" y="301894"/>
                    <a:pt x="185592" y="293374"/>
                    <a:pt x="189015" y="285151"/>
                  </a:cubicBezTo>
                  <a:cubicBezTo>
                    <a:pt x="192438" y="276816"/>
                    <a:pt x="196419" y="268891"/>
                    <a:pt x="200847" y="261190"/>
                  </a:cubicBezTo>
                  <a:cubicBezTo>
                    <a:pt x="203154" y="257469"/>
                    <a:pt x="203042" y="252557"/>
                    <a:pt x="200363" y="248874"/>
                  </a:cubicBezTo>
                  <a:lnTo>
                    <a:pt x="169370" y="206569"/>
                  </a:lnTo>
                  <a:lnTo>
                    <a:pt x="221609" y="154330"/>
                  </a:lnTo>
                  <a:lnTo>
                    <a:pt x="263728" y="185212"/>
                  </a:lnTo>
                  <a:cubicBezTo>
                    <a:pt x="267151" y="187817"/>
                    <a:pt x="271950" y="188338"/>
                    <a:pt x="275969" y="186031"/>
                  </a:cubicBezTo>
                  <a:cubicBezTo>
                    <a:pt x="283671" y="181529"/>
                    <a:pt x="291707" y="177622"/>
                    <a:pt x="300117" y="174088"/>
                  </a:cubicBezTo>
                  <a:cubicBezTo>
                    <a:pt x="308340" y="170664"/>
                    <a:pt x="316860" y="167762"/>
                    <a:pt x="325567" y="165456"/>
                  </a:cubicBezTo>
                  <a:cubicBezTo>
                    <a:pt x="329660" y="164339"/>
                    <a:pt x="332971" y="160953"/>
                    <a:pt x="333678" y="156414"/>
                  </a:cubicBezTo>
                  <a:lnTo>
                    <a:pt x="341715" y="104696"/>
                  </a:lnTo>
                  <a:lnTo>
                    <a:pt x="372187" y="104696"/>
                  </a:lnTo>
                  <a:close/>
                  <a:moveTo>
                    <a:pt x="572251" y="383189"/>
                  </a:moveTo>
                  <a:cubicBezTo>
                    <a:pt x="567340" y="388101"/>
                    <a:pt x="560530" y="391226"/>
                    <a:pt x="553015" y="391226"/>
                  </a:cubicBezTo>
                  <a:cubicBezTo>
                    <a:pt x="545499" y="391226"/>
                    <a:pt x="538691" y="388212"/>
                    <a:pt x="533779" y="383189"/>
                  </a:cubicBezTo>
                  <a:cubicBezTo>
                    <a:pt x="528868" y="378278"/>
                    <a:pt x="525743" y="371469"/>
                    <a:pt x="525743" y="363954"/>
                  </a:cubicBezTo>
                  <a:cubicBezTo>
                    <a:pt x="525743" y="356438"/>
                    <a:pt x="528757" y="349629"/>
                    <a:pt x="533779" y="344718"/>
                  </a:cubicBezTo>
                  <a:cubicBezTo>
                    <a:pt x="538691" y="339807"/>
                    <a:pt x="545500" y="336681"/>
                    <a:pt x="553015" y="336681"/>
                  </a:cubicBezTo>
                  <a:cubicBezTo>
                    <a:pt x="560531" y="336681"/>
                    <a:pt x="567340" y="339695"/>
                    <a:pt x="572251" y="344718"/>
                  </a:cubicBezTo>
                  <a:cubicBezTo>
                    <a:pt x="577162" y="349741"/>
                    <a:pt x="580288" y="356438"/>
                    <a:pt x="580288" y="363954"/>
                  </a:cubicBezTo>
                  <a:cubicBezTo>
                    <a:pt x="580288" y="371469"/>
                    <a:pt x="577274" y="378278"/>
                    <a:pt x="572251" y="383189"/>
                  </a:cubicBezTo>
                  <a:close/>
                  <a:moveTo>
                    <a:pt x="548997" y="576595"/>
                  </a:moveTo>
                  <a:cubicBezTo>
                    <a:pt x="544495" y="581097"/>
                    <a:pt x="538355" y="583813"/>
                    <a:pt x="531547" y="583813"/>
                  </a:cubicBezTo>
                  <a:cubicBezTo>
                    <a:pt x="524738" y="583813"/>
                    <a:pt x="518524" y="581022"/>
                    <a:pt x="514097" y="576595"/>
                  </a:cubicBezTo>
                  <a:cubicBezTo>
                    <a:pt x="509595" y="572092"/>
                    <a:pt x="506879" y="565953"/>
                    <a:pt x="506879" y="559145"/>
                  </a:cubicBezTo>
                  <a:cubicBezTo>
                    <a:pt x="506879" y="552336"/>
                    <a:pt x="509669" y="546122"/>
                    <a:pt x="514097" y="541695"/>
                  </a:cubicBezTo>
                  <a:cubicBezTo>
                    <a:pt x="518599" y="537193"/>
                    <a:pt x="524738" y="534477"/>
                    <a:pt x="531547" y="534477"/>
                  </a:cubicBezTo>
                  <a:cubicBezTo>
                    <a:pt x="538356" y="534477"/>
                    <a:pt x="544569" y="537267"/>
                    <a:pt x="548997" y="541695"/>
                  </a:cubicBezTo>
                  <a:cubicBezTo>
                    <a:pt x="553499" y="546197"/>
                    <a:pt x="556215" y="552336"/>
                    <a:pt x="556215" y="559145"/>
                  </a:cubicBezTo>
                  <a:cubicBezTo>
                    <a:pt x="556215" y="565953"/>
                    <a:pt x="553424" y="572167"/>
                    <a:pt x="548997" y="576595"/>
                  </a:cubicBezTo>
                  <a:close/>
                  <a:moveTo>
                    <a:pt x="548997" y="186260"/>
                  </a:moveTo>
                  <a:cubicBezTo>
                    <a:pt x="544495" y="190762"/>
                    <a:pt x="538355" y="193478"/>
                    <a:pt x="531547" y="193478"/>
                  </a:cubicBezTo>
                  <a:cubicBezTo>
                    <a:pt x="524738" y="193478"/>
                    <a:pt x="518524" y="190688"/>
                    <a:pt x="514097" y="186260"/>
                  </a:cubicBezTo>
                  <a:cubicBezTo>
                    <a:pt x="509595" y="181758"/>
                    <a:pt x="506879" y="175619"/>
                    <a:pt x="506879" y="168810"/>
                  </a:cubicBezTo>
                  <a:cubicBezTo>
                    <a:pt x="506879" y="162001"/>
                    <a:pt x="509669" y="155788"/>
                    <a:pt x="514097" y="151360"/>
                  </a:cubicBezTo>
                  <a:cubicBezTo>
                    <a:pt x="518599" y="146858"/>
                    <a:pt x="524738" y="144142"/>
                    <a:pt x="531547" y="144142"/>
                  </a:cubicBezTo>
                  <a:cubicBezTo>
                    <a:pt x="538356" y="144142"/>
                    <a:pt x="544569" y="146933"/>
                    <a:pt x="548997" y="151360"/>
                  </a:cubicBezTo>
                  <a:cubicBezTo>
                    <a:pt x="553499" y="155863"/>
                    <a:pt x="556215" y="162002"/>
                    <a:pt x="556215" y="168810"/>
                  </a:cubicBezTo>
                  <a:cubicBezTo>
                    <a:pt x="556215" y="175619"/>
                    <a:pt x="553424" y="181833"/>
                    <a:pt x="548997" y="186260"/>
                  </a:cubicBezTo>
                  <a:close/>
                  <a:moveTo>
                    <a:pt x="578390" y="168810"/>
                  </a:moveTo>
                  <a:cubicBezTo>
                    <a:pt x="578390" y="181759"/>
                    <a:pt x="573181" y="193478"/>
                    <a:pt x="564660" y="201999"/>
                  </a:cubicBezTo>
                  <a:cubicBezTo>
                    <a:pt x="556140" y="210520"/>
                    <a:pt x="544420" y="215728"/>
                    <a:pt x="531472" y="215728"/>
                  </a:cubicBezTo>
                  <a:cubicBezTo>
                    <a:pt x="524253" y="215728"/>
                    <a:pt x="517444" y="214129"/>
                    <a:pt x="511305" y="211226"/>
                  </a:cubicBezTo>
                  <a:lnTo>
                    <a:pt x="479605" y="250220"/>
                  </a:lnTo>
                  <a:cubicBezTo>
                    <a:pt x="477410" y="252936"/>
                    <a:pt x="474173" y="254313"/>
                    <a:pt x="470973" y="254313"/>
                  </a:cubicBezTo>
                  <a:lnTo>
                    <a:pt x="394289" y="254313"/>
                  </a:lnTo>
                  <a:lnTo>
                    <a:pt x="394289" y="292524"/>
                  </a:lnTo>
                  <a:lnTo>
                    <a:pt x="460146" y="292524"/>
                  </a:lnTo>
                  <a:cubicBezTo>
                    <a:pt x="466248" y="292524"/>
                    <a:pt x="471271" y="297547"/>
                    <a:pt x="471271" y="303649"/>
                  </a:cubicBezTo>
                  <a:cubicBezTo>
                    <a:pt x="471271" y="309751"/>
                    <a:pt x="466248" y="314774"/>
                    <a:pt x="460146" y="314774"/>
                  </a:cubicBezTo>
                  <a:lnTo>
                    <a:pt x="394289" y="314774"/>
                  </a:lnTo>
                  <a:lnTo>
                    <a:pt x="394289" y="352986"/>
                  </a:lnTo>
                  <a:lnTo>
                    <a:pt x="504684" y="352986"/>
                  </a:lnTo>
                  <a:cubicBezTo>
                    <a:pt x="506805" y="343759"/>
                    <a:pt x="511493" y="335536"/>
                    <a:pt x="517929" y="329136"/>
                  </a:cubicBezTo>
                  <a:cubicBezTo>
                    <a:pt x="526859" y="320207"/>
                    <a:pt x="539286" y="314700"/>
                    <a:pt x="552904" y="314700"/>
                  </a:cubicBezTo>
                  <a:cubicBezTo>
                    <a:pt x="566522" y="314700"/>
                    <a:pt x="578875" y="320207"/>
                    <a:pt x="587879" y="329136"/>
                  </a:cubicBezTo>
                  <a:cubicBezTo>
                    <a:pt x="596809" y="338066"/>
                    <a:pt x="602315" y="350493"/>
                    <a:pt x="602315" y="364111"/>
                  </a:cubicBezTo>
                  <a:cubicBezTo>
                    <a:pt x="602315" y="377729"/>
                    <a:pt x="596809" y="390082"/>
                    <a:pt x="587879" y="399086"/>
                  </a:cubicBezTo>
                  <a:cubicBezTo>
                    <a:pt x="578949" y="408016"/>
                    <a:pt x="566522" y="413522"/>
                    <a:pt x="552904" y="413522"/>
                  </a:cubicBezTo>
                  <a:cubicBezTo>
                    <a:pt x="539286" y="413522"/>
                    <a:pt x="526933" y="408015"/>
                    <a:pt x="517929" y="399086"/>
                  </a:cubicBezTo>
                  <a:cubicBezTo>
                    <a:pt x="511530" y="392686"/>
                    <a:pt x="506804" y="384463"/>
                    <a:pt x="504684" y="375236"/>
                  </a:cubicBezTo>
                  <a:lnTo>
                    <a:pt x="394289" y="375236"/>
                  </a:lnTo>
                  <a:lnTo>
                    <a:pt x="394289" y="413448"/>
                  </a:lnTo>
                  <a:lnTo>
                    <a:pt x="460146" y="413448"/>
                  </a:lnTo>
                  <a:cubicBezTo>
                    <a:pt x="466248" y="413448"/>
                    <a:pt x="471271" y="418471"/>
                    <a:pt x="471271" y="424573"/>
                  </a:cubicBezTo>
                  <a:cubicBezTo>
                    <a:pt x="471271" y="430675"/>
                    <a:pt x="466248" y="435698"/>
                    <a:pt x="460146" y="435698"/>
                  </a:cubicBezTo>
                  <a:lnTo>
                    <a:pt x="394289" y="435698"/>
                  </a:lnTo>
                  <a:lnTo>
                    <a:pt x="394289" y="473910"/>
                  </a:lnTo>
                  <a:lnTo>
                    <a:pt x="470973" y="473910"/>
                  </a:lnTo>
                  <a:cubicBezTo>
                    <a:pt x="474173" y="473910"/>
                    <a:pt x="477373" y="475323"/>
                    <a:pt x="479605" y="478002"/>
                  </a:cubicBezTo>
                  <a:lnTo>
                    <a:pt x="511305" y="516996"/>
                  </a:lnTo>
                  <a:cubicBezTo>
                    <a:pt x="517407" y="514094"/>
                    <a:pt x="524254" y="512494"/>
                    <a:pt x="531472" y="512494"/>
                  </a:cubicBezTo>
                  <a:cubicBezTo>
                    <a:pt x="544420" y="512494"/>
                    <a:pt x="556139" y="517703"/>
                    <a:pt x="564660" y="526223"/>
                  </a:cubicBezTo>
                  <a:cubicBezTo>
                    <a:pt x="573181" y="534744"/>
                    <a:pt x="578390" y="546464"/>
                    <a:pt x="578390" y="559412"/>
                  </a:cubicBezTo>
                  <a:cubicBezTo>
                    <a:pt x="578390" y="572360"/>
                    <a:pt x="573181" y="584080"/>
                    <a:pt x="564660" y="592601"/>
                  </a:cubicBezTo>
                  <a:cubicBezTo>
                    <a:pt x="556140" y="601121"/>
                    <a:pt x="544420" y="606330"/>
                    <a:pt x="531472" y="606330"/>
                  </a:cubicBezTo>
                  <a:cubicBezTo>
                    <a:pt x="518523" y="606330"/>
                    <a:pt x="506804" y="601121"/>
                    <a:pt x="498283" y="592601"/>
                  </a:cubicBezTo>
                  <a:cubicBezTo>
                    <a:pt x="489762" y="584081"/>
                    <a:pt x="484553" y="572360"/>
                    <a:pt x="484553" y="559412"/>
                  </a:cubicBezTo>
                  <a:cubicBezTo>
                    <a:pt x="484553" y="548696"/>
                    <a:pt x="488162" y="538874"/>
                    <a:pt x="494190" y="531023"/>
                  </a:cubicBezTo>
                  <a:lnTo>
                    <a:pt x="465800" y="496122"/>
                  </a:lnTo>
                  <a:lnTo>
                    <a:pt x="394326" y="496122"/>
                  </a:lnTo>
                  <a:lnTo>
                    <a:pt x="394326" y="500327"/>
                  </a:lnTo>
                  <a:cubicBezTo>
                    <a:pt x="394326" y="506429"/>
                    <a:pt x="389303" y="511452"/>
                    <a:pt x="383201" y="511452"/>
                  </a:cubicBezTo>
                  <a:lnTo>
                    <a:pt x="382605" y="511452"/>
                  </a:lnTo>
                  <a:lnTo>
                    <a:pt x="381117" y="511452"/>
                  </a:lnTo>
                  <a:lnTo>
                    <a:pt x="378624" y="511452"/>
                  </a:lnTo>
                  <a:cubicBezTo>
                    <a:pt x="337920" y="511452"/>
                    <a:pt x="301122" y="495006"/>
                    <a:pt x="274554" y="468329"/>
                  </a:cubicBezTo>
                  <a:cubicBezTo>
                    <a:pt x="247988" y="441652"/>
                    <a:pt x="231431" y="404854"/>
                    <a:pt x="231431" y="364259"/>
                  </a:cubicBezTo>
                  <a:cubicBezTo>
                    <a:pt x="231431" y="323665"/>
                    <a:pt x="247877" y="286757"/>
                    <a:pt x="274554" y="260189"/>
                  </a:cubicBezTo>
                  <a:cubicBezTo>
                    <a:pt x="301232" y="233511"/>
                    <a:pt x="338030" y="217066"/>
                    <a:pt x="378624" y="217066"/>
                  </a:cubicBezTo>
                  <a:lnTo>
                    <a:pt x="381117" y="217066"/>
                  </a:lnTo>
                  <a:lnTo>
                    <a:pt x="383610" y="217066"/>
                  </a:lnTo>
                  <a:cubicBezTo>
                    <a:pt x="389637" y="217252"/>
                    <a:pt x="394326" y="222164"/>
                    <a:pt x="394326" y="228079"/>
                  </a:cubicBezTo>
                  <a:lnTo>
                    <a:pt x="394326" y="232284"/>
                  </a:lnTo>
                  <a:lnTo>
                    <a:pt x="465800" y="232284"/>
                  </a:lnTo>
                  <a:lnTo>
                    <a:pt x="494189" y="197383"/>
                  </a:lnTo>
                  <a:cubicBezTo>
                    <a:pt x="488162" y="189458"/>
                    <a:pt x="484553" y="179635"/>
                    <a:pt x="484553" y="168994"/>
                  </a:cubicBezTo>
                  <a:cubicBezTo>
                    <a:pt x="484553" y="156046"/>
                    <a:pt x="489762" y="144326"/>
                    <a:pt x="498282" y="135805"/>
                  </a:cubicBezTo>
                  <a:cubicBezTo>
                    <a:pt x="506803" y="127285"/>
                    <a:pt x="518523" y="122076"/>
                    <a:pt x="531471" y="122076"/>
                  </a:cubicBezTo>
                  <a:cubicBezTo>
                    <a:pt x="544420" y="122076"/>
                    <a:pt x="556139" y="127285"/>
                    <a:pt x="564660" y="135805"/>
                  </a:cubicBezTo>
                  <a:cubicBezTo>
                    <a:pt x="573181" y="144325"/>
                    <a:pt x="578390" y="156046"/>
                    <a:pt x="578390" y="168994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D37EF05-A90C-89BC-1800-B0806DBCF3C1}"/>
              </a:ext>
            </a:extLst>
          </p:cNvPr>
          <p:cNvGrpSpPr/>
          <p:nvPr/>
        </p:nvGrpSpPr>
        <p:grpSpPr>
          <a:xfrm>
            <a:off x="4929817" y="1595449"/>
            <a:ext cx="2333036" cy="2333035"/>
            <a:chOff x="7161473" y="1525843"/>
            <a:chExt cx="2110728" cy="211072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B7D5AF2-3B32-E1F2-3610-CB354D07E2C2}"/>
                </a:ext>
              </a:extLst>
            </p:cNvPr>
            <p:cNvSpPr/>
            <p:nvPr/>
          </p:nvSpPr>
          <p:spPr>
            <a:xfrm>
              <a:off x="7161473" y="1525843"/>
              <a:ext cx="2110728" cy="21107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B720997-10E0-8D62-7E20-8ED26BCFD140}"/>
                </a:ext>
              </a:extLst>
            </p:cNvPr>
            <p:cNvSpPr/>
            <p:nvPr/>
          </p:nvSpPr>
          <p:spPr>
            <a:xfrm>
              <a:off x="7731344" y="2042798"/>
              <a:ext cx="868624" cy="1016950"/>
            </a:xfrm>
            <a:custGeom>
              <a:avLst/>
              <a:gdLst>
                <a:gd name="connsiteX0" fmla="*/ 283992 w 770807"/>
                <a:gd name="connsiteY0" fmla="*/ 521457 h 902431"/>
                <a:gd name="connsiteX1" fmla="*/ 543881 w 770807"/>
                <a:gd name="connsiteY1" fmla="*/ 521457 h 902431"/>
                <a:gd name="connsiteX2" fmla="*/ 552811 w 770807"/>
                <a:gd name="connsiteY2" fmla="*/ 517736 h 902431"/>
                <a:gd name="connsiteX3" fmla="*/ 556532 w 770807"/>
                <a:gd name="connsiteY3" fmla="*/ 508807 h 902431"/>
                <a:gd name="connsiteX4" fmla="*/ 556532 w 770807"/>
                <a:gd name="connsiteY4" fmla="*/ 248917 h 902431"/>
                <a:gd name="connsiteX5" fmla="*/ 552811 w 770807"/>
                <a:gd name="connsiteY5" fmla="*/ 239987 h 902431"/>
                <a:gd name="connsiteX6" fmla="*/ 543881 w 770807"/>
                <a:gd name="connsiteY6" fmla="*/ 236267 h 902431"/>
                <a:gd name="connsiteX7" fmla="*/ 283992 w 770807"/>
                <a:gd name="connsiteY7" fmla="*/ 236267 h 902431"/>
                <a:gd name="connsiteX8" fmla="*/ 275062 w 770807"/>
                <a:gd name="connsiteY8" fmla="*/ 239987 h 902431"/>
                <a:gd name="connsiteX9" fmla="*/ 271341 w 770807"/>
                <a:gd name="connsiteY9" fmla="*/ 248917 h 902431"/>
                <a:gd name="connsiteX10" fmla="*/ 271341 w 770807"/>
                <a:gd name="connsiteY10" fmla="*/ 508807 h 902431"/>
                <a:gd name="connsiteX11" fmla="*/ 275062 w 770807"/>
                <a:gd name="connsiteY11" fmla="*/ 517736 h 902431"/>
                <a:gd name="connsiteX12" fmla="*/ 283992 w 770807"/>
                <a:gd name="connsiteY12" fmla="*/ 521457 h 902431"/>
                <a:gd name="connsiteX13" fmla="*/ 422666 w 770807"/>
                <a:gd name="connsiteY13" fmla="*/ 119588 h 902431"/>
                <a:gd name="connsiteX14" fmla="*/ 413960 w 770807"/>
                <a:gd name="connsiteY14" fmla="*/ 115979 h 902431"/>
                <a:gd name="connsiteX15" fmla="*/ 405253 w 770807"/>
                <a:gd name="connsiteY15" fmla="*/ 119588 h 902431"/>
                <a:gd name="connsiteX16" fmla="*/ 401644 w 770807"/>
                <a:gd name="connsiteY16" fmla="*/ 128294 h 902431"/>
                <a:gd name="connsiteX17" fmla="*/ 405253 w 770807"/>
                <a:gd name="connsiteY17" fmla="*/ 137001 h 902431"/>
                <a:gd name="connsiteX18" fmla="*/ 413960 w 770807"/>
                <a:gd name="connsiteY18" fmla="*/ 140610 h 902431"/>
                <a:gd name="connsiteX19" fmla="*/ 422666 w 770807"/>
                <a:gd name="connsiteY19" fmla="*/ 137001 h 902431"/>
                <a:gd name="connsiteX20" fmla="*/ 426275 w 770807"/>
                <a:gd name="connsiteY20" fmla="*/ 128294 h 902431"/>
                <a:gd name="connsiteX21" fmla="*/ 422666 w 770807"/>
                <a:gd name="connsiteY21" fmla="*/ 119588 h 902431"/>
                <a:gd name="connsiteX22" fmla="*/ 575476 w 770807"/>
                <a:gd name="connsiteY22" fmla="*/ 137744 h 902431"/>
                <a:gd name="connsiteX23" fmla="*/ 569746 w 770807"/>
                <a:gd name="connsiteY23" fmla="*/ 135326 h 902431"/>
                <a:gd name="connsiteX24" fmla="*/ 564016 w 770807"/>
                <a:gd name="connsiteY24" fmla="*/ 137744 h 902431"/>
                <a:gd name="connsiteX25" fmla="*/ 561598 w 770807"/>
                <a:gd name="connsiteY25" fmla="*/ 143474 h 902431"/>
                <a:gd name="connsiteX26" fmla="*/ 564016 w 770807"/>
                <a:gd name="connsiteY26" fmla="*/ 149204 h 902431"/>
                <a:gd name="connsiteX27" fmla="*/ 569746 w 770807"/>
                <a:gd name="connsiteY27" fmla="*/ 151623 h 902431"/>
                <a:gd name="connsiteX28" fmla="*/ 575476 w 770807"/>
                <a:gd name="connsiteY28" fmla="*/ 149204 h 902431"/>
                <a:gd name="connsiteX29" fmla="*/ 577894 w 770807"/>
                <a:gd name="connsiteY29" fmla="*/ 143474 h 902431"/>
                <a:gd name="connsiteX30" fmla="*/ 575476 w 770807"/>
                <a:gd name="connsiteY30" fmla="*/ 137744 h 902431"/>
                <a:gd name="connsiteX31" fmla="*/ 258027 w 770807"/>
                <a:gd name="connsiteY31" fmla="*/ 135326 h 902431"/>
                <a:gd name="connsiteX32" fmla="*/ 252297 w 770807"/>
                <a:gd name="connsiteY32" fmla="*/ 137744 h 902431"/>
                <a:gd name="connsiteX33" fmla="*/ 249878 w 770807"/>
                <a:gd name="connsiteY33" fmla="*/ 143474 h 902431"/>
                <a:gd name="connsiteX34" fmla="*/ 252297 w 770807"/>
                <a:gd name="connsiteY34" fmla="*/ 149204 h 902431"/>
                <a:gd name="connsiteX35" fmla="*/ 258027 w 770807"/>
                <a:gd name="connsiteY35" fmla="*/ 151623 h 902431"/>
                <a:gd name="connsiteX36" fmla="*/ 263756 w 770807"/>
                <a:gd name="connsiteY36" fmla="*/ 149204 h 902431"/>
                <a:gd name="connsiteX37" fmla="*/ 266175 w 770807"/>
                <a:gd name="connsiteY37" fmla="*/ 143474 h 902431"/>
                <a:gd name="connsiteX38" fmla="*/ 263756 w 770807"/>
                <a:gd name="connsiteY38" fmla="*/ 137744 h 902431"/>
                <a:gd name="connsiteX39" fmla="*/ 258027 w 770807"/>
                <a:gd name="connsiteY39" fmla="*/ 135326 h 902431"/>
                <a:gd name="connsiteX40" fmla="*/ 673221 w 770807"/>
                <a:gd name="connsiteY40" fmla="*/ 387700 h 902431"/>
                <a:gd name="connsiteX41" fmla="*/ 676831 w 770807"/>
                <a:gd name="connsiteY41" fmla="*/ 378994 h 902431"/>
                <a:gd name="connsiteX42" fmla="*/ 673221 w 770807"/>
                <a:gd name="connsiteY42" fmla="*/ 370288 h 902431"/>
                <a:gd name="connsiteX43" fmla="*/ 664515 w 770807"/>
                <a:gd name="connsiteY43" fmla="*/ 366678 h 902431"/>
                <a:gd name="connsiteX44" fmla="*/ 655809 w 770807"/>
                <a:gd name="connsiteY44" fmla="*/ 370288 h 902431"/>
                <a:gd name="connsiteX45" fmla="*/ 652199 w 770807"/>
                <a:gd name="connsiteY45" fmla="*/ 378994 h 902431"/>
                <a:gd name="connsiteX46" fmla="*/ 655809 w 770807"/>
                <a:gd name="connsiteY46" fmla="*/ 387700 h 902431"/>
                <a:gd name="connsiteX47" fmla="*/ 664515 w 770807"/>
                <a:gd name="connsiteY47" fmla="*/ 391309 h 902431"/>
                <a:gd name="connsiteX48" fmla="*/ 673221 w 770807"/>
                <a:gd name="connsiteY48" fmla="*/ 387700 h 902431"/>
                <a:gd name="connsiteX49" fmla="*/ 655065 w 770807"/>
                <a:gd name="connsiteY49" fmla="*/ 540510 h 902431"/>
                <a:gd name="connsiteX50" fmla="*/ 657483 w 770807"/>
                <a:gd name="connsiteY50" fmla="*/ 534780 h 902431"/>
                <a:gd name="connsiteX51" fmla="*/ 655065 w 770807"/>
                <a:gd name="connsiteY51" fmla="*/ 529050 h 902431"/>
                <a:gd name="connsiteX52" fmla="*/ 649335 w 770807"/>
                <a:gd name="connsiteY52" fmla="*/ 526632 h 902431"/>
                <a:gd name="connsiteX53" fmla="*/ 643605 w 770807"/>
                <a:gd name="connsiteY53" fmla="*/ 529050 h 902431"/>
                <a:gd name="connsiteX54" fmla="*/ 641187 w 770807"/>
                <a:gd name="connsiteY54" fmla="*/ 534780 h 902431"/>
                <a:gd name="connsiteX55" fmla="*/ 643605 w 770807"/>
                <a:gd name="connsiteY55" fmla="*/ 540510 h 902431"/>
                <a:gd name="connsiteX56" fmla="*/ 649335 w 770807"/>
                <a:gd name="connsiteY56" fmla="*/ 542928 h 902431"/>
                <a:gd name="connsiteX57" fmla="*/ 655065 w 770807"/>
                <a:gd name="connsiteY57" fmla="*/ 540510 h 902431"/>
                <a:gd name="connsiteX58" fmla="*/ 657483 w 770807"/>
                <a:gd name="connsiteY58" fmla="*/ 223061 h 902431"/>
                <a:gd name="connsiteX59" fmla="*/ 655065 w 770807"/>
                <a:gd name="connsiteY59" fmla="*/ 217331 h 902431"/>
                <a:gd name="connsiteX60" fmla="*/ 649335 w 770807"/>
                <a:gd name="connsiteY60" fmla="*/ 214912 h 902431"/>
                <a:gd name="connsiteX61" fmla="*/ 643605 w 770807"/>
                <a:gd name="connsiteY61" fmla="*/ 217331 h 902431"/>
                <a:gd name="connsiteX62" fmla="*/ 641187 w 770807"/>
                <a:gd name="connsiteY62" fmla="*/ 223061 h 902431"/>
                <a:gd name="connsiteX63" fmla="*/ 643605 w 770807"/>
                <a:gd name="connsiteY63" fmla="*/ 228791 h 902431"/>
                <a:gd name="connsiteX64" fmla="*/ 649335 w 770807"/>
                <a:gd name="connsiteY64" fmla="*/ 231209 h 902431"/>
                <a:gd name="connsiteX65" fmla="*/ 655065 w 770807"/>
                <a:gd name="connsiteY65" fmla="*/ 228791 h 902431"/>
                <a:gd name="connsiteX66" fmla="*/ 657483 w 770807"/>
                <a:gd name="connsiteY66" fmla="*/ 223061 h 902431"/>
                <a:gd name="connsiteX67" fmla="*/ 405109 w 770807"/>
                <a:gd name="connsiteY67" fmla="*/ 638255 h 902431"/>
                <a:gd name="connsiteX68" fmla="*/ 413815 w 770807"/>
                <a:gd name="connsiteY68" fmla="*/ 641865 h 902431"/>
                <a:gd name="connsiteX69" fmla="*/ 422522 w 770807"/>
                <a:gd name="connsiteY69" fmla="*/ 638255 h 902431"/>
                <a:gd name="connsiteX70" fmla="*/ 426131 w 770807"/>
                <a:gd name="connsiteY70" fmla="*/ 629549 h 902431"/>
                <a:gd name="connsiteX71" fmla="*/ 422522 w 770807"/>
                <a:gd name="connsiteY71" fmla="*/ 620843 h 902431"/>
                <a:gd name="connsiteX72" fmla="*/ 413815 w 770807"/>
                <a:gd name="connsiteY72" fmla="*/ 617234 h 902431"/>
                <a:gd name="connsiteX73" fmla="*/ 405109 w 770807"/>
                <a:gd name="connsiteY73" fmla="*/ 620843 h 902431"/>
                <a:gd name="connsiteX74" fmla="*/ 401500 w 770807"/>
                <a:gd name="connsiteY74" fmla="*/ 629549 h 902431"/>
                <a:gd name="connsiteX75" fmla="*/ 405109 w 770807"/>
                <a:gd name="connsiteY75" fmla="*/ 638255 h 902431"/>
                <a:gd name="connsiteX76" fmla="*/ 252299 w 770807"/>
                <a:gd name="connsiteY76" fmla="*/ 620099 h 902431"/>
                <a:gd name="connsiteX77" fmla="*/ 258029 w 770807"/>
                <a:gd name="connsiteY77" fmla="*/ 622517 h 902431"/>
                <a:gd name="connsiteX78" fmla="*/ 263759 w 770807"/>
                <a:gd name="connsiteY78" fmla="*/ 620099 h 902431"/>
                <a:gd name="connsiteX79" fmla="*/ 266178 w 770807"/>
                <a:gd name="connsiteY79" fmla="*/ 614369 h 902431"/>
                <a:gd name="connsiteX80" fmla="*/ 263759 w 770807"/>
                <a:gd name="connsiteY80" fmla="*/ 608639 h 902431"/>
                <a:gd name="connsiteX81" fmla="*/ 258029 w 770807"/>
                <a:gd name="connsiteY81" fmla="*/ 606221 h 902431"/>
                <a:gd name="connsiteX82" fmla="*/ 252299 w 770807"/>
                <a:gd name="connsiteY82" fmla="*/ 608639 h 902431"/>
                <a:gd name="connsiteX83" fmla="*/ 249881 w 770807"/>
                <a:gd name="connsiteY83" fmla="*/ 614369 h 902431"/>
                <a:gd name="connsiteX84" fmla="*/ 252299 w 770807"/>
                <a:gd name="connsiteY84" fmla="*/ 620099 h 902431"/>
                <a:gd name="connsiteX85" fmla="*/ 569749 w 770807"/>
                <a:gd name="connsiteY85" fmla="*/ 622517 h 902431"/>
                <a:gd name="connsiteX86" fmla="*/ 575478 w 770807"/>
                <a:gd name="connsiteY86" fmla="*/ 620099 h 902431"/>
                <a:gd name="connsiteX87" fmla="*/ 577897 w 770807"/>
                <a:gd name="connsiteY87" fmla="*/ 614369 h 902431"/>
                <a:gd name="connsiteX88" fmla="*/ 575478 w 770807"/>
                <a:gd name="connsiteY88" fmla="*/ 608639 h 902431"/>
                <a:gd name="connsiteX89" fmla="*/ 569749 w 770807"/>
                <a:gd name="connsiteY89" fmla="*/ 606221 h 902431"/>
                <a:gd name="connsiteX90" fmla="*/ 564019 w 770807"/>
                <a:gd name="connsiteY90" fmla="*/ 608639 h 902431"/>
                <a:gd name="connsiteX91" fmla="*/ 561600 w 770807"/>
                <a:gd name="connsiteY91" fmla="*/ 614369 h 902431"/>
                <a:gd name="connsiteX92" fmla="*/ 564019 w 770807"/>
                <a:gd name="connsiteY92" fmla="*/ 620099 h 902431"/>
                <a:gd name="connsiteX93" fmla="*/ 569749 w 770807"/>
                <a:gd name="connsiteY93" fmla="*/ 622517 h 902431"/>
                <a:gd name="connsiteX94" fmla="*/ 154554 w 770807"/>
                <a:gd name="connsiteY94" fmla="*/ 370143 h 902431"/>
                <a:gd name="connsiteX95" fmla="*/ 150945 w 770807"/>
                <a:gd name="connsiteY95" fmla="*/ 378849 h 902431"/>
                <a:gd name="connsiteX96" fmla="*/ 154554 w 770807"/>
                <a:gd name="connsiteY96" fmla="*/ 387556 h 902431"/>
                <a:gd name="connsiteX97" fmla="*/ 163260 w 770807"/>
                <a:gd name="connsiteY97" fmla="*/ 391165 h 902431"/>
                <a:gd name="connsiteX98" fmla="*/ 171967 w 770807"/>
                <a:gd name="connsiteY98" fmla="*/ 387556 h 902431"/>
                <a:gd name="connsiteX99" fmla="*/ 175576 w 770807"/>
                <a:gd name="connsiteY99" fmla="*/ 378849 h 902431"/>
                <a:gd name="connsiteX100" fmla="*/ 171967 w 770807"/>
                <a:gd name="connsiteY100" fmla="*/ 370143 h 902431"/>
                <a:gd name="connsiteX101" fmla="*/ 163260 w 770807"/>
                <a:gd name="connsiteY101" fmla="*/ 366534 h 902431"/>
                <a:gd name="connsiteX102" fmla="*/ 154554 w 770807"/>
                <a:gd name="connsiteY102" fmla="*/ 370143 h 902431"/>
                <a:gd name="connsiteX103" fmla="*/ 172710 w 770807"/>
                <a:gd name="connsiteY103" fmla="*/ 217333 h 902431"/>
                <a:gd name="connsiteX104" fmla="*/ 170292 w 770807"/>
                <a:gd name="connsiteY104" fmla="*/ 223063 h 902431"/>
                <a:gd name="connsiteX105" fmla="*/ 172710 w 770807"/>
                <a:gd name="connsiteY105" fmla="*/ 228793 h 902431"/>
                <a:gd name="connsiteX106" fmla="*/ 178440 w 770807"/>
                <a:gd name="connsiteY106" fmla="*/ 231212 h 902431"/>
                <a:gd name="connsiteX107" fmla="*/ 184170 w 770807"/>
                <a:gd name="connsiteY107" fmla="*/ 228793 h 902431"/>
                <a:gd name="connsiteX108" fmla="*/ 186589 w 770807"/>
                <a:gd name="connsiteY108" fmla="*/ 223063 h 902431"/>
                <a:gd name="connsiteX109" fmla="*/ 184170 w 770807"/>
                <a:gd name="connsiteY109" fmla="*/ 217333 h 902431"/>
                <a:gd name="connsiteX110" fmla="*/ 178440 w 770807"/>
                <a:gd name="connsiteY110" fmla="*/ 214915 h 902431"/>
                <a:gd name="connsiteX111" fmla="*/ 172710 w 770807"/>
                <a:gd name="connsiteY111" fmla="*/ 217333 h 902431"/>
                <a:gd name="connsiteX112" fmla="*/ 157084 w 770807"/>
                <a:gd name="connsiteY112" fmla="*/ 556138 h 902431"/>
                <a:gd name="connsiteX113" fmla="*/ 148266 w 770807"/>
                <a:gd name="connsiteY113" fmla="*/ 534781 h 902431"/>
                <a:gd name="connsiteX114" fmla="*/ 157084 w 770807"/>
                <a:gd name="connsiteY114" fmla="*/ 513312 h 902431"/>
                <a:gd name="connsiteX115" fmla="*/ 178552 w 770807"/>
                <a:gd name="connsiteY115" fmla="*/ 504494 h 902431"/>
                <a:gd name="connsiteX116" fmla="*/ 182756 w 770807"/>
                <a:gd name="connsiteY116" fmla="*/ 504792 h 902431"/>
                <a:gd name="connsiteX117" fmla="*/ 195779 w 770807"/>
                <a:gd name="connsiteY117" fmla="*/ 481649 h 902431"/>
                <a:gd name="connsiteX118" fmla="*/ 205415 w 770807"/>
                <a:gd name="connsiteY118" fmla="*/ 476031 h 902431"/>
                <a:gd name="connsiteX119" fmla="*/ 249246 w 770807"/>
                <a:gd name="connsiteY119" fmla="*/ 476031 h 902431"/>
                <a:gd name="connsiteX120" fmla="*/ 249246 w 770807"/>
                <a:gd name="connsiteY120" fmla="*/ 446042 h 902431"/>
                <a:gd name="connsiteX121" fmla="*/ 207239 w 770807"/>
                <a:gd name="connsiteY121" fmla="*/ 446042 h 902431"/>
                <a:gd name="connsiteX122" fmla="*/ 196113 w 770807"/>
                <a:gd name="connsiteY122" fmla="*/ 434917 h 902431"/>
                <a:gd name="connsiteX123" fmla="*/ 207239 w 770807"/>
                <a:gd name="connsiteY123" fmla="*/ 423792 h 902431"/>
                <a:gd name="connsiteX124" fmla="*/ 249246 w 770807"/>
                <a:gd name="connsiteY124" fmla="*/ 423792 h 902431"/>
                <a:gd name="connsiteX125" fmla="*/ 249246 w 770807"/>
                <a:gd name="connsiteY125" fmla="*/ 390119 h 902431"/>
                <a:gd name="connsiteX126" fmla="*/ 196114 w 770807"/>
                <a:gd name="connsiteY126" fmla="*/ 390119 h 902431"/>
                <a:gd name="connsiteX127" fmla="*/ 187780 w 770807"/>
                <a:gd name="connsiteY127" fmla="*/ 403439 h 902431"/>
                <a:gd name="connsiteX128" fmla="*/ 163298 w 770807"/>
                <a:gd name="connsiteY128" fmla="*/ 413559 h 902431"/>
                <a:gd name="connsiteX129" fmla="*/ 138816 w 770807"/>
                <a:gd name="connsiteY129" fmla="*/ 403439 h 902431"/>
                <a:gd name="connsiteX130" fmla="*/ 128695 w 770807"/>
                <a:gd name="connsiteY130" fmla="*/ 378957 h 902431"/>
                <a:gd name="connsiteX131" fmla="*/ 138816 w 770807"/>
                <a:gd name="connsiteY131" fmla="*/ 354475 h 902431"/>
                <a:gd name="connsiteX132" fmla="*/ 163298 w 770807"/>
                <a:gd name="connsiteY132" fmla="*/ 344354 h 902431"/>
                <a:gd name="connsiteX133" fmla="*/ 187780 w 770807"/>
                <a:gd name="connsiteY133" fmla="*/ 354475 h 902431"/>
                <a:gd name="connsiteX134" fmla="*/ 196114 w 770807"/>
                <a:gd name="connsiteY134" fmla="*/ 367794 h 902431"/>
                <a:gd name="connsiteX135" fmla="*/ 249246 w 770807"/>
                <a:gd name="connsiteY135" fmla="*/ 367794 h 902431"/>
                <a:gd name="connsiteX136" fmla="*/ 249246 w 770807"/>
                <a:gd name="connsiteY136" fmla="*/ 335908 h 902431"/>
                <a:gd name="connsiteX137" fmla="*/ 207425 w 770807"/>
                <a:gd name="connsiteY137" fmla="*/ 335908 h 902431"/>
                <a:gd name="connsiteX138" fmla="*/ 196300 w 770807"/>
                <a:gd name="connsiteY138" fmla="*/ 324782 h 902431"/>
                <a:gd name="connsiteX139" fmla="*/ 207425 w 770807"/>
                <a:gd name="connsiteY139" fmla="*/ 313657 h 902431"/>
                <a:gd name="connsiteX140" fmla="*/ 249246 w 770807"/>
                <a:gd name="connsiteY140" fmla="*/ 313657 h 902431"/>
                <a:gd name="connsiteX141" fmla="*/ 249246 w 770807"/>
                <a:gd name="connsiteY141" fmla="*/ 281770 h 902431"/>
                <a:gd name="connsiteX142" fmla="*/ 205415 w 770807"/>
                <a:gd name="connsiteY142" fmla="*/ 281770 h 902431"/>
                <a:gd name="connsiteX143" fmla="*/ 195779 w 770807"/>
                <a:gd name="connsiteY143" fmla="*/ 276040 h 902431"/>
                <a:gd name="connsiteX144" fmla="*/ 182756 w 770807"/>
                <a:gd name="connsiteY144" fmla="*/ 252898 h 902431"/>
                <a:gd name="connsiteX145" fmla="*/ 178552 w 770807"/>
                <a:gd name="connsiteY145" fmla="*/ 253195 h 902431"/>
                <a:gd name="connsiteX146" fmla="*/ 157084 w 770807"/>
                <a:gd name="connsiteY146" fmla="*/ 244377 h 902431"/>
                <a:gd name="connsiteX147" fmla="*/ 148266 w 770807"/>
                <a:gd name="connsiteY147" fmla="*/ 222909 h 902431"/>
                <a:gd name="connsiteX148" fmla="*/ 157084 w 770807"/>
                <a:gd name="connsiteY148" fmla="*/ 201440 h 902431"/>
                <a:gd name="connsiteX149" fmla="*/ 178552 w 770807"/>
                <a:gd name="connsiteY149" fmla="*/ 192622 h 902431"/>
                <a:gd name="connsiteX150" fmla="*/ 199909 w 770807"/>
                <a:gd name="connsiteY150" fmla="*/ 201440 h 902431"/>
                <a:gd name="connsiteX151" fmla="*/ 208727 w 770807"/>
                <a:gd name="connsiteY151" fmla="*/ 222909 h 902431"/>
                <a:gd name="connsiteX152" fmla="*/ 201918 w 770807"/>
                <a:gd name="connsiteY152" fmla="*/ 242070 h 902431"/>
                <a:gd name="connsiteX153" fmla="*/ 211853 w 770807"/>
                <a:gd name="connsiteY153" fmla="*/ 259632 h 902431"/>
                <a:gd name="connsiteX154" fmla="*/ 249246 w 770807"/>
                <a:gd name="connsiteY154" fmla="*/ 259632 h 902431"/>
                <a:gd name="connsiteX155" fmla="*/ 249246 w 770807"/>
                <a:gd name="connsiteY155" fmla="*/ 248917 h 902431"/>
                <a:gd name="connsiteX156" fmla="*/ 259478 w 770807"/>
                <a:gd name="connsiteY156" fmla="*/ 224360 h 902431"/>
                <a:gd name="connsiteX157" fmla="*/ 284034 w 770807"/>
                <a:gd name="connsiteY157" fmla="*/ 214129 h 902431"/>
                <a:gd name="connsiteX158" fmla="*/ 294750 w 770807"/>
                <a:gd name="connsiteY158" fmla="*/ 214129 h 902431"/>
                <a:gd name="connsiteX159" fmla="*/ 294750 w 770807"/>
                <a:gd name="connsiteY159" fmla="*/ 176735 h 902431"/>
                <a:gd name="connsiteX160" fmla="*/ 277188 w 770807"/>
                <a:gd name="connsiteY160" fmla="*/ 166801 h 902431"/>
                <a:gd name="connsiteX161" fmla="*/ 258026 w 770807"/>
                <a:gd name="connsiteY161" fmla="*/ 173610 h 902431"/>
                <a:gd name="connsiteX162" fmla="*/ 236558 w 770807"/>
                <a:gd name="connsiteY162" fmla="*/ 164792 h 902431"/>
                <a:gd name="connsiteX163" fmla="*/ 227740 w 770807"/>
                <a:gd name="connsiteY163" fmla="*/ 143323 h 902431"/>
                <a:gd name="connsiteX164" fmla="*/ 236558 w 770807"/>
                <a:gd name="connsiteY164" fmla="*/ 121855 h 902431"/>
                <a:gd name="connsiteX165" fmla="*/ 258026 w 770807"/>
                <a:gd name="connsiteY165" fmla="*/ 113037 h 902431"/>
                <a:gd name="connsiteX166" fmla="*/ 279495 w 770807"/>
                <a:gd name="connsiteY166" fmla="*/ 121855 h 902431"/>
                <a:gd name="connsiteX167" fmla="*/ 288313 w 770807"/>
                <a:gd name="connsiteY167" fmla="*/ 143323 h 902431"/>
                <a:gd name="connsiteX168" fmla="*/ 288015 w 770807"/>
                <a:gd name="connsiteY168" fmla="*/ 147528 h 902431"/>
                <a:gd name="connsiteX169" fmla="*/ 311158 w 770807"/>
                <a:gd name="connsiteY169" fmla="*/ 160550 h 902431"/>
                <a:gd name="connsiteX170" fmla="*/ 316776 w 770807"/>
                <a:gd name="connsiteY170" fmla="*/ 170187 h 902431"/>
                <a:gd name="connsiteX171" fmla="*/ 316776 w 770807"/>
                <a:gd name="connsiteY171" fmla="*/ 214017 h 902431"/>
                <a:gd name="connsiteX172" fmla="*/ 346839 w 770807"/>
                <a:gd name="connsiteY172" fmla="*/ 214017 h 902431"/>
                <a:gd name="connsiteX173" fmla="*/ 346839 w 770807"/>
                <a:gd name="connsiteY173" fmla="*/ 172010 h 902431"/>
                <a:gd name="connsiteX174" fmla="*/ 357964 w 770807"/>
                <a:gd name="connsiteY174" fmla="*/ 160885 h 902431"/>
                <a:gd name="connsiteX175" fmla="*/ 369089 w 770807"/>
                <a:gd name="connsiteY175" fmla="*/ 172010 h 902431"/>
                <a:gd name="connsiteX176" fmla="*/ 369089 w 770807"/>
                <a:gd name="connsiteY176" fmla="*/ 214017 h 902431"/>
                <a:gd name="connsiteX177" fmla="*/ 402762 w 770807"/>
                <a:gd name="connsiteY177" fmla="*/ 214017 h 902431"/>
                <a:gd name="connsiteX178" fmla="*/ 402762 w 770807"/>
                <a:gd name="connsiteY178" fmla="*/ 160885 h 902431"/>
                <a:gd name="connsiteX179" fmla="*/ 389442 w 770807"/>
                <a:gd name="connsiteY179" fmla="*/ 152551 h 902431"/>
                <a:gd name="connsiteX180" fmla="*/ 379322 w 770807"/>
                <a:gd name="connsiteY180" fmla="*/ 128069 h 902431"/>
                <a:gd name="connsiteX181" fmla="*/ 389442 w 770807"/>
                <a:gd name="connsiteY181" fmla="*/ 103587 h 902431"/>
                <a:gd name="connsiteX182" fmla="*/ 413924 w 770807"/>
                <a:gd name="connsiteY182" fmla="*/ 93467 h 902431"/>
                <a:gd name="connsiteX183" fmla="*/ 438407 w 770807"/>
                <a:gd name="connsiteY183" fmla="*/ 103587 h 902431"/>
                <a:gd name="connsiteX184" fmla="*/ 448527 w 770807"/>
                <a:gd name="connsiteY184" fmla="*/ 128069 h 902431"/>
                <a:gd name="connsiteX185" fmla="*/ 438407 w 770807"/>
                <a:gd name="connsiteY185" fmla="*/ 152551 h 902431"/>
                <a:gd name="connsiteX186" fmla="*/ 425087 w 770807"/>
                <a:gd name="connsiteY186" fmla="*/ 160885 h 902431"/>
                <a:gd name="connsiteX187" fmla="*/ 425087 w 770807"/>
                <a:gd name="connsiteY187" fmla="*/ 214017 h 902431"/>
                <a:gd name="connsiteX188" fmla="*/ 456974 w 770807"/>
                <a:gd name="connsiteY188" fmla="*/ 214017 h 902431"/>
                <a:gd name="connsiteX189" fmla="*/ 456974 w 770807"/>
                <a:gd name="connsiteY189" fmla="*/ 172196 h 902431"/>
                <a:gd name="connsiteX190" fmla="*/ 468099 w 770807"/>
                <a:gd name="connsiteY190" fmla="*/ 161071 h 902431"/>
                <a:gd name="connsiteX191" fmla="*/ 479224 w 770807"/>
                <a:gd name="connsiteY191" fmla="*/ 172196 h 902431"/>
                <a:gd name="connsiteX192" fmla="*/ 479224 w 770807"/>
                <a:gd name="connsiteY192" fmla="*/ 214017 h 902431"/>
                <a:gd name="connsiteX193" fmla="*/ 511111 w 770807"/>
                <a:gd name="connsiteY193" fmla="*/ 214017 h 902431"/>
                <a:gd name="connsiteX194" fmla="*/ 511111 w 770807"/>
                <a:gd name="connsiteY194" fmla="*/ 170187 h 902431"/>
                <a:gd name="connsiteX195" fmla="*/ 516729 w 770807"/>
                <a:gd name="connsiteY195" fmla="*/ 160550 h 902431"/>
                <a:gd name="connsiteX196" fmla="*/ 539872 w 770807"/>
                <a:gd name="connsiteY196" fmla="*/ 147528 h 902431"/>
                <a:gd name="connsiteX197" fmla="*/ 539574 w 770807"/>
                <a:gd name="connsiteY197" fmla="*/ 143323 h 902431"/>
                <a:gd name="connsiteX198" fmla="*/ 548392 w 770807"/>
                <a:gd name="connsiteY198" fmla="*/ 121855 h 902431"/>
                <a:gd name="connsiteX199" fmla="*/ 569861 w 770807"/>
                <a:gd name="connsiteY199" fmla="*/ 113037 h 902431"/>
                <a:gd name="connsiteX200" fmla="*/ 591329 w 770807"/>
                <a:gd name="connsiteY200" fmla="*/ 121855 h 902431"/>
                <a:gd name="connsiteX201" fmla="*/ 600147 w 770807"/>
                <a:gd name="connsiteY201" fmla="*/ 143323 h 902431"/>
                <a:gd name="connsiteX202" fmla="*/ 591329 w 770807"/>
                <a:gd name="connsiteY202" fmla="*/ 164792 h 902431"/>
                <a:gd name="connsiteX203" fmla="*/ 569861 w 770807"/>
                <a:gd name="connsiteY203" fmla="*/ 173610 h 902431"/>
                <a:gd name="connsiteX204" fmla="*/ 550699 w 770807"/>
                <a:gd name="connsiteY204" fmla="*/ 166801 h 902431"/>
                <a:gd name="connsiteX205" fmla="*/ 533137 w 770807"/>
                <a:gd name="connsiteY205" fmla="*/ 176735 h 902431"/>
                <a:gd name="connsiteX206" fmla="*/ 533137 w 770807"/>
                <a:gd name="connsiteY206" fmla="*/ 214129 h 902431"/>
                <a:gd name="connsiteX207" fmla="*/ 543853 w 770807"/>
                <a:gd name="connsiteY207" fmla="*/ 214129 h 902431"/>
                <a:gd name="connsiteX208" fmla="*/ 568409 w 770807"/>
                <a:gd name="connsiteY208" fmla="*/ 224360 h 902431"/>
                <a:gd name="connsiteX209" fmla="*/ 578641 w 770807"/>
                <a:gd name="connsiteY209" fmla="*/ 248917 h 902431"/>
                <a:gd name="connsiteX210" fmla="*/ 578641 w 770807"/>
                <a:gd name="connsiteY210" fmla="*/ 259632 h 902431"/>
                <a:gd name="connsiteX211" fmla="*/ 616034 w 770807"/>
                <a:gd name="connsiteY211" fmla="*/ 259632 h 902431"/>
                <a:gd name="connsiteX212" fmla="*/ 625969 w 770807"/>
                <a:gd name="connsiteY212" fmla="*/ 242070 h 902431"/>
                <a:gd name="connsiteX213" fmla="*/ 619160 w 770807"/>
                <a:gd name="connsiteY213" fmla="*/ 222909 h 902431"/>
                <a:gd name="connsiteX214" fmla="*/ 627978 w 770807"/>
                <a:gd name="connsiteY214" fmla="*/ 201440 h 902431"/>
                <a:gd name="connsiteX215" fmla="*/ 649446 w 770807"/>
                <a:gd name="connsiteY215" fmla="*/ 192622 h 902431"/>
                <a:gd name="connsiteX216" fmla="*/ 670803 w 770807"/>
                <a:gd name="connsiteY216" fmla="*/ 201440 h 902431"/>
                <a:gd name="connsiteX217" fmla="*/ 679621 w 770807"/>
                <a:gd name="connsiteY217" fmla="*/ 222909 h 902431"/>
                <a:gd name="connsiteX218" fmla="*/ 670803 w 770807"/>
                <a:gd name="connsiteY218" fmla="*/ 244377 h 902431"/>
                <a:gd name="connsiteX219" fmla="*/ 649446 w 770807"/>
                <a:gd name="connsiteY219" fmla="*/ 253195 h 902431"/>
                <a:gd name="connsiteX220" fmla="*/ 645242 w 770807"/>
                <a:gd name="connsiteY220" fmla="*/ 252898 h 902431"/>
                <a:gd name="connsiteX221" fmla="*/ 632219 w 770807"/>
                <a:gd name="connsiteY221" fmla="*/ 276040 h 902431"/>
                <a:gd name="connsiteX222" fmla="*/ 622583 w 770807"/>
                <a:gd name="connsiteY222" fmla="*/ 281659 h 902431"/>
                <a:gd name="connsiteX223" fmla="*/ 578753 w 770807"/>
                <a:gd name="connsiteY223" fmla="*/ 281659 h 902431"/>
                <a:gd name="connsiteX224" fmla="*/ 578753 w 770807"/>
                <a:gd name="connsiteY224" fmla="*/ 311722 h 902431"/>
                <a:gd name="connsiteX225" fmla="*/ 620760 w 770807"/>
                <a:gd name="connsiteY225" fmla="*/ 311722 h 902431"/>
                <a:gd name="connsiteX226" fmla="*/ 631885 w 770807"/>
                <a:gd name="connsiteY226" fmla="*/ 322847 h 902431"/>
                <a:gd name="connsiteX227" fmla="*/ 620760 w 770807"/>
                <a:gd name="connsiteY227" fmla="*/ 333972 h 902431"/>
                <a:gd name="connsiteX228" fmla="*/ 578753 w 770807"/>
                <a:gd name="connsiteY228" fmla="*/ 333972 h 902431"/>
                <a:gd name="connsiteX229" fmla="*/ 578753 w 770807"/>
                <a:gd name="connsiteY229" fmla="*/ 367645 h 902431"/>
                <a:gd name="connsiteX230" fmla="*/ 631884 w 770807"/>
                <a:gd name="connsiteY230" fmla="*/ 367645 h 902431"/>
                <a:gd name="connsiteX231" fmla="*/ 640218 w 770807"/>
                <a:gd name="connsiteY231" fmla="*/ 354325 h 902431"/>
                <a:gd name="connsiteX232" fmla="*/ 664701 w 770807"/>
                <a:gd name="connsiteY232" fmla="*/ 344205 h 902431"/>
                <a:gd name="connsiteX233" fmla="*/ 689183 w 770807"/>
                <a:gd name="connsiteY233" fmla="*/ 354325 h 902431"/>
                <a:gd name="connsiteX234" fmla="*/ 699303 w 770807"/>
                <a:gd name="connsiteY234" fmla="*/ 378807 h 902431"/>
                <a:gd name="connsiteX235" fmla="*/ 689183 w 770807"/>
                <a:gd name="connsiteY235" fmla="*/ 403289 h 902431"/>
                <a:gd name="connsiteX236" fmla="*/ 664701 w 770807"/>
                <a:gd name="connsiteY236" fmla="*/ 413409 h 902431"/>
                <a:gd name="connsiteX237" fmla="*/ 640218 w 770807"/>
                <a:gd name="connsiteY237" fmla="*/ 403289 h 902431"/>
                <a:gd name="connsiteX238" fmla="*/ 631884 w 770807"/>
                <a:gd name="connsiteY238" fmla="*/ 389969 h 902431"/>
                <a:gd name="connsiteX239" fmla="*/ 578753 w 770807"/>
                <a:gd name="connsiteY239" fmla="*/ 389969 h 902431"/>
                <a:gd name="connsiteX240" fmla="*/ 578753 w 770807"/>
                <a:gd name="connsiteY240" fmla="*/ 421856 h 902431"/>
                <a:gd name="connsiteX241" fmla="*/ 620573 w 770807"/>
                <a:gd name="connsiteY241" fmla="*/ 421856 h 902431"/>
                <a:gd name="connsiteX242" fmla="*/ 631698 w 770807"/>
                <a:gd name="connsiteY242" fmla="*/ 432981 h 902431"/>
                <a:gd name="connsiteX243" fmla="*/ 620573 w 770807"/>
                <a:gd name="connsiteY243" fmla="*/ 444107 h 902431"/>
                <a:gd name="connsiteX244" fmla="*/ 578753 w 770807"/>
                <a:gd name="connsiteY244" fmla="*/ 444107 h 902431"/>
                <a:gd name="connsiteX245" fmla="*/ 578753 w 770807"/>
                <a:gd name="connsiteY245" fmla="*/ 475993 h 902431"/>
                <a:gd name="connsiteX246" fmla="*/ 622583 w 770807"/>
                <a:gd name="connsiteY246" fmla="*/ 475993 h 902431"/>
                <a:gd name="connsiteX247" fmla="*/ 632219 w 770807"/>
                <a:gd name="connsiteY247" fmla="*/ 481723 h 902431"/>
                <a:gd name="connsiteX248" fmla="*/ 645242 w 770807"/>
                <a:gd name="connsiteY248" fmla="*/ 504866 h 902431"/>
                <a:gd name="connsiteX249" fmla="*/ 649446 w 770807"/>
                <a:gd name="connsiteY249" fmla="*/ 504569 h 902431"/>
                <a:gd name="connsiteX250" fmla="*/ 670803 w 770807"/>
                <a:gd name="connsiteY250" fmla="*/ 513387 h 902431"/>
                <a:gd name="connsiteX251" fmla="*/ 679621 w 770807"/>
                <a:gd name="connsiteY251" fmla="*/ 534855 h 902431"/>
                <a:gd name="connsiteX252" fmla="*/ 670803 w 770807"/>
                <a:gd name="connsiteY252" fmla="*/ 556212 h 902431"/>
                <a:gd name="connsiteX253" fmla="*/ 649446 w 770807"/>
                <a:gd name="connsiteY253" fmla="*/ 565030 h 902431"/>
                <a:gd name="connsiteX254" fmla="*/ 627978 w 770807"/>
                <a:gd name="connsiteY254" fmla="*/ 556212 h 902431"/>
                <a:gd name="connsiteX255" fmla="*/ 619160 w 770807"/>
                <a:gd name="connsiteY255" fmla="*/ 534855 h 902431"/>
                <a:gd name="connsiteX256" fmla="*/ 625969 w 770807"/>
                <a:gd name="connsiteY256" fmla="*/ 515694 h 902431"/>
                <a:gd name="connsiteX257" fmla="*/ 616034 w 770807"/>
                <a:gd name="connsiteY257" fmla="*/ 498131 h 902431"/>
                <a:gd name="connsiteX258" fmla="*/ 578641 w 770807"/>
                <a:gd name="connsiteY258" fmla="*/ 498131 h 902431"/>
                <a:gd name="connsiteX259" fmla="*/ 578641 w 770807"/>
                <a:gd name="connsiteY259" fmla="*/ 508847 h 902431"/>
                <a:gd name="connsiteX260" fmla="*/ 568409 w 770807"/>
                <a:gd name="connsiteY260" fmla="*/ 533403 h 902431"/>
                <a:gd name="connsiteX261" fmla="*/ 543853 w 770807"/>
                <a:gd name="connsiteY261" fmla="*/ 543635 h 902431"/>
                <a:gd name="connsiteX262" fmla="*/ 533137 w 770807"/>
                <a:gd name="connsiteY262" fmla="*/ 543635 h 902431"/>
                <a:gd name="connsiteX263" fmla="*/ 533137 w 770807"/>
                <a:gd name="connsiteY263" fmla="*/ 581028 h 902431"/>
                <a:gd name="connsiteX264" fmla="*/ 550699 w 770807"/>
                <a:gd name="connsiteY264" fmla="*/ 590963 h 902431"/>
                <a:gd name="connsiteX265" fmla="*/ 569861 w 770807"/>
                <a:gd name="connsiteY265" fmla="*/ 584154 h 902431"/>
                <a:gd name="connsiteX266" fmla="*/ 591329 w 770807"/>
                <a:gd name="connsiteY266" fmla="*/ 592972 h 902431"/>
                <a:gd name="connsiteX267" fmla="*/ 600147 w 770807"/>
                <a:gd name="connsiteY267" fmla="*/ 614441 h 902431"/>
                <a:gd name="connsiteX268" fmla="*/ 591329 w 770807"/>
                <a:gd name="connsiteY268" fmla="*/ 635909 h 902431"/>
                <a:gd name="connsiteX269" fmla="*/ 569861 w 770807"/>
                <a:gd name="connsiteY269" fmla="*/ 644727 h 902431"/>
                <a:gd name="connsiteX270" fmla="*/ 548392 w 770807"/>
                <a:gd name="connsiteY270" fmla="*/ 635909 h 902431"/>
                <a:gd name="connsiteX271" fmla="*/ 539574 w 770807"/>
                <a:gd name="connsiteY271" fmla="*/ 614441 h 902431"/>
                <a:gd name="connsiteX272" fmla="*/ 539872 w 770807"/>
                <a:gd name="connsiteY272" fmla="*/ 610236 h 902431"/>
                <a:gd name="connsiteX273" fmla="*/ 516729 w 770807"/>
                <a:gd name="connsiteY273" fmla="*/ 597214 h 902431"/>
                <a:gd name="connsiteX274" fmla="*/ 511111 w 770807"/>
                <a:gd name="connsiteY274" fmla="*/ 587577 h 902431"/>
                <a:gd name="connsiteX275" fmla="*/ 511111 w 770807"/>
                <a:gd name="connsiteY275" fmla="*/ 543747 h 902431"/>
                <a:gd name="connsiteX276" fmla="*/ 481122 w 770807"/>
                <a:gd name="connsiteY276" fmla="*/ 543747 h 902431"/>
                <a:gd name="connsiteX277" fmla="*/ 481122 w 770807"/>
                <a:gd name="connsiteY277" fmla="*/ 585754 h 902431"/>
                <a:gd name="connsiteX278" fmla="*/ 469997 w 770807"/>
                <a:gd name="connsiteY278" fmla="*/ 596879 h 902431"/>
                <a:gd name="connsiteX279" fmla="*/ 458872 w 770807"/>
                <a:gd name="connsiteY279" fmla="*/ 585754 h 902431"/>
                <a:gd name="connsiteX280" fmla="*/ 458872 w 770807"/>
                <a:gd name="connsiteY280" fmla="*/ 543747 h 902431"/>
                <a:gd name="connsiteX281" fmla="*/ 425199 w 770807"/>
                <a:gd name="connsiteY281" fmla="*/ 543747 h 902431"/>
                <a:gd name="connsiteX282" fmla="*/ 425199 w 770807"/>
                <a:gd name="connsiteY282" fmla="*/ 596878 h 902431"/>
                <a:gd name="connsiteX283" fmla="*/ 438519 w 770807"/>
                <a:gd name="connsiteY283" fmla="*/ 605213 h 902431"/>
                <a:gd name="connsiteX284" fmla="*/ 448639 w 770807"/>
                <a:gd name="connsiteY284" fmla="*/ 629695 h 902431"/>
                <a:gd name="connsiteX285" fmla="*/ 438519 w 770807"/>
                <a:gd name="connsiteY285" fmla="*/ 654177 h 902431"/>
                <a:gd name="connsiteX286" fmla="*/ 414037 w 770807"/>
                <a:gd name="connsiteY286" fmla="*/ 664297 h 902431"/>
                <a:gd name="connsiteX287" fmla="*/ 389555 w 770807"/>
                <a:gd name="connsiteY287" fmla="*/ 654177 h 902431"/>
                <a:gd name="connsiteX288" fmla="*/ 379434 w 770807"/>
                <a:gd name="connsiteY288" fmla="*/ 629695 h 902431"/>
                <a:gd name="connsiteX289" fmla="*/ 389555 w 770807"/>
                <a:gd name="connsiteY289" fmla="*/ 605213 h 902431"/>
                <a:gd name="connsiteX290" fmla="*/ 402874 w 770807"/>
                <a:gd name="connsiteY290" fmla="*/ 596878 h 902431"/>
                <a:gd name="connsiteX291" fmla="*/ 402874 w 770807"/>
                <a:gd name="connsiteY291" fmla="*/ 543747 h 902431"/>
                <a:gd name="connsiteX292" fmla="*/ 370988 w 770807"/>
                <a:gd name="connsiteY292" fmla="*/ 543747 h 902431"/>
                <a:gd name="connsiteX293" fmla="*/ 370988 w 770807"/>
                <a:gd name="connsiteY293" fmla="*/ 585567 h 902431"/>
                <a:gd name="connsiteX294" fmla="*/ 359862 w 770807"/>
                <a:gd name="connsiteY294" fmla="*/ 596693 h 902431"/>
                <a:gd name="connsiteX295" fmla="*/ 348737 w 770807"/>
                <a:gd name="connsiteY295" fmla="*/ 585567 h 902431"/>
                <a:gd name="connsiteX296" fmla="*/ 348737 w 770807"/>
                <a:gd name="connsiteY296" fmla="*/ 543747 h 902431"/>
                <a:gd name="connsiteX297" fmla="*/ 316850 w 770807"/>
                <a:gd name="connsiteY297" fmla="*/ 543747 h 902431"/>
                <a:gd name="connsiteX298" fmla="*/ 316850 w 770807"/>
                <a:gd name="connsiteY298" fmla="*/ 587577 h 902431"/>
                <a:gd name="connsiteX299" fmla="*/ 311232 w 770807"/>
                <a:gd name="connsiteY299" fmla="*/ 597214 h 902431"/>
                <a:gd name="connsiteX300" fmla="*/ 288089 w 770807"/>
                <a:gd name="connsiteY300" fmla="*/ 610236 h 902431"/>
                <a:gd name="connsiteX301" fmla="*/ 288387 w 770807"/>
                <a:gd name="connsiteY301" fmla="*/ 614441 h 902431"/>
                <a:gd name="connsiteX302" fmla="*/ 279569 w 770807"/>
                <a:gd name="connsiteY302" fmla="*/ 635909 h 902431"/>
                <a:gd name="connsiteX303" fmla="*/ 258100 w 770807"/>
                <a:gd name="connsiteY303" fmla="*/ 644727 h 902431"/>
                <a:gd name="connsiteX304" fmla="*/ 236632 w 770807"/>
                <a:gd name="connsiteY304" fmla="*/ 635909 h 902431"/>
                <a:gd name="connsiteX305" fmla="*/ 227814 w 770807"/>
                <a:gd name="connsiteY305" fmla="*/ 614441 h 902431"/>
                <a:gd name="connsiteX306" fmla="*/ 236632 w 770807"/>
                <a:gd name="connsiteY306" fmla="*/ 593084 h 902431"/>
                <a:gd name="connsiteX307" fmla="*/ 258100 w 770807"/>
                <a:gd name="connsiteY307" fmla="*/ 584266 h 902431"/>
                <a:gd name="connsiteX308" fmla="*/ 277262 w 770807"/>
                <a:gd name="connsiteY308" fmla="*/ 591074 h 902431"/>
                <a:gd name="connsiteX309" fmla="*/ 294824 w 770807"/>
                <a:gd name="connsiteY309" fmla="*/ 581140 h 902431"/>
                <a:gd name="connsiteX310" fmla="*/ 294824 w 770807"/>
                <a:gd name="connsiteY310" fmla="*/ 543747 h 902431"/>
                <a:gd name="connsiteX311" fmla="*/ 284108 w 770807"/>
                <a:gd name="connsiteY311" fmla="*/ 543747 h 902431"/>
                <a:gd name="connsiteX312" fmla="*/ 259552 w 770807"/>
                <a:gd name="connsiteY312" fmla="*/ 533515 h 902431"/>
                <a:gd name="connsiteX313" fmla="*/ 249320 w 770807"/>
                <a:gd name="connsiteY313" fmla="*/ 508958 h 902431"/>
                <a:gd name="connsiteX314" fmla="*/ 249320 w 770807"/>
                <a:gd name="connsiteY314" fmla="*/ 498243 h 902431"/>
                <a:gd name="connsiteX315" fmla="*/ 211927 w 770807"/>
                <a:gd name="connsiteY315" fmla="*/ 498243 h 902431"/>
                <a:gd name="connsiteX316" fmla="*/ 201993 w 770807"/>
                <a:gd name="connsiteY316" fmla="*/ 515805 h 902431"/>
                <a:gd name="connsiteX317" fmla="*/ 208801 w 770807"/>
                <a:gd name="connsiteY317" fmla="*/ 534966 h 902431"/>
                <a:gd name="connsiteX318" fmla="*/ 199983 w 770807"/>
                <a:gd name="connsiteY318" fmla="*/ 556323 h 902431"/>
                <a:gd name="connsiteX319" fmla="*/ 178626 w 770807"/>
                <a:gd name="connsiteY319" fmla="*/ 565141 h 902431"/>
                <a:gd name="connsiteX320" fmla="*/ 157158 w 770807"/>
                <a:gd name="connsiteY320" fmla="*/ 556323 h 902431"/>
                <a:gd name="connsiteX321" fmla="*/ 170403 w 770807"/>
                <a:gd name="connsiteY321" fmla="*/ 534781 h 902431"/>
                <a:gd name="connsiteX322" fmla="*/ 172822 w 770807"/>
                <a:gd name="connsiteY322" fmla="*/ 540511 h 902431"/>
                <a:gd name="connsiteX323" fmla="*/ 178552 w 770807"/>
                <a:gd name="connsiteY323" fmla="*/ 542929 h 902431"/>
                <a:gd name="connsiteX324" fmla="*/ 184282 w 770807"/>
                <a:gd name="connsiteY324" fmla="*/ 540511 h 902431"/>
                <a:gd name="connsiteX325" fmla="*/ 186700 w 770807"/>
                <a:gd name="connsiteY325" fmla="*/ 534781 h 902431"/>
                <a:gd name="connsiteX326" fmla="*/ 184282 w 770807"/>
                <a:gd name="connsiteY326" fmla="*/ 529051 h 902431"/>
                <a:gd name="connsiteX327" fmla="*/ 178552 w 770807"/>
                <a:gd name="connsiteY327" fmla="*/ 526632 h 902431"/>
                <a:gd name="connsiteX328" fmla="*/ 172822 w 770807"/>
                <a:gd name="connsiteY328" fmla="*/ 529051 h 902431"/>
                <a:gd name="connsiteX329" fmla="*/ 170403 w 770807"/>
                <a:gd name="connsiteY329" fmla="*/ 534781 h 902431"/>
                <a:gd name="connsiteX330" fmla="*/ 515313 w 770807"/>
                <a:gd name="connsiteY330" fmla="*/ 277606 h 902431"/>
                <a:gd name="connsiteX331" fmla="*/ 515313 w 770807"/>
                <a:gd name="connsiteY331" fmla="*/ 480231 h 902431"/>
                <a:gd name="connsiteX332" fmla="*/ 312688 w 770807"/>
                <a:gd name="connsiteY332" fmla="*/ 480231 h 902431"/>
                <a:gd name="connsiteX333" fmla="*/ 312688 w 770807"/>
                <a:gd name="connsiteY333" fmla="*/ 277606 h 902431"/>
                <a:gd name="connsiteX334" fmla="*/ 308964 w 770807"/>
                <a:gd name="connsiteY334" fmla="*/ 255431 h 902431"/>
                <a:gd name="connsiteX335" fmla="*/ 518999 w 770807"/>
                <a:gd name="connsiteY335" fmla="*/ 255431 h 902431"/>
                <a:gd name="connsiteX336" fmla="*/ 532022 w 770807"/>
                <a:gd name="connsiteY336" fmla="*/ 260863 h 902431"/>
                <a:gd name="connsiteX337" fmla="*/ 537454 w 770807"/>
                <a:gd name="connsiteY337" fmla="*/ 273885 h 902431"/>
                <a:gd name="connsiteX338" fmla="*/ 537454 w 770807"/>
                <a:gd name="connsiteY338" fmla="*/ 483921 h 902431"/>
                <a:gd name="connsiteX339" fmla="*/ 532022 w 770807"/>
                <a:gd name="connsiteY339" fmla="*/ 496944 h 902431"/>
                <a:gd name="connsiteX340" fmla="*/ 518999 w 770807"/>
                <a:gd name="connsiteY340" fmla="*/ 502376 h 902431"/>
                <a:gd name="connsiteX341" fmla="*/ 308964 w 770807"/>
                <a:gd name="connsiteY341" fmla="*/ 502376 h 902431"/>
                <a:gd name="connsiteX342" fmla="*/ 295941 w 770807"/>
                <a:gd name="connsiteY342" fmla="*/ 496944 h 902431"/>
                <a:gd name="connsiteX343" fmla="*/ 290509 w 770807"/>
                <a:gd name="connsiteY343" fmla="*/ 483921 h 902431"/>
                <a:gd name="connsiteX344" fmla="*/ 290509 w 770807"/>
                <a:gd name="connsiteY344" fmla="*/ 273885 h 902431"/>
                <a:gd name="connsiteX345" fmla="*/ 295941 w 770807"/>
                <a:gd name="connsiteY345" fmla="*/ 260863 h 902431"/>
                <a:gd name="connsiteX346" fmla="*/ 308964 w 770807"/>
                <a:gd name="connsiteY346" fmla="*/ 255431 h 902431"/>
                <a:gd name="connsiteX347" fmla="*/ 443619 w 770807"/>
                <a:gd name="connsiteY347" fmla="*/ 349267 h 902431"/>
                <a:gd name="connsiteX348" fmla="*/ 443619 w 770807"/>
                <a:gd name="connsiteY348" fmla="*/ 408538 h 902431"/>
                <a:gd name="connsiteX349" fmla="*/ 384347 w 770807"/>
                <a:gd name="connsiteY349" fmla="*/ 408538 h 902431"/>
                <a:gd name="connsiteX350" fmla="*/ 384347 w 770807"/>
                <a:gd name="connsiteY350" fmla="*/ 349267 h 902431"/>
                <a:gd name="connsiteX351" fmla="*/ 383864 w 770807"/>
                <a:gd name="connsiteY351" fmla="*/ 327092 h 902431"/>
                <a:gd name="connsiteX352" fmla="*/ 444214 w 770807"/>
                <a:gd name="connsiteY352" fmla="*/ 327092 h 902431"/>
                <a:gd name="connsiteX353" fmla="*/ 459543 w 770807"/>
                <a:gd name="connsiteY353" fmla="*/ 333417 h 902431"/>
                <a:gd name="connsiteX354" fmla="*/ 465869 w 770807"/>
                <a:gd name="connsiteY354" fmla="*/ 348747 h 902431"/>
                <a:gd name="connsiteX355" fmla="*/ 465869 w 770807"/>
                <a:gd name="connsiteY355" fmla="*/ 409096 h 902431"/>
                <a:gd name="connsiteX356" fmla="*/ 459543 w 770807"/>
                <a:gd name="connsiteY356" fmla="*/ 424426 h 902431"/>
                <a:gd name="connsiteX357" fmla="*/ 444214 w 770807"/>
                <a:gd name="connsiteY357" fmla="*/ 430751 h 902431"/>
                <a:gd name="connsiteX358" fmla="*/ 383864 w 770807"/>
                <a:gd name="connsiteY358" fmla="*/ 430751 h 902431"/>
                <a:gd name="connsiteX359" fmla="*/ 368535 w 770807"/>
                <a:gd name="connsiteY359" fmla="*/ 424426 h 902431"/>
                <a:gd name="connsiteX360" fmla="*/ 362210 w 770807"/>
                <a:gd name="connsiteY360" fmla="*/ 409096 h 902431"/>
                <a:gd name="connsiteX361" fmla="*/ 362210 w 770807"/>
                <a:gd name="connsiteY361" fmla="*/ 348747 h 902431"/>
                <a:gd name="connsiteX362" fmla="*/ 368535 w 770807"/>
                <a:gd name="connsiteY362" fmla="*/ 333417 h 902431"/>
                <a:gd name="connsiteX363" fmla="*/ 383864 w 770807"/>
                <a:gd name="connsiteY363" fmla="*/ 327092 h 902431"/>
                <a:gd name="connsiteX364" fmla="*/ 302567 w 770807"/>
                <a:gd name="connsiteY364" fmla="*/ 776481 h 902431"/>
                <a:gd name="connsiteX365" fmla="*/ 345689 w 770807"/>
                <a:gd name="connsiteY365" fmla="*/ 739200 h 902431"/>
                <a:gd name="connsiteX366" fmla="*/ 385798 w 770807"/>
                <a:gd name="connsiteY366" fmla="*/ 699909 h 902431"/>
                <a:gd name="connsiteX367" fmla="*/ 385389 w 770807"/>
                <a:gd name="connsiteY367" fmla="*/ 684282 h 902431"/>
                <a:gd name="connsiteX368" fmla="*/ 369762 w 770807"/>
                <a:gd name="connsiteY368" fmla="*/ 684692 h 902431"/>
                <a:gd name="connsiteX369" fmla="*/ 330768 w 770807"/>
                <a:gd name="connsiteY369" fmla="*/ 722792 h 902431"/>
                <a:gd name="connsiteX370" fmla="*/ 283739 w 770807"/>
                <a:gd name="connsiteY370" fmla="*/ 763199 h 902431"/>
                <a:gd name="connsiteX371" fmla="*/ 192507 w 770807"/>
                <a:gd name="connsiteY371" fmla="*/ 807214 h 902431"/>
                <a:gd name="connsiteX372" fmla="*/ 142464 w 770807"/>
                <a:gd name="connsiteY372" fmla="*/ 812535 h 902431"/>
                <a:gd name="connsiteX373" fmla="*/ 108866 w 770807"/>
                <a:gd name="connsiteY373" fmla="*/ 793188 h 902431"/>
                <a:gd name="connsiteX374" fmla="*/ 100532 w 770807"/>
                <a:gd name="connsiteY374" fmla="*/ 775329 h 902431"/>
                <a:gd name="connsiteX375" fmla="*/ 105146 w 770807"/>
                <a:gd name="connsiteY375" fmla="*/ 760483 h 902431"/>
                <a:gd name="connsiteX376" fmla="*/ 121777 w 770807"/>
                <a:gd name="connsiteY376" fmla="*/ 720895 h 902431"/>
                <a:gd name="connsiteX377" fmla="*/ 122484 w 770807"/>
                <a:gd name="connsiteY377" fmla="*/ 719183 h 902431"/>
                <a:gd name="connsiteX378" fmla="*/ 115378 w 770807"/>
                <a:gd name="connsiteY378" fmla="*/ 705231 h 902431"/>
                <a:gd name="connsiteX379" fmla="*/ 94505 w 770807"/>
                <a:gd name="connsiteY379" fmla="*/ 697529 h 902431"/>
                <a:gd name="connsiteX380" fmla="*/ 80887 w 770807"/>
                <a:gd name="connsiteY380" fmla="*/ 691800 h 902431"/>
                <a:gd name="connsiteX381" fmla="*/ 107565 w 770807"/>
                <a:gd name="connsiteY381" fmla="*/ 654183 h 902431"/>
                <a:gd name="connsiteX382" fmla="*/ 108978 w 770807"/>
                <a:gd name="connsiteY382" fmla="*/ 641459 h 902431"/>
                <a:gd name="connsiteX383" fmla="*/ 93947 w 770807"/>
                <a:gd name="connsiteY383" fmla="*/ 637031 h 902431"/>
                <a:gd name="connsiteX384" fmla="*/ 70581 w 770807"/>
                <a:gd name="connsiteY384" fmla="*/ 641236 h 902431"/>
                <a:gd name="connsiteX385" fmla="*/ 72776 w 770807"/>
                <a:gd name="connsiteY385" fmla="*/ 595099 h 902431"/>
                <a:gd name="connsiteX386" fmla="*/ 72776 w 770807"/>
                <a:gd name="connsiteY386" fmla="*/ 594689 h 902431"/>
                <a:gd name="connsiteX387" fmla="*/ 61838 w 770807"/>
                <a:gd name="connsiteY387" fmla="*/ 583453 h 902431"/>
                <a:gd name="connsiteX388" fmla="*/ 59047 w 770807"/>
                <a:gd name="connsiteY388" fmla="*/ 583453 h 902431"/>
                <a:gd name="connsiteX389" fmla="*/ 0 w 770807"/>
                <a:gd name="connsiteY389" fmla="*/ 573444 h 902431"/>
                <a:gd name="connsiteX390" fmla="*/ 17934 w 770807"/>
                <a:gd name="connsiteY390" fmla="*/ 539548 h 902431"/>
                <a:gd name="connsiteX391" fmla="*/ 79511 w 770807"/>
                <a:gd name="connsiteY391" fmla="*/ 448725 h 902431"/>
                <a:gd name="connsiteX392" fmla="*/ 81111 w 770807"/>
                <a:gd name="connsiteY392" fmla="*/ 445302 h 902431"/>
                <a:gd name="connsiteX393" fmla="*/ 74897 w 770807"/>
                <a:gd name="connsiteY393" fmla="*/ 353066 h 902431"/>
                <a:gd name="connsiteX394" fmla="*/ 65187 w 770807"/>
                <a:gd name="connsiteY394" fmla="*/ 300827 h 902431"/>
                <a:gd name="connsiteX395" fmla="*/ 108904 w 770807"/>
                <a:gd name="connsiteY395" fmla="*/ 147122 h 902431"/>
                <a:gd name="connsiteX396" fmla="*/ 235520 w 770807"/>
                <a:gd name="connsiteY396" fmla="*/ 40528 h 902431"/>
                <a:gd name="connsiteX397" fmla="*/ 405970 w 770807"/>
                <a:gd name="connsiteY397" fmla="*/ 121 h 902431"/>
                <a:gd name="connsiteX398" fmla="*/ 621626 w 770807"/>
                <a:gd name="connsiteY398" fmla="*/ 59094 h 902431"/>
                <a:gd name="connsiteX399" fmla="*/ 770301 w 770807"/>
                <a:gd name="connsiteY399" fmla="*/ 336624 h 902431"/>
                <a:gd name="connsiteX400" fmla="*/ 658716 w 770807"/>
                <a:gd name="connsiteY400" fmla="*/ 655378 h 902431"/>
                <a:gd name="connsiteX401" fmla="*/ 650084 w 770807"/>
                <a:gd name="connsiteY401" fmla="*/ 674725 h 902431"/>
                <a:gd name="connsiteX402" fmla="*/ 645061 w 770807"/>
                <a:gd name="connsiteY402" fmla="*/ 695189 h 902431"/>
                <a:gd name="connsiteX403" fmla="*/ 634643 w 770807"/>
                <a:gd name="connsiteY403" fmla="*/ 798773 h 902431"/>
                <a:gd name="connsiteX404" fmla="*/ 637656 w 770807"/>
                <a:gd name="connsiteY404" fmla="*/ 892535 h 902431"/>
                <a:gd name="connsiteX405" fmla="*/ 637470 w 770807"/>
                <a:gd name="connsiteY405" fmla="*/ 895847 h 902431"/>
                <a:gd name="connsiteX406" fmla="*/ 635759 w 770807"/>
                <a:gd name="connsiteY406" fmla="*/ 898563 h 902431"/>
                <a:gd name="connsiteX407" fmla="*/ 633266 w 770807"/>
                <a:gd name="connsiteY407" fmla="*/ 900461 h 902431"/>
                <a:gd name="connsiteX408" fmla="*/ 630066 w 770807"/>
                <a:gd name="connsiteY408" fmla="*/ 901056 h 902431"/>
                <a:gd name="connsiteX409" fmla="*/ 496307 w 770807"/>
                <a:gd name="connsiteY409" fmla="*/ 901651 h 902431"/>
                <a:gd name="connsiteX410" fmla="*/ 309712 w 770807"/>
                <a:gd name="connsiteY410" fmla="*/ 899940 h 902431"/>
                <a:gd name="connsiteX411" fmla="*/ 306810 w 770807"/>
                <a:gd name="connsiteY411" fmla="*/ 899121 h 902431"/>
                <a:gd name="connsiteX412" fmla="*/ 304503 w 770807"/>
                <a:gd name="connsiteY412" fmla="*/ 897223 h 902431"/>
                <a:gd name="connsiteX413" fmla="*/ 303014 w 770807"/>
                <a:gd name="connsiteY413" fmla="*/ 894619 h 902431"/>
                <a:gd name="connsiteX414" fmla="*/ 302828 w 770807"/>
                <a:gd name="connsiteY414" fmla="*/ 891605 h 902431"/>
                <a:gd name="connsiteX415" fmla="*/ 304317 w 770807"/>
                <a:gd name="connsiteY415" fmla="*/ 878471 h 902431"/>
                <a:gd name="connsiteX416" fmla="*/ 302419 w 770807"/>
                <a:gd name="connsiteY416" fmla="*/ 776116 h 90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</a:cxnLst>
              <a:rect l="l" t="t" r="r" b="b"/>
              <a:pathLst>
                <a:path w="770807" h="902431">
                  <a:moveTo>
                    <a:pt x="283992" y="521457"/>
                  </a:moveTo>
                  <a:lnTo>
                    <a:pt x="543881" y="521457"/>
                  </a:lnTo>
                  <a:cubicBezTo>
                    <a:pt x="547305" y="521457"/>
                    <a:pt x="550504" y="520043"/>
                    <a:pt x="552811" y="517736"/>
                  </a:cubicBezTo>
                  <a:cubicBezTo>
                    <a:pt x="555118" y="515430"/>
                    <a:pt x="556532" y="512304"/>
                    <a:pt x="556532" y="508807"/>
                  </a:cubicBezTo>
                  <a:lnTo>
                    <a:pt x="556532" y="248917"/>
                  </a:lnTo>
                  <a:cubicBezTo>
                    <a:pt x="556532" y="245494"/>
                    <a:pt x="555118" y="242294"/>
                    <a:pt x="552811" y="239987"/>
                  </a:cubicBezTo>
                  <a:cubicBezTo>
                    <a:pt x="550504" y="237681"/>
                    <a:pt x="547379" y="236267"/>
                    <a:pt x="543881" y="236267"/>
                  </a:cubicBezTo>
                  <a:lnTo>
                    <a:pt x="283992" y="236267"/>
                  </a:lnTo>
                  <a:cubicBezTo>
                    <a:pt x="280569" y="236267"/>
                    <a:pt x="277369" y="237681"/>
                    <a:pt x="275062" y="239987"/>
                  </a:cubicBezTo>
                  <a:cubicBezTo>
                    <a:pt x="272755" y="242294"/>
                    <a:pt x="271341" y="245420"/>
                    <a:pt x="271341" y="248917"/>
                  </a:cubicBezTo>
                  <a:lnTo>
                    <a:pt x="271341" y="508807"/>
                  </a:lnTo>
                  <a:cubicBezTo>
                    <a:pt x="271341" y="512230"/>
                    <a:pt x="272755" y="515430"/>
                    <a:pt x="275062" y="517736"/>
                  </a:cubicBezTo>
                  <a:cubicBezTo>
                    <a:pt x="277369" y="520043"/>
                    <a:pt x="280494" y="521457"/>
                    <a:pt x="283992" y="521457"/>
                  </a:cubicBezTo>
                  <a:close/>
                  <a:moveTo>
                    <a:pt x="422666" y="119588"/>
                  </a:moveTo>
                  <a:cubicBezTo>
                    <a:pt x="420471" y="117393"/>
                    <a:pt x="417346" y="115979"/>
                    <a:pt x="413960" y="115979"/>
                  </a:cubicBezTo>
                  <a:cubicBezTo>
                    <a:pt x="410537" y="115979"/>
                    <a:pt x="407449" y="117393"/>
                    <a:pt x="405253" y="119588"/>
                  </a:cubicBezTo>
                  <a:cubicBezTo>
                    <a:pt x="403058" y="121783"/>
                    <a:pt x="401644" y="124908"/>
                    <a:pt x="401644" y="128294"/>
                  </a:cubicBezTo>
                  <a:cubicBezTo>
                    <a:pt x="401644" y="131717"/>
                    <a:pt x="403058" y="134805"/>
                    <a:pt x="405253" y="137001"/>
                  </a:cubicBezTo>
                  <a:cubicBezTo>
                    <a:pt x="407449" y="139196"/>
                    <a:pt x="410574" y="140610"/>
                    <a:pt x="413960" y="140610"/>
                  </a:cubicBezTo>
                  <a:cubicBezTo>
                    <a:pt x="417383" y="140610"/>
                    <a:pt x="420471" y="139196"/>
                    <a:pt x="422666" y="137001"/>
                  </a:cubicBezTo>
                  <a:cubicBezTo>
                    <a:pt x="424862" y="134805"/>
                    <a:pt x="426275" y="131680"/>
                    <a:pt x="426275" y="128294"/>
                  </a:cubicBezTo>
                  <a:cubicBezTo>
                    <a:pt x="426275" y="124871"/>
                    <a:pt x="424862" y="121783"/>
                    <a:pt x="422666" y="119588"/>
                  </a:cubicBezTo>
                  <a:close/>
                  <a:moveTo>
                    <a:pt x="575476" y="137744"/>
                  </a:moveTo>
                  <a:cubicBezTo>
                    <a:pt x="573988" y="136256"/>
                    <a:pt x="571978" y="135326"/>
                    <a:pt x="569746" y="135326"/>
                  </a:cubicBezTo>
                  <a:cubicBezTo>
                    <a:pt x="567551" y="135326"/>
                    <a:pt x="565542" y="136219"/>
                    <a:pt x="564016" y="137744"/>
                  </a:cubicBezTo>
                  <a:cubicBezTo>
                    <a:pt x="562528" y="139233"/>
                    <a:pt x="561598" y="141242"/>
                    <a:pt x="561598" y="143474"/>
                  </a:cubicBezTo>
                  <a:cubicBezTo>
                    <a:pt x="561598" y="145670"/>
                    <a:pt x="562491" y="147679"/>
                    <a:pt x="564016" y="149204"/>
                  </a:cubicBezTo>
                  <a:cubicBezTo>
                    <a:pt x="565504" y="150692"/>
                    <a:pt x="567514" y="151623"/>
                    <a:pt x="569746" y="151623"/>
                  </a:cubicBezTo>
                  <a:cubicBezTo>
                    <a:pt x="571941" y="151623"/>
                    <a:pt x="573950" y="150730"/>
                    <a:pt x="575476" y="149204"/>
                  </a:cubicBezTo>
                  <a:cubicBezTo>
                    <a:pt x="576964" y="147716"/>
                    <a:pt x="577894" y="145707"/>
                    <a:pt x="577894" y="143474"/>
                  </a:cubicBezTo>
                  <a:cubicBezTo>
                    <a:pt x="577894" y="141279"/>
                    <a:pt x="577001" y="139270"/>
                    <a:pt x="575476" y="137744"/>
                  </a:cubicBezTo>
                  <a:close/>
                  <a:moveTo>
                    <a:pt x="258027" y="135326"/>
                  </a:moveTo>
                  <a:cubicBezTo>
                    <a:pt x="255831" y="135326"/>
                    <a:pt x="253822" y="136219"/>
                    <a:pt x="252297" y="137744"/>
                  </a:cubicBezTo>
                  <a:cubicBezTo>
                    <a:pt x="250809" y="139233"/>
                    <a:pt x="249878" y="141242"/>
                    <a:pt x="249878" y="143474"/>
                  </a:cubicBezTo>
                  <a:cubicBezTo>
                    <a:pt x="249878" y="145670"/>
                    <a:pt x="250771" y="147679"/>
                    <a:pt x="252297" y="149204"/>
                  </a:cubicBezTo>
                  <a:cubicBezTo>
                    <a:pt x="253785" y="150692"/>
                    <a:pt x="255794" y="151623"/>
                    <a:pt x="258027" y="151623"/>
                  </a:cubicBezTo>
                  <a:cubicBezTo>
                    <a:pt x="260222" y="151623"/>
                    <a:pt x="262231" y="150730"/>
                    <a:pt x="263756" y="149204"/>
                  </a:cubicBezTo>
                  <a:cubicBezTo>
                    <a:pt x="265245" y="147716"/>
                    <a:pt x="266175" y="145707"/>
                    <a:pt x="266175" y="143474"/>
                  </a:cubicBezTo>
                  <a:cubicBezTo>
                    <a:pt x="266175" y="141279"/>
                    <a:pt x="265282" y="139270"/>
                    <a:pt x="263756" y="137744"/>
                  </a:cubicBezTo>
                  <a:cubicBezTo>
                    <a:pt x="262268" y="136256"/>
                    <a:pt x="260259" y="135326"/>
                    <a:pt x="258027" y="135326"/>
                  </a:cubicBezTo>
                  <a:close/>
                  <a:moveTo>
                    <a:pt x="673221" y="387700"/>
                  </a:moveTo>
                  <a:cubicBezTo>
                    <a:pt x="675417" y="385505"/>
                    <a:pt x="676831" y="382380"/>
                    <a:pt x="676831" y="378994"/>
                  </a:cubicBezTo>
                  <a:cubicBezTo>
                    <a:pt x="676831" y="375571"/>
                    <a:pt x="675417" y="372483"/>
                    <a:pt x="673221" y="370288"/>
                  </a:cubicBezTo>
                  <a:cubicBezTo>
                    <a:pt x="671026" y="368092"/>
                    <a:pt x="667901" y="366678"/>
                    <a:pt x="664515" y="366678"/>
                  </a:cubicBezTo>
                  <a:cubicBezTo>
                    <a:pt x="661092" y="366678"/>
                    <a:pt x="658004" y="368092"/>
                    <a:pt x="655809" y="370288"/>
                  </a:cubicBezTo>
                  <a:cubicBezTo>
                    <a:pt x="653613" y="372483"/>
                    <a:pt x="652199" y="375608"/>
                    <a:pt x="652199" y="378994"/>
                  </a:cubicBezTo>
                  <a:cubicBezTo>
                    <a:pt x="652199" y="382417"/>
                    <a:pt x="653613" y="385505"/>
                    <a:pt x="655809" y="387700"/>
                  </a:cubicBezTo>
                  <a:cubicBezTo>
                    <a:pt x="658004" y="389896"/>
                    <a:pt x="661129" y="391309"/>
                    <a:pt x="664515" y="391309"/>
                  </a:cubicBezTo>
                  <a:cubicBezTo>
                    <a:pt x="667938" y="391309"/>
                    <a:pt x="671026" y="389896"/>
                    <a:pt x="673221" y="387700"/>
                  </a:cubicBezTo>
                  <a:close/>
                  <a:moveTo>
                    <a:pt x="655065" y="540510"/>
                  </a:moveTo>
                  <a:cubicBezTo>
                    <a:pt x="656553" y="539022"/>
                    <a:pt x="657483" y="537012"/>
                    <a:pt x="657483" y="534780"/>
                  </a:cubicBezTo>
                  <a:cubicBezTo>
                    <a:pt x="657483" y="532585"/>
                    <a:pt x="656590" y="530576"/>
                    <a:pt x="655065" y="529050"/>
                  </a:cubicBezTo>
                  <a:cubicBezTo>
                    <a:pt x="653577" y="527562"/>
                    <a:pt x="651567" y="526632"/>
                    <a:pt x="649335" y="526632"/>
                  </a:cubicBezTo>
                  <a:cubicBezTo>
                    <a:pt x="647140" y="526632"/>
                    <a:pt x="645131" y="527525"/>
                    <a:pt x="643605" y="529050"/>
                  </a:cubicBezTo>
                  <a:cubicBezTo>
                    <a:pt x="642117" y="530539"/>
                    <a:pt x="641187" y="532548"/>
                    <a:pt x="641187" y="534780"/>
                  </a:cubicBezTo>
                  <a:cubicBezTo>
                    <a:pt x="641187" y="536975"/>
                    <a:pt x="642080" y="538984"/>
                    <a:pt x="643605" y="540510"/>
                  </a:cubicBezTo>
                  <a:cubicBezTo>
                    <a:pt x="645093" y="541998"/>
                    <a:pt x="647103" y="542928"/>
                    <a:pt x="649335" y="542928"/>
                  </a:cubicBezTo>
                  <a:cubicBezTo>
                    <a:pt x="651530" y="542928"/>
                    <a:pt x="653539" y="542035"/>
                    <a:pt x="655065" y="540510"/>
                  </a:cubicBezTo>
                  <a:close/>
                  <a:moveTo>
                    <a:pt x="657483" y="223061"/>
                  </a:moveTo>
                  <a:cubicBezTo>
                    <a:pt x="657483" y="220865"/>
                    <a:pt x="656590" y="218856"/>
                    <a:pt x="655065" y="217331"/>
                  </a:cubicBezTo>
                  <a:cubicBezTo>
                    <a:pt x="653577" y="215843"/>
                    <a:pt x="651567" y="214912"/>
                    <a:pt x="649335" y="214912"/>
                  </a:cubicBezTo>
                  <a:cubicBezTo>
                    <a:pt x="647140" y="214912"/>
                    <a:pt x="645131" y="215805"/>
                    <a:pt x="643605" y="217331"/>
                  </a:cubicBezTo>
                  <a:cubicBezTo>
                    <a:pt x="642117" y="218819"/>
                    <a:pt x="641187" y="220828"/>
                    <a:pt x="641187" y="223061"/>
                  </a:cubicBezTo>
                  <a:cubicBezTo>
                    <a:pt x="641187" y="225256"/>
                    <a:pt x="642080" y="227265"/>
                    <a:pt x="643605" y="228791"/>
                  </a:cubicBezTo>
                  <a:cubicBezTo>
                    <a:pt x="645093" y="230279"/>
                    <a:pt x="647103" y="231209"/>
                    <a:pt x="649335" y="231209"/>
                  </a:cubicBezTo>
                  <a:cubicBezTo>
                    <a:pt x="651530" y="231209"/>
                    <a:pt x="653539" y="230316"/>
                    <a:pt x="655065" y="228791"/>
                  </a:cubicBezTo>
                  <a:cubicBezTo>
                    <a:pt x="656553" y="227302"/>
                    <a:pt x="657483" y="225293"/>
                    <a:pt x="657483" y="223061"/>
                  </a:cubicBezTo>
                  <a:close/>
                  <a:moveTo>
                    <a:pt x="405109" y="638255"/>
                  </a:moveTo>
                  <a:cubicBezTo>
                    <a:pt x="407304" y="640451"/>
                    <a:pt x="410430" y="641865"/>
                    <a:pt x="413815" y="641865"/>
                  </a:cubicBezTo>
                  <a:cubicBezTo>
                    <a:pt x="417238" y="641865"/>
                    <a:pt x="420327" y="640451"/>
                    <a:pt x="422522" y="638255"/>
                  </a:cubicBezTo>
                  <a:cubicBezTo>
                    <a:pt x="424717" y="636060"/>
                    <a:pt x="426131" y="632935"/>
                    <a:pt x="426131" y="629549"/>
                  </a:cubicBezTo>
                  <a:cubicBezTo>
                    <a:pt x="426131" y="626126"/>
                    <a:pt x="424717" y="623038"/>
                    <a:pt x="422522" y="620843"/>
                  </a:cubicBezTo>
                  <a:cubicBezTo>
                    <a:pt x="420327" y="618647"/>
                    <a:pt x="417201" y="617234"/>
                    <a:pt x="413815" y="617234"/>
                  </a:cubicBezTo>
                  <a:cubicBezTo>
                    <a:pt x="410392" y="617234"/>
                    <a:pt x="407304" y="618647"/>
                    <a:pt x="405109" y="620843"/>
                  </a:cubicBezTo>
                  <a:cubicBezTo>
                    <a:pt x="402914" y="623038"/>
                    <a:pt x="401500" y="626163"/>
                    <a:pt x="401500" y="629549"/>
                  </a:cubicBezTo>
                  <a:cubicBezTo>
                    <a:pt x="401500" y="632972"/>
                    <a:pt x="402914" y="636060"/>
                    <a:pt x="405109" y="638255"/>
                  </a:cubicBezTo>
                  <a:close/>
                  <a:moveTo>
                    <a:pt x="252299" y="620099"/>
                  </a:moveTo>
                  <a:cubicBezTo>
                    <a:pt x="253788" y="621587"/>
                    <a:pt x="255797" y="622517"/>
                    <a:pt x="258029" y="622517"/>
                  </a:cubicBezTo>
                  <a:cubicBezTo>
                    <a:pt x="260224" y="622517"/>
                    <a:pt x="262234" y="621624"/>
                    <a:pt x="263759" y="620099"/>
                  </a:cubicBezTo>
                  <a:cubicBezTo>
                    <a:pt x="265247" y="618611"/>
                    <a:pt x="266178" y="616601"/>
                    <a:pt x="266178" y="614369"/>
                  </a:cubicBezTo>
                  <a:cubicBezTo>
                    <a:pt x="266178" y="612174"/>
                    <a:pt x="265285" y="610165"/>
                    <a:pt x="263759" y="608639"/>
                  </a:cubicBezTo>
                  <a:cubicBezTo>
                    <a:pt x="262271" y="607151"/>
                    <a:pt x="260262" y="606221"/>
                    <a:pt x="258029" y="606221"/>
                  </a:cubicBezTo>
                  <a:cubicBezTo>
                    <a:pt x="255834" y="606221"/>
                    <a:pt x="253825" y="607114"/>
                    <a:pt x="252299" y="608639"/>
                  </a:cubicBezTo>
                  <a:cubicBezTo>
                    <a:pt x="250811" y="610127"/>
                    <a:pt x="249881" y="612137"/>
                    <a:pt x="249881" y="614369"/>
                  </a:cubicBezTo>
                  <a:cubicBezTo>
                    <a:pt x="249881" y="616564"/>
                    <a:pt x="250774" y="618573"/>
                    <a:pt x="252299" y="620099"/>
                  </a:cubicBezTo>
                  <a:close/>
                  <a:moveTo>
                    <a:pt x="569749" y="622517"/>
                  </a:moveTo>
                  <a:cubicBezTo>
                    <a:pt x="571944" y="622517"/>
                    <a:pt x="573953" y="621624"/>
                    <a:pt x="575478" y="620099"/>
                  </a:cubicBezTo>
                  <a:cubicBezTo>
                    <a:pt x="576967" y="618611"/>
                    <a:pt x="577897" y="616601"/>
                    <a:pt x="577897" y="614369"/>
                  </a:cubicBezTo>
                  <a:cubicBezTo>
                    <a:pt x="577897" y="612174"/>
                    <a:pt x="577004" y="610165"/>
                    <a:pt x="575478" y="608639"/>
                  </a:cubicBezTo>
                  <a:cubicBezTo>
                    <a:pt x="573990" y="607151"/>
                    <a:pt x="571981" y="606221"/>
                    <a:pt x="569749" y="606221"/>
                  </a:cubicBezTo>
                  <a:cubicBezTo>
                    <a:pt x="567553" y="606221"/>
                    <a:pt x="565544" y="607114"/>
                    <a:pt x="564019" y="608639"/>
                  </a:cubicBezTo>
                  <a:cubicBezTo>
                    <a:pt x="562530" y="610127"/>
                    <a:pt x="561600" y="612137"/>
                    <a:pt x="561600" y="614369"/>
                  </a:cubicBezTo>
                  <a:cubicBezTo>
                    <a:pt x="561600" y="616564"/>
                    <a:pt x="562493" y="618573"/>
                    <a:pt x="564019" y="620099"/>
                  </a:cubicBezTo>
                  <a:cubicBezTo>
                    <a:pt x="565507" y="621587"/>
                    <a:pt x="567516" y="622517"/>
                    <a:pt x="569749" y="622517"/>
                  </a:cubicBezTo>
                  <a:close/>
                  <a:moveTo>
                    <a:pt x="154554" y="370143"/>
                  </a:moveTo>
                  <a:cubicBezTo>
                    <a:pt x="152359" y="372338"/>
                    <a:pt x="150945" y="375464"/>
                    <a:pt x="150945" y="378849"/>
                  </a:cubicBezTo>
                  <a:cubicBezTo>
                    <a:pt x="150945" y="382273"/>
                    <a:pt x="152359" y="385361"/>
                    <a:pt x="154554" y="387556"/>
                  </a:cubicBezTo>
                  <a:cubicBezTo>
                    <a:pt x="156749" y="389751"/>
                    <a:pt x="159874" y="391165"/>
                    <a:pt x="163260" y="391165"/>
                  </a:cubicBezTo>
                  <a:cubicBezTo>
                    <a:pt x="166683" y="391165"/>
                    <a:pt x="169771" y="389751"/>
                    <a:pt x="171967" y="387556"/>
                  </a:cubicBezTo>
                  <a:cubicBezTo>
                    <a:pt x="174162" y="385361"/>
                    <a:pt x="175576" y="382235"/>
                    <a:pt x="175576" y="378849"/>
                  </a:cubicBezTo>
                  <a:cubicBezTo>
                    <a:pt x="175576" y="375426"/>
                    <a:pt x="174162" y="372338"/>
                    <a:pt x="171967" y="370143"/>
                  </a:cubicBezTo>
                  <a:cubicBezTo>
                    <a:pt x="169771" y="367948"/>
                    <a:pt x="166646" y="366534"/>
                    <a:pt x="163260" y="366534"/>
                  </a:cubicBezTo>
                  <a:cubicBezTo>
                    <a:pt x="159837" y="366534"/>
                    <a:pt x="156749" y="367948"/>
                    <a:pt x="154554" y="370143"/>
                  </a:cubicBezTo>
                  <a:close/>
                  <a:moveTo>
                    <a:pt x="172710" y="217333"/>
                  </a:moveTo>
                  <a:cubicBezTo>
                    <a:pt x="171222" y="218822"/>
                    <a:pt x="170292" y="220831"/>
                    <a:pt x="170292" y="223063"/>
                  </a:cubicBezTo>
                  <a:cubicBezTo>
                    <a:pt x="170292" y="225259"/>
                    <a:pt x="171185" y="227268"/>
                    <a:pt x="172710" y="228793"/>
                  </a:cubicBezTo>
                  <a:cubicBezTo>
                    <a:pt x="174199" y="230281"/>
                    <a:pt x="176208" y="231212"/>
                    <a:pt x="178440" y="231212"/>
                  </a:cubicBezTo>
                  <a:cubicBezTo>
                    <a:pt x="180635" y="231212"/>
                    <a:pt x="182645" y="230319"/>
                    <a:pt x="184170" y="228793"/>
                  </a:cubicBezTo>
                  <a:cubicBezTo>
                    <a:pt x="185658" y="227305"/>
                    <a:pt x="186589" y="225296"/>
                    <a:pt x="186589" y="223063"/>
                  </a:cubicBezTo>
                  <a:cubicBezTo>
                    <a:pt x="186589" y="220868"/>
                    <a:pt x="185696" y="218859"/>
                    <a:pt x="184170" y="217333"/>
                  </a:cubicBezTo>
                  <a:cubicBezTo>
                    <a:pt x="182682" y="215845"/>
                    <a:pt x="180673" y="214915"/>
                    <a:pt x="178440" y="214915"/>
                  </a:cubicBezTo>
                  <a:cubicBezTo>
                    <a:pt x="176245" y="214915"/>
                    <a:pt x="174236" y="215808"/>
                    <a:pt x="172710" y="217333"/>
                  </a:cubicBezTo>
                  <a:close/>
                  <a:moveTo>
                    <a:pt x="157084" y="556138"/>
                  </a:moveTo>
                  <a:cubicBezTo>
                    <a:pt x="151577" y="550631"/>
                    <a:pt x="148266" y="543115"/>
                    <a:pt x="148266" y="534781"/>
                  </a:cubicBezTo>
                  <a:cubicBezTo>
                    <a:pt x="148266" y="526446"/>
                    <a:pt x="151689" y="518856"/>
                    <a:pt x="157084" y="513312"/>
                  </a:cubicBezTo>
                  <a:cubicBezTo>
                    <a:pt x="162590" y="507806"/>
                    <a:pt x="170106" y="504494"/>
                    <a:pt x="178552" y="504494"/>
                  </a:cubicBezTo>
                  <a:cubicBezTo>
                    <a:pt x="179966" y="504494"/>
                    <a:pt x="181343" y="504606"/>
                    <a:pt x="182756" y="504792"/>
                  </a:cubicBezTo>
                  <a:lnTo>
                    <a:pt x="195779" y="481649"/>
                  </a:lnTo>
                  <a:cubicBezTo>
                    <a:pt x="197788" y="478040"/>
                    <a:pt x="201583" y="476031"/>
                    <a:pt x="205415" y="476031"/>
                  </a:cubicBezTo>
                  <a:lnTo>
                    <a:pt x="249246" y="476031"/>
                  </a:lnTo>
                  <a:lnTo>
                    <a:pt x="249246" y="446042"/>
                  </a:lnTo>
                  <a:lnTo>
                    <a:pt x="207239" y="446042"/>
                  </a:lnTo>
                  <a:cubicBezTo>
                    <a:pt x="201137" y="446042"/>
                    <a:pt x="196113" y="441019"/>
                    <a:pt x="196113" y="434917"/>
                  </a:cubicBezTo>
                  <a:cubicBezTo>
                    <a:pt x="196113" y="428815"/>
                    <a:pt x="201136" y="423792"/>
                    <a:pt x="207239" y="423792"/>
                  </a:cubicBezTo>
                  <a:lnTo>
                    <a:pt x="249246" y="423792"/>
                  </a:lnTo>
                  <a:lnTo>
                    <a:pt x="249246" y="390119"/>
                  </a:lnTo>
                  <a:lnTo>
                    <a:pt x="196114" y="390119"/>
                  </a:lnTo>
                  <a:cubicBezTo>
                    <a:pt x="194403" y="395217"/>
                    <a:pt x="191501" y="399756"/>
                    <a:pt x="187780" y="403439"/>
                  </a:cubicBezTo>
                  <a:cubicBezTo>
                    <a:pt x="181566" y="409652"/>
                    <a:pt x="172823" y="413559"/>
                    <a:pt x="163298" y="413559"/>
                  </a:cubicBezTo>
                  <a:cubicBezTo>
                    <a:pt x="153773" y="413559"/>
                    <a:pt x="145141" y="409652"/>
                    <a:pt x="138816" y="403439"/>
                  </a:cubicBezTo>
                  <a:cubicBezTo>
                    <a:pt x="132602" y="397225"/>
                    <a:pt x="128695" y="388482"/>
                    <a:pt x="128695" y="378957"/>
                  </a:cubicBezTo>
                  <a:cubicBezTo>
                    <a:pt x="128695" y="369432"/>
                    <a:pt x="132602" y="360800"/>
                    <a:pt x="138816" y="354475"/>
                  </a:cubicBezTo>
                  <a:cubicBezTo>
                    <a:pt x="145029" y="348261"/>
                    <a:pt x="153773" y="344354"/>
                    <a:pt x="163298" y="344354"/>
                  </a:cubicBezTo>
                  <a:cubicBezTo>
                    <a:pt x="172823" y="344354"/>
                    <a:pt x="181454" y="348261"/>
                    <a:pt x="187780" y="354475"/>
                  </a:cubicBezTo>
                  <a:cubicBezTo>
                    <a:pt x="191501" y="358195"/>
                    <a:pt x="194403" y="362697"/>
                    <a:pt x="196114" y="367794"/>
                  </a:cubicBezTo>
                  <a:lnTo>
                    <a:pt x="249246" y="367794"/>
                  </a:lnTo>
                  <a:lnTo>
                    <a:pt x="249246" y="335908"/>
                  </a:lnTo>
                  <a:lnTo>
                    <a:pt x="207425" y="335908"/>
                  </a:lnTo>
                  <a:cubicBezTo>
                    <a:pt x="201323" y="335908"/>
                    <a:pt x="196300" y="330885"/>
                    <a:pt x="196300" y="324782"/>
                  </a:cubicBezTo>
                  <a:cubicBezTo>
                    <a:pt x="196300" y="318680"/>
                    <a:pt x="201323" y="313657"/>
                    <a:pt x="207425" y="313657"/>
                  </a:cubicBezTo>
                  <a:lnTo>
                    <a:pt x="249246" y="313657"/>
                  </a:lnTo>
                  <a:lnTo>
                    <a:pt x="249246" y="281770"/>
                  </a:lnTo>
                  <a:lnTo>
                    <a:pt x="205415" y="281770"/>
                  </a:lnTo>
                  <a:cubicBezTo>
                    <a:pt x="201620" y="281770"/>
                    <a:pt x="197788" y="279649"/>
                    <a:pt x="195779" y="276040"/>
                  </a:cubicBezTo>
                  <a:lnTo>
                    <a:pt x="182756" y="252898"/>
                  </a:lnTo>
                  <a:cubicBezTo>
                    <a:pt x="181343" y="253084"/>
                    <a:pt x="179966" y="253195"/>
                    <a:pt x="178552" y="253195"/>
                  </a:cubicBezTo>
                  <a:cubicBezTo>
                    <a:pt x="170218" y="253195"/>
                    <a:pt x="162627" y="249772"/>
                    <a:pt x="157084" y="244377"/>
                  </a:cubicBezTo>
                  <a:cubicBezTo>
                    <a:pt x="151577" y="238871"/>
                    <a:pt x="148266" y="231355"/>
                    <a:pt x="148266" y="222909"/>
                  </a:cubicBezTo>
                  <a:cubicBezTo>
                    <a:pt x="148266" y="214500"/>
                    <a:pt x="151689" y="206984"/>
                    <a:pt x="157084" y="201440"/>
                  </a:cubicBezTo>
                  <a:cubicBezTo>
                    <a:pt x="162590" y="195934"/>
                    <a:pt x="170106" y="192622"/>
                    <a:pt x="178552" y="192622"/>
                  </a:cubicBezTo>
                  <a:cubicBezTo>
                    <a:pt x="186961" y="192622"/>
                    <a:pt x="194477" y="196045"/>
                    <a:pt x="199909" y="201440"/>
                  </a:cubicBezTo>
                  <a:cubicBezTo>
                    <a:pt x="205416" y="206947"/>
                    <a:pt x="208727" y="214463"/>
                    <a:pt x="208727" y="222909"/>
                  </a:cubicBezTo>
                  <a:cubicBezTo>
                    <a:pt x="208727" y="230127"/>
                    <a:pt x="206234" y="236861"/>
                    <a:pt x="201918" y="242070"/>
                  </a:cubicBezTo>
                  <a:lnTo>
                    <a:pt x="211853" y="259632"/>
                  </a:lnTo>
                  <a:lnTo>
                    <a:pt x="249246" y="259632"/>
                  </a:lnTo>
                  <a:lnTo>
                    <a:pt x="249246" y="248917"/>
                  </a:lnTo>
                  <a:cubicBezTo>
                    <a:pt x="249246" y="239280"/>
                    <a:pt x="253153" y="230685"/>
                    <a:pt x="259478" y="224360"/>
                  </a:cubicBezTo>
                  <a:cubicBezTo>
                    <a:pt x="265803" y="218035"/>
                    <a:pt x="274435" y="214129"/>
                    <a:pt x="284034" y="214129"/>
                  </a:cubicBezTo>
                  <a:lnTo>
                    <a:pt x="294750" y="214129"/>
                  </a:lnTo>
                  <a:lnTo>
                    <a:pt x="294750" y="176735"/>
                  </a:lnTo>
                  <a:lnTo>
                    <a:pt x="277188" y="166801"/>
                  </a:lnTo>
                  <a:cubicBezTo>
                    <a:pt x="271979" y="171005"/>
                    <a:pt x="265356" y="173610"/>
                    <a:pt x="258026" y="173610"/>
                  </a:cubicBezTo>
                  <a:cubicBezTo>
                    <a:pt x="249692" y="173610"/>
                    <a:pt x="242101" y="170187"/>
                    <a:pt x="236558" y="164792"/>
                  </a:cubicBezTo>
                  <a:cubicBezTo>
                    <a:pt x="231051" y="159285"/>
                    <a:pt x="227740" y="151769"/>
                    <a:pt x="227740" y="143323"/>
                  </a:cubicBezTo>
                  <a:cubicBezTo>
                    <a:pt x="227740" y="134914"/>
                    <a:pt x="231163" y="127398"/>
                    <a:pt x="236558" y="121855"/>
                  </a:cubicBezTo>
                  <a:cubicBezTo>
                    <a:pt x="242064" y="116348"/>
                    <a:pt x="249580" y="113037"/>
                    <a:pt x="258026" y="113037"/>
                  </a:cubicBezTo>
                  <a:cubicBezTo>
                    <a:pt x="266435" y="113037"/>
                    <a:pt x="273951" y="116460"/>
                    <a:pt x="279495" y="121855"/>
                  </a:cubicBezTo>
                  <a:cubicBezTo>
                    <a:pt x="285001" y="127362"/>
                    <a:pt x="288313" y="134877"/>
                    <a:pt x="288313" y="143323"/>
                  </a:cubicBezTo>
                  <a:cubicBezTo>
                    <a:pt x="288313" y="144737"/>
                    <a:pt x="288313" y="146114"/>
                    <a:pt x="288015" y="147528"/>
                  </a:cubicBezTo>
                  <a:lnTo>
                    <a:pt x="311158" y="160550"/>
                  </a:lnTo>
                  <a:cubicBezTo>
                    <a:pt x="314767" y="162559"/>
                    <a:pt x="316776" y="166355"/>
                    <a:pt x="316776" y="170187"/>
                  </a:cubicBezTo>
                  <a:lnTo>
                    <a:pt x="316776" y="214017"/>
                  </a:lnTo>
                  <a:lnTo>
                    <a:pt x="346839" y="214017"/>
                  </a:lnTo>
                  <a:lnTo>
                    <a:pt x="346839" y="172010"/>
                  </a:lnTo>
                  <a:cubicBezTo>
                    <a:pt x="346839" y="165908"/>
                    <a:pt x="351862" y="160885"/>
                    <a:pt x="357964" y="160885"/>
                  </a:cubicBezTo>
                  <a:cubicBezTo>
                    <a:pt x="364066" y="160885"/>
                    <a:pt x="369089" y="165907"/>
                    <a:pt x="369089" y="172010"/>
                  </a:cubicBezTo>
                  <a:lnTo>
                    <a:pt x="369089" y="214017"/>
                  </a:lnTo>
                  <a:lnTo>
                    <a:pt x="402762" y="214017"/>
                  </a:lnTo>
                  <a:lnTo>
                    <a:pt x="402762" y="160885"/>
                  </a:lnTo>
                  <a:cubicBezTo>
                    <a:pt x="397665" y="159174"/>
                    <a:pt x="393126" y="156272"/>
                    <a:pt x="389442" y="152551"/>
                  </a:cubicBezTo>
                  <a:cubicBezTo>
                    <a:pt x="383229" y="146338"/>
                    <a:pt x="379322" y="137594"/>
                    <a:pt x="379322" y="128069"/>
                  </a:cubicBezTo>
                  <a:cubicBezTo>
                    <a:pt x="379322" y="118544"/>
                    <a:pt x="383229" y="109912"/>
                    <a:pt x="389442" y="103587"/>
                  </a:cubicBezTo>
                  <a:cubicBezTo>
                    <a:pt x="395656" y="97373"/>
                    <a:pt x="404399" y="93467"/>
                    <a:pt x="413924" y="93467"/>
                  </a:cubicBezTo>
                  <a:cubicBezTo>
                    <a:pt x="423449" y="93467"/>
                    <a:pt x="432081" y="97373"/>
                    <a:pt x="438407" y="103587"/>
                  </a:cubicBezTo>
                  <a:cubicBezTo>
                    <a:pt x="444620" y="109800"/>
                    <a:pt x="448527" y="118544"/>
                    <a:pt x="448527" y="128069"/>
                  </a:cubicBezTo>
                  <a:cubicBezTo>
                    <a:pt x="448527" y="137594"/>
                    <a:pt x="444620" y="146226"/>
                    <a:pt x="438407" y="152551"/>
                  </a:cubicBezTo>
                  <a:cubicBezTo>
                    <a:pt x="434686" y="156272"/>
                    <a:pt x="430184" y="159174"/>
                    <a:pt x="425087" y="160885"/>
                  </a:cubicBezTo>
                  <a:lnTo>
                    <a:pt x="425087" y="214017"/>
                  </a:lnTo>
                  <a:lnTo>
                    <a:pt x="456974" y="214017"/>
                  </a:lnTo>
                  <a:lnTo>
                    <a:pt x="456974" y="172196"/>
                  </a:lnTo>
                  <a:cubicBezTo>
                    <a:pt x="456974" y="166095"/>
                    <a:pt x="461997" y="161071"/>
                    <a:pt x="468099" y="161071"/>
                  </a:cubicBezTo>
                  <a:cubicBezTo>
                    <a:pt x="474201" y="161071"/>
                    <a:pt x="479224" y="166094"/>
                    <a:pt x="479224" y="172196"/>
                  </a:cubicBezTo>
                  <a:lnTo>
                    <a:pt x="479224" y="214017"/>
                  </a:lnTo>
                  <a:lnTo>
                    <a:pt x="511111" y="214017"/>
                  </a:lnTo>
                  <a:lnTo>
                    <a:pt x="511111" y="170187"/>
                  </a:lnTo>
                  <a:cubicBezTo>
                    <a:pt x="511111" y="166392"/>
                    <a:pt x="513120" y="162559"/>
                    <a:pt x="516729" y="160550"/>
                  </a:cubicBezTo>
                  <a:lnTo>
                    <a:pt x="539872" y="147528"/>
                  </a:lnTo>
                  <a:cubicBezTo>
                    <a:pt x="539686" y="146114"/>
                    <a:pt x="539574" y="144737"/>
                    <a:pt x="539574" y="143323"/>
                  </a:cubicBezTo>
                  <a:cubicBezTo>
                    <a:pt x="539574" y="134989"/>
                    <a:pt x="542997" y="127398"/>
                    <a:pt x="548392" y="121855"/>
                  </a:cubicBezTo>
                  <a:cubicBezTo>
                    <a:pt x="553899" y="116348"/>
                    <a:pt x="561415" y="113037"/>
                    <a:pt x="569861" y="113037"/>
                  </a:cubicBezTo>
                  <a:cubicBezTo>
                    <a:pt x="578270" y="113037"/>
                    <a:pt x="585786" y="116460"/>
                    <a:pt x="591329" y="121855"/>
                  </a:cubicBezTo>
                  <a:cubicBezTo>
                    <a:pt x="596836" y="127362"/>
                    <a:pt x="600147" y="134877"/>
                    <a:pt x="600147" y="143323"/>
                  </a:cubicBezTo>
                  <a:cubicBezTo>
                    <a:pt x="600147" y="151732"/>
                    <a:pt x="596724" y="159248"/>
                    <a:pt x="591329" y="164792"/>
                  </a:cubicBezTo>
                  <a:cubicBezTo>
                    <a:pt x="585823" y="170298"/>
                    <a:pt x="578307" y="173610"/>
                    <a:pt x="569861" y="173610"/>
                  </a:cubicBezTo>
                  <a:cubicBezTo>
                    <a:pt x="562643" y="173610"/>
                    <a:pt x="555909" y="171117"/>
                    <a:pt x="550699" y="166801"/>
                  </a:cubicBezTo>
                  <a:lnTo>
                    <a:pt x="533137" y="176735"/>
                  </a:lnTo>
                  <a:lnTo>
                    <a:pt x="533137" y="214129"/>
                  </a:lnTo>
                  <a:lnTo>
                    <a:pt x="543853" y="214129"/>
                  </a:lnTo>
                  <a:cubicBezTo>
                    <a:pt x="553489" y="214129"/>
                    <a:pt x="562085" y="218035"/>
                    <a:pt x="568409" y="224360"/>
                  </a:cubicBezTo>
                  <a:cubicBezTo>
                    <a:pt x="574734" y="230686"/>
                    <a:pt x="578641" y="239318"/>
                    <a:pt x="578641" y="248917"/>
                  </a:cubicBezTo>
                  <a:lnTo>
                    <a:pt x="578641" y="259632"/>
                  </a:lnTo>
                  <a:lnTo>
                    <a:pt x="616034" y="259632"/>
                  </a:lnTo>
                  <a:lnTo>
                    <a:pt x="625969" y="242070"/>
                  </a:lnTo>
                  <a:cubicBezTo>
                    <a:pt x="621764" y="236861"/>
                    <a:pt x="619160" y="230238"/>
                    <a:pt x="619160" y="222909"/>
                  </a:cubicBezTo>
                  <a:cubicBezTo>
                    <a:pt x="619160" y="214574"/>
                    <a:pt x="622583" y="206984"/>
                    <a:pt x="627978" y="201440"/>
                  </a:cubicBezTo>
                  <a:cubicBezTo>
                    <a:pt x="633485" y="195934"/>
                    <a:pt x="641001" y="192622"/>
                    <a:pt x="649446" y="192622"/>
                  </a:cubicBezTo>
                  <a:cubicBezTo>
                    <a:pt x="657855" y="192622"/>
                    <a:pt x="665371" y="196045"/>
                    <a:pt x="670803" y="201440"/>
                  </a:cubicBezTo>
                  <a:cubicBezTo>
                    <a:pt x="676310" y="206947"/>
                    <a:pt x="679621" y="214463"/>
                    <a:pt x="679621" y="222909"/>
                  </a:cubicBezTo>
                  <a:cubicBezTo>
                    <a:pt x="679621" y="231318"/>
                    <a:pt x="676198" y="238834"/>
                    <a:pt x="670803" y="244377"/>
                  </a:cubicBezTo>
                  <a:cubicBezTo>
                    <a:pt x="665297" y="249884"/>
                    <a:pt x="657781" y="253195"/>
                    <a:pt x="649446" y="253195"/>
                  </a:cubicBezTo>
                  <a:cubicBezTo>
                    <a:pt x="648032" y="253195"/>
                    <a:pt x="646656" y="253195"/>
                    <a:pt x="645242" y="252898"/>
                  </a:cubicBezTo>
                  <a:lnTo>
                    <a:pt x="632219" y="276040"/>
                  </a:lnTo>
                  <a:cubicBezTo>
                    <a:pt x="630210" y="279650"/>
                    <a:pt x="626415" y="281659"/>
                    <a:pt x="622583" y="281659"/>
                  </a:cubicBezTo>
                  <a:lnTo>
                    <a:pt x="578753" y="281659"/>
                  </a:lnTo>
                  <a:lnTo>
                    <a:pt x="578753" y="311722"/>
                  </a:lnTo>
                  <a:lnTo>
                    <a:pt x="620760" y="311722"/>
                  </a:lnTo>
                  <a:cubicBezTo>
                    <a:pt x="626862" y="311722"/>
                    <a:pt x="631885" y="316744"/>
                    <a:pt x="631885" y="322847"/>
                  </a:cubicBezTo>
                  <a:cubicBezTo>
                    <a:pt x="631885" y="328949"/>
                    <a:pt x="626862" y="333972"/>
                    <a:pt x="620760" y="333972"/>
                  </a:cubicBezTo>
                  <a:lnTo>
                    <a:pt x="578753" y="333972"/>
                  </a:lnTo>
                  <a:lnTo>
                    <a:pt x="578753" y="367645"/>
                  </a:lnTo>
                  <a:lnTo>
                    <a:pt x="631884" y="367645"/>
                  </a:lnTo>
                  <a:cubicBezTo>
                    <a:pt x="633596" y="362547"/>
                    <a:pt x="636498" y="358008"/>
                    <a:pt x="640218" y="354325"/>
                  </a:cubicBezTo>
                  <a:cubicBezTo>
                    <a:pt x="646432" y="348111"/>
                    <a:pt x="655176" y="344205"/>
                    <a:pt x="664701" y="344205"/>
                  </a:cubicBezTo>
                  <a:cubicBezTo>
                    <a:pt x="674226" y="344205"/>
                    <a:pt x="682857" y="348111"/>
                    <a:pt x="689183" y="354325"/>
                  </a:cubicBezTo>
                  <a:cubicBezTo>
                    <a:pt x="695396" y="360538"/>
                    <a:pt x="699303" y="369282"/>
                    <a:pt x="699303" y="378807"/>
                  </a:cubicBezTo>
                  <a:cubicBezTo>
                    <a:pt x="699303" y="388332"/>
                    <a:pt x="695396" y="396964"/>
                    <a:pt x="689183" y="403289"/>
                  </a:cubicBezTo>
                  <a:cubicBezTo>
                    <a:pt x="682969" y="409503"/>
                    <a:pt x="674226" y="413409"/>
                    <a:pt x="664701" y="413409"/>
                  </a:cubicBezTo>
                  <a:cubicBezTo>
                    <a:pt x="655176" y="413409"/>
                    <a:pt x="646544" y="409503"/>
                    <a:pt x="640218" y="403289"/>
                  </a:cubicBezTo>
                  <a:cubicBezTo>
                    <a:pt x="636498" y="399568"/>
                    <a:pt x="633596" y="395066"/>
                    <a:pt x="631884" y="389969"/>
                  </a:cubicBezTo>
                  <a:lnTo>
                    <a:pt x="578753" y="389969"/>
                  </a:lnTo>
                  <a:lnTo>
                    <a:pt x="578753" y="421856"/>
                  </a:lnTo>
                  <a:lnTo>
                    <a:pt x="620573" y="421856"/>
                  </a:lnTo>
                  <a:cubicBezTo>
                    <a:pt x="626675" y="421856"/>
                    <a:pt x="631698" y="426879"/>
                    <a:pt x="631698" y="432981"/>
                  </a:cubicBezTo>
                  <a:cubicBezTo>
                    <a:pt x="631698" y="439084"/>
                    <a:pt x="626675" y="444107"/>
                    <a:pt x="620573" y="444107"/>
                  </a:cubicBezTo>
                  <a:lnTo>
                    <a:pt x="578753" y="444107"/>
                  </a:lnTo>
                  <a:lnTo>
                    <a:pt x="578753" y="475993"/>
                  </a:lnTo>
                  <a:lnTo>
                    <a:pt x="622583" y="475993"/>
                  </a:lnTo>
                  <a:cubicBezTo>
                    <a:pt x="626378" y="475993"/>
                    <a:pt x="630210" y="478114"/>
                    <a:pt x="632219" y="481723"/>
                  </a:cubicBezTo>
                  <a:lnTo>
                    <a:pt x="645242" y="504866"/>
                  </a:lnTo>
                  <a:cubicBezTo>
                    <a:pt x="646656" y="504680"/>
                    <a:pt x="648032" y="504569"/>
                    <a:pt x="649446" y="504569"/>
                  </a:cubicBezTo>
                  <a:cubicBezTo>
                    <a:pt x="657781" y="504569"/>
                    <a:pt x="665371" y="507992"/>
                    <a:pt x="670803" y="513387"/>
                  </a:cubicBezTo>
                  <a:cubicBezTo>
                    <a:pt x="676310" y="518893"/>
                    <a:pt x="679621" y="526409"/>
                    <a:pt x="679621" y="534855"/>
                  </a:cubicBezTo>
                  <a:cubicBezTo>
                    <a:pt x="679621" y="543264"/>
                    <a:pt x="676198" y="550780"/>
                    <a:pt x="670803" y="556212"/>
                  </a:cubicBezTo>
                  <a:cubicBezTo>
                    <a:pt x="665297" y="561719"/>
                    <a:pt x="657781" y="565030"/>
                    <a:pt x="649446" y="565030"/>
                  </a:cubicBezTo>
                  <a:cubicBezTo>
                    <a:pt x="641112" y="565030"/>
                    <a:pt x="633522" y="561607"/>
                    <a:pt x="627978" y="556212"/>
                  </a:cubicBezTo>
                  <a:cubicBezTo>
                    <a:pt x="622471" y="550705"/>
                    <a:pt x="619160" y="543189"/>
                    <a:pt x="619160" y="534855"/>
                  </a:cubicBezTo>
                  <a:cubicBezTo>
                    <a:pt x="619160" y="527637"/>
                    <a:pt x="621653" y="520903"/>
                    <a:pt x="625969" y="515694"/>
                  </a:cubicBezTo>
                  <a:lnTo>
                    <a:pt x="616034" y="498131"/>
                  </a:lnTo>
                  <a:lnTo>
                    <a:pt x="578641" y="498131"/>
                  </a:lnTo>
                  <a:lnTo>
                    <a:pt x="578641" y="508847"/>
                  </a:lnTo>
                  <a:cubicBezTo>
                    <a:pt x="578641" y="518483"/>
                    <a:pt x="574734" y="527079"/>
                    <a:pt x="568409" y="533403"/>
                  </a:cubicBezTo>
                  <a:cubicBezTo>
                    <a:pt x="562084" y="539729"/>
                    <a:pt x="553452" y="543635"/>
                    <a:pt x="543853" y="543635"/>
                  </a:cubicBezTo>
                  <a:lnTo>
                    <a:pt x="533137" y="543635"/>
                  </a:lnTo>
                  <a:lnTo>
                    <a:pt x="533137" y="581028"/>
                  </a:lnTo>
                  <a:lnTo>
                    <a:pt x="550699" y="590963"/>
                  </a:lnTo>
                  <a:cubicBezTo>
                    <a:pt x="555908" y="586759"/>
                    <a:pt x="562531" y="584154"/>
                    <a:pt x="569861" y="584154"/>
                  </a:cubicBezTo>
                  <a:cubicBezTo>
                    <a:pt x="578195" y="584154"/>
                    <a:pt x="585786" y="587577"/>
                    <a:pt x="591329" y="592972"/>
                  </a:cubicBezTo>
                  <a:cubicBezTo>
                    <a:pt x="596836" y="598479"/>
                    <a:pt x="600147" y="605995"/>
                    <a:pt x="600147" y="614441"/>
                  </a:cubicBezTo>
                  <a:cubicBezTo>
                    <a:pt x="600147" y="622849"/>
                    <a:pt x="596724" y="630365"/>
                    <a:pt x="591329" y="635909"/>
                  </a:cubicBezTo>
                  <a:cubicBezTo>
                    <a:pt x="585823" y="641416"/>
                    <a:pt x="578307" y="644727"/>
                    <a:pt x="569861" y="644727"/>
                  </a:cubicBezTo>
                  <a:cubicBezTo>
                    <a:pt x="561452" y="644727"/>
                    <a:pt x="553936" y="641304"/>
                    <a:pt x="548392" y="635909"/>
                  </a:cubicBezTo>
                  <a:cubicBezTo>
                    <a:pt x="542886" y="630402"/>
                    <a:pt x="539574" y="622886"/>
                    <a:pt x="539574" y="614441"/>
                  </a:cubicBezTo>
                  <a:cubicBezTo>
                    <a:pt x="539574" y="613027"/>
                    <a:pt x="539574" y="611650"/>
                    <a:pt x="539872" y="610236"/>
                  </a:cubicBezTo>
                  <a:lnTo>
                    <a:pt x="516729" y="597214"/>
                  </a:lnTo>
                  <a:cubicBezTo>
                    <a:pt x="513120" y="595204"/>
                    <a:pt x="511111" y="591409"/>
                    <a:pt x="511111" y="587577"/>
                  </a:cubicBezTo>
                  <a:lnTo>
                    <a:pt x="511111" y="543747"/>
                  </a:lnTo>
                  <a:lnTo>
                    <a:pt x="481122" y="543747"/>
                  </a:lnTo>
                  <a:lnTo>
                    <a:pt x="481122" y="585754"/>
                  </a:lnTo>
                  <a:cubicBezTo>
                    <a:pt x="481122" y="591856"/>
                    <a:pt x="476099" y="596879"/>
                    <a:pt x="469997" y="596879"/>
                  </a:cubicBezTo>
                  <a:cubicBezTo>
                    <a:pt x="463895" y="596879"/>
                    <a:pt x="458872" y="591856"/>
                    <a:pt x="458872" y="585754"/>
                  </a:cubicBezTo>
                  <a:lnTo>
                    <a:pt x="458872" y="543747"/>
                  </a:lnTo>
                  <a:lnTo>
                    <a:pt x="425199" y="543747"/>
                  </a:lnTo>
                  <a:lnTo>
                    <a:pt x="425199" y="596878"/>
                  </a:lnTo>
                  <a:cubicBezTo>
                    <a:pt x="430297" y="598590"/>
                    <a:pt x="434836" y="601492"/>
                    <a:pt x="438519" y="605213"/>
                  </a:cubicBezTo>
                  <a:cubicBezTo>
                    <a:pt x="444732" y="611426"/>
                    <a:pt x="448639" y="620170"/>
                    <a:pt x="448639" y="629695"/>
                  </a:cubicBezTo>
                  <a:cubicBezTo>
                    <a:pt x="448639" y="639220"/>
                    <a:pt x="444732" y="647851"/>
                    <a:pt x="438519" y="654177"/>
                  </a:cubicBezTo>
                  <a:cubicBezTo>
                    <a:pt x="432305" y="660390"/>
                    <a:pt x="423562" y="664297"/>
                    <a:pt x="414037" y="664297"/>
                  </a:cubicBezTo>
                  <a:cubicBezTo>
                    <a:pt x="404512" y="664297"/>
                    <a:pt x="395880" y="660390"/>
                    <a:pt x="389555" y="654177"/>
                  </a:cubicBezTo>
                  <a:cubicBezTo>
                    <a:pt x="383341" y="647963"/>
                    <a:pt x="379434" y="639220"/>
                    <a:pt x="379434" y="629695"/>
                  </a:cubicBezTo>
                  <a:cubicBezTo>
                    <a:pt x="379434" y="620170"/>
                    <a:pt x="383341" y="611538"/>
                    <a:pt x="389555" y="605213"/>
                  </a:cubicBezTo>
                  <a:cubicBezTo>
                    <a:pt x="393275" y="601492"/>
                    <a:pt x="397777" y="598590"/>
                    <a:pt x="402874" y="596878"/>
                  </a:cubicBezTo>
                  <a:lnTo>
                    <a:pt x="402874" y="543747"/>
                  </a:lnTo>
                  <a:lnTo>
                    <a:pt x="370988" y="543747"/>
                  </a:lnTo>
                  <a:lnTo>
                    <a:pt x="370988" y="585567"/>
                  </a:lnTo>
                  <a:cubicBezTo>
                    <a:pt x="370988" y="591669"/>
                    <a:pt x="365965" y="596693"/>
                    <a:pt x="359862" y="596693"/>
                  </a:cubicBezTo>
                  <a:cubicBezTo>
                    <a:pt x="353760" y="596693"/>
                    <a:pt x="348737" y="591670"/>
                    <a:pt x="348737" y="585567"/>
                  </a:cubicBezTo>
                  <a:lnTo>
                    <a:pt x="348737" y="543747"/>
                  </a:lnTo>
                  <a:lnTo>
                    <a:pt x="316850" y="543747"/>
                  </a:lnTo>
                  <a:lnTo>
                    <a:pt x="316850" y="587577"/>
                  </a:lnTo>
                  <a:cubicBezTo>
                    <a:pt x="316850" y="591372"/>
                    <a:pt x="314841" y="595205"/>
                    <a:pt x="311232" y="597214"/>
                  </a:cubicBezTo>
                  <a:lnTo>
                    <a:pt x="288089" y="610236"/>
                  </a:lnTo>
                  <a:cubicBezTo>
                    <a:pt x="288275" y="611650"/>
                    <a:pt x="288387" y="613027"/>
                    <a:pt x="288387" y="614441"/>
                  </a:cubicBezTo>
                  <a:cubicBezTo>
                    <a:pt x="288387" y="622775"/>
                    <a:pt x="284964" y="630365"/>
                    <a:pt x="279569" y="635909"/>
                  </a:cubicBezTo>
                  <a:cubicBezTo>
                    <a:pt x="274062" y="641416"/>
                    <a:pt x="266546" y="644727"/>
                    <a:pt x="258100" y="644727"/>
                  </a:cubicBezTo>
                  <a:cubicBezTo>
                    <a:pt x="249692" y="644727"/>
                    <a:pt x="242176" y="641304"/>
                    <a:pt x="236632" y="635909"/>
                  </a:cubicBezTo>
                  <a:cubicBezTo>
                    <a:pt x="231125" y="630402"/>
                    <a:pt x="227814" y="622886"/>
                    <a:pt x="227814" y="614441"/>
                  </a:cubicBezTo>
                  <a:cubicBezTo>
                    <a:pt x="227814" y="606032"/>
                    <a:pt x="231237" y="598516"/>
                    <a:pt x="236632" y="593084"/>
                  </a:cubicBezTo>
                  <a:cubicBezTo>
                    <a:pt x="242139" y="587577"/>
                    <a:pt x="249655" y="584266"/>
                    <a:pt x="258100" y="584266"/>
                  </a:cubicBezTo>
                  <a:cubicBezTo>
                    <a:pt x="265319" y="584266"/>
                    <a:pt x="272053" y="586758"/>
                    <a:pt x="277262" y="591074"/>
                  </a:cubicBezTo>
                  <a:lnTo>
                    <a:pt x="294824" y="581140"/>
                  </a:lnTo>
                  <a:lnTo>
                    <a:pt x="294824" y="543747"/>
                  </a:lnTo>
                  <a:lnTo>
                    <a:pt x="284108" y="543747"/>
                  </a:lnTo>
                  <a:cubicBezTo>
                    <a:pt x="274472" y="543747"/>
                    <a:pt x="265877" y="539840"/>
                    <a:pt x="259552" y="533515"/>
                  </a:cubicBezTo>
                  <a:cubicBezTo>
                    <a:pt x="253227" y="527190"/>
                    <a:pt x="249320" y="518558"/>
                    <a:pt x="249320" y="508958"/>
                  </a:cubicBezTo>
                  <a:lnTo>
                    <a:pt x="249320" y="498243"/>
                  </a:lnTo>
                  <a:lnTo>
                    <a:pt x="211927" y="498243"/>
                  </a:lnTo>
                  <a:lnTo>
                    <a:pt x="201993" y="515805"/>
                  </a:lnTo>
                  <a:cubicBezTo>
                    <a:pt x="206197" y="521014"/>
                    <a:pt x="208801" y="527637"/>
                    <a:pt x="208801" y="534966"/>
                  </a:cubicBezTo>
                  <a:cubicBezTo>
                    <a:pt x="208801" y="543301"/>
                    <a:pt x="205378" y="550891"/>
                    <a:pt x="199983" y="556323"/>
                  </a:cubicBezTo>
                  <a:cubicBezTo>
                    <a:pt x="194477" y="561830"/>
                    <a:pt x="186961" y="565141"/>
                    <a:pt x="178626" y="565141"/>
                  </a:cubicBezTo>
                  <a:cubicBezTo>
                    <a:pt x="170292" y="565141"/>
                    <a:pt x="162701" y="561718"/>
                    <a:pt x="157158" y="556323"/>
                  </a:cubicBezTo>
                  <a:close/>
                  <a:moveTo>
                    <a:pt x="170403" y="534781"/>
                  </a:moveTo>
                  <a:cubicBezTo>
                    <a:pt x="170403" y="536976"/>
                    <a:pt x="171296" y="538985"/>
                    <a:pt x="172822" y="540511"/>
                  </a:cubicBezTo>
                  <a:cubicBezTo>
                    <a:pt x="174310" y="541999"/>
                    <a:pt x="176319" y="542929"/>
                    <a:pt x="178552" y="542929"/>
                  </a:cubicBezTo>
                  <a:cubicBezTo>
                    <a:pt x="180747" y="542929"/>
                    <a:pt x="182756" y="542036"/>
                    <a:pt x="184282" y="540511"/>
                  </a:cubicBezTo>
                  <a:cubicBezTo>
                    <a:pt x="185770" y="539022"/>
                    <a:pt x="186700" y="537013"/>
                    <a:pt x="186700" y="534781"/>
                  </a:cubicBezTo>
                  <a:cubicBezTo>
                    <a:pt x="186700" y="532586"/>
                    <a:pt x="185807" y="530576"/>
                    <a:pt x="184282" y="529051"/>
                  </a:cubicBezTo>
                  <a:cubicBezTo>
                    <a:pt x="182793" y="527563"/>
                    <a:pt x="180784" y="526632"/>
                    <a:pt x="178552" y="526632"/>
                  </a:cubicBezTo>
                  <a:cubicBezTo>
                    <a:pt x="176357" y="526632"/>
                    <a:pt x="174347" y="527525"/>
                    <a:pt x="172822" y="529051"/>
                  </a:cubicBezTo>
                  <a:cubicBezTo>
                    <a:pt x="171334" y="530539"/>
                    <a:pt x="170403" y="532548"/>
                    <a:pt x="170403" y="534781"/>
                  </a:cubicBezTo>
                  <a:close/>
                  <a:moveTo>
                    <a:pt x="515313" y="277606"/>
                  </a:moveTo>
                  <a:lnTo>
                    <a:pt x="515313" y="480231"/>
                  </a:lnTo>
                  <a:lnTo>
                    <a:pt x="312688" y="480231"/>
                  </a:lnTo>
                  <a:lnTo>
                    <a:pt x="312688" y="277606"/>
                  </a:lnTo>
                  <a:close/>
                  <a:moveTo>
                    <a:pt x="308964" y="255431"/>
                  </a:moveTo>
                  <a:lnTo>
                    <a:pt x="518999" y="255431"/>
                  </a:lnTo>
                  <a:cubicBezTo>
                    <a:pt x="524097" y="255431"/>
                    <a:pt x="528710" y="257551"/>
                    <a:pt x="532022" y="260863"/>
                  </a:cubicBezTo>
                  <a:cubicBezTo>
                    <a:pt x="535333" y="264174"/>
                    <a:pt x="537454" y="268788"/>
                    <a:pt x="537454" y="273885"/>
                  </a:cubicBezTo>
                  <a:lnTo>
                    <a:pt x="537454" y="483921"/>
                  </a:lnTo>
                  <a:cubicBezTo>
                    <a:pt x="537454" y="488944"/>
                    <a:pt x="535333" y="493558"/>
                    <a:pt x="532022" y="496944"/>
                  </a:cubicBezTo>
                  <a:cubicBezTo>
                    <a:pt x="528710" y="500255"/>
                    <a:pt x="524097" y="502376"/>
                    <a:pt x="518999" y="502376"/>
                  </a:cubicBezTo>
                  <a:lnTo>
                    <a:pt x="308964" y="502376"/>
                  </a:lnTo>
                  <a:cubicBezTo>
                    <a:pt x="303866" y="502376"/>
                    <a:pt x="299253" y="500255"/>
                    <a:pt x="295941" y="496944"/>
                  </a:cubicBezTo>
                  <a:cubicBezTo>
                    <a:pt x="292630" y="493632"/>
                    <a:pt x="290509" y="489019"/>
                    <a:pt x="290509" y="483921"/>
                  </a:cubicBezTo>
                  <a:lnTo>
                    <a:pt x="290509" y="273885"/>
                  </a:lnTo>
                  <a:cubicBezTo>
                    <a:pt x="290509" y="268788"/>
                    <a:pt x="292630" y="264175"/>
                    <a:pt x="295941" y="260863"/>
                  </a:cubicBezTo>
                  <a:cubicBezTo>
                    <a:pt x="299252" y="257551"/>
                    <a:pt x="303866" y="255431"/>
                    <a:pt x="308964" y="255431"/>
                  </a:cubicBezTo>
                  <a:close/>
                  <a:moveTo>
                    <a:pt x="443619" y="349267"/>
                  </a:moveTo>
                  <a:lnTo>
                    <a:pt x="443619" y="408538"/>
                  </a:lnTo>
                  <a:lnTo>
                    <a:pt x="384347" y="408538"/>
                  </a:lnTo>
                  <a:lnTo>
                    <a:pt x="384347" y="349267"/>
                  </a:lnTo>
                  <a:close/>
                  <a:moveTo>
                    <a:pt x="383864" y="327092"/>
                  </a:moveTo>
                  <a:lnTo>
                    <a:pt x="444214" y="327092"/>
                  </a:lnTo>
                  <a:cubicBezTo>
                    <a:pt x="450241" y="327092"/>
                    <a:pt x="455636" y="329510"/>
                    <a:pt x="459543" y="333417"/>
                  </a:cubicBezTo>
                  <a:cubicBezTo>
                    <a:pt x="463450" y="337324"/>
                    <a:pt x="465869" y="342756"/>
                    <a:pt x="465869" y="348747"/>
                  </a:cubicBezTo>
                  <a:lnTo>
                    <a:pt x="465869" y="409096"/>
                  </a:lnTo>
                  <a:cubicBezTo>
                    <a:pt x="465869" y="415124"/>
                    <a:pt x="463450" y="420518"/>
                    <a:pt x="459543" y="424426"/>
                  </a:cubicBezTo>
                  <a:cubicBezTo>
                    <a:pt x="455637" y="428332"/>
                    <a:pt x="450204" y="430751"/>
                    <a:pt x="444214" y="430751"/>
                  </a:cubicBezTo>
                  <a:lnTo>
                    <a:pt x="383864" y="430751"/>
                  </a:lnTo>
                  <a:cubicBezTo>
                    <a:pt x="377837" y="430751"/>
                    <a:pt x="372442" y="428332"/>
                    <a:pt x="368535" y="424426"/>
                  </a:cubicBezTo>
                  <a:cubicBezTo>
                    <a:pt x="364628" y="420519"/>
                    <a:pt x="362210" y="415087"/>
                    <a:pt x="362210" y="409096"/>
                  </a:cubicBezTo>
                  <a:lnTo>
                    <a:pt x="362210" y="348747"/>
                  </a:lnTo>
                  <a:cubicBezTo>
                    <a:pt x="362210" y="342719"/>
                    <a:pt x="364628" y="337324"/>
                    <a:pt x="368535" y="333417"/>
                  </a:cubicBezTo>
                  <a:cubicBezTo>
                    <a:pt x="372442" y="329510"/>
                    <a:pt x="377874" y="327092"/>
                    <a:pt x="383864" y="327092"/>
                  </a:cubicBezTo>
                  <a:close/>
                  <a:moveTo>
                    <a:pt x="302567" y="776481"/>
                  </a:moveTo>
                  <a:cubicBezTo>
                    <a:pt x="318193" y="763645"/>
                    <a:pt x="332555" y="751218"/>
                    <a:pt x="345689" y="739200"/>
                  </a:cubicBezTo>
                  <a:cubicBezTo>
                    <a:pt x="360237" y="725954"/>
                    <a:pt x="373557" y="712820"/>
                    <a:pt x="385798" y="699909"/>
                  </a:cubicBezTo>
                  <a:cubicBezTo>
                    <a:pt x="390002" y="695481"/>
                    <a:pt x="389816" y="688487"/>
                    <a:pt x="385389" y="684282"/>
                  </a:cubicBezTo>
                  <a:cubicBezTo>
                    <a:pt x="380961" y="680078"/>
                    <a:pt x="373966" y="680264"/>
                    <a:pt x="369762" y="684692"/>
                  </a:cubicBezTo>
                  <a:cubicBezTo>
                    <a:pt x="358340" y="696709"/>
                    <a:pt x="345280" y="709472"/>
                    <a:pt x="330768" y="722792"/>
                  </a:cubicBezTo>
                  <a:cubicBezTo>
                    <a:pt x="316332" y="736037"/>
                    <a:pt x="300593" y="749469"/>
                    <a:pt x="283739" y="763199"/>
                  </a:cubicBezTo>
                  <a:cubicBezTo>
                    <a:pt x="262866" y="777746"/>
                    <a:pt x="227594" y="797391"/>
                    <a:pt x="192507" y="807214"/>
                  </a:cubicBezTo>
                  <a:cubicBezTo>
                    <a:pt x="174871" y="812237"/>
                    <a:pt x="157533" y="814619"/>
                    <a:pt x="142464" y="812535"/>
                  </a:cubicBezTo>
                  <a:cubicBezTo>
                    <a:pt x="128735" y="810637"/>
                    <a:pt x="116903" y="804722"/>
                    <a:pt x="108866" y="793188"/>
                  </a:cubicBezTo>
                  <a:cubicBezTo>
                    <a:pt x="105443" y="788388"/>
                    <a:pt x="102653" y="782472"/>
                    <a:pt x="100532" y="775329"/>
                  </a:cubicBezTo>
                  <a:cubicBezTo>
                    <a:pt x="100830" y="772910"/>
                    <a:pt x="102355" y="767999"/>
                    <a:pt x="105146" y="760483"/>
                  </a:cubicBezTo>
                  <a:cubicBezTo>
                    <a:pt x="108866" y="750661"/>
                    <a:pt x="114373" y="737526"/>
                    <a:pt x="121777" y="720895"/>
                  </a:cubicBezTo>
                  <a:cubicBezTo>
                    <a:pt x="122075" y="720411"/>
                    <a:pt x="122261" y="719779"/>
                    <a:pt x="122484" y="719183"/>
                  </a:cubicBezTo>
                  <a:cubicBezTo>
                    <a:pt x="124382" y="713379"/>
                    <a:pt x="121182" y="707166"/>
                    <a:pt x="115378" y="705231"/>
                  </a:cubicBezTo>
                  <a:cubicBezTo>
                    <a:pt x="111583" y="704041"/>
                    <a:pt x="104662" y="701622"/>
                    <a:pt x="94505" y="697529"/>
                  </a:cubicBezTo>
                  <a:cubicBezTo>
                    <a:pt x="90486" y="695929"/>
                    <a:pt x="85984" y="694032"/>
                    <a:pt x="80887" y="691800"/>
                  </a:cubicBezTo>
                  <a:cubicBezTo>
                    <a:pt x="87100" y="682461"/>
                    <a:pt x="96514" y="668434"/>
                    <a:pt x="107565" y="654183"/>
                  </a:cubicBezTo>
                  <a:cubicBezTo>
                    <a:pt x="110578" y="650760"/>
                    <a:pt x="111285" y="645663"/>
                    <a:pt x="108978" y="641459"/>
                  </a:cubicBezTo>
                  <a:cubicBezTo>
                    <a:pt x="106076" y="636138"/>
                    <a:pt x="99342" y="634129"/>
                    <a:pt x="93947" y="637031"/>
                  </a:cubicBezTo>
                  <a:cubicBezTo>
                    <a:pt x="93947" y="637031"/>
                    <a:pt x="85241" y="641943"/>
                    <a:pt x="70581" y="641236"/>
                  </a:cubicBezTo>
                  <a:lnTo>
                    <a:pt x="72776" y="595099"/>
                  </a:lnTo>
                  <a:lnTo>
                    <a:pt x="72776" y="594689"/>
                  </a:lnTo>
                  <a:cubicBezTo>
                    <a:pt x="72776" y="588587"/>
                    <a:pt x="67977" y="583564"/>
                    <a:pt x="61838" y="583453"/>
                  </a:cubicBezTo>
                  <a:lnTo>
                    <a:pt x="59047" y="583453"/>
                  </a:lnTo>
                  <a:cubicBezTo>
                    <a:pt x="43197" y="583267"/>
                    <a:pt x="11013" y="582857"/>
                    <a:pt x="0" y="573444"/>
                  </a:cubicBezTo>
                  <a:cubicBezTo>
                    <a:pt x="1712" y="567714"/>
                    <a:pt x="7702" y="556403"/>
                    <a:pt x="17934" y="539548"/>
                  </a:cubicBezTo>
                  <a:cubicBezTo>
                    <a:pt x="31552" y="517186"/>
                    <a:pt x="52015" y="486901"/>
                    <a:pt x="79511" y="448725"/>
                  </a:cubicBezTo>
                  <a:cubicBezTo>
                    <a:pt x="80218" y="447721"/>
                    <a:pt x="80813" y="446530"/>
                    <a:pt x="81111" y="445302"/>
                  </a:cubicBezTo>
                  <a:cubicBezTo>
                    <a:pt x="90636" y="412225"/>
                    <a:pt x="82822" y="382534"/>
                    <a:pt x="74897" y="353066"/>
                  </a:cubicBezTo>
                  <a:cubicBezTo>
                    <a:pt x="70172" y="335504"/>
                    <a:pt x="65558" y="317980"/>
                    <a:pt x="65187" y="300827"/>
                  </a:cubicBezTo>
                  <a:cubicBezTo>
                    <a:pt x="63773" y="241668"/>
                    <a:pt x="80218" y="190023"/>
                    <a:pt x="108904" y="147122"/>
                  </a:cubicBezTo>
                  <a:cubicBezTo>
                    <a:pt x="139377" y="101395"/>
                    <a:pt x="183914" y="65490"/>
                    <a:pt x="235520" y="40528"/>
                  </a:cubicBezTo>
                  <a:cubicBezTo>
                    <a:pt x="287461" y="15450"/>
                    <a:pt x="346506" y="1534"/>
                    <a:pt x="405970" y="121"/>
                  </a:cubicBezTo>
                  <a:cubicBezTo>
                    <a:pt x="482170" y="-1702"/>
                    <a:pt x="558856" y="17050"/>
                    <a:pt x="621626" y="59094"/>
                  </a:cubicBezTo>
                  <a:cubicBezTo>
                    <a:pt x="738116" y="136894"/>
                    <a:pt x="775740" y="233859"/>
                    <a:pt x="770301" y="336624"/>
                  </a:cubicBezTo>
                  <a:cubicBezTo>
                    <a:pt x="764795" y="440989"/>
                    <a:pt x="715347" y="551975"/>
                    <a:pt x="658716" y="655378"/>
                  </a:cubicBezTo>
                  <a:cubicBezTo>
                    <a:pt x="655219" y="661889"/>
                    <a:pt x="652316" y="668103"/>
                    <a:pt x="650084" y="674725"/>
                  </a:cubicBezTo>
                  <a:cubicBezTo>
                    <a:pt x="647889" y="681125"/>
                    <a:pt x="646289" y="687859"/>
                    <a:pt x="645061" y="695189"/>
                  </a:cubicBezTo>
                  <a:cubicBezTo>
                    <a:pt x="639145" y="732284"/>
                    <a:pt x="635834" y="767073"/>
                    <a:pt x="634643" y="798773"/>
                  </a:cubicBezTo>
                  <a:cubicBezTo>
                    <a:pt x="633340" y="834157"/>
                    <a:pt x="634643" y="865745"/>
                    <a:pt x="637656" y="892535"/>
                  </a:cubicBezTo>
                  <a:cubicBezTo>
                    <a:pt x="637768" y="893726"/>
                    <a:pt x="637656" y="894842"/>
                    <a:pt x="637470" y="895847"/>
                  </a:cubicBezTo>
                  <a:cubicBezTo>
                    <a:pt x="637173" y="896740"/>
                    <a:pt x="636652" y="897670"/>
                    <a:pt x="635759" y="898563"/>
                  </a:cubicBezTo>
                  <a:cubicBezTo>
                    <a:pt x="634940" y="899456"/>
                    <a:pt x="634047" y="900051"/>
                    <a:pt x="633266" y="900461"/>
                  </a:cubicBezTo>
                  <a:cubicBezTo>
                    <a:pt x="632373" y="900870"/>
                    <a:pt x="631257" y="901056"/>
                    <a:pt x="630066" y="901056"/>
                  </a:cubicBezTo>
                  <a:cubicBezTo>
                    <a:pt x="587873" y="900572"/>
                    <a:pt x="541550" y="901056"/>
                    <a:pt x="496307" y="901651"/>
                  </a:cubicBezTo>
                  <a:cubicBezTo>
                    <a:pt x="424311" y="902544"/>
                    <a:pt x="355032" y="903363"/>
                    <a:pt x="309712" y="899940"/>
                  </a:cubicBezTo>
                  <a:cubicBezTo>
                    <a:pt x="308596" y="899940"/>
                    <a:pt x="307591" y="899642"/>
                    <a:pt x="306810" y="899121"/>
                  </a:cubicBezTo>
                  <a:cubicBezTo>
                    <a:pt x="305991" y="898712"/>
                    <a:pt x="305210" y="898005"/>
                    <a:pt x="304503" y="897223"/>
                  </a:cubicBezTo>
                  <a:cubicBezTo>
                    <a:pt x="303684" y="896330"/>
                    <a:pt x="303200" y="895400"/>
                    <a:pt x="303014" y="894619"/>
                  </a:cubicBezTo>
                  <a:cubicBezTo>
                    <a:pt x="302717" y="893800"/>
                    <a:pt x="302717" y="892796"/>
                    <a:pt x="302828" y="891605"/>
                  </a:cubicBezTo>
                  <a:cubicBezTo>
                    <a:pt x="303238" y="886880"/>
                    <a:pt x="303721" y="882899"/>
                    <a:pt x="304317" y="878471"/>
                  </a:cubicBezTo>
                  <a:cubicBezTo>
                    <a:pt x="307107" y="857114"/>
                    <a:pt x="311051" y="828055"/>
                    <a:pt x="302419" y="776116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D074F2-204F-E1CA-1B5B-999C7284E9DF}"/>
              </a:ext>
            </a:extLst>
          </p:cNvPr>
          <p:cNvGrpSpPr/>
          <p:nvPr/>
        </p:nvGrpSpPr>
        <p:grpSpPr>
          <a:xfrm>
            <a:off x="1496291" y="1595449"/>
            <a:ext cx="2333036" cy="2333035"/>
            <a:chOff x="1496291" y="1595449"/>
            <a:chExt cx="2333036" cy="2333035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49876D6-A7E1-DED2-0064-D8A0C8D3FF51}"/>
                </a:ext>
              </a:extLst>
            </p:cNvPr>
            <p:cNvSpPr/>
            <p:nvPr/>
          </p:nvSpPr>
          <p:spPr>
            <a:xfrm>
              <a:off x="1496291" y="1595449"/>
              <a:ext cx="2333036" cy="23330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9DF1ED9-F9AD-558C-CD03-3DB5FA3A4773}"/>
                </a:ext>
              </a:extLst>
            </p:cNvPr>
            <p:cNvSpPr/>
            <p:nvPr/>
          </p:nvSpPr>
          <p:spPr>
            <a:xfrm>
              <a:off x="2207871" y="2252630"/>
              <a:ext cx="909876" cy="1018672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close up of a goggles&#10;&#10;AI-generated content may be incorrect.">
            <a:extLst>
              <a:ext uri="{FF2B5EF4-FFF2-40B4-BE49-F238E27FC236}">
                <a16:creationId xmlns:a16="http://schemas.microsoft.com/office/drawing/2014/main" id="{3CFF6B3D-B6C9-A929-C6FB-57DDCFD8A0A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softEdge rad="6096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4463A8-C891-0815-B3F7-A7805DC17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sz="4000" i="0" dirty="0">
                <a:effectLst/>
              </a:rPr>
              <a:t>Evolution of The METAVERSE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08950-3492-0BAD-0D6E-BF8A705FD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D27D3-1A7B-F7BF-8040-2ED0A72B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103E5A-F151-65A7-89CE-9F966D7EAB39}"/>
              </a:ext>
            </a:extLst>
          </p:cNvPr>
          <p:cNvGrpSpPr/>
          <p:nvPr/>
        </p:nvGrpSpPr>
        <p:grpSpPr>
          <a:xfrm>
            <a:off x="695400" y="1773720"/>
            <a:ext cx="10801200" cy="3821474"/>
            <a:chOff x="278817" y="1482795"/>
            <a:chExt cx="11634366" cy="411625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5D8844-1E0F-7553-7D47-68F7FBB01DC7}"/>
                </a:ext>
              </a:extLst>
            </p:cNvPr>
            <p:cNvGrpSpPr/>
            <p:nvPr/>
          </p:nvGrpSpPr>
          <p:grpSpPr>
            <a:xfrm>
              <a:off x="278817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0FF7E91-E634-9AC9-3C69-61E4A60460C6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4F62D98E-E008-562A-795C-E9F72D85A9CC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6">
                    <a:alpha val="73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7BF861D-81B6-DAAE-1BA9-7ACE5AF9F693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2"/>
                  <a:chOff x="457617" y="3252933"/>
                  <a:chExt cx="2376070" cy="2127722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85DCF96-9F71-1B19-CA3F-22ED6830E1FE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7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2AFC1B8-6765-627E-281D-1FC175BB4139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F3FD19-3DBE-DCAE-6C4B-4472A301B3E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69F312F-2AF9-1DA2-623A-D8C0ED629A17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07AFD37-EBA8-00A7-95FD-1A47DBCB8124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B6CEF6-150E-5265-C692-371DEE8109B2}"/>
                </a:ext>
              </a:extLst>
            </p:cNvPr>
            <p:cNvGrpSpPr/>
            <p:nvPr/>
          </p:nvGrpSpPr>
          <p:grpSpPr>
            <a:xfrm>
              <a:off x="3242539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6003625-707B-C718-D7A1-79B501DCBA4C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41584E28-AAA6-6D59-6CFB-FA8C115A73B3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6">
                    <a:alpha val="73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E1EF41C-6081-65F8-8794-31C1345C851E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F019A41-96AB-6A66-D070-A3DB43357BD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5713D1A-8AAC-78DD-CD07-5608FB758C1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CC7385B-2AA7-C94B-691C-66BABE7E0B30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DBAE6B-8A6F-1652-28D0-FE77A69E074E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B7740AE-AF65-B9F6-3415-BF06DEE82A88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1DC4C3-890D-9D31-CB72-D136FADC8EE2}"/>
                </a:ext>
              </a:extLst>
            </p:cNvPr>
            <p:cNvGrpSpPr/>
            <p:nvPr/>
          </p:nvGrpSpPr>
          <p:grpSpPr>
            <a:xfrm>
              <a:off x="6206261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CB24A-3792-8C8E-C856-3D2174D42EBA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9E92B836-8579-3077-235F-9DEDA9875BAD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6">
                    <a:alpha val="73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3EC7D57-5087-3CB2-B553-791C9CD54017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3A717D6-09AA-4D6D-1DDC-184E95F2F178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46A4B6B-9DE0-9256-1CC7-AC56DB4B538C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4700FB0-A8D6-257F-4EDE-EF395E5CB2F2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5535E9D-2A11-4695-6D3B-A5E8337D3931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C8FDE2-A687-21FB-80B8-C68F9B17BECB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A7855FD-79D5-CB18-94F6-07644C729BA5}"/>
                </a:ext>
              </a:extLst>
            </p:cNvPr>
            <p:cNvGrpSpPr/>
            <p:nvPr/>
          </p:nvGrpSpPr>
          <p:grpSpPr>
            <a:xfrm>
              <a:off x="9169983" y="1482795"/>
              <a:ext cx="2743200" cy="4116250"/>
              <a:chOff x="278817" y="2236941"/>
              <a:chExt cx="2743200" cy="411625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E088A6F-F9AF-956E-2110-008FA96F3AE2}"/>
                  </a:ext>
                </a:extLst>
              </p:cNvPr>
              <p:cNvGrpSpPr/>
              <p:nvPr/>
            </p:nvGrpSpPr>
            <p:grpSpPr>
              <a:xfrm>
                <a:off x="278817" y="2616718"/>
                <a:ext cx="2743200" cy="3736473"/>
                <a:chOff x="278817" y="2616718"/>
                <a:chExt cx="2743200" cy="3736473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3E5D8115-7557-21FB-1C68-357F97ECCC98}"/>
                    </a:ext>
                  </a:extLst>
                </p:cNvPr>
                <p:cNvSpPr/>
                <p:nvPr/>
              </p:nvSpPr>
              <p:spPr>
                <a:xfrm>
                  <a:off x="278817" y="2616718"/>
                  <a:ext cx="2743200" cy="3736473"/>
                </a:xfrm>
                <a:prstGeom prst="roundRect">
                  <a:avLst/>
                </a:prstGeom>
                <a:solidFill>
                  <a:schemeClr val="accent6">
                    <a:alpha val="73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EB842CC-0616-043B-442F-5DB6F80C95F0}"/>
                    </a:ext>
                  </a:extLst>
                </p:cNvPr>
                <p:cNvGrpSpPr/>
                <p:nvPr/>
              </p:nvGrpSpPr>
              <p:grpSpPr>
                <a:xfrm>
                  <a:off x="462382" y="3234034"/>
                  <a:ext cx="2376070" cy="2127720"/>
                  <a:chOff x="457617" y="3252933"/>
                  <a:chExt cx="2376070" cy="2127720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562D857-8EEA-8016-4D0D-6811024202C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7" y="3689915"/>
                    <a:ext cx="2376070" cy="169073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R="0" lvl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tabLst/>
                      <a:defRPr/>
                    </a:pP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amet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adipisicing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elit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eiusmod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tempor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ut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aliqua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 Ut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enim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veniam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,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quis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nostrud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ullamco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CA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laboris</a:t>
                    </a:r>
                    <a:r>
                      <a:rPr kumimoji="0" lang="en-CA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D1B5AEF-4A51-EE1E-1DBA-D3D7EF04A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57618" y="3252933"/>
                    <a:ext cx="2376068" cy="3315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rPr>
                      <a:t>Lorem ipsum dolor</a:t>
                    </a:r>
                    <a:endParaRPr lang="en-CA" sz="14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2C1AF5A-F4F7-5DE1-6D5E-359711F23457}"/>
                  </a:ext>
                </a:extLst>
              </p:cNvPr>
              <p:cNvGrpSpPr/>
              <p:nvPr/>
            </p:nvGrpSpPr>
            <p:grpSpPr>
              <a:xfrm>
                <a:off x="1092630" y="2236941"/>
                <a:ext cx="1115570" cy="871116"/>
                <a:chOff x="1092630" y="2236941"/>
                <a:chExt cx="1115570" cy="87111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9BDF9E7-97D3-5487-F1A7-3E18908D921D}"/>
                    </a:ext>
                  </a:extLst>
                </p:cNvPr>
                <p:cNvSpPr/>
                <p:nvPr/>
              </p:nvSpPr>
              <p:spPr>
                <a:xfrm>
                  <a:off x="1214857" y="2236941"/>
                  <a:ext cx="871116" cy="871116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2540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DF7E16-818E-C894-1813-58CAC10B7A89}"/>
                    </a:ext>
                  </a:extLst>
                </p:cNvPr>
                <p:cNvSpPr txBox="1"/>
                <p:nvPr/>
              </p:nvSpPr>
              <p:spPr>
                <a:xfrm>
                  <a:off x="1092630" y="2396469"/>
                  <a:ext cx="11155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800" b="1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2635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372"/>
              </a:spcBef>
              <a:spcAft>
                <a:spcPts val="1029"/>
              </a:spcAft>
            </a:pPr>
            <a:r>
              <a:rPr lang="en-US" i="0" dirty="0">
                <a:effectLst/>
              </a:rPr>
              <a:t>Major Players in The METAVERSE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A29B6D-F893-EDD4-2F25-B9C66012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6373914"/>
              </p:ext>
            </p:extLst>
          </p:nvPr>
        </p:nvGraphicFramePr>
        <p:xfrm>
          <a:off x="696332" y="1425303"/>
          <a:ext cx="10799337" cy="326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494A97B-65BE-8141-F848-2FC0E5BE7328}"/>
              </a:ext>
            </a:extLst>
          </p:cNvPr>
          <p:cNvGrpSpPr/>
          <p:nvPr/>
        </p:nvGrpSpPr>
        <p:grpSpPr>
          <a:xfrm>
            <a:off x="740228" y="5040086"/>
            <a:ext cx="4865915" cy="1014469"/>
            <a:chOff x="740228" y="5040086"/>
            <a:chExt cx="4865915" cy="101446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810D8-C8F1-0F02-CB75-0EF5A7ABA3C2}"/>
                </a:ext>
              </a:extLst>
            </p:cNvPr>
            <p:cNvSpPr/>
            <p:nvPr/>
          </p:nvSpPr>
          <p:spPr>
            <a:xfrm>
              <a:off x="740228" y="5040086"/>
              <a:ext cx="4865915" cy="101446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8A10209-4570-B2E5-D631-B6AA223B3A9F}"/>
                </a:ext>
              </a:extLst>
            </p:cNvPr>
            <p:cNvGrpSpPr/>
            <p:nvPr/>
          </p:nvGrpSpPr>
          <p:grpSpPr>
            <a:xfrm>
              <a:off x="841725" y="5165387"/>
              <a:ext cx="4642153" cy="754052"/>
              <a:chOff x="841725" y="5165387"/>
              <a:chExt cx="4642153" cy="75405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D7442A-F65D-4F09-7AFB-80FF4228FFE7}"/>
                  </a:ext>
                </a:extLst>
              </p:cNvPr>
              <p:cNvSpPr txBox="1"/>
              <p:nvPr/>
            </p:nvSpPr>
            <p:spPr>
              <a:xfrm>
                <a:off x="841725" y="5503941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87719-D40C-E8DB-A7A2-C9515F27B262}"/>
                  </a:ext>
                </a:extLst>
              </p:cNvPr>
              <p:cNvSpPr txBox="1"/>
              <p:nvPr/>
            </p:nvSpPr>
            <p:spPr>
              <a:xfrm>
                <a:off x="841725" y="5165387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1113F3-35D7-6055-015E-827D194EB125}"/>
              </a:ext>
            </a:extLst>
          </p:cNvPr>
          <p:cNvGrpSpPr/>
          <p:nvPr/>
        </p:nvGrpSpPr>
        <p:grpSpPr>
          <a:xfrm>
            <a:off x="6580413" y="5040086"/>
            <a:ext cx="4865915" cy="1014469"/>
            <a:chOff x="6580413" y="5040086"/>
            <a:chExt cx="4865915" cy="101446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BC40FE-1BF2-A8FD-4D2E-DA3DA2DBC675}"/>
                </a:ext>
              </a:extLst>
            </p:cNvPr>
            <p:cNvSpPr/>
            <p:nvPr/>
          </p:nvSpPr>
          <p:spPr>
            <a:xfrm>
              <a:off x="6580413" y="5040086"/>
              <a:ext cx="4865915" cy="10144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2F4296-9CBD-E9DE-4ADA-92A905F8053E}"/>
                </a:ext>
              </a:extLst>
            </p:cNvPr>
            <p:cNvGrpSpPr/>
            <p:nvPr/>
          </p:nvGrpSpPr>
          <p:grpSpPr>
            <a:xfrm>
              <a:off x="6655817" y="5165387"/>
              <a:ext cx="4642153" cy="754052"/>
              <a:chOff x="646991" y="5123052"/>
              <a:chExt cx="4642153" cy="75405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DF055B-89DF-E985-CD15-01E679055FC2}"/>
                  </a:ext>
                </a:extLst>
              </p:cNvPr>
              <p:cNvSpPr txBox="1"/>
              <p:nvPr/>
            </p:nvSpPr>
            <p:spPr>
              <a:xfrm>
                <a:off x="646991" y="5461606"/>
                <a:ext cx="46421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05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</a:t>
                </a:r>
                <a:r>
                  <a:rPr lang="en-CA" sz="105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351C1F6-0686-ADFD-F2F0-339992B2D9EA}"/>
                  </a:ext>
                </a:extLst>
              </p:cNvPr>
              <p:cNvSpPr txBox="1"/>
              <p:nvPr/>
            </p:nvSpPr>
            <p:spPr>
              <a:xfrm>
                <a:off x="646991" y="5123052"/>
                <a:ext cx="241055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98ABDFDE-C925-75BD-F9A1-C1AAAD2F96FA}"/>
              </a:ext>
            </a:extLst>
          </p:cNvPr>
          <p:cNvSpPr txBox="1"/>
          <p:nvPr/>
        </p:nvSpPr>
        <p:spPr>
          <a:xfrm>
            <a:off x="527541" y="6179856"/>
            <a:ext cx="11136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0" i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This PowerPoint graph is fully editable, allowing you to effortlessly adjust colors, values, and legends for a polished and tailored presentation.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467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372"/>
              </a:spcBef>
              <a:spcAft>
                <a:spcPts val="1029"/>
              </a:spcAft>
            </a:pPr>
            <a:r>
              <a:rPr lang="en-US" i="0" dirty="0">
                <a:effectLst/>
              </a:rPr>
              <a:t>Key Technologies Powering The METAVERSE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29549E-15E8-5D06-CAD3-5178F7728E3D}"/>
              </a:ext>
            </a:extLst>
          </p:cNvPr>
          <p:cNvGrpSpPr/>
          <p:nvPr/>
        </p:nvGrpSpPr>
        <p:grpSpPr>
          <a:xfrm>
            <a:off x="517939" y="1547926"/>
            <a:ext cx="11156122" cy="4365911"/>
            <a:chOff x="517939" y="1547926"/>
            <a:chExt cx="11156122" cy="4365911"/>
          </a:xfrm>
        </p:grpSpPr>
        <p:pic>
          <p:nvPicPr>
            <p:cNvPr id="3" name="Picture 2" descr="A person wearing a helmet&#10;&#10;AI-generated content may be incorrect.">
              <a:extLst>
                <a:ext uri="{FF2B5EF4-FFF2-40B4-BE49-F238E27FC236}">
                  <a16:creationId xmlns:a16="http://schemas.microsoft.com/office/drawing/2014/main" id="{2AF3FED1-8969-F366-FFC8-392508454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194180" y="2825671"/>
              <a:ext cx="2070298" cy="2070298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8805F34-CBC3-8B85-D4B8-BE55D443C880}"/>
                </a:ext>
              </a:extLst>
            </p:cNvPr>
            <p:cNvGrpSpPr/>
            <p:nvPr/>
          </p:nvGrpSpPr>
          <p:grpSpPr>
            <a:xfrm>
              <a:off x="517939" y="1547926"/>
              <a:ext cx="11156122" cy="4365911"/>
              <a:chOff x="451651" y="1857207"/>
              <a:chExt cx="11156122" cy="436591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60D7BC3-C132-FD2F-02BB-579A2F57E160}"/>
                  </a:ext>
                </a:extLst>
              </p:cNvPr>
              <p:cNvGrpSpPr/>
              <p:nvPr/>
            </p:nvGrpSpPr>
            <p:grpSpPr>
              <a:xfrm>
                <a:off x="8216913" y="1857207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5F3FEFB-93A9-6714-1249-BF92DB9EB333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7870476-025F-C6D0-7012-5026B179FAA7}"/>
                    </a:ext>
                  </a:extLst>
                </p:cNvPr>
                <p:cNvSpPr txBox="1"/>
                <p:nvPr/>
              </p:nvSpPr>
              <p:spPr>
                <a:xfrm>
                  <a:off x="296375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8EF0551-B8C2-DB59-5838-AF8B61300B24}"/>
                  </a:ext>
                </a:extLst>
              </p:cNvPr>
              <p:cNvGrpSpPr/>
              <p:nvPr/>
            </p:nvGrpSpPr>
            <p:grpSpPr>
              <a:xfrm>
                <a:off x="8216914" y="4936248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481B558-96C8-3792-A05F-AD4B7214B238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E8D7D893-9B36-F665-6AEC-E50DCDFD5C79}"/>
                    </a:ext>
                  </a:extLst>
                </p:cNvPr>
                <p:cNvSpPr txBox="1"/>
                <p:nvPr/>
              </p:nvSpPr>
              <p:spPr>
                <a:xfrm>
                  <a:off x="296375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38A4027-1B12-44C2-F25D-3B3FAF23379D}"/>
                  </a:ext>
                </a:extLst>
              </p:cNvPr>
              <p:cNvGrpSpPr/>
              <p:nvPr/>
            </p:nvGrpSpPr>
            <p:grpSpPr>
              <a:xfrm>
                <a:off x="451651" y="1857207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5A62D0CA-0BA5-7DF2-3CC3-AE2F6BA70E83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98B6FF99-59FA-7660-D084-26499CB7D1DC}"/>
                    </a:ext>
                  </a:extLst>
                </p:cNvPr>
                <p:cNvSpPr txBox="1"/>
                <p:nvPr/>
              </p:nvSpPr>
              <p:spPr>
                <a:xfrm>
                  <a:off x="1051182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B96AFCD-12CD-54B3-9870-9EC657759F44}"/>
                  </a:ext>
                </a:extLst>
              </p:cNvPr>
              <p:cNvGrpSpPr/>
              <p:nvPr/>
            </p:nvGrpSpPr>
            <p:grpSpPr>
              <a:xfrm>
                <a:off x="451652" y="4936248"/>
                <a:ext cx="3390859" cy="1274414"/>
                <a:chOff x="292069" y="1850029"/>
                <a:chExt cx="3390859" cy="1274414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85DCFD5-A74E-E12D-27B6-E59CB640D62B}"/>
                    </a:ext>
                  </a:extLst>
                </p:cNvPr>
                <p:cNvSpPr txBox="1"/>
                <p:nvPr/>
              </p:nvSpPr>
              <p:spPr>
                <a:xfrm>
                  <a:off x="292069" y="2224197"/>
                  <a:ext cx="339085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05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DDC0C28-877F-66EC-5EA6-870DA22F4BA2}"/>
                    </a:ext>
                  </a:extLst>
                </p:cNvPr>
                <p:cNvSpPr txBox="1"/>
                <p:nvPr/>
              </p:nvSpPr>
              <p:spPr>
                <a:xfrm>
                  <a:off x="1051182" y="1850029"/>
                  <a:ext cx="26317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</a:t>
                  </a:r>
                  <a:endParaRPr lang="en-CA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CF5B3E5-4C22-A48E-475D-1234C20E3AB8}"/>
                  </a:ext>
                </a:extLst>
              </p:cNvPr>
              <p:cNvGrpSpPr/>
              <p:nvPr/>
            </p:nvGrpSpPr>
            <p:grpSpPr>
              <a:xfrm>
                <a:off x="3963550" y="1955949"/>
                <a:ext cx="4265477" cy="4267169"/>
                <a:chOff x="3963550" y="1664117"/>
                <a:chExt cx="4265477" cy="4267169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0048E5A-600C-DE38-6E2C-66AC8BC74588}"/>
                    </a:ext>
                  </a:extLst>
                </p:cNvPr>
                <p:cNvGrpSpPr/>
                <p:nvPr/>
              </p:nvGrpSpPr>
              <p:grpSpPr>
                <a:xfrm>
                  <a:off x="6384073" y="1688897"/>
                  <a:ext cx="1844954" cy="2623932"/>
                  <a:chOff x="6384073" y="1688897"/>
                  <a:chExt cx="1844954" cy="2623932"/>
                </a:xfrm>
              </p:grpSpPr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FC233A38-77FF-50C8-0303-DD8ABAD5FA10}"/>
                      </a:ext>
                    </a:extLst>
                  </p:cNvPr>
                  <p:cNvSpPr/>
                  <p:nvPr/>
                </p:nvSpPr>
                <p:spPr>
                  <a:xfrm>
                    <a:off x="6384073" y="1688897"/>
                    <a:ext cx="1844954" cy="2623932"/>
                  </a:xfrm>
                  <a:custGeom>
                    <a:avLst/>
                    <a:gdLst>
                      <a:gd name="connsiteX0" fmla="*/ 94487 w 1844954"/>
                      <a:gd name="connsiteY0" fmla="*/ 0 h 2623932"/>
                      <a:gd name="connsiteX1" fmla="*/ 1840818 w 1844954"/>
                      <a:gd name="connsiteY1" fmla="*/ 2051299 h 2623932"/>
                      <a:gd name="connsiteX2" fmla="*/ 1841610 w 1844954"/>
                      <a:gd name="connsiteY2" fmla="*/ 2081640 h 2623932"/>
                      <a:gd name="connsiteX3" fmla="*/ 1844954 w 1844954"/>
                      <a:gd name="connsiteY3" fmla="*/ 2114811 h 2623932"/>
                      <a:gd name="connsiteX4" fmla="*/ 1335833 w 1844954"/>
                      <a:gd name="connsiteY4" fmla="*/ 2623932 h 2623932"/>
                      <a:gd name="connsiteX5" fmla="*/ 826712 w 1844954"/>
                      <a:gd name="connsiteY5" fmla="*/ 2114811 h 2623932"/>
                      <a:gd name="connsiteX6" fmla="*/ 827875 w 1844954"/>
                      <a:gd name="connsiteY6" fmla="*/ 2103280 h 2623932"/>
                      <a:gd name="connsiteX7" fmla="*/ 826490 w 1844954"/>
                      <a:gd name="connsiteY7" fmla="*/ 2066495 h 2623932"/>
                      <a:gd name="connsiteX8" fmla="*/ 0 w 1844954"/>
                      <a:gd name="connsiteY8" fmla="*/ 1031084 h 2623932"/>
                      <a:gd name="connsiteX9" fmla="*/ 94487 w 1844954"/>
                      <a:gd name="connsiteY9" fmla="*/ 0 h 2623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44954" h="2623932">
                        <a:moveTo>
                          <a:pt x="94487" y="0"/>
                        </a:moveTo>
                        <a:cubicBezTo>
                          <a:pt x="1696623" y="384483"/>
                          <a:pt x="1827452" y="1696117"/>
                          <a:pt x="1840818" y="2051299"/>
                        </a:cubicBezTo>
                        <a:lnTo>
                          <a:pt x="1841610" y="2081640"/>
                        </a:lnTo>
                        <a:lnTo>
                          <a:pt x="1844954" y="2114811"/>
                        </a:lnTo>
                        <a:cubicBezTo>
                          <a:pt x="1844954" y="2395991"/>
                          <a:pt x="1617013" y="2623932"/>
                          <a:pt x="1335833" y="2623932"/>
                        </a:cubicBezTo>
                        <a:cubicBezTo>
                          <a:pt x="1054653" y="2623932"/>
                          <a:pt x="826712" y="2395991"/>
                          <a:pt x="826712" y="2114811"/>
                        </a:cubicBezTo>
                        <a:lnTo>
                          <a:pt x="827875" y="2103280"/>
                        </a:lnTo>
                        <a:lnTo>
                          <a:pt x="826490" y="2066495"/>
                        </a:lnTo>
                        <a:cubicBezTo>
                          <a:pt x="815222" y="1855826"/>
                          <a:pt x="726777" y="1273932"/>
                          <a:pt x="0" y="1031084"/>
                        </a:cubicBezTo>
                        <a:cubicBezTo>
                          <a:pt x="61658" y="996159"/>
                          <a:pt x="637666" y="615950"/>
                          <a:pt x="94487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D8EB53B6-B7ED-E599-1D4F-78D04D92E5E4}"/>
                      </a:ext>
                    </a:extLst>
                  </p:cNvPr>
                  <p:cNvGrpSpPr/>
                  <p:nvPr/>
                </p:nvGrpSpPr>
                <p:grpSpPr>
                  <a:xfrm>
                    <a:off x="7318733" y="3389394"/>
                    <a:ext cx="812800" cy="812800"/>
                    <a:chOff x="7318733" y="3389394"/>
                    <a:chExt cx="812800" cy="812800"/>
                  </a:xfrm>
                </p:grpSpPr>
                <p:sp>
                  <p:nvSpPr>
                    <p:cNvPr id="31" name="Circle: Hollow 30">
                      <a:extLst>
                        <a:ext uri="{FF2B5EF4-FFF2-40B4-BE49-F238E27FC236}">
                          <a16:creationId xmlns:a16="http://schemas.microsoft.com/office/drawing/2014/main" id="{049A4E84-6E65-6EBA-A6A8-F308449EAD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8733" y="3389394"/>
                      <a:ext cx="812800" cy="812800"/>
                    </a:xfrm>
                    <a:prstGeom prst="donut">
                      <a:avLst>
                        <a:gd name="adj" fmla="val 5667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60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D7B1127B-7C44-634C-2182-118A6DBB10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87728" y="3534184"/>
                      <a:ext cx="47481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bg2"/>
                          </a:solidFill>
                          <a:latin typeface="+mj-lt"/>
                        </a:rPr>
                        <a:t>01</a:t>
                      </a:r>
                    </a:p>
                  </p:txBody>
                </p:sp>
              </p:grp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09BBB48B-4A37-EDC5-F0CA-4B2CE68A0933}"/>
                    </a:ext>
                  </a:extLst>
                </p:cNvPr>
                <p:cNvGrpSpPr/>
                <p:nvPr/>
              </p:nvGrpSpPr>
              <p:grpSpPr>
                <a:xfrm>
                  <a:off x="5585976" y="4073164"/>
                  <a:ext cx="2613909" cy="1858122"/>
                  <a:chOff x="5585976" y="4073164"/>
                  <a:chExt cx="2613909" cy="1858122"/>
                </a:xfrm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17A3C72A-CE79-4CF6-BF7D-C8682751F6B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585976" y="4073164"/>
                    <a:ext cx="2613909" cy="1858122"/>
                  </a:xfrm>
                  <a:custGeom>
                    <a:avLst/>
                    <a:gdLst>
                      <a:gd name="connsiteX0" fmla="*/ 1033463 w 2613909"/>
                      <a:gd name="connsiteY0" fmla="*/ 1858122 h 1858122"/>
                      <a:gd name="connsiteX1" fmla="*/ 0 w 2613909"/>
                      <a:gd name="connsiteY1" fmla="*/ 1751729 h 1858122"/>
                      <a:gd name="connsiteX2" fmla="*/ 1974906 w 2613909"/>
                      <a:gd name="connsiteY2" fmla="*/ 10040 h 1858122"/>
                      <a:gd name="connsiteX3" fmla="*/ 2042457 w 2613909"/>
                      <a:gd name="connsiteY3" fmla="*/ 6284 h 1858122"/>
                      <a:gd name="connsiteX4" fmla="*/ 2104788 w 2613909"/>
                      <a:gd name="connsiteY4" fmla="*/ 0 h 1858122"/>
                      <a:gd name="connsiteX5" fmla="*/ 2613909 w 2613909"/>
                      <a:gd name="connsiteY5" fmla="*/ 509121 h 1858122"/>
                      <a:gd name="connsiteX6" fmla="*/ 2207394 w 2613909"/>
                      <a:gd name="connsiteY6" fmla="*/ 1007899 h 1858122"/>
                      <a:gd name="connsiteX7" fmla="*/ 2110617 w 2613909"/>
                      <a:gd name="connsiteY7" fmla="*/ 1017655 h 1858122"/>
                      <a:gd name="connsiteX8" fmla="*/ 2110613 w 2613909"/>
                      <a:gd name="connsiteY8" fmla="*/ 1018335 h 1858122"/>
                      <a:gd name="connsiteX9" fmla="*/ 1033463 w 2613909"/>
                      <a:gd name="connsiteY9" fmla="*/ 1858122 h 18581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13909" h="1858122">
                        <a:moveTo>
                          <a:pt x="1033463" y="1858122"/>
                        </a:moveTo>
                        <a:cubicBezTo>
                          <a:pt x="998538" y="1796464"/>
                          <a:pt x="615950" y="1208550"/>
                          <a:pt x="0" y="1751729"/>
                        </a:cubicBezTo>
                        <a:cubicBezTo>
                          <a:pt x="358851" y="256403"/>
                          <a:pt x="1530824" y="42748"/>
                          <a:pt x="1974906" y="10040"/>
                        </a:cubicBezTo>
                        <a:lnTo>
                          <a:pt x="2042457" y="6284"/>
                        </a:lnTo>
                        <a:lnTo>
                          <a:pt x="2104788" y="0"/>
                        </a:lnTo>
                        <a:cubicBezTo>
                          <a:pt x="2385968" y="0"/>
                          <a:pt x="2613909" y="227941"/>
                          <a:pt x="2613909" y="509121"/>
                        </a:cubicBezTo>
                        <a:cubicBezTo>
                          <a:pt x="2613909" y="755154"/>
                          <a:pt x="2439392" y="960425"/>
                          <a:pt x="2207394" y="1007899"/>
                        </a:cubicBezTo>
                        <a:lnTo>
                          <a:pt x="2110617" y="1017655"/>
                        </a:lnTo>
                        <a:lnTo>
                          <a:pt x="2110613" y="1018335"/>
                        </a:lnTo>
                        <a:cubicBezTo>
                          <a:pt x="1942063" y="1022039"/>
                          <a:pt x="1292500" y="1082893"/>
                          <a:pt x="1033463" y="185812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FFC07D06-D62D-5BDD-3190-5836B09A4E3D}"/>
                      </a:ext>
                    </a:extLst>
                  </p:cNvPr>
                  <p:cNvGrpSpPr/>
                  <p:nvPr/>
                </p:nvGrpSpPr>
                <p:grpSpPr>
                  <a:xfrm>
                    <a:off x="5689888" y="5032519"/>
                    <a:ext cx="812800" cy="812800"/>
                    <a:chOff x="5689888" y="5032519"/>
                    <a:chExt cx="812800" cy="812800"/>
                  </a:xfrm>
                </p:grpSpPr>
                <p:sp>
                  <p:nvSpPr>
                    <p:cNvPr id="27" name="Circle: Hollow 26">
                      <a:extLst>
                        <a:ext uri="{FF2B5EF4-FFF2-40B4-BE49-F238E27FC236}">
                          <a16:creationId xmlns:a16="http://schemas.microsoft.com/office/drawing/2014/main" id="{71C7ABD1-566F-77F7-CB02-4954D0A913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9888" y="5032519"/>
                      <a:ext cx="812800" cy="812800"/>
                    </a:xfrm>
                    <a:prstGeom prst="donut">
                      <a:avLst>
                        <a:gd name="adj" fmla="val 3354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60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85147818-CDF3-C820-1618-2BB5FEA554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42789" y="5177309"/>
                      <a:ext cx="506997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bg2"/>
                          </a:solidFill>
                          <a:latin typeface="+mj-lt"/>
                        </a:rPr>
                        <a:t>02</a:t>
                      </a:r>
                    </a:p>
                  </p:txBody>
                </p:sp>
              </p:grpSp>
            </p:grp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47C8DF19-D82B-260D-08CA-4475BDA275C5}"/>
                    </a:ext>
                  </a:extLst>
                </p:cNvPr>
                <p:cNvGrpSpPr/>
                <p:nvPr/>
              </p:nvGrpSpPr>
              <p:grpSpPr>
                <a:xfrm>
                  <a:off x="3963550" y="3294588"/>
                  <a:ext cx="1856676" cy="2601316"/>
                  <a:chOff x="3963550" y="3294588"/>
                  <a:chExt cx="1856676" cy="2601316"/>
                </a:xfrm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CB1F581D-2A00-3934-A503-F9178C0FC604}"/>
                      </a:ext>
                    </a:extLst>
                  </p:cNvPr>
                  <p:cNvSpPr/>
                  <p:nvPr/>
                </p:nvSpPr>
                <p:spPr>
                  <a:xfrm>
                    <a:off x="3963550" y="3294588"/>
                    <a:ext cx="1856676" cy="2601316"/>
                  </a:xfrm>
                  <a:custGeom>
                    <a:avLst/>
                    <a:gdLst>
                      <a:gd name="connsiteX0" fmla="*/ 509121 w 1856676"/>
                      <a:gd name="connsiteY0" fmla="*/ 0 h 2601316"/>
                      <a:gd name="connsiteX1" fmla="*/ 1018242 w 1856676"/>
                      <a:gd name="connsiteY1" fmla="*/ 509121 h 2601316"/>
                      <a:gd name="connsiteX2" fmla="*/ 1014630 w 1856676"/>
                      <a:gd name="connsiteY2" fmla="*/ 544951 h 2601316"/>
                      <a:gd name="connsiteX3" fmla="*/ 1019961 w 1856676"/>
                      <a:gd name="connsiteY3" fmla="*/ 625506 h 2601316"/>
                      <a:gd name="connsiteX4" fmla="*/ 1856676 w 1856676"/>
                      <a:gd name="connsiteY4" fmla="*/ 1582141 h 2601316"/>
                      <a:gd name="connsiteX5" fmla="*/ 1744727 w 1856676"/>
                      <a:gd name="connsiteY5" fmla="*/ 2601316 h 2601316"/>
                      <a:gd name="connsiteX6" fmla="*/ 2445 w 1856676"/>
                      <a:gd name="connsiteY6" fmla="*/ 537535 h 2601316"/>
                      <a:gd name="connsiteX7" fmla="*/ 2865 w 1856676"/>
                      <a:gd name="connsiteY7" fmla="*/ 537537 h 2601316"/>
                      <a:gd name="connsiteX8" fmla="*/ 0 w 1856676"/>
                      <a:gd name="connsiteY8" fmla="*/ 509121 h 2601316"/>
                      <a:gd name="connsiteX9" fmla="*/ 509121 w 1856676"/>
                      <a:gd name="connsiteY9" fmla="*/ 0 h 2601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56676" h="2601316">
                        <a:moveTo>
                          <a:pt x="509121" y="0"/>
                        </a:moveTo>
                        <a:cubicBezTo>
                          <a:pt x="790301" y="0"/>
                          <a:pt x="1018242" y="227941"/>
                          <a:pt x="1018242" y="509121"/>
                        </a:cubicBezTo>
                        <a:lnTo>
                          <a:pt x="1014630" y="544951"/>
                        </a:lnTo>
                        <a:lnTo>
                          <a:pt x="1019961" y="625506"/>
                        </a:lnTo>
                        <a:cubicBezTo>
                          <a:pt x="1045145" y="859000"/>
                          <a:pt x="1178351" y="1355484"/>
                          <a:pt x="1856676" y="1582141"/>
                        </a:cubicBezTo>
                        <a:cubicBezTo>
                          <a:pt x="1795018" y="1617066"/>
                          <a:pt x="1201548" y="1985366"/>
                          <a:pt x="1744727" y="2601316"/>
                        </a:cubicBezTo>
                        <a:cubicBezTo>
                          <a:pt x="35783" y="2191201"/>
                          <a:pt x="6414" y="771437"/>
                          <a:pt x="2445" y="537535"/>
                        </a:cubicBezTo>
                        <a:lnTo>
                          <a:pt x="2865" y="537537"/>
                        </a:lnTo>
                        <a:lnTo>
                          <a:pt x="0" y="509121"/>
                        </a:lnTo>
                        <a:cubicBezTo>
                          <a:pt x="0" y="227941"/>
                          <a:pt x="227941" y="0"/>
                          <a:pt x="50912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63825B01-35C7-2B44-716C-FA11092D43BC}"/>
                      </a:ext>
                    </a:extLst>
                  </p:cNvPr>
                  <p:cNvGrpSpPr/>
                  <p:nvPr/>
                </p:nvGrpSpPr>
                <p:grpSpPr>
                  <a:xfrm>
                    <a:off x="4061043" y="3389394"/>
                    <a:ext cx="812800" cy="812800"/>
                    <a:chOff x="4061043" y="3389394"/>
                    <a:chExt cx="812800" cy="812800"/>
                  </a:xfrm>
                </p:grpSpPr>
                <p:sp>
                  <p:nvSpPr>
                    <p:cNvPr id="23" name="Circle: Hollow 22">
                      <a:extLst>
                        <a:ext uri="{FF2B5EF4-FFF2-40B4-BE49-F238E27FC236}">
                          <a16:creationId xmlns:a16="http://schemas.microsoft.com/office/drawing/2014/main" id="{ED71E534-A133-CEF6-9F0A-68B12DC31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1043" y="3389394"/>
                      <a:ext cx="812800" cy="812800"/>
                    </a:xfrm>
                    <a:prstGeom prst="donut">
                      <a:avLst>
                        <a:gd name="adj" fmla="val 5667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60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24" name="TextBox 23">
                      <a:extLst>
                        <a:ext uri="{FF2B5EF4-FFF2-40B4-BE49-F238E27FC236}">
                          <a16:creationId xmlns:a16="http://schemas.microsoft.com/office/drawing/2014/main" id="{ADC7E10F-FC4E-9F8C-C66F-F96A4196264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15611" y="3534184"/>
                      <a:ext cx="50366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bg2"/>
                          </a:solidFill>
                          <a:latin typeface="+mj-lt"/>
                        </a:rPr>
                        <a:t>03</a:t>
                      </a:r>
                    </a:p>
                  </p:txBody>
                </p:sp>
              </p:grp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3752B6D-0C05-B9BF-4444-6596446CBDF9}"/>
                    </a:ext>
                  </a:extLst>
                </p:cNvPr>
                <p:cNvGrpSpPr/>
                <p:nvPr/>
              </p:nvGrpSpPr>
              <p:grpSpPr>
                <a:xfrm>
                  <a:off x="3995215" y="1664117"/>
                  <a:ext cx="2613765" cy="1854307"/>
                  <a:chOff x="3995215" y="1664117"/>
                  <a:chExt cx="2613765" cy="1854307"/>
                </a:xfrm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E8D99391-B39A-873E-7D8A-D48E4838663C}"/>
                      </a:ext>
                    </a:extLst>
                  </p:cNvPr>
                  <p:cNvSpPr/>
                  <p:nvPr/>
                </p:nvSpPr>
                <p:spPr>
                  <a:xfrm>
                    <a:off x="3995215" y="1664117"/>
                    <a:ext cx="2613765" cy="1854307"/>
                  </a:xfrm>
                  <a:custGeom>
                    <a:avLst/>
                    <a:gdLst>
                      <a:gd name="connsiteX0" fmla="*/ 2104644 w 2613765"/>
                      <a:gd name="connsiteY0" fmla="*/ 0 h 1854307"/>
                      <a:gd name="connsiteX1" fmla="*/ 2613765 w 2613765"/>
                      <a:gd name="connsiteY1" fmla="*/ 509121 h 1854307"/>
                      <a:gd name="connsiteX2" fmla="*/ 2104644 w 2613765"/>
                      <a:gd name="connsiteY2" fmla="*/ 1018242 h 1854307"/>
                      <a:gd name="connsiteX3" fmla="*/ 2076018 w 2613765"/>
                      <a:gd name="connsiteY3" fmla="*/ 1015356 h 1854307"/>
                      <a:gd name="connsiteX4" fmla="*/ 2059298 w 2613765"/>
                      <a:gd name="connsiteY4" fmla="*/ 1016045 h 1854307"/>
                      <a:gd name="connsiteX5" fmla="*/ 1019175 w 2613765"/>
                      <a:gd name="connsiteY5" fmla="*/ 1854307 h 1854307"/>
                      <a:gd name="connsiteX6" fmla="*/ 0 w 2613765"/>
                      <a:gd name="connsiteY6" fmla="*/ 1755058 h 1854307"/>
                      <a:gd name="connsiteX7" fmla="*/ 2101881 w 2613765"/>
                      <a:gd name="connsiteY7" fmla="*/ 76 h 1854307"/>
                      <a:gd name="connsiteX8" fmla="*/ 2101880 w 2613765"/>
                      <a:gd name="connsiteY8" fmla="*/ 279 h 18543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613765" h="1854307">
                        <a:moveTo>
                          <a:pt x="2104644" y="0"/>
                        </a:moveTo>
                        <a:cubicBezTo>
                          <a:pt x="2385824" y="0"/>
                          <a:pt x="2613765" y="227941"/>
                          <a:pt x="2613765" y="509121"/>
                        </a:cubicBezTo>
                        <a:cubicBezTo>
                          <a:pt x="2613765" y="790301"/>
                          <a:pt x="2385824" y="1018242"/>
                          <a:pt x="2104644" y="1018242"/>
                        </a:cubicBezTo>
                        <a:lnTo>
                          <a:pt x="2076018" y="1015356"/>
                        </a:lnTo>
                        <a:lnTo>
                          <a:pt x="2059298" y="1016045"/>
                        </a:lnTo>
                        <a:cubicBezTo>
                          <a:pt x="1848105" y="1028621"/>
                          <a:pt x="1262022" y="1127530"/>
                          <a:pt x="1019175" y="1854307"/>
                        </a:cubicBezTo>
                        <a:cubicBezTo>
                          <a:pt x="984250" y="1792649"/>
                          <a:pt x="615950" y="1211879"/>
                          <a:pt x="0" y="1755058"/>
                        </a:cubicBezTo>
                        <a:cubicBezTo>
                          <a:pt x="410115" y="46114"/>
                          <a:pt x="1867979" y="4045"/>
                          <a:pt x="2101881" y="76"/>
                        </a:cubicBezTo>
                        <a:lnTo>
                          <a:pt x="2101880" y="27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IN" sz="1600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C0DD95C9-1E62-9A9A-7F6B-B3CD97FDA700}"/>
                      </a:ext>
                    </a:extLst>
                  </p:cNvPr>
                  <p:cNvGrpSpPr/>
                  <p:nvPr/>
                </p:nvGrpSpPr>
                <p:grpSpPr>
                  <a:xfrm>
                    <a:off x="5689888" y="1764140"/>
                    <a:ext cx="812800" cy="812800"/>
                    <a:chOff x="5689888" y="1764140"/>
                    <a:chExt cx="812800" cy="812800"/>
                  </a:xfrm>
                </p:grpSpPr>
                <p:sp>
                  <p:nvSpPr>
                    <p:cNvPr id="19" name="Circle: Hollow 18">
                      <a:extLst>
                        <a:ext uri="{FF2B5EF4-FFF2-40B4-BE49-F238E27FC236}">
                          <a16:creationId xmlns:a16="http://schemas.microsoft.com/office/drawing/2014/main" id="{7E965693-FA1C-D0F9-06FC-EA3D4F6AA0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9888" y="1764140"/>
                      <a:ext cx="812800" cy="812800"/>
                    </a:xfrm>
                    <a:prstGeom prst="donut">
                      <a:avLst>
                        <a:gd name="adj" fmla="val 4489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600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4E697121-3E57-4C7A-1FE9-A246456FB20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35543" y="1908930"/>
                      <a:ext cx="521489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bg2"/>
                          </a:solidFill>
                          <a:latin typeface="+mj-lt"/>
                        </a:rPr>
                        <a:t>04</a:t>
                      </a: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820758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child wearing a virtual reality goggles&#10;&#10;AI-generated content may be incorrect.">
            <a:extLst>
              <a:ext uri="{FF2B5EF4-FFF2-40B4-BE49-F238E27FC236}">
                <a16:creationId xmlns:a16="http://schemas.microsoft.com/office/drawing/2014/main" id="{B5D18562-3E0A-2697-3D0C-B0A587A483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F78D60-09A3-57DA-828D-9E85482A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US" sz="3600" i="0" dirty="0">
                <a:solidFill>
                  <a:schemeClr val="bg1"/>
                </a:solidFill>
                <a:effectLst/>
                <a:latin typeface="+mj-lt"/>
              </a:rPr>
              <a:t>The METAVERSE</a:t>
            </a:r>
            <a:r>
              <a:rPr lang="en-CA" b="1" i="0" dirty="0">
                <a:effectLst/>
              </a:rPr>
              <a:t> Use Cases</a:t>
            </a:r>
            <a:endParaRPr lang="en-CA" b="0" i="0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02F95-5DBA-520B-2DF1-82AA7DEFA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5BEB7-2372-3A79-A706-581723FB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2C8DE-F6A3-EE57-4116-BBFDAB86CE9E}"/>
              </a:ext>
            </a:extLst>
          </p:cNvPr>
          <p:cNvSpPr txBox="1"/>
          <p:nvPr/>
        </p:nvSpPr>
        <p:spPr>
          <a:xfrm>
            <a:off x="5409362" y="1414374"/>
            <a:ext cx="616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amet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consectetur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adipiscing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elit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sed do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eiusmod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tempor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incididunt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Ut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enim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ad minim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veniam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quis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nostrud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exercitation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ullamco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laboris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nisi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ut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aliquip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ex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ea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commodo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CA" sz="1200" i="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consequat</a:t>
            </a:r>
            <a:r>
              <a:rPr lang="en-CA" sz="1200" i="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5699CF-CE2C-7527-7646-FA1E99FE1341}"/>
              </a:ext>
            </a:extLst>
          </p:cNvPr>
          <p:cNvGrpSpPr/>
          <p:nvPr/>
        </p:nvGrpSpPr>
        <p:grpSpPr>
          <a:xfrm>
            <a:off x="5353571" y="4836861"/>
            <a:ext cx="6279629" cy="1167817"/>
            <a:chOff x="5353571" y="4836861"/>
            <a:chExt cx="6279629" cy="116781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238CFC-A200-5F68-4F28-156AA77490EA}"/>
                </a:ext>
              </a:extLst>
            </p:cNvPr>
            <p:cNvGrpSpPr/>
            <p:nvPr/>
          </p:nvGrpSpPr>
          <p:grpSpPr>
            <a:xfrm>
              <a:off x="8877403" y="4836861"/>
              <a:ext cx="2755797" cy="1167817"/>
              <a:chOff x="8794301" y="5435336"/>
              <a:chExt cx="2755797" cy="116781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2BCB0-63B9-E3F9-665F-64F74D7BB7BA}"/>
                  </a:ext>
                </a:extLst>
              </p:cNvPr>
              <p:cNvSpPr txBox="1"/>
              <p:nvPr/>
            </p:nvSpPr>
            <p:spPr>
              <a:xfrm>
                <a:off x="8794301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D5D049-EA63-F3B1-277D-BBD16222AA48}"/>
                  </a:ext>
                </a:extLst>
              </p:cNvPr>
              <p:cNvSpPr txBox="1"/>
              <p:nvPr/>
            </p:nvSpPr>
            <p:spPr>
              <a:xfrm>
                <a:off x="9087904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65B5580-2D8E-E94F-3DA1-5E5C17D4E74F}"/>
                </a:ext>
              </a:extLst>
            </p:cNvPr>
            <p:cNvGrpSpPr/>
            <p:nvPr/>
          </p:nvGrpSpPr>
          <p:grpSpPr>
            <a:xfrm>
              <a:off x="5353571" y="4836861"/>
              <a:ext cx="2755797" cy="1167817"/>
              <a:chOff x="5008754" y="5435336"/>
              <a:chExt cx="2755797" cy="1167817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4FC6A-10AA-43BF-5BEB-313C14FE4B5C}"/>
                  </a:ext>
                </a:extLst>
              </p:cNvPr>
              <p:cNvSpPr txBox="1"/>
              <p:nvPr/>
            </p:nvSpPr>
            <p:spPr>
              <a:xfrm>
                <a:off x="5008754" y="5772156"/>
                <a:ext cx="27557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181977-5A4B-7BF6-76E6-41DEF9967246}"/>
                  </a:ext>
                </a:extLst>
              </p:cNvPr>
              <p:cNvSpPr txBox="1"/>
              <p:nvPr/>
            </p:nvSpPr>
            <p:spPr>
              <a:xfrm>
                <a:off x="5302357" y="5435336"/>
                <a:ext cx="216859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</a:t>
                </a:r>
                <a:endParaRPr lang="en-CA" sz="16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F780BB-CAD1-79A7-1786-4DBBEC7FE7C8}"/>
              </a:ext>
            </a:extLst>
          </p:cNvPr>
          <p:cNvGrpSpPr/>
          <p:nvPr/>
        </p:nvGrpSpPr>
        <p:grpSpPr>
          <a:xfrm>
            <a:off x="5793281" y="2397525"/>
            <a:ext cx="5546316" cy="2243926"/>
            <a:chOff x="1496291" y="1595449"/>
            <a:chExt cx="5766562" cy="233303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A7387C-140A-0214-B351-87CC9F81B7B9}"/>
                </a:ext>
              </a:extLst>
            </p:cNvPr>
            <p:cNvGrpSpPr/>
            <p:nvPr/>
          </p:nvGrpSpPr>
          <p:grpSpPr>
            <a:xfrm>
              <a:off x="4929817" y="1595449"/>
              <a:ext cx="2333036" cy="2333035"/>
              <a:chOff x="7161473" y="1525843"/>
              <a:chExt cx="2110728" cy="2110728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F4AB8FAA-546E-FF22-4274-E7459B212EF4}"/>
                  </a:ext>
                </a:extLst>
              </p:cNvPr>
              <p:cNvSpPr/>
              <p:nvPr/>
            </p:nvSpPr>
            <p:spPr>
              <a:xfrm>
                <a:off x="7161473" y="1525843"/>
                <a:ext cx="2110728" cy="211072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9F019C7-A2D5-7225-7D88-4C36D4199705}"/>
                  </a:ext>
                </a:extLst>
              </p:cNvPr>
              <p:cNvSpPr/>
              <p:nvPr/>
            </p:nvSpPr>
            <p:spPr>
              <a:xfrm>
                <a:off x="7731344" y="2042798"/>
                <a:ext cx="868624" cy="1016950"/>
              </a:xfrm>
              <a:custGeom>
                <a:avLst/>
                <a:gdLst>
                  <a:gd name="connsiteX0" fmla="*/ 283992 w 770807"/>
                  <a:gd name="connsiteY0" fmla="*/ 521457 h 902431"/>
                  <a:gd name="connsiteX1" fmla="*/ 543881 w 770807"/>
                  <a:gd name="connsiteY1" fmla="*/ 521457 h 902431"/>
                  <a:gd name="connsiteX2" fmla="*/ 552811 w 770807"/>
                  <a:gd name="connsiteY2" fmla="*/ 517736 h 902431"/>
                  <a:gd name="connsiteX3" fmla="*/ 556532 w 770807"/>
                  <a:gd name="connsiteY3" fmla="*/ 508807 h 902431"/>
                  <a:gd name="connsiteX4" fmla="*/ 556532 w 770807"/>
                  <a:gd name="connsiteY4" fmla="*/ 248917 h 902431"/>
                  <a:gd name="connsiteX5" fmla="*/ 552811 w 770807"/>
                  <a:gd name="connsiteY5" fmla="*/ 239987 h 902431"/>
                  <a:gd name="connsiteX6" fmla="*/ 543881 w 770807"/>
                  <a:gd name="connsiteY6" fmla="*/ 236267 h 902431"/>
                  <a:gd name="connsiteX7" fmla="*/ 283992 w 770807"/>
                  <a:gd name="connsiteY7" fmla="*/ 236267 h 902431"/>
                  <a:gd name="connsiteX8" fmla="*/ 275062 w 770807"/>
                  <a:gd name="connsiteY8" fmla="*/ 239987 h 902431"/>
                  <a:gd name="connsiteX9" fmla="*/ 271341 w 770807"/>
                  <a:gd name="connsiteY9" fmla="*/ 248917 h 902431"/>
                  <a:gd name="connsiteX10" fmla="*/ 271341 w 770807"/>
                  <a:gd name="connsiteY10" fmla="*/ 508807 h 902431"/>
                  <a:gd name="connsiteX11" fmla="*/ 275062 w 770807"/>
                  <a:gd name="connsiteY11" fmla="*/ 517736 h 902431"/>
                  <a:gd name="connsiteX12" fmla="*/ 283992 w 770807"/>
                  <a:gd name="connsiteY12" fmla="*/ 521457 h 902431"/>
                  <a:gd name="connsiteX13" fmla="*/ 422666 w 770807"/>
                  <a:gd name="connsiteY13" fmla="*/ 119588 h 902431"/>
                  <a:gd name="connsiteX14" fmla="*/ 413960 w 770807"/>
                  <a:gd name="connsiteY14" fmla="*/ 115979 h 902431"/>
                  <a:gd name="connsiteX15" fmla="*/ 405253 w 770807"/>
                  <a:gd name="connsiteY15" fmla="*/ 119588 h 902431"/>
                  <a:gd name="connsiteX16" fmla="*/ 401644 w 770807"/>
                  <a:gd name="connsiteY16" fmla="*/ 128294 h 902431"/>
                  <a:gd name="connsiteX17" fmla="*/ 405253 w 770807"/>
                  <a:gd name="connsiteY17" fmla="*/ 137001 h 902431"/>
                  <a:gd name="connsiteX18" fmla="*/ 413960 w 770807"/>
                  <a:gd name="connsiteY18" fmla="*/ 140610 h 902431"/>
                  <a:gd name="connsiteX19" fmla="*/ 422666 w 770807"/>
                  <a:gd name="connsiteY19" fmla="*/ 137001 h 902431"/>
                  <a:gd name="connsiteX20" fmla="*/ 426275 w 770807"/>
                  <a:gd name="connsiteY20" fmla="*/ 128294 h 902431"/>
                  <a:gd name="connsiteX21" fmla="*/ 422666 w 770807"/>
                  <a:gd name="connsiteY21" fmla="*/ 119588 h 902431"/>
                  <a:gd name="connsiteX22" fmla="*/ 575476 w 770807"/>
                  <a:gd name="connsiteY22" fmla="*/ 137744 h 902431"/>
                  <a:gd name="connsiteX23" fmla="*/ 569746 w 770807"/>
                  <a:gd name="connsiteY23" fmla="*/ 135326 h 902431"/>
                  <a:gd name="connsiteX24" fmla="*/ 564016 w 770807"/>
                  <a:gd name="connsiteY24" fmla="*/ 137744 h 902431"/>
                  <a:gd name="connsiteX25" fmla="*/ 561598 w 770807"/>
                  <a:gd name="connsiteY25" fmla="*/ 143474 h 902431"/>
                  <a:gd name="connsiteX26" fmla="*/ 564016 w 770807"/>
                  <a:gd name="connsiteY26" fmla="*/ 149204 h 902431"/>
                  <a:gd name="connsiteX27" fmla="*/ 569746 w 770807"/>
                  <a:gd name="connsiteY27" fmla="*/ 151623 h 902431"/>
                  <a:gd name="connsiteX28" fmla="*/ 575476 w 770807"/>
                  <a:gd name="connsiteY28" fmla="*/ 149204 h 902431"/>
                  <a:gd name="connsiteX29" fmla="*/ 577894 w 770807"/>
                  <a:gd name="connsiteY29" fmla="*/ 143474 h 902431"/>
                  <a:gd name="connsiteX30" fmla="*/ 575476 w 770807"/>
                  <a:gd name="connsiteY30" fmla="*/ 137744 h 902431"/>
                  <a:gd name="connsiteX31" fmla="*/ 258027 w 770807"/>
                  <a:gd name="connsiteY31" fmla="*/ 135326 h 902431"/>
                  <a:gd name="connsiteX32" fmla="*/ 252297 w 770807"/>
                  <a:gd name="connsiteY32" fmla="*/ 137744 h 902431"/>
                  <a:gd name="connsiteX33" fmla="*/ 249878 w 770807"/>
                  <a:gd name="connsiteY33" fmla="*/ 143474 h 902431"/>
                  <a:gd name="connsiteX34" fmla="*/ 252297 w 770807"/>
                  <a:gd name="connsiteY34" fmla="*/ 149204 h 902431"/>
                  <a:gd name="connsiteX35" fmla="*/ 258027 w 770807"/>
                  <a:gd name="connsiteY35" fmla="*/ 151623 h 902431"/>
                  <a:gd name="connsiteX36" fmla="*/ 263756 w 770807"/>
                  <a:gd name="connsiteY36" fmla="*/ 149204 h 902431"/>
                  <a:gd name="connsiteX37" fmla="*/ 266175 w 770807"/>
                  <a:gd name="connsiteY37" fmla="*/ 143474 h 902431"/>
                  <a:gd name="connsiteX38" fmla="*/ 263756 w 770807"/>
                  <a:gd name="connsiteY38" fmla="*/ 137744 h 902431"/>
                  <a:gd name="connsiteX39" fmla="*/ 258027 w 770807"/>
                  <a:gd name="connsiteY39" fmla="*/ 135326 h 902431"/>
                  <a:gd name="connsiteX40" fmla="*/ 673221 w 770807"/>
                  <a:gd name="connsiteY40" fmla="*/ 387700 h 902431"/>
                  <a:gd name="connsiteX41" fmla="*/ 676831 w 770807"/>
                  <a:gd name="connsiteY41" fmla="*/ 378994 h 902431"/>
                  <a:gd name="connsiteX42" fmla="*/ 673221 w 770807"/>
                  <a:gd name="connsiteY42" fmla="*/ 370288 h 902431"/>
                  <a:gd name="connsiteX43" fmla="*/ 664515 w 770807"/>
                  <a:gd name="connsiteY43" fmla="*/ 366678 h 902431"/>
                  <a:gd name="connsiteX44" fmla="*/ 655809 w 770807"/>
                  <a:gd name="connsiteY44" fmla="*/ 370288 h 902431"/>
                  <a:gd name="connsiteX45" fmla="*/ 652199 w 770807"/>
                  <a:gd name="connsiteY45" fmla="*/ 378994 h 902431"/>
                  <a:gd name="connsiteX46" fmla="*/ 655809 w 770807"/>
                  <a:gd name="connsiteY46" fmla="*/ 387700 h 902431"/>
                  <a:gd name="connsiteX47" fmla="*/ 664515 w 770807"/>
                  <a:gd name="connsiteY47" fmla="*/ 391309 h 902431"/>
                  <a:gd name="connsiteX48" fmla="*/ 673221 w 770807"/>
                  <a:gd name="connsiteY48" fmla="*/ 387700 h 902431"/>
                  <a:gd name="connsiteX49" fmla="*/ 655065 w 770807"/>
                  <a:gd name="connsiteY49" fmla="*/ 540510 h 902431"/>
                  <a:gd name="connsiteX50" fmla="*/ 657483 w 770807"/>
                  <a:gd name="connsiteY50" fmla="*/ 534780 h 902431"/>
                  <a:gd name="connsiteX51" fmla="*/ 655065 w 770807"/>
                  <a:gd name="connsiteY51" fmla="*/ 529050 h 902431"/>
                  <a:gd name="connsiteX52" fmla="*/ 649335 w 770807"/>
                  <a:gd name="connsiteY52" fmla="*/ 526632 h 902431"/>
                  <a:gd name="connsiteX53" fmla="*/ 643605 w 770807"/>
                  <a:gd name="connsiteY53" fmla="*/ 529050 h 902431"/>
                  <a:gd name="connsiteX54" fmla="*/ 641187 w 770807"/>
                  <a:gd name="connsiteY54" fmla="*/ 534780 h 902431"/>
                  <a:gd name="connsiteX55" fmla="*/ 643605 w 770807"/>
                  <a:gd name="connsiteY55" fmla="*/ 540510 h 902431"/>
                  <a:gd name="connsiteX56" fmla="*/ 649335 w 770807"/>
                  <a:gd name="connsiteY56" fmla="*/ 542928 h 902431"/>
                  <a:gd name="connsiteX57" fmla="*/ 655065 w 770807"/>
                  <a:gd name="connsiteY57" fmla="*/ 540510 h 902431"/>
                  <a:gd name="connsiteX58" fmla="*/ 657483 w 770807"/>
                  <a:gd name="connsiteY58" fmla="*/ 223061 h 902431"/>
                  <a:gd name="connsiteX59" fmla="*/ 655065 w 770807"/>
                  <a:gd name="connsiteY59" fmla="*/ 217331 h 902431"/>
                  <a:gd name="connsiteX60" fmla="*/ 649335 w 770807"/>
                  <a:gd name="connsiteY60" fmla="*/ 214912 h 902431"/>
                  <a:gd name="connsiteX61" fmla="*/ 643605 w 770807"/>
                  <a:gd name="connsiteY61" fmla="*/ 217331 h 902431"/>
                  <a:gd name="connsiteX62" fmla="*/ 641187 w 770807"/>
                  <a:gd name="connsiteY62" fmla="*/ 223061 h 902431"/>
                  <a:gd name="connsiteX63" fmla="*/ 643605 w 770807"/>
                  <a:gd name="connsiteY63" fmla="*/ 228791 h 902431"/>
                  <a:gd name="connsiteX64" fmla="*/ 649335 w 770807"/>
                  <a:gd name="connsiteY64" fmla="*/ 231209 h 902431"/>
                  <a:gd name="connsiteX65" fmla="*/ 655065 w 770807"/>
                  <a:gd name="connsiteY65" fmla="*/ 228791 h 902431"/>
                  <a:gd name="connsiteX66" fmla="*/ 657483 w 770807"/>
                  <a:gd name="connsiteY66" fmla="*/ 223061 h 902431"/>
                  <a:gd name="connsiteX67" fmla="*/ 405109 w 770807"/>
                  <a:gd name="connsiteY67" fmla="*/ 638255 h 902431"/>
                  <a:gd name="connsiteX68" fmla="*/ 413815 w 770807"/>
                  <a:gd name="connsiteY68" fmla="*/ 641865 h 902431"/>
                  <a:gd name="connsiteX69" fmla="*/ 422522 w 770807"/>
                  <a:gd name="connsiteY69" fmla="*/ 638255 h 902431"/>
                  <a:gd name="connsiteX70" fmla="*/ 426131 w 770807"/>
                  <a:gd name="connsiteY70" fmla="*/ 629549 h 902431"/>
                  <a:gd name="connsiteX71" fmla="*/ 422522 w 770807"/>
                  <a:gd name="connsiteY71" fmla="*/ 620843 h 902431"/>
                  <a:gd name="connsiteX72" fmla="*/ 413815 w 770807"/>
                  <a:gd name="connsiteY72" fmla="*/ 617234 h 902431"/>
                  <a:gd name="connsiteX73" fmla="*/ 405109 w 770807"/>
                  <a:gd name="connsiteY73" fmla="*/ 620843 h 902431"/>
                  <a:gd name="connsiteX74" fmla="*/ 401500 w 770807"/>
                  <a:gd name="connsiteY74" fmla="*/ 629549 h 902431"/>
                  <a:gd name="connsiteX75" fmla="*/ 405109 w 770807"/>
                  <a:gd name="connsiteY75" fmla="*/ 638255 h 902431"/>
                  <a:gd name="connsiteX76" fmla="*/ 252299 w 770807"/>
                  <a:gd name="connsiteY76" fmla="*/ 620099 h 902431"/>
                  <a:gd name="connsiteX77" fmla="*/ 258029 w 770807"/>
                  <a:gd name="connsiteY77" fmla="*/ 622517 h 902431"/>
                  <a:gd name="connsiteX78" fmla="*/ 263759 w 770807"/>
                  <a:gd name="connsiteY78" fmla="*/ 620099 h 902431"/>
                  <a:gd name="connsiteX79" fmla="*/ 266178 w 770807"/>
                  <a:gd name="connsiteY79" fmla="*/ 614369 h 902431"/>
                  <a:gd name="connsiteX80" fmla="*/ 263759 w 770807"/>
                  <a:gd name="connsiteY80" fmla="*/ 608639 h 902431"/>
                  <a:gd name="connsiteX81" fmla="*/ 258029 w 770807"/>
                  <a:gd name="connsiteY81" fmla="*/ 606221 h 902431"/>
                  <a:gd name="connsiteX82" fmla="*/ 252299 w 770807"/>
                  <a:gd name="connsiteY82" fmla="*/ 608639 h 902431"/>
                  <a:gd name="connsiteX83" fmla="*/ 249881 w 770807"/>
                  <a:gd name="connsiteY83" fmla="*/ 614369 h 902431"/>
                  <a:gd name="connsiteX84" fmla="*/ 252299 w 770807"/>
                  <a:gd name="connsiteY84" fmla="*/ 620099 h 902431"/>
                  <a:gd name="connsiteX85" fmla="*/ 569749 w 770807"/>
                  <a:gd name="connsiteY85" fmla="*/ 622517 h 902431"/>
                  <a:gd name="connsiteX86" fmla="*/ 575478 w 770807"/>
                  <a:gd name="connsiteY86" fmla="*/ 620099 h 902431"/>
                  <a:gd name="connsiteX87" fmla="*/ 577897 w 770807"/>
                  <a:gd name="connsiteY87" fmla="*/ 614369 h 902431"/>
                  <a:gd name="connsiteX88" fmla="*/ 575478 w 770807"/>
                  <a:gd name="connsiteY88" fmla="*/ 608639 h 902431"/>
                  <a:gd name="connsiteX89" fmla="*/ 569749 w 770807"/>
                  <a:gd name="connsiteY89" fmla="*/ 606221 h 902431"/>
                  <a:gd name="connsiteX90" fmla="*/ 564019 w 770807"/>
                  <a:gd name="connsiteY90" fmla="*/ 608639 h 902431"/>
                  <a:gd name="connsiteX91" fmla="*/ 561600 w 770807"/>
                  <a:gd name="connsiteY91" fmla="*/ 614369 h 902431"/>
                  <a:gd name="connsiteX92" fmla="*/ 564019 w 770807"/>
                  <a:gd name="connsiteY92" fmla="*/ 620099 h 902431"/>
                  <a:gd name="connsiteX93" fmla="*/ 569749 w 770807"/>
                  <a:gd name="connsiteY93" fmla="*/ 622517 h 902431"/>
                  <a:gd name="connsiteX94" fmla="*/ 154554 w 770807"/>
                  <a:gd name="connsiteY94" fmla="*/ 370143 h 902431"/>
                  <a:gd name="connsiteX95" fmla="*/ 150945 w 770807"/>
                  <a:gd name="connsiteY95" fmla="*/ 378849 h 902431"/>
                  <a:gd name="connsiteX96" fmla="*/ 154554 w 770807"/>
                  <a:gd name="connsiteY96" fmla="*/ 387556 h 902431"/>
                  <a:gd name="connsiteX97" fmla="*/ 163260 w 770807"/>
                  <a:gd name="connsiteY97" fmla="*/ 391165 h 902431"/>
                  <a:gd name="connsiteX98" fmla="*/ 171967 w 770807"/>
                  <a:gd name="connsiteY98" fmla="*/ 387556 h 902431"/>
                  <a:gd name="connsiteX99" fmla="*/ 175576 w 770807"/>
                  <a:gd name="connsiteY99" fmla="*/ 378849 h 902431"/>
                  <a:gd name="connsiteX100" fmla="*/ 171967 w 770807"/>
                  <a:gd name="connsiteY100" fmla="*/ 370143 h 902431"/>
                  <a:gd name="connsiteX101" fmla="*/ 163260 w 770807"/>
                  <a:gd name="connsiteY101" fmla="*/ 366534 h 902431"/>
                  <a:gd name="connsiteX102" fmla="*/ 154554 w 770807"/>
                  <a:gd name="connsiteY102" fmla="*/ 370143 h 902431"/>
                  <a:gd name="connsiteX103" fmla="*/ 172710 w 770807"/>
                  <a:gd name="connsiteY103" fmla="*/ 217333 h 902431"/>
                  <a:gd name="connsiteX104" fmla="*/ 170292 w 770807"/>
                  <a:gd name="connsiteY104" fmla="*/ 223063 h 902431"/>
                  <a:gd name="connsiteX105" fmla="*/ 172710 w 770807"/>
                  <a:gd name="connsiteY105" fmla="*/ 228793 h 902431"/>
                  <a:gd name="connsiteX106" fmla="*/ 178440 w 770807"/>
                  <a:gd name="connsiteY106" fmla="*/ 231212 h 902431"/>
                  <a:gd name="connsiteX107" fmla="*/ 184170 w 770807"/>
                  <a:gd name="connsiteY107" fmla="*/ 228793 h 902431"/>
                  <a:gd name="connsiteX108" fmla="*/ 186589 w 770807"/>
                  <a:gd name="connsiteY108" fmla="*/ 223063 h 902431"/>
                  <a:gd name="connsiteX109" fmla="*/ 184170 w 770807"/>
                  <a:gd name="connsiteY109" fmla="*/ 217333 h 902431"/>
                  <a:gd name="connsiteX110" fmla="*/ 178440 w 770807"/>
                  <a:gd name="connsiteY110" fmla="*/ 214915 h 902431"/>
                  <a:gd name="connsiteX111" fmla="*/ 172710 w 770807"/>
                  <a:gd name="connsiteY111" fmla="*/ 217333 h 902431"/>
                  <a:gd name="connsiteX112" fmla="*/ 157084 w 770807"/>
                  <a:gd name="connsiteY112" fmla="*/ 556138 h 902431"/>
                  <a:gd name="connsiteX113" fmla="*/ 148266 w 770807"/>
                  <a:gd name="connsiteY113" fmla="*/ 534781 h 902431"/>
                  <a:gd name="connsiteX114" fmla="*/ 157084 w 770807"/>
                  <a:gd name="connsiteY114" fmla="*/ 513312 h 902431"/>
                  <a:gd name="connsiteX115" fmla="*/ 178552 w 770807"/>
                  <a:gd name="connsiteY115" fmla="*/ 504494 h 902431"/>
                  <a:gd name="connsiteX116" fmla="*/ 182756 w 770807"/>
                  <a:gd name="connsiteY116" fmla="*/ 504792 h 902431"/>
                  <a:gd name="connsiteX117" fmla="*/ 195779 w 770807"/>
                  <a:gd name="connsiteY117" fmla="*/ 481649 h 902431"/>
                  <a:gd name="connsiteX118" fmla="*/ 205415 w 770807"/>
                  <a:gd name="connsiteY118" fmla="*/ 476031 h 902431"/>
                  <a:gd name="connsiteX119" fmla="*/ 249246 w 770807"/>
                  <a:gd name="connsiteY119" fmla="*/ 476031 h 902431"/>
                  <a:gd name="connsiteX120" fmla="*/ 249246 w 770807"/>
                  <a:gd name="connsiteY120" fmla="*/ 446042 h 902431"/>
                  <a:gd name="connsiteX121" fmla="*/ 207239 w 770807"/>
                  <a:gd name="connsiteY121" fmla="*/ 446042 h 902431"/>
                  <a:gd name="connsiteX122" fmla="*/ 196113 w 770807"/>
                  <a:gd name="connsiteY122" fmla="*/ 434917 h 902431"/>
                  <a:gd name="connsiteX123" fmla="*/ 207239 w 770807"/>
                  <a:gd name="connsiteY123" fmla="*/ 423792 h 902431"/>
                  <a:gd name="connsiteX124" fmla="*/ 249246 w 770807"/>
                  <a:gd name="connsiteY124" fmla="*/ 423792 h 902431"/>
                  <a:gd name="connsiteX125" fmla="*/ 249246 w 770807"/>
                  <a:gd name="connsiteY125" fmla="*/ 390119 h 902431"/>
                  <a:gd name="connsiteX126" fmla="*/ 196114 w 770807"/>
                  <a:gd name="connsiteY126" fmla="*/ 390119 h 902431"/>
                  <a:gd name="connsiteX127" fmla="*/ 187780 w 770807"/>
                  <a:gd name="connsiteY127" fmla="*/ 403439 h 902431"/>
                  <a:gd name="connsiteX128" fmla="*/ 163298 w 770807"/>
                  <a:gd name="connsiteY128" fmla="*/ 413559 h 902431"/>
                  <a:gd name="connsiteX129" fmla="*/ 138816 w 770807"/>
                  <a:gd name="connsiteY129" fmla="*/ 403439 h 902431"/>
                  <a:gd name="connsiteX130" fmla="*/ 128695 w 770807"/>
                  <a:gd name="connsiteY130" fmla="*/ 378957 h 902431"/>
                  <a:gd name="connsiteX131" fmla="*/ 138816 w 770807"/>
                  <a:gd name="connsiteY131" fmla="*/ 354475 h 902431"/>
                  <a:gd name="connsiteX132" fmla="*/ 163298 w 770807"/>
                  <a:gd name="connsiteY132" fmla="*/ 344354 h 902431"/>
                  <a:gd name="connsiteX133" fmla="*/ 187780 w 770807"/>
                  <a:gd name="connsiteY133" fmla="*/ 354475 h 902431"/>
                  <a:gd name="connsiteX134" fmla="*/ 196114 w 770807"/>
                  <a:gd name="connsiteY134" fmla="*/ 367794 h 902431"/>
                  <a:gd name="connsiteX135" fmla="*/ 249246 w 770807"/>
                  <a:gd name="connsiteY135" fmla="*/ 367794 h 902431"/>
                  <a:gd name="connsiteX136" fmla="*/ 249246 w 770807"/>
                  <a:gd name="connsiteY136" fmla="*/ 335908 h 902431"/>
                  <a:gd name="connsiteX137" fmla="*/ 207425 w 770807"/>
                  <a:gd name="connsiteY137" fmla="*/ 335908 h 902431"/>
                  <a:gd name="connsiteX138" fmla="*/ 196300 w 770807"/>
                  <a:gd name="connsiteY138" fmla="*/ 324782 h 902431"/>
                  <a:gd name="connsiteX139" fmla="*/ 207425 w 770807"/>
                  <a:gd name="connsiteY139" fmla="*/ 313657 h 902431"/>
                  <a:gd name="connsiteX140" fmla="*/ 249246 w 770807"/>
                  <a:gd name="connsiteY140" fmla="*/ 313657 h 902431"/>
                  <a:gd name="connsiteX141" fmla="*/ 249246 w 770807"/>
                  <a:gd name="connsiteY141" fmla="*/ 281770 h 902431"/>
                  <a:gd name="connsiteX142" fmla="*/ 205415 w 770807"/>
                  <a:gd name="connsiteY142" fmla="*/ 281770 h 902431"/>
                  <a:gd name="connsiteX143" fmla="*/ 195779 w 770807"/>
                  <a:gd name="connsiteY143" fmla="*/ 276040 h 902431"/>
                  <a:gd name="connsiteX144" fmla="*/ 182756 w 770807"/>
                  <a:gd name="connsiteY144" fmla="*/ 252898 h 902431"/>
                  <a:gd name="connsiteX145" fmla="*/ 178552 w 770807"/>
                  <a:gd name="connsiteY145" fmla="*/ 253195 h 902431"/>
                  <a:gd name="connsiteX146" fmla="*/ 157084 w 770807"/>
                  <a:gd name="connsiteY146" fmla="*/ 244377 h 902431"/>
                  <a:gd name="connsiteX147" fmla="*/ 148266 w 770807"/>
                  <a:gd name="connsiteY147" fmla="*/ 222909 h 902431"/>
                  <a:gd name="connsiteX148" fmla="*/ 157084 w 770807"/>
                  <a:gd name="connsiteY148" fmla="*/ 201440 h 902431"/>
                  <a:gd name="connsiteX149" fmla="*/ 178552 w 770807"/>
                  <a:gd name="connsiteY149" fmla="*/ 192622 h 902431"/>
                  <a:gd name="connsiteX150" fmla="*/ 199909 w 770807"/>
                  <a:gd name="connsiteY150" fmla="*/ 201440 h 902431"/>
                  <a:gd name="connsiteX151" fmla="*/ 208727 w 770807"/>
                  <a:gd name="connsiteY151" fmla="*/ 222909 h 902431"/>
                  <a:gd name="connsiteX152" fmla="*/ 201918 w 770807"/>
                  <a:gd name="connsiteY152" fmla="*/ 242070 h 902431"/>
                  <a:gd name="connsiteX153" fmla="*/ 211853 w 770807"/>
                  <a:gd name="connsiteY153" fmla="*/ 259632 h 902431"/>
                  <a:gd name="connsiteX154" fmla="*/ 249246 w 770807"/>
                  <a:gd name="connsiteY154" fmla="*/ 259632 h 902431"/>
                  <a:gd name="connsiteX155" fmla="*/ 249246 w 770807"/>
                  <a:gd name="connsiteY155" fmla="*/ 248917 h 902431"/>
                  <a:gd name="connsiteX156" fmla="*/ 259478 w 770807"/>
                  <a:gd name="connsiteY156" fmla="*/ 224360 h 902431"/>
                  <a:gd name="connsiteX157" fmla="*/ 284034 w 770807"/>
                  <a:gd name="connsiteY157" fmla="*/ 214129 h 902431"/>
                  <a:gd name="connsiteX158" fmla="*/ 294750 w 770807"/>
                  <a:gd name="connsiteY158" fmla="*/ 214129 h 902431"/>
                  <a:gd name="connsiteX159" fmla="*/ 294750 w 770807"/>
                  <a:gd name="connsiteY159" fmla="*/ 176735 h 902431"/>
                  <a:gd name="connsiteX160" fmla="*/ 277188 w 770807"/>
                  <a:gd name="connsiteY160" fmla="*/ 166801 h 902431"/>
                  <a:gd name="connsiteX161" fmla="*/ 258026 w 770807"/>
                  <a:gd name="connsiteY161" fmla="*/ 173610 h 902431"/>
                  <a:gd name="connsiteX162" fmla="*/ 236558 w 770807"/>
                  <a:gd name="connsiteY162" fmla="*/ 164792 h 902431"/>
                  <a:gd name="connsiteX163" fmla="*/ 227740 w 770807"/>
                  <a:gd name="connsiteY163" fmla="*/ 143323 h 902431"/>
                  <a:gd name="connsiteX164" fmla="*/ 236558 w 770807"/>
                  <a:gd name="connsiteY164" fmla="*/ 121855 h 902431"/>
                  <a:gd name="connsiteX165" fmla="*/ 258026 w 770807"/>
                  <a:gd name="connsiteY165" fmla="*/ 113037 h 902431"/>
                  <a:gd name="connsiteX166" fmla="*/ 279495 w 770807"/>
                  <a:gd name="connsiteY166" fmla="*/ 121855 h 902431"/>
                  <a:gd name="connsiteX167" fmla="*/ 288313 w 770807"/>
                  <a:gd name="connsiteY167" fmla="*/ 143323 h 902431"/>
                  <a:gd name="connsiteX168" fmla="*/ 288015 w 770807"/>
                  <a:gd name="connsiteY168" fmla="*/ 147528 h 902431"/>
                  <a:gd name="connsiteX169" fmla="*/ 311158 w 770807"/>
                  <a:gd name="connsiteY169" fmla="*/ 160550 h 902431"/>
                  <a:gd name="connsiteX170" fmla="*/ 316776 w 770807"/>
                  <a:gd name="connsiteY170" fmla="*/ 170187 h 902431"/>
                  <a:gd name="connsiteX171" fmla="*/ 316776 w 770807"/>
                  <a:gd name="connsiteY171" fmla="*/ 214017 h 902431"/>
                  <a:gd name="connsiteX172" fmla="*/ 346839 w 770807"/>
                  <a:gd name="connsiteY172" fmla="*/ 214017 h 902431"/>
                  <a:gd name="connsiteX173" fmla="*/ 346839 w 770807"/>
                  <a:gd name="connsiteY173" fmla="*/ 172010 h 902431"/>
                  <a:gd name="connsiteX174" fmla="*/ 357964 w 770807"/>
                  <a:gd name="connsiteY174" fmla="*/ 160885 h 902431"/>
                  <a:gd name="connsiteX175" fmla="*/ 369089 w 770807"/>
                  <a:gd name="connsiteY175" fmla="*/ 172010 h 902431"/>
                  <a:gd name="connsiteX176" fmla="*/ 369089 w 770807"/>
                  <a:gd name="connsiteY176" fmla="*/ 214017 h 902431"/>
                  <a:gd name="connsiteX177" fmla="*/ 402762 w 770807"/>
                  <a:gd name="connsiteY177" fmla="*/ 214017 h 902431"/>
                  <a:gd name="connsiteX178" fmla="*/ 402762 w 770807"/>
                  <a:gd name="connsiteY178" fmla="*/ 160885 h 902431"/>
                  <a:gd name="connsiteX179" fmla="*/ 389442 w 770807"/>
                  <a:gd name="connsiteY179" fmla="*/ 152551 h 902431"/>
                  <a:gd name="connsiteX180" fmla="*/ 379322 w 770807"/>
                  <a:gd name="connsiteY180" fmla="*/ 128069 h 902431"/>
                  <a:gd name="connsiteX181" fmla="*/ 389442 w 770807"/>
                  <a:gd name="connsiteY181" fmla="*/ 103587 h 902431"/>
                  <a:gd name="connsiteX182" fmla="*/ 413924 w 770807"/>
                  <a:gd name="connsiteY182" fmla="*/ 93467 h 902431"/>
                  <a:gd name="connsiteX183" fmla="*/ 438407 w 770807"/>
                  <a:gd name="connsiteY183" fmla="*/ 103587 h 902431"/>
                  <a:gd name="connsiteX184" fmla="*/ 448527 w 770807"/>
                  <a:gd name="connsiteY184" fmla="*/ 128069 h 902431"/>
                  <a:gd name="connsiteX185" fmla="*/ 438407 w 770807"/>
                  <a:gd name="connsiteY185" fmla="*/ 152551 h 902431"/>
                  <a:gd name="connsiteX186" fmla="*/ 425087 w 770807"/>
                  <a:gd name="connsiteY186" fmla="*/ 160885 h 902431"/>
                  <a:gd name="connsiteX187" fmla="*/ 425087 w 770807"/>
                  <a:gd name="connsiteY187" fmla="*/ 214017 h 902431"/>
                  <a:gd name="connsiteX188" fmla="*/ 456974 w 770807"/>
                  <a:gd name="connsiteY188" fmla="*/ 214017 h 902431"/>
                  <a:gd name="connsiteX189" fmla="*/ 456974 w 770807"/>
                  <a:gd name="connsiteY189" fmla="*/ 172196 h 902431"/>
                  <a:gd name="connsiteX190" fmla="*/ 468099 w 770807"/>
                  <a:gd name="connsiteY190" fmla="*/ 161071 h 902431"/>
                  <a:gd name="connsiteX191" fmla="*/ 479224 w 770807"/>
                  <a:gd name="connsiteY191" fmla="*/ 172196 h 902431"/>
                  <a:gd name="connsiteX192" fmla="*/ 479224 w 770807"/>
                  <a:gd name="connsiteY192" fmla="*/ 214017 h 902431"/>
                  <a:gd name="connsiteX193" fmla="*/ 511111 w 770807"/>
                  <a:gd name="connsiteY193" fmla="*/ 214017 h 902431"/>
                  <a:gd name="connsiteX194" fmla="*/ 511111 w 770807"/>
                  <a:gd name="connsiteY194" fmla="*/ 170187 h 902431"/>
                  <a:gd name="connsiteX195" fmla="*/ 516729 w 770807"/>
                  <a:gd name="connsiteY195" fmla="*/ 160550 h 902431"/>
                  <a:gd name="connsiteX196" fmla="*/ 539872 w 770807"/>
                  <a:gd name="connsiteY196" fmla="*/ 147528 h 902431"/>
                  <a:gd name="connsiteX197" fmla="*/ 539574 w 770807"/>
                  <a:gd name="connsiteY197" fmla="*/ 143323 h 902431"/>
                  <a:gd name="connsiteX198" fmla="*/ 548392 w 770807"/>
                  <a:gd name="connsiteY198" fmla="*/ 121855 h 902431"/>
                  <a:gd name="connsiteX199" fmla="*/ 569861 w 770807"/>
                  <a:gd name="connsiteY199" fmla="*/ 113037 h 902431"/>
                  <a:gd name="connsiteX200" fmla="*/ 591329 w 770807"/>
                  <a:gd name="connsiteY200" fmla="*/ 121855 h 902431"/>
                  <a:gd name="connsiteX201" fmla="*/ 600147 w 770807"/>
                  <a:gd name="connsiteY201" fmla="*/ 143323 h 902431"/>
                  <a:gd name="connsiteX202" fmla="*/ 591329 w 770807"/>
                  <a:gd name="connsiteY202" fmla="*/ 164792 h 902431"/>
                  <a:gd name="connsiteX203" fmla="*/ 569861 w 770807"/>
                  <a:gd name="connsiteY203" fmla="*/ 173610 h 902431"/>
                  <a:gd name="connsiteX204" fmla="*/ 550699 w 770807"/>
                  <a:gd name="connsiteY204" fmla="*/ 166801 h 902431"/>
                  <a:gd name="connsiteX205" fmla="*/ 533137 w 770807"/>
                  <a:gd name="connsiteY205" fmla="*/ 176735 h 902431"/>
                  <a:gd name="connsiteX206" fmla="*/ 533137 w 770807"/>
                  <a:gd name="connsiteY206" fmla="*/ 214129 h 902431"/>
                  <a:gd name="connsiteX207" fmla="*/ 543853 w 770807"/>
                  <a:gd name="connsiteY207" fmla="*/ 214129 h 902431"/>
                  <a:gd name="connsiteX208" fmla="*/ 568409 w 770807"/>
                  <a:gd name="connsiteY208" fmla="*/ 224360 h 902431"/>
                  <a:gd name="connsiteX209" fmla="*/ 578641 w 770807"/>
                  <a:gd name="connsiteY209" fmla="*/ 248917 h 902431"/>
                  <a:gd name="connsiteX210" fmla="*/ 578641 w 770807"/>
                  <a:gd name="connsiteY210" fmla="*/ 259632 h 902431"/>
                  <a:gd name="connsiteX211" fmla="*/ 616034 w 770807"/>
                  <a:gd name="connsiteY211" fmla="*/ 259632 h 902431"/>
                  <a:gd name="connsiteX212" fmla="*/ 625969 w 770807"/>
                  <a:gd name="connsiteY212" fmla="*/ 242070 h 902431"/>
                  <a:gd name="connsiteX213" fmla="*/ 619160 w 770807"/>
                  <a:gd name="connsiteY213" fmla="*/ 222909 h 902431"/>
                  <a:gd name="connsiteX214" fmla="*/ 627978 w 770807"/>
                  <a:gd name="connsiteY214" fmla="*/ 201440 h 902431"/>
                  <a:gd name="connsiteX215" fmla="*/ 649446 w 770807"/>
                  <a:gd name="connsiteY215" fmla="*/ 192622 h 902431"/>
                  <a:gd name="connsiteX216" fmla="*/ 670803 w 770807"/>
                  <a:gd name="connsiteY216" fmla="*/ 201440 h 902431"/>
                  <a:gd name="connsiteX217" fmla="*/ 679621 w 770807"/>
                  <a:gd name="connsiteY217" fmla="*/ 222909 h 902431"/>
                  <a:gd name="connsiteX218" fmla="*/ 670803 w 770807"/>
                  <a:gd name="connsiteY218" fmla="*/ 244377 h 902431"/>
                  <a:gd name="connsiteX219" fmla="*/ 649446 w 770807"/>
                  <a:gd name="connsiteY219" fmla="*/ 253195 h 902431"/>
                  <a:gd name="connsiteX220" fmla="*/ 645242 w 770807"/>
                  <a:gd name="connsiteY220" fmla="*/ 252898 h 902431"/>
                  <a:gd name="connsiteX221" fmla="*/ 632219 w 770807"/>
                  <a:gd name="connsiteY221" fmla="*/ 276040 h 902431"/>
                  <a:gd name="connsiteX222" fmla="*/ 622583 w 770807"/>
                  <a:gd name="connsiteY222" fmla="*/ 281659 h 902431"/>
                  <a:gd name="connsiteX223" fmla="*/ 578753 w 770807"/>
                  <a:gd name="connsiteY223" fmla="*/ 281659 h 902431"/>
                  <a:gd name="connsiteX224" fmla="*/ 578753 w 770807"/>
                  <a:gd name="connsiteY224" fmla="*/ 311722 h 902431"/>
                  <a:gd name="connsiteX225" fmla="*/ 620760 w 770807"/>
                  <a:gd name="connsiteY225" fmla="*/ 311722 h 902431"/>
                  <a:gd name="connsiteX226" fmla="*/ 631885 w 770807"/>
                  <a:gd name="connsiteY226" fmla="*/ 322847 h 902431"/>
                  <a:gd name="connsiteX227" fmla="*/ 620760 w 770807"/>
                  <a:gd name="connsiteY227" fmla="*/ 333972 h 902431"/>
                  <a:gd name="connsiteX228" fmla="*/ 578753 w 770807"/>
                  <a:gd name="connsiteY228" fmla="*/ 333972 h 902431"/>
                  <a:gd name="connsiteX229" fmla="*/ 578753 w 770807"/>
                  <a:gd name="connsiteY229" fmla="*/ 367645 h 902431"/>
                  <a:gd name="connsiteX230" fmla="*/ 631884 w 770807"/>
                  <a:gd name="connsiteY230" fmla="*/ 367645 h 902431"/>
                  <a:gd name="connsiteX231" fmla="*/ 640218 w 770807"/>
                  <a:gd name="connsiteY231" fmla="*/ 354325 h 902431"/>
                  <a:gd name="connsiteX232" fmla="*/ 664701 w 770807"/>
                  <a:gd name="connsiteY232" fmla="*/ 344205 h 902431"/>
                  <a:gd name="connsiteX233" fmla="*/ 689183 w 770807"/>
                  <a:gd name="connsiteY233" fmla="*/ 354325 h 902431"/>
                  <a:gd name="connsiteX234" fmla="*/ 699303 w 770807"/>
                  <a:gd name="connsiteY234" fmla="*/ 378807 h 902431"/>
                  <a:gd name="connsiteX235" fmla="*/ 689183 w 770807"/>
                  <a:gd name="connsiteY235" fmla="*/ 403289 h 902431"/>
                  <a:gd name="connsiteX236" fmla="*/ 664701 w 770807"/>
                  <a:gd name="connsiteY236" fmla="*/ 413409 h 902431"/>
                  <a:gd name="connsiteX237" fmla="*/ 640218 w 770807"/>
                  <a:gd name="connsiteY237" fmla="*/ 403289 h 902431"/>
                  <a:gd name="connsiteX238" fmla="*/ 631884 w 770807"/>
                  <a:gd name="connsiteY238" fmla="*/ 389969 h 902431"/>
                  <a:gd name="connsiteX239" fmla="*/ 578753 w 770807"/>
                  <a:gd name="connsiteY239" fmla="*/ 389969 h 902431"/>
                  <a:gd name="connsiteX240" fmla="*/ 578753 w 770807"/>
                  <a:gd name="connsiteY240" fmla="*/ 421856 h 902431"/>
                  <a:gd name="connsiteX241" fmla="*/ 620573 w 770807"/>
                  <a:gd name="connsiteY241" fmla="*/ 421856 h 902431"/>
                  <a:gd name="connsiteX242" fmla="*/ 631698 w 770807"/>
                  <a:gd name="connsiteY242" fmla="*/ 432981 h 902431"/>
                  <a:gd name="connsiteX243" fmla="*/ 620573 w 770807"/>
                  <a:gd name="connsiteY243" fmla="*/ 444107 h 902431"/>
                  <a:gd name="connsiteX244" fmla="*/ 578753 w 770807"/>
                  <a:gd name="connsiteY244" fmla="*/ 444107 h 902431"/>
                  <a:gd name="connsiteX245" fmla="*/ 578753 w 770807"/>
                  <a:gd name="connsiteY245" fmla="*/ 475993 h 902431"/>
                  <a:gd name="connsiteX246" fmla="*/ 622583 w 770807"/>
                  <a:gd name="connsiteY246" fmla="*/ 475993 h 902431"/>
                  <a:gd name="connsiteX247" fmla="*/ 632219 w 770807"/>
                  <a:gd name="connsiteY247" fmla="*/ 481723 h 902431"/>
                  <a:gd name="connsiteX248" fmla="*/ 645242 w 770807"/>
                  <a:gd name="connsiteY248" fmla="*/ 504866 h 902431"/>
                  <a:gd name="connsiteX249" fmla="*/ 649446 w 770807"/>
                  <a:gd name="connsiteY249" fmla="*/ 504569 h 902431"/>
                  <a:gd name="connsiteX250" fmla="*/ 670803 w 770807"/>
                  <a:gd name="connsiteY250" fmla="*/ 513387 h 902431"/>
                  <a:gd name="connsiteX251" fmla="*/ 679621 w 770807"/>
                  <a:gd name="connsiteY251" fmla="*/ 534855 h 902431"/>
                  <a:gd name="connsiteX252" fmla="*/ 670803 w 770807"/>
                  <a:gd name="connsiteY252" fmla="*/ 556212 h 902431"/>
                  <a:gd name="connsiteX253" fmla="*/ 649446 w 770807"/>
                  <a:gd name="connsiteY253" fmla="*/ 565030 h 902431"/>
                  <a:gd name="connsiteX254" fmla="*/ 627978 w 770807"/>
                  <a:gd name="connsiteY254" fmla="*/ 556212 h 902431"/>
                  <a:gd name="connsiteX255" fmla="*/ 619160 w 770807"/>
                  <a:gd name="connsiteY255" fmla="*/ 534855 h 902431"/>
                  <a:gd name="connsiteX256" fmla="*/ 625969 w 770807"/>
                  <a:gd name="connsiteY256" fmla="*/ 515694 h 902431"/>
                  <a:gd name="connsiteX257" fmla="*/ 616034 w 770807"/>
                  <a:gd name="connsiteY257" fmla="*/ 498131 h 902431"/>
                  <a:gd name="connsiteX258" fmla="*/ 578641 w 770807"/>
                  <a:gd name="connsiteY258" fmla="*/ 498131 h 902431"/>
                  <a:gd name="connsiteX259" fmla="*/ 578641 w 770807"/>
                  <a:gd name="connsiteY259" fmla="*/ 508847 h 902431"/>
                  <a:gd name="connsiteX260" fmla="*/ 568409 w 770807"/>
                  <a:gd name="connsiteY260" fmla="*/ 533403 h 902431"/>
                  <a:gd name="connsiteX261" fmla="*/ 543853 w 770807"/>
                  <a:gd name="connsiteY261" fmla="*/ 543635 h 902431"/>
                  <a:gd name="connsiteX262" fmla="*/ 533137 w 770807"/>
                  <a:gd name="connsiteY262" fmla="*/ 543635 h 902431"/>
                  <a:gd name="connsiteX263" fmla="*/ 533137 w 770807"/>
                  <a:gd name="connsiteY263" fmla="*/ 581028 h 902431"/>
                  <a:gd name="connsiteX264" fmla="*/ 550699 w 770807"/>
                  <a:gd name="connsiteY264" fmla="*/ 590963 h 902431"/>
                  <a:gd name="connsiteX265" fmla="*/ 569861 w 770807"/>
                  <a:gd name="connsiteY265" fmla="*/ 584154 h 902431"/>
                  <a:gd name="connsiteX266" fmla="*/ 591329 w 770807"/>
                  <a:gd name="connsiteY266" fmla="*/ 592972 h 902431"/>
                  <a:gd name="connsiteX267" fmla="*/ 600147 w 770807"/>
                  <a:gd name="connsiteY267" fmla="*/ 614441 h 902431"/>
                  <a:gd name="connsiteX268" fmla="*/ 591329 w 770807"/>
                  <a:gd name="connsiteY268" fmla="*/ 635909 h 902431"/>
                  <a:gd name="connsiteX269" fmla="*/ 569861 w 770807"/>
                  <a:gd name="connsiteY269" fmla="*/ 644727 h 902431"/>
                  <a:gd name="connsiteX270" fmla="*/ 548392 w 770807"/>
                  <a:gd name="connsiteY270" fmla="*/ 635909 h 902431"/>
                  <a:gd name="connsiteX271" fmla="*/ 539574 w 770807"/>
                  <a:gd name="connsiteY271" fmla="*/ 614441 h 902431"/>
                  <a:gd name="connsiteX272" fmla="*/ 539872 w 770807"/>
                  <a:gd name="connsiteY272" fmla="*/ 610236 h 902431"/>
                  <a:gd name="connsiteX273" fmla="*/ 516729 w 770807"/>
                  <a:gd name="connsiteY273" fmla="*/ 597214 h 902431"/>
                  <a:gd name="connsiteX274" fmla="*/ 511111 w 770807"/>
                  <a:gd name="connsiteY274" fmla="*/ 587577 h 902431"/>
                  <a:gd name="connsiteX275" fmla="*/ 511111 w 770807"/>
                  <a:gd name="connsiteY275" fmla="*/ 543747 h 902431"/>
                  <a:gd name="connsiteX276" fmla="*/ 481122 w 770807"/>
                  <a:gd name="connsiteY276" fmla="*/ 543747 h 902431"/>
                  <a:gd name="connsiteX277" fmla="*/ 481122 w 770807"/>
                  <a:gd name="connsiteY277" fmla="*/ 585754 h 902431"/>
                  <a:gd name="connsiteX278" fmla="*/ 469997 w 770807"/>
                  <a:gd name="connsiteY278" fmla="*/ 596879 h 902431"/>
                  <a:gd name="connsiteX279" fmla="*/ 458872 w 770807"/>
                  <a:gd name="connsiteY279" fmla="*/ 585754 h 902431"/>
                  <a:gd name="connsiteX280" fmla="*/ 458872 w 770807"/>
                  <a:gd name="connsiteY280" fmla="*/ 543747 h 902431"/>
                  <a:gd name="connsiteX281" fmla="*/ 425199 w 770807"/>
                  <a:gd name="connsiteY281" fmla="*/ 543747 h 902431"/>
                  <a:gd name="connsiteX282" fmla="*/ 425199 w 770807"/>
                  <a:gd name="connsiteY282" fmla="*/ 596878 h 902431"/>
                  <a:gd name="connsiteX283" fmla="*/ 438519 w 770807"/>
                  <a:gd name="connsiteY283" fmla="*/ 605213 h 902431"/>
                  <a:gd name="connsiteX284" fmla="*/ 448639 w 770807"/>
                  <a:gd name="connsiteY284" fmla="*/ 629695 h 902431"/>
                  <a:gd name="connsiteX285" fmla="*/ 438519 w 770807"/>
                  <a:gd name="connsiteY285" fmla="*/ 654177 h 902431"/>
                  <a:gd name="connsiteX286" fmla="*/ 414037 w 770807"/>
                  <a:gd name="connsiteY286" fmla="*/ 664297 h 902431"/>
                  <a:gd name="connsiteX287" fmla="*/ 389555 w 770807"/>
                  <a:gd name="connsiteY287" fmla="*/ 654177 h 902431"/>
                  <a:gd name="connsiteX288" fmla="*/ 379434 w 770807"/>
                  <a:gd name="connsiteY288" fmla="*/ 629695 h 902431"/>
                  <a:gd name="connsiteX289" fmla="*/ 389555 w 770807"/>
                  <a:gd name="connsiteY289" fmla="*/ 605213 h 902431"/>
                  <a:gd name="connsiteX290" fmla="*/ 402874 w 770807"/>
                  <a:gd name="connsiteY290" fmla="*/ 596878 h 902431"/>
                  <a:gd name="connsiteX291" fmla="*/ 402874 w 770807"/>
                  <a:gd name="connsiteY291" fmla="*/ 543747 h 902431"/>
                  <a:gd name="connsiteX292" fmla="*/ 370988 w 770807"/>
                  <a:gd name="connsiteY292" fmla="*/ 543747 h 902431"/>
                  <a:gd name="connsiteX293" fmla="*/ 370988 w 770807"/>
                  <a:gd name="connsiteY293" fmla="*/ 585567 h 902431"/>
                  <a:gd name="connsiteX294" fmla="*/ 359862 w 770807"/>
                  <a:gd name="connsiteY294" fmla="*/ 596693 h 902431"/>
                  <a:gd name="connsiteX295" fmla="*/ 348737 w 770807"/>
                  <a:gd name="connsiteY295" fmla="*/ 585567 h 902431"/>
                  <a:gd name="connsiteX296" fmla="*/ 348737 w 770807"/>
                  <a:gd name="connsiteY296" fmla="*/ 543747 h 902431"/>
                  <a:gd name="connsiteX297" fmla="*/ 316850 w 770807"/>
                  <a:gd name="connsiteY297" fmla="*/ 543747 h 902431"/>
                  <a:gd name="connsiteX298" fmla="*/ 316850 w 770807"/>
                  <a:gd name="connsiteY298" fmla="*/ 587577 h 902431"/>
                  <a:gd name="connsiteX299" fmla="*/ 311232 w 770807"/>
                  <a:gd name="connsiteY299" fmla="*/ 597214 h 902431"/>
                  <a:gd name="connsiteX300" fmla="*/ 288089 w 770807"/>
                  <a:gd name="connsiteY300" fmla="*/ 610236 h 902431"/>
                  <a:gd name="connsiteX301" fmla="*/ 288387 w 770807"/>
                  <a:gd name="connsiteY301" fmla="*/ 614441 h 902431"/>
                  <a:gd name="connsiteX302" fmla="*/ 279569 w 770807"/>
                  <a:gd name="connsiteY302" fmla="*/ 635909 h 902431"/>
                  <a:gd name="connsiteX303" fmla="*/ 258100 w 770807"/>
                  <a:gd name="connsiteY303" fmla="*/ 644727 h 902431"/>
                  <a:gd name="connsiteX304" fmla="*/ 236632 w 770807"/>
                  <a:gd name="connsiteY304" fmla="*/ 635909 h 902431"/>
                  <a:gd name="connsiteX305" fmla="*/ 227814 w 770807"/>
                  <a:gd name="connsiteY305" fmla="*/ 614441 h 902431"/>
                  <a:gd name="connsiteX306" fmla="*/ 236632 w 770807"/>
                  <a:gd name="connsiteY306" fmla="*/ 593084 h 902431"/>
                  <a:gd name="connsiteX307" fmla="*/ 258100 w 770807"/>
                  <a:gd name="connsiteY307" fmla="*/ 584266 h 902431"/>
                  <a:gd name="connsiteX308" fmla="*/ 277262 w 770807"/>
                  <a:gd name="connsiteY308" fmla="*/ 591074 h 902431"/>
                  <a:gd name="connsiteX309" fmla="*/ 294824 w 770807"/>
                  <a:gd name="connsiteY309" fmla="*/ 581140 h 902431"/>
                  <a:gd name="connsiteX310" fmla="*/ 294824 w 770807"/>
                  <a:gd name="connsiteY310" fmla="*/ 543747 h 902431"/>
                  <a:gd name="connsiteX311" fmla="*/ 284108 w 770807"/>
                  <a:gd name="connsiteY311" fmla="*/ 543747 h 902431"/>
                  <a:gd name="connsiteX312" fmla="*/ 259552 w 770807"/>
                  <a:gd name="connsiteY312" fmla="*/ 533515 h 902431"/>
                  <a:gd name="connsiteX313" fmla="*/ 249320 w 770807"/>
                  <a:gd name="connsiteY313" fmla="*/ 508958 h 902431"/>
                  <a:gd name="connsiteX314" fmla="*/ 249320 w 770807"/>
                  <a:gd name="connsiteY314" fmla="*/ 498243 h 902431"/>
                  <a:gd name="connsiteX315" fmla="*/ 211927 w 770807"/>
                  <a:gd name="connsiteY315" fmla="*/ 498243 h 902431"/>
                  <a:gd name="connsiteX316" fmla="*/ 201993 w 770807"/>
                  <a:gd name="connsiteY316" fmla="*/ 515805 h 902431"/>
                  <a:gd name="connsiteX317" fmla="*/ 208801 w 770807"/>
                  <a:gd name="connsiteY317" fmla="*/ 534966 h 902431"/>
                  <a:gd name="connsiteX318" fmla="*/ 199983 w 770807"/>
                  <a:gd name="connsiteY318" fmla="*/ 556323 h 902431"/>
                  <a:gd name="connsiteX319" fmla="*/ 178626 w 770807"/>
                  <a:gd name="connsiteY319" fmla="*/ 565141 h 902431"/>
                  <a:gd name="connsiteX320" fmla="*/ 157158 w 770807"/>
                  <a:gd name="connsiteY320" fmla="*/ 556323 h 902431"/>
                  <a:gd name="connsiteX321" fmla="*/ 170403 w 770807"/>
                  <a:gd name="connsiteY321" fmla="*/ 534781 h 902431"/>
                  <a:gd name="connsiteX322" fmla="*/ 172822 w 770807"/>
                  <a:gd name="connsiteY322" fmla="*/ 540511 h 902431"/>
                  <a:gd name="connsiteX323" fmla="*/ 178552 w 770807"/>
                  <a:gd name="connsiteY323" fmla="*/ 542929 h 902431"/>
                  <a:gd name="connsiteX324" fmla="*/ 184282 w 770807"/>
                  <a:gd name="connsiteY324" fmla="*/ 540511 h 902431"/>
                  <a:gd name="connsiteX325" fmla="*/ 186700 w 770807"/>
                  <a:gd name="connsiteY325" fmla="*/ 534781 h 902431"/>
                  <a:gd name="connsiteX326" fmla="*/ 184282 w 770807"/>
                  <a:gd name="connsiteY326" fmla="*/ 529051 h 902431"/>
                  <a:gd name="connsiteX327" fmla="*/ 178552 w 770807"/>
                  <a:gd name="connsiteY327" fmla="*/ 526632 h 902431"/>
                  <a:gd name="connsiteX328" fmla="*/ 172822 w 770807"/>
                  <a:gd name="connsiteY328" fmla="*/ 529051 h 902431"/>
                  <a:gd name="connsiteX329" fmla="*/ 170403 w 770807"/>
                  <a:gd name="connsiteY329" fmla="*/ 534781 h 902431"/>
                  <a:gd name="connsiteX330" fmla="*/ 515313 w 770807"/>
                  <a:gd name="connsiteY330" fmla="*/ 277606 h 902431"/>
                  <a:gd name="connsiteX331" fmla="*/ 515313 w 770807"/>
                  <a:gd name="connsiteY331" fmla="*/ 480231 h 902431"/>
                  <a:gd name="connsiteX332" fmla="*/ 312688 w 770807"/>
                  <a:gd name="connsiteY332" fmla="*/ 480231 h 902431"/>
                  <a:gd name="connsiteX333" fmla="*/ 312688 w 770807"/>
                  <a:gd name="connsiteY333" fmla="*/ 277606 h 902431"/>
                  <a:gd name="connsiteX334" fmla="*/ 308964 w 770807"/>
                  <a:gd name="connsiteY334" fmla="*/ 255431 h 902431"/>
                  <a:gd name="connsiteX335" fmla="*/ 518999 w 770807"/>
                  <a:gd name="connsiteY335" fmla="*/ 255431 h 902431"/>
                  <a:gd name="connsiteX336" fmla="*/ 532022 w 770807"/>
                  <a:gd name="connsiteY336" fmla="*/ 260863 h 902431"/>
                  <a:gd name="connsiteX337" fmla="*/ 537454 w 770807"/>
                  <a:gd name="connsiteY337" fmla="*/ 273885 h 902431"/>
                  <a:gd name="connsiteX338" fmla="*/ 537454 w 770807"/>
                  <a:gd name="connsiteY338" fmla="*/ 483921 h 902431"/>
                  <a:gd name="connsiteX339" fmla="*/ 532022 w 770807"/>
                  <a:gd name="connsiteY339" fmla="*/ 496944 h 902431"/>
                  <a:gd name="connsiteX340" fmla="*/ 518999 w 770807"/>
                  <a:gd name="connsiteY340" fmla="*/ 502376 h 902431"/>
                  <a:gd name="connsiteX341" fmla="*/ 308964 w 770807"/>
                  <a:gd name="connsiteY341" fmla="*/ 502376 h 902431"/>
                  <a:gd name="connsiteX342" fmla="*/ 295941 w 770807"/>
                  <a:gd name="connsiteY342" fmla="*/ 496944 h 902431"/>
                  <a:gd name="connsiteX343" fmla="*/ 290509 w 770807"/>
                  <a:gd name="connsiteY343" fmla="*/ 483921 h 902431"/>
                  <a:gd name="connsiteX344" fmla="*/ 290509 w 770807"/>
                  <a:gd name="connsiteY344" fmla="*/ 273885 h 902431"/>
                  <a:gd name="connsiteX345" fmla="*/ 295941 w 770807"/>
                  <a:gd name="connsiteY345" fmla="*/ 260863 h 902431"/>
                  <a:gd name="connsiteX346" fmla="*/ 308964 w 770807"/>
                  <a:gd name="connsiteY346" fmla="*/ 255431 h 902431"/>
                  <a:gd name="connsiteX347" fmla="*/ 443619 w 770807"/>
                  <a:gd name="connsiteY347" fmla="*/ 349267 h 902431"/>
                  <a:gd name="connsiteX348" fmla="*/ 443619 w 770807"/>
                  <a:gd name="connsiteY348" fmla="*/ 408538 h 902431"/>
                  <a:gd name="connsiteX349" fmla="*/ 384347 w 770807"/>
                  <a:gd name="connsiteY349" fmla="*/ 408538 h 902431"/>
                  <a:gd name="connsiteX350" fmla="*/ 384347 w 770807"/>
                  <a:gd name="connsiteY350" fmla="*/ 349267 h 902431"/>
                  <a:gd name="connsiteX351" fmla="*/ 383864 w 770807"/>
                  <a:gd name="connsiteY351" fmla="*/ 327092 h 902431"/>
                  <a:gd name="connsiteX352" fmla="*/ 444214 w 770807"/>
                  <a:gd name="connsiteY352" fmla="*/ 327092 h 902431"/>
                  <a:gd name="connsiteX353" fmla="*/ 459543 w 770807"/>
                  <a:gd name="connsiteY353" fmla="*/ 333417 h 902431"/>
                  <a:gd name="connsiteX354" fmla="*/ 465869 w 770807"/>
                  <a:gd name="connsiteY354" fmla="*/ 348747 h 902431"/>
                  <a:gd name="connsiteX355" fmla="*/ 465869 w 770807"/>
                  <a:gd name="connsiteY355" fmla="*/ 409096 h 902431"/>
                  <a:gd name="connsiteX356" fmla="*/ 459543 w 770807"/>
                  <a:gd name="connsiteY356" fmla="*/ 424426 h 902431"/>
                  <a:gd name="connsiteX357" fmla="*/ 444214 w 770807"/>
                  <a:gd name="connsiteY357" fmla="*/ 430751 h 902431"/>
                  <a:gd name="connsiteX358" fmla="*/ 383864 w 770807"/>
                  <a:gd name="connsiteY358" fmla="*/ 430751 h 902431"/>
                  <a:gd name="connsiteX359" fmla="*/ 368535 w 770807"/>
                  <a:gd name="connsiteY359" fmla="*/ 424426 h 902431"/>
                  <a:gd name="connsiteX360" fmla="*/ 362210 w 770807"/>
                  <a:gd name="connsiteY360" fmla="*/ 409096 h 902431"/>
                  <a:gd name="connsiteX361" fmla="*/ 362210 w 770807"/>
                  <a:gd name="connsiteY361" fmla="*/ 348747 h 902431"/>
                  <a:gd name="connsiteX362" fmla="*/ 368535 w 770807"/>
                  <a:gd name="connsiteY362" fmla="*/ 333417 h 902431"/>
                  <a:gd name="connsiteX363" fmla="*/ 383864 w 770807"/>
                  <a:gd name="connsiteY363" fmla="*/ 327092 h 902431"/>
                  <a:gd name="connsiteX364" fmla="*/ 302567 w 770807"/>
                  <a:gd name="connsiteY364" fmla="*/ 776481 h 902431"/>
                  <a:gd name="connsiteX365" fmla="*/ 345689 w 770807"/>
                  <a:gd name="connsiteY365" fmla="*/ 739200 h 902431"/>
                  <a:gd name="connsiteX366" fmla="*/ 385798 w 770807"/>
                  <a:gd name="connsiteY366" fmla="*/ 699909 h 902431"/>
                  <a:gd name="connsiteX367" fmla="*/ 385389 w 770807"/>
                  <a:gd name="connsiteY367" fmla="*/ 684282 h 902431"/>
                  <a:gd name="connsiteX368" fmla="*/ 369762 w 770807"/>
                  <a:gd name="connsiteY368" fmla="*/ 684692 h 902431"/>
                  <a:gd name="connsiteX369" fmla="*/ 330768 w 770807"/>
                  <a:gd name="connsiteY369" fmla="*/ 722792 h 902431"/>
                  <a:gd name="connsiteX370" fmla="*/ 283739 w 770807"/>
                  <a:gd name="connsiteY370" fmla="*/ 763199 h 902431"/>
                  <a:gd name="connsiteX371" fmla="*/ 192507 w 770807"/>
                  <a:gd name="connsiteY371" fmla="*/ 807214 h 902431"/>
                  <a:gd name="connsiteX372" fmla="*/ 142464 w 770807"/>
                  <a:gd name="connsiteY372" fmla="*/ 812535 h 902431"/>
                  <a:gd name="connsiteX373" fmla="*/ 108866 w 770807"/>
                  <a:gd name="connsiteY373" fmla="*/ 793188 h 902431"/>
                  <a:gd name="connsiteX374" fmla="*/ 100532 w 770807"/>
                  <a:gd name="connsiteY374" fmla="*/ 775329 h 902431"/>
                  <a:gd name="connsiteX375" fmla="*/ 105146 w 770807"/>
                  <a:gd name="connsiteY375" fmla="*/ 760483 h 902431"/>
                  <a:gd name="connsiteX376" fmla="*/ 121777 w 770807"/>
                  <a:gd name="connsiteY376" fmla="*/ 720895 h 902431"/>
                  <a:gd name="connsiteX377" fmla="*/ 122484 w 770807"/>
                  <a:gd name="connsiteY377" fmla="*/ 719183 h 902431"/>
                  <a:gd name="connsiteX378" fmla="*/ 115378 w 770807"/>
                  <a:gd name="connsiteY378" fmla="*/ 705231 h 902431"/>
                  <a:gd name="connsiteX379" fmla="*/ 94505 w 770807"/>
                  <a:gd name="connsiteY379" fmla="*/ 697529 h 902431"/>
                  <a:gd name="connsiteX380" fmla="*/ 80887 w 770807"/>
                  <a:gd name="connsiteY380" fmla="*/ 691800 h 902431"/>
                  <a:gd name="connsiteX381" fmla="*/ 107565 w 770807"/>
                  <a:gd name="connsiteY381" fmla="*/ 654183 h 902431"/>
                  <a:gd name="connsiteX382" fmla="*/ 108978 w 770807"/>
                  <a:gd name="connsiteY382" fmla="*/ 641459 h 902431"/>
                  <a:gd name="connsiteX383" fmla="*/ 93947 w 770807"/>
                  <a:gd name="connsiteY383" fmla="*/ 637031 h 902431"/>
                  <a:gd name="connsiteX384" fmla="*/ 70581 w 770807"/>
                  <a:gd name="connsiteY384" fmla="*/ 641236 h 902431"/>
                  <a:gd name="connsiteX385" fmla="*/ 72776 w 770807"/>
                  <a:gd name="connsiteY385" fmla="*/ 595099 h 902431"/>
                  <a:gd name="connsiteX386" fmla="*/ 72776 w 770807"/>
                  <a:gd name="connsiteY386" fmla="*/ 594689 h 902431"/>
                  <a:gd name="connsiteX387" fmla="*/ 61838 w 770807"/>
                  <a:gd name="connsiteY387" fmla="*/ 583453 h 902431"/>
                  <a:gd name="connsiteX388" fmla="*/ 59047 w 770807"/>
                  <a:gd name="connsiteY388" fmla="*/ 583453 h 902431"/>
                  <a:gd name="connsiteX389" fmla="*/ 0 w 770807"/>
                  <a:gd name="connsiteY389" fmla="*/ 573444 h 902431"/>
                  <a:gd name="connsiteX390" fmla="*/ 17934 w 770807"/>
                  <a:gd name="connsiteY390" fmla="*/ 539548 h 902431"/>
                  <a:gd name="connsiteX391" fmla="*/ 79511 w 770807"/>
                  <a:gd name="connsiteY391" fmla="*/ 448725 h 902431"/>
                  <a:gd name="connsiteX392" fmla="*/ 81111 w 770807"/>
                  <a:gd name="connsiteY392" fmla="*/ 445302 h 902431"/>
                  <a:gd name="connsiteX393" fmla="*/ 74897 w 770807"/>
                  <a:gd name="connsiteY393" fmla="*/ 353066 h 902431"/>
                  <a:gd name="connsiteX394" fmla="*/ 65187 w 770807"/>
                  <a:gd name="connsiteY394" fmla="*/ 300827 h 902431"/>
                  <a:gd name="connsiteX395" fmla="*/ 108904 w 770807"/>
                  <a:gd name="connsiteY395" fmla="*/ 147122 h 902431"/>
                  <a:gd name="connsiteX396" fmla="*/ 235520 w 770807"/>
                  <a:gd name="connsiteY396" fmla="*/ 40528 h 902431"/>
                  <a:gd name="connsiteX397" fmla="*/ 405970 w 770807"/>
                  <a:gd name="connsiteY397" fmla="*/ 121 h 902431"/>
                  <a:gd name="connsiteX398" fmla="*/ 621626 w 770807"/>
                  <a:gd name="connsiteY398" fmla="*/ 59094 h 902431"/>
                  <a:gd name="connsiteX399" fmla="*/ 770301 w 770807"/>
                  <a:gd name="connsiteY399" fmla="*/ 336624 h 902431"/>
                  <a:gd name="connsiteX400" fmla="*/ 658716 w 770807"/>
                  <a:gd name="connsiteY400" fmla="*/ 655378 h 902431"/>
                  <a:gd name="connsiteX401" fmla="*/ 650084 w 770807"/>
                  <a:gd name="connsiteY401" fmla="*/ 674725 h 902431"/>
                  <a:gd name="connsiteX402" fmla="*/ 645061 w 770807"/>
                  <a:gd name="connsiteY402" fmla="*/ 695189 h 902431"/>
                  <a:gd name="connsiteX403" fmla="*/ 634643 w 770807"/>
                  <a:gd name="connsiteY403" fmla="*/ 798773 h 902431"/>
                  <a:gd name="connsiteX404" fmla="*/ 637656 w 770807"/>
                  <a:gd name="connsiteY404" fmla="*/ 892535 h 902431"/>
                  <a:gd name="connsiteX405" fmla="*/ 637470 w 770807"/>
                  <a:gd name="connsiteY405" fmla="*/ 895847 h 902431"/>
                  <a:gd name="connsiteX406" fmla="*/ 635759 w 770807"/>
                  <a:gd name="connsiteY406" fmla="*/ 898563 h 902431"/>
                  <a:gd name="connsiteX407" fmla="*/ 633266 w 770807"/>
                  <a:gd name="connsiteY407" fmla="*/ 900461 h 902431"/>
                  <a:gd name="connsiteX408" fmla="*/ 630066 w 770807"/>
                  <a:gd name="connsiteY408" fmla="*/ 901056 h 902431"/>
                  <a:gd name="connsiteX409" fmla="*/ 496307 w 770807"/>
                  <a:gd name="connsiteY409" fmla="*/ 901651 h 902431"/>
                  <a:gd name="connsiteX410" fmla="*/ 309712 w 770807"/>
                  <a:gd name="connsiteY410" fmla="*/ 899940 h 902431"/>
                  <a:gd name="connsiteX411" fmla="*/ 306810 w 770807"/>
                  <a:gd name="connsiteY411" fmla="*/ 899121 h 902431"/>
                  <a:gd name="connsiteX412" fmla="*/ 304503 w 770807"/>
                  <a:gd name="connsiteY412" fmla="*/ 897223 h 902431"/>
                  <a:gd name="connsiteX413" fmla="*/ 303014 w 770807"/>
                  <a:gd name="connsiteY413" fmla="*/ 894619 h 902431"/>
                  <a:gd name="connsiteX414" fmla="*/ 302828 w 770807"/>
                  <a:gd name="connsiteY414" fmla="*/ 891605 h 902431"/>
                  <a:gd name="connsiteX415" fmla="*/ 304317 w 770807"/>
                  <a:gd name="connsiteY415" fmla="*/ 878471 h 902431"/>
                  <a:gd name="connsiteX416" fmla="*/ 302419 w 770807"/>
                  <a:gd name="connsiteY416" fmla="*/ 776116 h 902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</a:cxnLst>
                <a:rect l="l" t="t" r="r" b="b"/>
                <a:pathLst>
                  <a:path w="770807" h="902431">
                    <a:moveTo>
                      <a:pt x="283992" y="521457"/>
                    </a:moveTo>
                    <a:lnTo>
                      <a:pt x="543881" y="521457"/>
                    </a:lnTo>
                    <a:cubicBezTo>
                      <a:pt x="547305" y="521457"/>
                      <a:pt x="550504" y="520043"/>
                      <a:pt x="552811" y="517736"/>
                    </a:cubicBezTo>
                    <a:cubicBezTo>
                      <a:pt x="555118" y="515430"/>
                      <a:pt x="556532" y="512304"/>
                      <a:pt x="556532" y="508807"/>
                    </a:cubicBezTo>
                    <a:lnTo>
                      <a:pt x="556532" y="248917"/>
                    </a:lnTo>
                    <a:cubicBezTo>
                      <a:pt x="556532" y="245494"/>
                      <a:pt x="555118" y="242294"/>
                      <a:pt x="552811" y="239987"/>
                    </a:cubicBezTo>
                    <a:cubicBezTo>
                      <a:pt x="550504" y="237681"/>
                      <a:pt x="547379" y="236267"/>
                      <a:pt x="543881" y="236267"/>
                    </a:cubicBezTo>
                    <a:lnTo>
                      <a:pt x="283992" y="236267"/>
                    </a:lnTo>
                    <a:cubicBezTo>
                      <a:pt x="280569" y="236267"/>
                      <a:pt x="277369" y="237681"/>
                      <a:pt x="275062" y="239987"/>
                    </a:cubicBezTo>
                    <a:cubicBezTo>
                      <a:pt x="272755" y="242294"/>
                      <a:pt x="271341" y="245420"/>
                      <a:pt x="271341" y="248917"/>
                    </a:cubicBezTo>
                    <a:lnTo>
                      <a:pt x="271341" y="508807"/>
                    </a:lnTo>
                    <a:cubicBezTo>
                      <a:pt x="271341" y="512230"/>
                      <a:pt x="272755" y="515430"/>
                      <a:pt x="275062" y="517736"/>
                    </a:cubicBezTo>
                    <a:cubicBezTo>
                      <a:pt x="277369" y="520043"/>
                      <a:pt x="280494" y="521457"/>
                      <a:pt x="283992" y="521457"/>
                    </a:cubicBezTo>
                    <a:close/>
                    <a:moveTo>
                      <a:pt x="422666" y="119588"/>
                    </a:moveTo>
                    <a:cubicBezTo>
                      <a:pt x="420471" y="117393"/>
                      <a:pt x="417346" y="115979"/>
                      <a:pt x="413960" y="115979"/>
                    </a:cubicBezTo>
                    <a:cubicBezTo>
                      <a:pt x="410537" y="115979"/>
                      <a:pt x="407449" y="117393"/>
                      <a:pt x="405253" y="119588"/>
                    </a:cubicBezTo>
                    <a:cubicBezTo>
                      <a:pt x="403058" y="121783"/>
                      <a:pt x="401644" y="124908"/>
                      <a:pt x="401644" y="128294"/>
                    </a:cubicBezTo>
                    <a:cubicBezTo>
                      <a:pt x="401644" y="131717"/>
                      <a:pt x="403058" y="134805"/>
                      <a:pt x="405253" y="137001"/>
                    </a:cubicBezTo>
                    <a:cubicBezTo>
                      <a:pt x="407449" y="139196"/>
                      <a:pt x="410574" y="140610"/>
                      <a:pt x="413960" y="140610"/>
                    </a:cubicBezTo>
                    <a:cubicBezTo>
                      <a:pt x="417383" y="140610"/>
                      <a:pt x="420471" y="139196"/>
                      <a:pt x="422666" y="137001"/>
                    </a:cubicBezTo>
                    <a:cubicBezTo>
                      <a:pt x="424862" y="134805"/>
                      <a:pt x="426275" y="131680"/>
                      <a:pt x="426275" y="128294"/>
                    </a:cubicBezTo>
                    <a:cubicBezTo>
                      <a:pt x="426275" y="124871"/>
                      <a:pt x="424862" y="121783"/>
                      <a:pt x="422666" y="119588"/>
                    </a:cubicBezTo>
                    <a:close/>
                    <a:moveTo>
                      <a:pt x="575476" y="137744"/>
                    </a:moveTo>
                    <a:cubicBezTo>
                      <a:pt x="573988" y="136256"/>
                      <a:pt x="571978" y="135326"/>
                      <a:pt x="569746" y="135326"/>
                    </a:cubicBezTo>
                    <a:cubicBezTo>
                      <a:pt x="567551" y="135326"/>
                      <a:pt x="565542" y="136219"/>
                      <a:pt x="564016" y="137744"/>
                    </a:cubicBezTo>
                    <a:cubicBezTo>
                      <a:pt x="562528" y="139233"/>
                      <a:pt x="561598" y="141242"/>
                      <a:pt x="561598" y="143474"/>
                    </a:cubicBezTo>
                    <a:cubicBezTo>
                      <a:pt x="561598" y="145670"/>
                      <a:pt x="562491" y="147679"/>
                      <a:pt x="564016" y="149204"/>
                    </a:cubicBezTo>
                    <a:cubicBezTo>
                      <a:pt x="565504" y="150692"/>
                      <a:pt x="567514" y="151623"/>
                      <a:pt x="569746" y="151623"/>
                    </a:cubicBezTo>
                    <a:cubicBezTo>
                      <a:pt x="571941" y="151623"/>
                      <a:pt x="573950" y="150730"/>
                      <a:pt x="575476" y="149204"/>
                    </a:cubicBezTo>
                    <a:cubicBezTo>
                      <a:pt x="576964" y="147716"/>
                      <a:pt x="577894" y="145707"/>
                      <a:pt x="577894" y="143474"/>
                    </a:cubicBezTo>
                    <a:cubicBezTo>
                      <a:pt x="577894" y="141279"/>
                      <a:pt x="577001" y="139270"/>
                      <a:pt x="575476" y="137744"/>
                    </a:cubicBezTo>
                    <a:close/>
                    <a:moveTo>
                      <a:pt x="258027" y="135326"/>
                    </a:moveTo>
                    <a:cubicBezTo>
                      <a:pt x="255831" y="135326"/>
                      <a:pt x="253822" y="136219"/>
                      <a:pt x="252297" y="137744"/>
                    </a:cubicBezTo>
                    <a:cubicBezTo>
                      <a:pt x="250809" y="139233"/>
                      <a:pt x="249878" y="141242"/>
                      <a:pt x="249878" y="143474"/>
                    </a:cubicBezTo>
                    <a:cubicBezTo>
                      <a:pt x="249878" y="145670"/>
                      <a:pt x="250771" y="147679"/>
                      <a:pt x="252297" y="149204"/>
                    </a:cubicBezTo>
                    <a:cubicBezTo>
                      <a:pt x="253785" y="150692"/>
                      <a:pt x="255794" y="151623"/>
                      <a:pt x="258027" y="151623"/>
                    </a:cubicBezTo>
                    <a:cubicBezTo>
                      <a:pt x="260222" y="151623"/>
                      <a:pt x="262231" y="150730"/>
                      <a:pt x="263756" y="149204"/>
                    </a:cubicBezTo>
                    <a:cubicBezTo>
                      <a:pt x="265245" y="147716"/>
                      <a:pt x="266175" y="145707"/>
                      <a:pt x="266175" y="143474"/>
                    </a:cubicBezTo>
                    <a:cubicBezTo>
                      <a:pt x="266175" y="141279"/>
                      <a:pt x="265282" y="139270"/>
                      <a:pt x="263756" y="137744"/>
                    </a:cubicBezTo>
                    <a:cubicBezTo>
                      <a:pt x="262268" y="136256"/>
                      <a:pt x="260259" y="135326"/>
                      <a:pt x="258027" y="135326"/>
                    </a:cubicBezTo>
                    <a:close/>
                    <a:moveTo>
                      <a:pt x="673221" y="387700"/>
                    </a:moveTo>
                    <a:cubicBezTo>
                      <a:pt x="675417" y="385505"/>
                      <a:pt x="676831" y="382380"/>
                      <a:pt x="676831" y="378994"/>
                    </a:cubicBezTo>
                    <a:cubicBezTo>
                      <a:pt x="676831" y="375571"/>
                      <a:pt x="675417" y="372483"/>
                      <a:pt x="673221" y="370288"/>
                    </a:cubicBezTo>
                    <a:cubicBezTo>
                      <a:pt x="671026" y="368092"/>
                      <a:pt x="667901" y="366678"/>
                      <a:pt x="664515" y="366678"/>
                    </a:cubicBezTo>
                    <a:cubicBezTo>
                      <a:pt x="661092" y="366678"/>
                      <a:pt x="658004" y="368092"/>
                      <a:pt x="655809" y="370288"/>
                    </a:cubicBezTo>
                    <a:cubicBezTo>
                      <a:pt x="653613" y="372483"/>
                      <a:pt x="652199" y="375608"/>
                      <a:pt x="652199" y="378994"/>
                    </a:cubicBezTo>
                    <a:cubicBezTo>
                      <a:pt x="652199" y="382417"/>
                      <a:pt x="653613" y="385505"/>
                      <a:pt x="655809" y="387700"/>
                    </a:cubicBezTo>
                    <a:cubicBezTo>
                      <a:pt x="658004" y="389896"/>
                      <a:pt x="661129" y="391309"/>
                      <a:pt x="664515" y="391309"/>
                    </a:cubicBezTo>
                    <a:cubicBezTo>
                      <a:pt x="667938" y="391309"/>
                      <a:pt x="671026" y="389896"/>
                      <a:pt x="673221" y="387700"/>
                    </a:cubicBezTo>
                    <a:close/>
                    <a:moveTo>
                      <a:pt x="655065" y="540510"/>
                    </a:moveTo>
                    <a:cubicBezTo>
                      <a:pt x="656553" y="539022"/>
                      <a:pt x="657483" y="537012"/>
                      <a:pt x="657483" y="534780"/>
                    </a:cubicBezTo>
                    <a:cubicBezTo>
                      <a:pt x="657483" y="532585"/>
                      <a:pt x="656590" y="530576"/>
                      <a:pt x="655065" y="529050"/>
                    </a:cubicBezTo>
                    <a:cubicBezTo>
                      <a:pt x="653577" y="527562"/>
                      <a:pt x="651567" y="526632"/>
                      <a:pt x="649335" y="526632"/>
                    </a:cubicBezTo>
                    <a:cubicBezTo>
                      <a:pt x="647140" y="526632"/>
                      <a:pt x="645131" y="527525"/>
                      <a:pt x="643605" y="529050"/>
                    </a:cubicBezTo>
                    <a:cubicBezTo>
                      <a:pt x="642117" y="530539"/>
                      <a:pt x="641187" y="532548"/>
                      <a:pt x="641187" y="534780"/>
                    </a:cubicBezTo>
                    <a:cubicBezTo>
                      <a:pt x="641187" y="536975"/>
                      <a:pt x="642080" y="538984"/>
                      <a:pt x="643605" y="540510"/>
                    </a:cubicBezTo>
                    <a:cubicBezTo>
                      <a:pt x="645093" y="541998"/>
                      <a:pt x="647103" y="542928"/>
                      <a:pt x="649335" y="542928"/>
                    </a:cubicBezTo>
                    <a:cubicBezTo>
                      <a:pt x="651530" y="542928"/>
                      <a:pt x="653539" y="542035"/>
                      <a:pt x="655065" y="540510"/>
                    </a:cubicBezTo>
                    <a:close/>
                    <a:moveTo>
                      <a:pt x="657483" y="223061"/>
                    </a:moveTo>
                    <a:cubicBezTo>
                      <a:pt x="657483" y="220865"/>
                      <a:pt x="656590" y="218856"/>
                      <a:pt x="655065" y="217331"/>
                    </a:cubicBezTo>
                    <a:cubicBezTo>
                      <a:pt x="653577" y="215843"/>
                      <a:pt x="651567" y="214912"/>
                      <a:pt x="649335" y="214912"/>
                    </a:cubicBezTo>
                    <a:cubicBezTo>
                      <a:pt x="647140" y="214912"/>
                      <a:pt x="645131" y="215805"/>
                      <a:pt x="643605" y="217331"/>
                    </a:cubicBezTo>
                    <a:cubicBezTo>
                      <a:pt x="642117" y="218819"/>
                      <a:pt x="641187" y="220828"/>
                      <a:pt x="641187" y="223061"/>
                    </a:cubicBezTo>
                    <a:cubicBezTo>
                      <a:pt x="641187" y="225256"/>
                      <a:pt x="642080" y="227265"/>
                      <a:pt x="643605" y="228791"/>
                    </a:cubicBezTo>
                    <a:cubicBezTo>
                      <a:pt x="645093" y="230279"/>
                      <a:pt x="647103" y="231209"/>
                      <a:pt x="649335" y="231209"/>
                    </a:cubicBezTo>
                    <a:cubicBezTo>
                      <a:pt x="651530" y="231209"/>
                      <a:pt x="653539" y="230316"/>
                      <a:pt x="655065" y="228791"/>
                    </a:cubicBezTo>
                    <a:cubicBezTo>
                      <a:pt x="656553" y="227302"/>
                      <a:pt x="657483" y="225293"/>
                      <a:pt x="657483" y="223061"/>
                    </a:cubicBezTo>
                    <a:close/>
                    <a:moveTo>
                      <a:pt x="405109" y="638255"/>
                    </a:moveTo>
                    <a:cubicBezTo>
                      <a:pt x="407304" y="640451"/>
                      <a:pt x="410430" y="641865"/>
                      <a:pt x="413815" y="641865"/>
                    </a:cubicBezTo>
                    <a:cubicBezTo>
                      <a:pt x="417238" y="641865"/>
                      <a:pt x="420327" y="640451"/>
                      <a:pt x="422522" y="638255"/>
                    </a:cubicBezTo>
                    <a:cubicBezTo>
                      <a:pt x="424717" y="636060"/>
                      <a:pt x="426131" y="632935"/>
                      <a:pt x="426131" y="629549"/>
                    </a:cubicBezTo>
                    <a:cubicBezTo>
                      <a:pt x="426131" y="626126"/>
                      <a:pt x="424717" y="623038"/>
                      <a:pt x="422522" y="620843"/>
                    </a:cubicBezTo>
                    <a:cubicBezTo>
                      <a:pt x="420327" y="618647"/>
                      <a:pt x="417201" y="617234"/>
                      <a:pt x="413815" y="617234"/>
                    </a:cubicBezTo>
                    <a:cubicBezTo>
                      <a:pt x="410392" y="617234"/>
                      <a:pt x="407304" y="618647"/>
                      <a:pt x="405109" y="620843"/>
                    </a:cubicBezTo>
                    <a:cubicBezTo>
                      <a:pt x="402914" y="623038"/>
                      <a:pt x="401500" y="626163"/>
                      <a:pt x="401500" y="629549"/>
                    </a:cubicBezTo>
                    <a:cubicBezTo>
                      <a:pt x="401500" y="632972"/>
                      <a:pt x="402914" y="636060"/>
                      <a:pt x="405109" y="638255"/>
                    </a:cubicBezTo>
                    <a:close/>
                    <a:moveTo>
                      <a:pt x="252299" y="620099"/>
                    </a:moveTo>
                    <a:cubicBezTo>
                      <a:pt x="253788" y="621587"/>
                      <a:pt x="255797" y="622517"/>
                      <a:pt x="258029" y="622517"/>
                    </a:cubicBezTo>
                    <a:cubicBezTo>
                      <a:pt x="260224" y="622517"/>
                      <a:pt x="262234" y="621624"/>
                      <a:pt x="263759" y="620099"/>
                    </a:cubicBezTo>
                    <a:cubicBezTo>
                      <a:pt x="265247" y="618611"/>
                      <a:pt x="266178" y="616601"/>
                      <a:pt x="266178" y="614369"/>
                    </a:cubicBezTo>
                    <a:cubicBezTo>
                      <a:pt x="266178" y="612174"/>
                      <a:pt x="265285" y="610165"/>
                      <a:pt x="263759" y="608639"/>
                    </a:cubicBezTo>
                    <a:cubicBezTo>
                      <a:pt x="262271" y="607151"/>
                      <a:pt x="260262" y="606221"/>
                      <a:pt x="258029" y="606221"/>
                    </a:cubicBezTo>
                    <a:cubicBezTo>
                      <a:pt x="255834" y="606221"/>
                      <a:pt x="253825" y="607114"/>
                      <a:pt x="252299" y="608639"/>
                    </a:cubicBezTo>
                    <a:cubicBezTo>
                      <a:pt x="250811" y="610127"/>
                      <a:pt x="249881" y="612137"/>
                      <a:pt x="249881" y="614369"/>
                    </a:cubicBezTo>
                    <a:cubicBezTo>
                      <a:pt x="249881" y="616564"/>
                      <a:pt x="250774" y="618573"/>
                      <a:pt x="252299" y="620099"/>
                    </a:cubicBezTo>
                    <a:close/>
                    <a:moveTo>
                      <a:pt x="569749" y="622517"/>
                    </a:moveTo>
                    <a:cubicBezTo>
                      <a:pt x="571944" y="622517"/>
                      <a:pt x="573953" y="621624"/>
                      <a:pt x="575478" y="620099"/>
                    </a:cubicBezTo>
                    <a:cubicBezTo>
                      <a:pt x="576967" y="618611"/>
                      <a:pt x="577897" y="616601"/>
                      <a:pt x="577897" y="614369"/>
                    </a:cubicBezTo>
                    <a:cubicBezTo>
                      <a:pt x="577897" y="612174"/>
                      <a:pt x="577004" y="610165"/>
                      <a:pt x="575478" y="608639"/>
                    </a:cubicBezTo>
                    <a:cubicBezTo>
                      <a:pt x="573990" y="607151"/>
                      <a:pt x="571981" y="606221"/>
                      <a:pt x="569749" y="606221"/>
                    </a:cubicBezTo>
                    <a:cubicBezTo>
                      <a:pt x="567553" y="606221"/>
                      <a:pt x="565544" y="607114"/>
                      <a:pt x="564019" y="608639"/>
                    </a:cubicBezTo>
                    <a:cubicBezTo>
                      <a:pt x="562530" y="610127"/>
                      <a:pt x="561600" y="612137"/>
                      <a:pt x="561600" y="614369"/>
                    </a:cubicBezTo>
                    <a:cubicBezTo>
                      <a:pt x="561600" y="616564"/>
                      <a:pt x="562493" y="618573"/>
                      <a:pt x="564019" y="620099"/>
                    </a:cubicBezTo>
                    <a:cubicBezTo>
                      <a:pt x="565507" y="621587"/>
                      <a:pt x="567516" y="622517"/>
                      <a:pt x="569749" y="622517"/>
                    </a:cubicBezTo>
                    <a:close/>
                    <a:moveTo>
                      <a:pt x="154554" y="370143"/>
                    </a:moveTo>
                    <a:cubicBezTo>
                      <a:pt x="152359" y="372338"/>
                      <a:pt x="150945" y="375464"/>
                      <a:pt x="150945" y="378849"/>
                    </a:cubicBezTo>
                    <a:cubicBezTo>
                      <a:pt x="150945" y="382273"/>
                      <a:pt x="152359" y="385361"/>
                      <a:pt x="154554" y="387556"/>
                    </a:cubicBezTo>
                    <a:cubicBezTo>
                      <a:pt x="156749" y="389751"/>
                      <a:pt x="159874" y="391165"/>
                      <a:pt x="163260" y="391165"/>
                    </a:cubicBezTo>
                    <a:cubicBezTo>
                      <a:pt x="166683" y="391165"/>
                      <a:pt x="169771" y="389751"/>
                      <a:pt x="171967" y="387556"/>
                    </a:cubicBezTo>
                    <a:cubicBezTo>
                      <a:pt x="174162" y="385361"/>
                      <a:pt x="175576" y="382235"/>
                      <a:pt x="175576" y="378849"/>
                    </a:cubicBezTo>
                    <a:cubicBezTo>
                      <a:pt x="175576" y="375426"/>
                      <a:pt x="174162" y="372338"/>
                      <a:pt x="171967" y="370143"/>
                    </a:cubicBezTo>
                    <a:cubicBezTo>
                      <a:pt x="169771" y="367948"/>
                      <a:pt x="166646" y="366534"/>
                      <a:pt x="163260" y="366534"/>
                    </a:cubicBezTo>
                    <a:cubicBezTo>
                      <a:pt x="159837" y="366534"/>
                      <a:pt x="156749" y="367948"/>
                      <a:pt x="154554" y="370143"/>
                    </a:cubicBezTo>
                    <a:close/>
                    <a:moveTo>
                      <a:pt x="172710" y="217333"/>
                    </a:moveTo>
                    <a:cubicBezTo>
                      <a:pt x="171222" y="218822"/>
                      <a:pt x="170292" y="220831"/>
                      <a:pt x="170292" y="223063"/>
                    </a:cubicBezTo>
                    <a:cubicBezTo>
                      <a:pt x="170292" y="225259"/>
                      <a:pt x="171185" y="227268"/>
                      <a:pt x="172710" y="228793"/>
                    </a:cubicBezTo>
                    <a:cubicBezTo>
                      <a:pt x="174199" y="230281"/>
                      <a:pt x="176208" y="231212"/>
                      <a:pt x="178440" y="231212"/>
                    </a:cubicBezTo>
                    <a:cubicBezTo>
                      <a:pt x="180635" y="231212"/>
                      <a:pt x="182645" y="230319"/>
                      <a:pt x="184170" y="228793"/>
                    </a:cubicBezTo>
                    <a:cubicBezTo>
                      <a:pt x="185658" y="227305"/>
                      <a:pt x="186589" y="225296"/>
                      <a:pt x="186589" y="223063"/>
                    </a:cubicBezTo>
                    <a:cubicBezTo>
                      <a:pt x="186589" y="220868"/>
                      <a:pt x="185696" y="218859"/>
                      <a:pt x="184170" y="217333"/>
                    </a:cubicBezTo>
                    <a:cubicBezTo>
                      <a:pt x="182682" y="215845"/>
                      <a:pt x="180673" y="214915"/>
                      <a:pt x="178440" y="214915"/>
                    </a:cubicBezTo>
                    <a:cubicBezTo>
                      <a:pt x="176245" y="214915"/>
                      <a:pt x="174236" y="215808"/>
                      <a:pt x="172710" y="217333"/>
                    </a:cubicBezTo>
                    <a:close/>
                    <a:moveTo>
                      <a:pt x="157084" y="556138"/>
                    </a:moveTo>
                    <a:cubicBezTo>
                      <a:pt x="151577" y="550631"/>
                      <a:pt x="148266" y="543115"/>
                      <a:pt x="148266" y="534781"/>
                    </a:cubicBezTo>
                    <a:cubicBezTo>
                      <a:pt x="148266" y="526446"/>
                      <a:pt x="151689" y="518856"/>
                      <a:pt x="157084" y="513312"/>
                    </a:cubicBezTo>
                    <a:cubicBezTo>
                      <a:pt x="162590" y="507806"/>
                      <a:pt x="170106" y="504494"/>
                      <a:pt x="178552" y="504494"/>
                    </a:cubicBezTo>
                    <a:cubicBezTo>
                      <a:pt x="179966" y="504494"/>
                      <a:pt x="181343" y="504606"/>
                      <a:pt x="182756" y="504792"/>
                    </a:cubicBezTo>
                    <a:lnTo>
                      <a:pt x="195779" y="481649"/>
                    </a:lnTo>
                    <a:cubicBezTo>
                      <a:pt x="197788" y="478040"/>
                      <a:pt x="201583" y="476031"/>
                      <a:pt x="205415" y="476031"/>
                    </a:cubicBezTo>
                    <a:lnTo>
                      <a:pt x="249246" y="476031"/>
                    </a:lnTo>
                    <a:lnTo>
                      <a:pt x="249246" y="446042"/>
                    </a:lnTo>
                    <a:lnTo>
                      <a:pt x="207239" y="446042"/>
                    </a:lnTo>
                    <a:cubicBezTo>
                      <a:pt x="201137" y="446042"/>
                      <a:pt x="196113" y="441019"/>
                      <a:pt x="196113" y="434917"/>
                    </a:cubicBezTo>
                    <a:cubicBezTo>
                      <a:pt x="196113" y="428815"/>
                      <a:pt x="201136" y="423792"/>
                      <a:pt x="207239" y="423792"/>
                    </a:cubicBezTo>
                    <a:lnTo>
                      <a:pt x="249246" y="423792"/>
                    </a:lnTo>
                    <a:lnTo>
                      <a:pt x="249246" y="390119"/>
                    </a:lnTo>
                    <a:lnTo>
                      <a:pt x="196114" y="390119"/>
                    </a:lnTo>
                    <a:cubicBezTo>
                      <a:pt x="194403" y="395217"/>
                      <a:pt x="191501" y="399756"/>
                      <a:pt x="187780" y="403439"/>
                    </a:cubicBezTo>
                    <a:cubicBezTo>
                      <a:pt x="181566" y="409652"/>
                      <a:pt x="172823" y="413559"/>
                      <a:pt x="163298" y="413559"/>
                    </a:cubicBezTo>
                    <a:cubicBezTo>
                      <a:pt x="153773" y="413559"/>
                      <a:pt x="145141" y="409652"/>
                      <a:pt x="138816" y="403439"/>
                    </a:cubicBezTo>
                    <a:cubicBezTo>
                      <a:pt x="132602" y="397225"/>
                      <a:pt x="128695" y="388482"/>
                      <a:pt x="128695" y="378957"/>
                    </a:cubicBezTo>
                    <a:cubicBezTo>
                      <a:pt x="128695" y="369432"/>
                      <a:pt x="132602" y="360800"/>
                      <a:pt x="138816" y="354475"/>
                    </a:cubicBezTo>
                    <a:cubicBezTo>
                      <a:pt x="145029" y="348261"/>
                      <a:pt x="153773" y="344354"/>
                      <a:pt x="163298" y="344354"/>
                    </a:cubicBezTo>
                    <a:cubicBezTo>
                      <a:pt x="172823" y="344354"/>
                      <a:pt x="181454" y="348261"/>
                      <a:pt x="187780" y="354475"/>
                    </a:cubicBezTo>
                    <a:cubicBezTo>
                      <a:pt x="191501" y="358195"/>
                      <a:pt x="194403" y="362697"/>
                      <a:pt x="196114" y="367794"/>
                    </a:cubicBezTo>
                    <a:lnTo>
                      <a:pt x="249246" y="367794"/>
                    </a:lnTo>
                    <a:lnTo>
                      <a:pt x="249246" y="335908"/>
                    </a:lnTo>
                    <a:lnTo>
                      <a:pt x="207425" y="335908"/>
                    </a:lnTo>
                    <a:cubicBezTo>
                      <a:pt x="201323" y="335908"/>
                      <a:pt x="196300" y="330885"/>
                      <a:pt x="196300" y="324782"/>
                    </a:cubicBezTo>
                    <a:cubicBezTo>
                      <a:pt x="196300" y="318680"/>
                      <a:pt x="201323" y="313657"/>
                      <a:pt x="207425" y="313657"/>
                    </a:cubicBezTo>
                    <a:lnTo>
                      <a:pt x="249246" y="313657"/>
                    </a:lnTo>
                    <a:lnTo>
                      <a:pt x="249246" y="281770"/>
                    </a:lnTo>
                    <a:lnTo>
                      <a:pt x="205415" y="281770"/>
                    </a:lnTo>
                    <a:cubicBezTo>
                      <a:pt x="201620" y="281770"/>
                      <a:pt x="197788" y="279649"/>
                      <a:pt x="195779" y="276040"/>
                    </a:cubicBezTo>
                    <a:lnTo>
                      <a:pt x="182756" y="252898"/>
                    </a:lnTo>
                    <a:cubicBezTo>
                      <a:pt x="181343" y="253084"/>
                      <a:pt x="179966" y="253195"/>
                      <a:pt x="178552" y="253195"/>
                    </a:cubicBezTo>
                    <a:cubicBezTo>
                      <a:pt x="170218" y="253195"/>
                      <a:pt x="162627" y="249772"/>
                      <a:pt x="157084" y="244377"/>
                    </a:cubicBezTo>
                    <a:cubicBezTo>
                      <a:pt x="151577" y="238871"/>
                      <a:pt x="148266" y="231355"/>
                      <a:pt x="148266" y="222909"/>
                    </a:cubicBezTo>
                    <a:cubicBezTo>
                      <a:pt x="148266" y="214500"/>
                      <a:pt x="151689" y="206984"/>
                      <a:pt x="157084" y="201440"/>
                    </a:cubicBezTo>
                    <a:cubicBezTo>
                      <a:pt x="162590" y="195934"/>
                      <a:pt x="170106" y="192622"/>
                      <a:pt x="178552" y="192622"/>
                    </a:cubicBezTo>
                    <a:cubicBezTo>
                      <a:pt x="186961" y="192622"/>
                      <a:pt x="194477" y="196045"/>
                      <a:pt x="199909" y="201440"/>
                    </a:cubicBezTo>
                    <a:cubicBezTo>
                      <a:pt x="205416" y="206947"/>
                      <a:pt x="208727" y="214463"/>
                      <a:pt x="208727" y="222909"/>
                    </a:cubicBezTo>
                    <a:cubicBezTo>
                      <a:pt x="208727" y="230127"/>
                      <a:pt x="206234" y="236861"/>
                      <a:pt x="201918" y="242070"/>
                    </a:cubicBezTo>
                    <a:lnTo>
                      <a:pt x="211853" y="259632"/>
                    </a:lnTo>
                    <a:lnTo>
                      <a:pt x="249246" y="259632"/>
                    </a:lnTo>
                    <a:lnTo>
                      <a:pt x="249246" y="248917"/>
                    </a:lnTo>
                    <a:cubicBezTo>
                      <a:pt x="249246" y="239280"/>
                      <a:pt x="253153" y="230685"/>
                      <a:pt x="259478" y="224360"/>
                    </a:cubicBezTo>
                    <a:cubicBezTo>
                      <a:pt x="265803" y="218035"/>
                      <a:pt x="274435" y="214129"/>
                      <a:pt x="284034" y="214129"/>
                    </a:cubicBezTo>
                    <a:lnTo>
                      <a:pt x="294750" y="214129"/>
                    </a:lnTo>
                    <a:lnTo>
                      <a:pt x="294750" y="176735"/>
                    </a:lnTo>
                    <a:lnTo>
                      <a:pt x="277188" y="166801"/>
                    </a:lnTo>
                    <a:cubicBezTo>
                      <a:pt x="271979" y="171005"/>
                      <a:pt x="265356" y="173610"/>
                      <a:pt x="258026" y="173610"/>
                    </a:cubicBezTo>
                    <a:cubicBezTo>
                      <a:pt x="249692" y="173610"/>
                      <a:pt x="242101" y="170187"/>
                      <a:pt x="236558" y="164792"/>
                    </a:cubicBezTo>
                    <a:cubicBezTo>
                      <a:pt x="231051" y="159285"/>
                      <a:pt x="227740" y="151769"/>
                      <a:pt x="227740" y="143323"/>
                    </a:cubicBezTo>
                    <a:cubicBezTo>
                      <a:pt x="227740" y="134914"/>
                      <a:pt x="231163" y="127398"/>
                      <a:pt x="236558" y="121855"/>
                    </a:cubicBezTo>
                    <a:cubicBezTo>
                      <a:pt x="242064" y="116348"/>
                      <a:pt x="249580" y="113037"/>
                      <a:pt x="258026" y="113037"/>
                    </a:cubicBezTo>
                    <a:cubicBezTo>
                      <a:pt x="266435" y="113037"/>
                      <a:pt x="273951" y="116460"/>
                      <a:pt x="279495" y="121855"/>
                    </a:cubicBezTo>
                    <a:cubicBezTo>
                      <a:pt x="285001" y="127362"/>
                      <a:pt x="288313" y="134877"/>
                      <a:pt x="288313" y="143323"/>
                    </a:cubicBezTo>
                    <a:cubicBezTo>
                      <a:pt x="288313" y="144737"/>
                      <a:pt x="288313" y="146114"/>
                      <a:pt x="288015" y="147528"/>
                    </a:cubicBezTo>
                    <a:lnTo>
                      <a:pt x="311158" y="160550"/>
                    </a:lnTo>
                    <a:cubicBezTo>
                      <a:pt x="314767" y="162559"/>
                      <a:pt x="316776" y="166355"/>
                      <a:pt x="316776" y="170187"/>
                    </a:cubicBezTo>
                    <a:lnTo>
                      <a:pt x="316776" y="214017"/>
                    </a:lnTo>
                    <a:lnTo>
                      <a:pt x="346839" y="214017"/>
                    </a:lnTo>
                    <a:lnTo>
                      <a:pt x="346839" y="172010"/>
                    </a:lnTo>
                    <a:cubicBezTo>
                      <a:pt x="346839" y="165908"/>
                      <a:pt x="351862" y="160885"/>
                      <a:pt x="357964" y="160885"/>
                    </a:cubicBezTo>
                    <a:cubicBezTo>
                      <a:pt x="364066" y="160885"/>
                      <a:pt x="369089" y="165907"/>
                      <a:pt x="369089" y="172010"/>
                    </a:cubicBezTo>
                    <a:lnTo>
                      <a:pt x="369089" y="214017"/>
                    </a:lnTo>
                    <a:lnTo>
                      <a:pt x="402762" y="214017"/>
                    </a:lnTo>
                    <a:lnTo>
                      <a:pt x="402762" y="160885"/>
                    </a:lnTo>
                    <a:cubicBezTo>
                      <a:pt x="397665" y="159174"/>
                      <a:pt x="393126" y="156272"/>
                      <a:pt x="389442" y="152551"/>
                    </a:cubicBezTo>
                    <a:cubicBezTo>
                      <a:pt x="383229" y="146338"/>
                      <a:pt x="379322" y="137594"/>
                      <a:pt x="379322" y="128069"/>
                    </a:cubicBezTo>
                    <a:cubicBezTo>
                      <a:pt x="379322" y="118544"/>
                      <a:pt x="383229" y="109912"/>
                      <a:pt x="389442" y="103587"/>
                    </a:cubicBezTo>
                    <a:cubicBezTo>
                      <a:pt x="395656" y="97373"/>
                      <a:pt x="404399" y="93467"/>
                      <a:pt x="413924" y="93467"/>
                    </a:cubicBezTo>
                    <a:cubicBezTo>
                      <a:pt x="423449" y="93467"/>
                      <a:pt x="432081" y="97373"/>
                      <a:pt x="438407" y="103587"/>
                    </a:cubicBezTo>
                    <a:cubicBezTo>
                      <a:pt x="444620" y="109800"/>
                      <a:pt x="448527" y="118544"/>
                      <a:pt x="448527" y="128069"/>
                    </a:cubicBezTo>
                    <a:cubicBezTo>
                      <a:pt x="448527" y="137594"/>
                      <a:pt x="444620" y="146226"/>
                      <a:pt x="438407" y="152551"/>
                    </a:cubicBezTo>
                    <a:cubicBezTo>
                      <a:pt x="434686" y="156272"/>
                      <a:pt x="430184" y="159174"/>
                      <a:pt x="425087" y="160885"/>
                    </a:cubicBezTo>
                    <a:lnTo>
                      <a:pt x="425087" y="214017"/>
                    </a:lnTo>
                    <a:lnTo>
                      <a:pt x="456974" y="214017"/>
                    </a:lnTo>
                    <a:lnTo>
                      <a:pt x="456974" y="172196"/>
                    </a:lnTo>
                    <a:cubicBezTo>
                      <a:pt x="456974" y="166095"/>
                      <a:pt x="461997" y="161071"/>
                      <a:pt x="468099" y="161071"/>
                    </a:cubicBezTo>
                    <a:cubicBezTo>
                      <a:pt x="474201" y="161071"/>
                      <a:pt x="479224" y="166094"/>
                      <a:pt x="479224" y="172196"/>
                    </a:cubicBezTo>
                    <a:lnTo>
                      <a:pt x="479224" y="214017"/>
                    </a:lnTo>
                    <a:lnTo>
                      <a:pt x="511111" y="214017"/>
                    </a:lnTo>
                    <a:lnTo>
                      <a:pt x="511111" y="170187"/>
                    </a:lnTo>
                    <a:cubicBezTo>
                      <a:pt x="511111" y="166392"/>
                      <a:pt x="513120" y="162559"/>
                      <a:pt x="516729" y="160550"/>
                    </a:cubicBezTo>
                    <a:lnTo>
                      <a:pt x="539872" y="147528"/>
                    </a:lnTo>
                    <a:cubicBezTo>
                      <a:pt x="539686" y="146114"/>
                      <a:pt x="539574" y="144737"/>
                      <a:pt x="539574" y="143323"/>
                    </a:cubicBezTo>
                    <a:cubicBezTo>
                      <a:pt x="539574" y="134989"/>
                      <a:pt x="542997" y="127398"/>
                      <a:pt x="548392" y="121855"/>
                    </a:cubicBezTo>
                    <a:cubicBezTo>
                      <a:pt x="553899" y="116348"/>
                      <a:pt x="561415" y="113037"/>
                      <a:pt x="569861" y="113037"/>
                    </a:cubicBezTo>
                    <a:cubicBezTo>
                      <a:pt x="578270" y="113037"/>
                      <a:pt x="585786" y="116460"/>
                      <a:pt x="591329" y="121855"/>
                    </a:cubicBezTo>
                    <a:cubicBezTo>
                      <a:pt x="596836" y="127362"/>
                      <a:pt x="600147" y="134877"/>
                      <a:pt x="600147" y="143323"/>
                    </a:cubicBezTo>
                    <a:cubicBezTo>
                      <a:pt x="600147" y="151732"/>
                      <a:pt x="596724" y="159248"/>
                      <a:pt x="591329" y="164792"/>
                    </a:cubicBezTo>
                    <a:cubicBezTo>
                      <a:pt x="585823" y="170298"/>
                      <a:pt x="578307" y="173610"/>
                      <a:pt x="569861" y="173610"/>
                    </a:cubicBezTo>
                    <a:cubicBezTo>
                      <a:pt x="562643" y="173610"/>
                      <a:pt x="555909" y="171117"/>
                      <a:pt x="550699" y="166801"/>
                    </a:cubicBezTo>
                    <a:lnTo>
                      <a:pt x="533137" y="176735"/>
                    </a:lnTo>
                    <a:lnTo>
                      <a:pt x="533137" y="214129"/>
                    </a:lnTo>
                    <a:lnTo>
                      <a:pt x="543853" y="214129"/>
                    </a:lnTo>
                    <a:cubicBezTo>
                      <a:pt x="553489" y="214129"/>
                      <a:pt x="562085" y="218035"/>
                      <a:pt x="568409" y="224360"/>
                    </a:cubicBezTo>
                    <a:cubicBezTo>
                      <a:pt x="574734" y="230686"/>
                      <a:pt x="578641" y="239318"/>
                      <a:pt x="578641" y="248917"/>
                    </a:cubicBezTo>
                    <a:lnTo>
                      <a:pt x="578641" y="259632"/>
                    </a:lnTo>
                    <a:lnTo>
                      <a:pt x="616034" y="259632"/>
                    </a:lnTo>
                    <a:lnTo>
                      <a:pt x="625969" y="242070"/>
                    </a:lnTo>
                    <a:cubicBezTo>
                      <a:pt x="621764" y="236861"/>
                      <a:pt x="619160" y="230238"/>
                      <a:pt x="619160" y="222909"/>
                    </a:cubicBezTo>
                    <a:cubicBezTo>
                      <a:pt x="619160" y="214574"/>
                      <a:pt x="622583" y="206984"/>
                      <a:pt x="627978" y="201440"/>
                    </a:cubicBezTo>
                    <a:cubicBezTo>
                      <a:pt x="633485" y="195934"/>
                      <a:pt x="641001" y="192622"/>
                      <a:pt x="649446" y="192622"/>
                    </a:cubicBezTo>
                    <a:cubicBezTo>
                      <a:pt x="657855" y="192622"/>
                      <a:pt x="665371" y="196045"/>
                      <a:pt x="670803" y="201440"/>
                    </a:cubicBezTo>
                    <a:cubicBezTo>
                      <a:pt x="676310" y="206947"/>
                      <a:pt x="679621" y="214463"/>
                      <a:pt x="679621" y="222909"/>
                    </a:cubicBezTo>
                    <a:cubicBezTo>
                      <a:pt x="679621" y="231318"/>
                      <a:pt x="676198" y="238834"/>
                      <a:pt x="670803" y="244377"/>
                    </a:cubicBezTo>
                    <a:cubicBezTo>
                      <a:pt x="665297" y="249884"/>
                      <a:pt x="657781" y="253195"/>
                      <a:pt x="649446" y="253195"/>
                    </a:cubicBezTo>
                    <a:cubicBezTo>
                      <a:pt x="648032" y="253195"/>
                      <a:pt x="646656" y="253195"/>
                      <a:pt x="645242" y="252898"/>
                    </a:cubicBezTo>
                    <a:lnTo>
                      <a:pt x="632219" y="276040"/>
                    </a:lnTo>
                    <a:cubicBezTo>
                      <a:pt x="630210" y="279650"/>
                      <a:pt x="626415" y="281659"/>
                      <a:pt x="622583" y="281659"/>
                    </a:cubicBezTo>
                    <a:lnTo>
                      <a:pt x="578753" y="281659"/>
                    </a:lnTo>
                    <a:lnTo>
                      <a:pt x="578753" y="311722"/>
                    </a:lnTo>
                    <a:lnTo>
                      <a:pt x="620760" y="311722"/>
                    </a:lnTo>
                    <a:cubicBezTo>
                      <a:pt x="626862" y="311722"/>
                      <a:pt x="631885" y="316744"/>
                      <a:pt x="631885" y="322847"/>
                    </a:cubicBezTo>
                    <a:cubicBezTo>
                      <a:pt x="631885" y="328949"/>
                      <a:pt x="626862" y="333972"/>
                      <a:pt x="620760" y="333972"/>
                    </a:cubicBezTo>
                    <a:lnTo>
                      <a:pt x="578753" y="333972"/>
                    </a:lnTo>
                    <a:lnTo>
                      <a:pt x="578753" y="367645"/>
                    </a:lnTo>
                    <a:lnTo>
                      <a:pt x="631884" y="367645"/>
                    </a:lnTo>
                    <a:cubicBezTo>
                      <a:pt x="633596" y="362547"/>
                      <a:pt x="636498" y="358008"/>
                      <a:pt x="640218" y="354325"/>
                    </a:cubicBezTo>
                    <a:cubicBezTo>
                      <a:pt x="646432" y="348111"/>
                      <a:pt x="655176" y="344205"/>
                      <a:pt x="664701" y="344205"/>
                    </a:cubicBezTo>
                    <a:cubicBezTo>
                      <a:pt x="674226" y="344205"/>
                      <a:pt x="682857" y="348111"/>
                      <a:pt x="689183" y="354325"/>
                    </a:cubicBezTo>
                    <a:cubicBezTo>
                      <a:pt x="695396" y="360538"/>
                      <a:pt x="699303" y="369282"/>
                      <a:pt x="699303" y="378807"/>
                    </a:cubicBezTo>
                    <a:cubicBezTo>
                      <a:pt x="699303" y="388332"/>
                      <a:pt x="695396" y="396964"/>
                      <a:pt x="689183" y="403289"/>
                    </a:cubicBezTo>
                    <a:cubicBezTo>
                      <a:pt x="682969" y="409503"/>
                      <a:pt x="674226" y="413409"/>
                      <a:pt x="664701" y="413409"/>
                    </a:cubicBezTo>
                    <a:cubicBezTo>
                      <a:pt x="655176" y="413409"/>
                      <a:pt x="646544" y="409503"/>
                      <a:pt x="640218" y="403289"/>
                    </a:cubicBezTo>
                    <a:cubicBezTo>
                      <a:pt x="636498" y="399568"/>
                      <a:pt x="633596" y="395066"/>
                      <a:pt x="631884" y="389969"/>
                    </a:cubicBezTo>
                    <a:lnTo>
                      <a:pt x="578753" y="389969"/>
                    </a:lnTo>
                    <a:lnTo>
                      <a:pt x="578753" y="421856"/>
                    </a:lnTo>
                    <a:lnTo>
                      <a:pt x="620573" y="421856"/>
                    </a:lnTo>
                    <a:cubicBezTo>
                      <a:pt x="626675" y="421856"/>
                      <a:pt x="631698" y="426879"/>
                      <a:pt x="631698" y="432981"/>
                    </a:cubicBezTo>
                    <a:cubicBezTo>
                      <a:pt x="631698" y="439084"/>
                      <a:pt x="626675" y="444107"/>
                      <a:pt x="620573" y="444107"/>
                    </a:cubicBezTo>
                    <a:lnTo>
                      <a:pt x="578753" y="444107"/>
                    </a:lnTo>
                    <a:lnTo>
                      <a:pt x="578753" y="475993"/>
                    </a:lnTo>
                    <a:lnTo>
                      <a:pt x="622583" y="475993"/>
                    </a:lnTo>
                    <a:cubicBezTo>
                      <a:pt x="626378" y="475993"/>
                      <a:pt x="630210" y="478114"/>
                      <a:pt x="632219" y="481723"/>
                    </a:cubicBezTo>
                    <a:lnTo>
                      <a:pt x="645242" y="504866"/>
                    </a:lnTo>
                    <a:cubicBezTo>
                      <a:pt x="646656" y="504680"/>
                      <a:pt x="648032" y="504569"/>
                      <a:pt x="649446" y="504569"/>
                    </a:cubicBezTo>
                    <a:cubicBezTo>
                      <a:pt x="657781" y="504569"/>
                      <a:pt x="665371" y="507992"/>
                      <a:pt x="670803" y="513387"/>
                    </a:cubicBezTo>
                    <a:cubicBezTo>
                      <a:pt x="676310" y="518893"/>
                      <a:pt x="679621" y="526409"/>
                      <a:pt x="679621" y="534855"/>
                    </a:cubicBezTo>
                    <a:cubicBezTo>
                      <a:pt x="679621" y="543264"/>
                      <a:pt x="676198" y="550780"/>
                      <a:pt x="670803" y="556212"/>
                    </a:cubicBezTo>
                    <a:cubicBezTo>
                      <a:pt x="665297" y="561719"/>
                      <a:pt x="657781" y="565030"/>
                      <a:pt x="649446" y="565030"/>
                    </a:cubicBezTo>
                    <a:cubicBezTo>
                      <a:pt x="641112" y="565030"/>
                      <a:pt x="633522" y="561607"/>
                      <a:pt x="627978" y="556212"/>
                    </a:cubicBezTo>
                    <a:cubicBezTo>
                      <a:pt x="622471" y="550705"/>
                      <a:pt x="619160" y="543189"/>
                      <a:pt x="619160" y="534855"/>
                    </a:cubicBezTo>
                    <a:cubicBezTo>
                      <a:pt x="619160" y="527637"/>
                      <a:pt x="621653" y="520903"/>
                      <a:pt x="625969" y="515694"/>
                    </a:cubicBezTo>
                    <a:lnTo>
                      <a:pt x="616034" y="498131"/>
                    </a:lnTo>
                    <a:lnTo>
                      <a:pt x="578641" y="498131"/>
                    </a:lnTo>
                    <a:lnTo>
                      <a:pt x="578641" y="508847"/>
                    </a:lnTo>
                    <a:cubicBezTo>
                      <a:pt x="578641" y="518483"/>
                      <a:pt x="574734" y="527079"/>
                      <a:pt x="568409" y="533403"/>
                    </a:cubicBezTo>
                    <a:cubicBezTo>
                      <a:pt x="562084" y="539729"/>
                      <a:pt x="553452" y="543635"/>
                      <a:pt x="543853" y="543635"/>
                    </a:cubicBezTo>
                    <a:lnTo>
                      <a:pt x="533137" y="543635"/>
                    </a:lnTo>
                    <a:lnTo>
                      <a:pt x="533137" y="581028"/>
                    </a:lnTo>
                    <a:lnTo>
                      <a:pt x="550699" y="590963"/>
                    </a:lnTo>
                    <a:cubicBezTo>
                      <a:pt x="555908" y="586759"/>
                      <a:pt x="562531" y="584154"/>
                      <a:pt x="569861" y="584154"/>
                    </a:cubicBezTo>
                    <a:cubicBezTo>
                      <a:pt x="578195" y="584154"/>
                      <a:pt x="585786" y="587577"/>
                      <a:pt x="591329" y="592972"/>
                    </a:cubicBezTo>
                    <a:cubicBezTo>
                      <a:pt x="596836" y="598479"/>
                      <a:pt x="600147" y="605995"/>
                      <a:pt x="600147" y="614441"/>
                    </a:cubicBezTo>
                    <a:cubicBezTo>
                      <a:pt x="600147" y="622849"/>
                      <a:pt x="596724" y="630365"/>
                      <a:pt x="591329" y="635909"/>
                    </a:cubicBezTo>
                    <a:cubicBezTo>
                      <a:pt x="585823" y="641416"/>
                      <a:pt x="578307" y="644727"/>
                      <a:pt x="569861" y="644727"/>
                    </a:cubicBezTo>
                    <a:cubicBezTo>
                      <a:pt x="561452" y="644727"/>
                      <a:pt x="553936" y="641304"/>
                      <a:pt x="548392" y="635909"/>
                    </a:cubicBezTo>
                    <a:cubicBezTo>
                      <a:pt x="542886" y="630402"/>
                      <a:pt x="539574" y="622886"/>
                      <a:pt x="539574" y="614441"/>
                    </a:cubicBezTo>
                    <a:cubicBezTo>
                      <a:pt x="539574" y="613027"/>
                      <a:pt x="539574" y="611650"/>
                      <a:pt x="539872" y="610236"/>
                    </a:cubicBezTo>
                    <a:lnTo>
                      <a:pt x="516729" y="597214"/>
                    </a:lnTo>
                    <a:cubicBezTo>
                      <a:pt x="513120" y="595204"/>
                      <a:pt x="511111" y="591409"/>
                      <a:pt x="511111" y="587577"/>
                    </a:cubicBezTo>
                    <a:lnTo>
                      <a:pt x="511111" y="543747"/>
                    </a:lnTo>
                    <a:lnTo>
                      <a:pt x="481122" y="543747"/>
                    </a:lnTo>
                    <a:lnTo>
                      <a:pt x="481122" y="585754"/>
                    </a:lnTo>
                    <a:cubicBezTo>
                      <a:pt x="481122" y="591856"/>
                      <a:pt x="476099" y="596879"/>
                      <a:pt x="469997" y="596879"/>
                    </a:cubicBezTo>
                    <a:cubicBezTo>
                      <a:pt x="463895" y="596879"/>
                      <a:pt x="458872" y="591856"/>
                      <a:pt x="458872" y="585754"/>
                    </a:cubicBezTo>
                    <a:lnTo>
                      <a:pt x="458872" y="543747"/>
                    </a:lnTo>
                    <a:lnTo>
                      <a:pt x="425199" y="543747"/>
                    </a:lnTo>
                    <a:lnTo>
                      <a:pt x="425199" y="596878"/>
                    </a:lnTo>
                    <a:cubicBezTo>
                      <a:pt x="430297" y="598590"/>
                      <a:pt x="434836" y="601492"/>
                      <a:pt x="438519" y="605213"/>
                    </a:cubicBezTo>
                    <a:cubicBezTo>
                      <a:pt x="444732" y="611426"/>
                      <a:pt x="448639" y="620170"/>
                      <a:pt x="448639" y="629695"/>
                    </a:cubicBezTo>
                    <a:cubicBezTo>
                      <a:pt x="448639" y="639220"/>
                      <a:pt x="444732" y="647851"/>
                      <a:pt x="438519" y="654177"/>
                    </a:cubicBezTo>
                    <a:cubicBezTo>
                      <a:pt x="432305" y="660390"/>
                      <a:pt x="423562" y="664297"/>
                      <a:pt x="414037" y="664297"/>
                    </a:cubicBezTo>
                    <a:cubicBezTo>
                      <a:pt x="404512" y="664297"/>
                      <a:pt x="395880" y="660390"/>
                      <a:pt x="389555" y="654177"/>
                    </a:cubicBezTo>
                    <a:cubicBezTo>
                      <a:pt x="383341" y="647963"/>
                      <a:pt x="379434" y="639220"/>
                      <a:pt x="379434" y="629695"/>
                    </a:cubicBezTo>
                    <a:cubicBezTo>
                      <a:pt x="379434" y="620170"/>
                      <a:pt x="383341" y="611538"/>
                      <a:pt x="389555" y="605213"/>
                    </a:cubicBezTo>
                    <a:cubicBezTo>
                      <a:pt x="393275" y="601492"/>
                      <a:pt x="397777" y="598590"/>
                      <a:pt x="402874" y="596878"/>
                    </a:cubicBezTo>
                    <a:lnTo>
                      <a:pt x="402874" y="543747"/>
                    </a:lnTo>
                    <a:lnTo>
                      <a:pt x="370988" y="543747"/>
                    </a:lnTo>
                    <a:lnTo>
                      <a:pt x="370988" y="585567"/>
                    </a:lnTo>
                    <a:cubicBezTo>
                      <a:pt x="370988" y="591669"/>
                      <a:pt x="365965" y="596693"/>
                      <a:pt x="359862" y="596693"/>
                    </a:cubicBezTo>
                    <a:cubicBezTo>
                      <a:pt x="353760" y="596693"/>
                      <a:pt x="348737" y="591670"/>
                      <a:pt x="348737" y="585567"/>
                    </a:cubicBezTo>
                    <a:lnTo>
                      <a:pt x="348737" y="543747"/>
                    </a:lnTo>
                    <a:lnTo>
                      <a:pt x="316850" y="543747"/>
                    </a:lnTo>
                    <a:lnTo>
                      <a:pt x="316850" y="587577"/>
                    </a:lnTo>
                    <a:cubicBezTo>
                      <a:pt x="316850" y="591372"/>
                      <a:pt x="314841" y="595205"/>
                      <a:pt x="311232" y="597214"/>
                    </a:cubicBezTo>
                    <a:lnTo>
                      <a:pt x="288089" y="610236"/>
                    </a:lnTo>
                    <a:cubicBezTo>
                      <a:pt x="288275" y="611650"/>
                      <a:pt x="288387" y="613027"/>
                      <a:pt x="288387" y="614441"/>
                    </a:cubicBezTo>
                    <a:cubicBezTo>
                      <a:pt x="288387" y="622775"/>
                      <a:pt x="284964" y="630365"/>
                      <a:pt x="279569" y="635909"/>
                    </a:cubicBezTo>
                    <a:cubicBezTo>
                      <a:pt x="274062" y="641416"/>
                      <a:pt x="266546" y="644727"/>
                      <a:pt x="258100" y="644727"/>
                    </a:cubicBezTo>
                    <a:cubicBezTo>
                      <a:pt x="249692" y="644727"/>
                      <a:pt x="242176" y="641304"/>
                      <a:pt x="236632" y="635909"/>
                    </a:cubicBezTo>
                    <a:cubicBezTo>
                      <a:pt x="231125" y="630402"/>
                      <a:pt x="227814" y="622886"/>
                      <a:pt x="227814" y="614441"/>
                    </a:cubicBezTo>
                    <a:cubicBezTo>
                      <a:pt x="227814" y="606032"/>
                      <a:pt x="231237" y="598516"/>
                      <a:pt x="236632" y="593084"/>
                    </a:cubicBezTo>
                    <a:cubicBezTo>
                      <a:pt x="242139" y="587577"/>
                      <a:pt x="249655" y="584266"/>
                      <a:pt x="258100" y="584266"/>
                    </a:cubicBezTo>
                    <a:cubicBezTo>
                      <a:pt x="265319" y="584266"/>
                      <a:pt x="272053" y="586758"/>
                      <a:pt x="277262" y="591074"/>
                    </a:cubicBezTo>
                    <a:lnTo>
                      <a:pt x="294824" y="581140"/>
                    </a:lnTo>
                    <a:lnTo>
                      <a:pt x="294824" y="543747"/>
                    </a:lnTo>
                    <a:lnTo>
                      <a:pt x="284108" y="543747"/>
                    </a:lnTo>
                    <a:cubicBezTo>
                      <a:pt x="274472" y="543747"/>
                      <a:pt x="265877" y="539840"/>
                      <a:pt x="259552" y="533515"/>
                    </a:cubicBezTo>
                    <a:cubicBezTo>
                      <a:pt x="253227" y="527190"/>
                      <a:pt x="249320" y="518558"/>
                      <a:pt x="249320" y="508958"/>
                    </a:cubicBezTo>
                    <a:lnTo>
                      <a:pt x="249320" y="498243"/>
                    </a:lnTo>
                    <a:lnTo>
                      <a:pt x="211927" y="498243"/>
                    </a:lnTo>
                    <a:lnTo>
                      <a:pt x="201993" y="515805"/>
                    </a:lnTo>
                    <a:cubicBezTo>
                      <a:pt x="206197" y="521014"/>
                      <a:pt x="208801" y="527637"/>
                      <a:pt x="208801" y="534966"/>
                    </a:cubicBezTo>
                    <a:cubicBezTo>
                      <a:pt x="208801" y="543301"/>
                      <a:pt x="205378" y="550891"/>
                      <a:pt x="199983" y="556323"/>
                    </a:cubicBezTo>
                    <a:cubicBezTo>
                      <a:pt x="194477" y="561830"/>
                      <a:pt x="186961" y="565141"/>
                      <a:pt x="178626" y="565141"/>
                    </a:cubicBezTo>
                    <a:cubicBezTo>
                      <a:pt x="170292" y="565141"/>
                      <a:pt x="162701" y="561718"/>
                      <a:pt x="157158" y="556323"/>
                    </a:cubicBezTo>
                    <a:close/>
                    <a:moveTo>
                      <a:pt x="170403" y="534781"/>
                    </a:moveTo>
                    <a:cubicBezTo>
                      <a:pt x="170403" y="536976"/>
                      <a:pt x="171296" y="538985"/>
                      <a:pt x="172822" y="540511"/>
                    </a:cubicBezTo>
                    <a:cubicBezTo>
                      <a:pt x="174310" y="541999"/>
                      <a:pt x="176319" y="542929"/>
                      <a:pt x="178552" y="542929"/>
                    </a:cubicBezTo>
                    <a:cubicBezTo>
                      <a:pt x="180747" y="542929"/>
                      <a:pt x="182756" y="542036"/>
                      <a:pt x="184282" y="540511"/>
                    </a:cubicBezTo>
                    <a:cubicBezTo>
                      <a:pt x="185770" y="539022"/>
                      <a:pt x="186700" y="537013"/>
                      <a:pt x="186700" y="534781"/>
                    </a:cubicBezTo>
                    <a:cubicBezTo>
                      <a:pt x="186700" y="532586"/>
                      <a:pt x="185807" y="530576"/>
                      <a:pt x="184282" y="529051"/>
                    </a:cubicBezTo>
                    <a:cubicBezTo>
                      <a:pt x="182793" y="527563"/>
                      <a:pt x="180784" y="526632"/>
                      <a:pt x="178552" y="526632"/>
                    </a:cubicBezTo>
                    <a:cubicBezTo>
                      <a:pt x="176357" y="526632"/>
                      <a:pt x="174347" y="527525"/>
                      <a:pt x="172822" y="529051"/>
                    </a:cubicBezTo>
                    <a:cubicBezTo>
                      <a:pt x="171334" y="530539"/>
                      <a:pt x="170403" y="532548"/>
                      <a:pt x="170403" y="534781"/>
                    </a:cubicBezTo>
                    <a:close/>
                    <a:moveTo>
                      <a:pt x="515313" y="277606"/>
                    </a:moveTo>
                    <a:lnTo>
                      <a:pt x="515313" y="480231"/>
                    </a:lnTo>
                    <a:lnTo>
                      <a:pt x="312688" y="480231"/>
                    </a:lnTo>
                    <a:lnTo>
                      <a:pt x="312688" y="277606"/>
                    </a:lnTo>
                    <a:close/>
                    <a:moveTo>
                      <a:pt x="308964" y="255431"/>
                    </a:moveTo>
                    <a:lnTo>
                      <a:pt x="518999" y="255431"/>
                    </a:lnTo>
                    <a:cubicBezTo>
                      <a:pt x="524097" y="255431"/>
                      <a:pt x="528710" y="257551"/>
                      <a:pt x="532022" y="260863"/>
                    </a:cubicBezTo>
                    <a:cubicBezTo>
                      <a:pt x="535333" y="264174"/>
                      <a:pt x="537454" y="268788"/>
                      <a:pt x="537454" y="273885"/>
                    </a:cubicBezTo>
                    <a:lnTo>
                      <a:pt x="537454" y="483921"/>
                    </a:lnTo>
                    <a:cubicBezTo>
                      <a:pt x="537454" y="488944"/>
                      <a:pt x="535333" y="493558"/>
                      <a:pt x="532022" y="496944"/>
                    </a:cubicBezTo>
                    <a:cubicBezTo>
                      <a:pt x="528710" y="500255"/>
                      <a:pt x="524097" y="502376"/>
                      <a:pt x="518999" y="502376"/>
                    </a:cubicBezTo>
                    <a:lnTo>
                      <a:pt x="308964" y="502376"/>
                    </a:lnTo>
                    <a:cubicBezTo>
                      <a:pt x="303866" y="502376"/>
                      <a:pt x="299253" y="500255"/>
                      <a:pt x="295941" y="496944"/>
                    </a:cubicBezTo>
                    <a:cubicBezTo>
                      <a:pt x="292630" y="493632"/>
                      <a:pt x="290509" y="489019"/>
                      <a:pt x="290509" y="483921"/>
                    </a:cubicBezTo>
                    <a:lnTo>
                      <a:pt x="290509" y="273885"/>
                    </a:lnTo>
                    <a:cubicBezTo>
                      <a:pt x="290509" y="268788"/>
                      <a:pt x="292630" y="264175"/>
                      <a:pt x="295941" y="260863"/>
                    </a:cubicBezTo>
                    <a:cubicBezTo>
                      <a:pt x="299252" y="257551"/>
                      <a:pt x="303866" y="255431"/>
                      <a:pt x="308964" y="255431"/>
                    </a:cubicBezTo>
                    <a:close/>
                    <a:moveTo>
                      <a:pt x="443619" y="349267"/>
                    </a:moveTo>
                    <a:lnTo>
                      <a:pt x="443619" y="408538"/>
                    </a:lnTo>
                    <a:lnTo>
                      <a:pt x="384347" y="408538"/>
                    </a:lnTo>
                    <a:lnTo>
                      <a:pt x="384347" y="349267"/>
                    </a:lnTo>
                    <a:close/>
                    <a:moveTo>
                      <a:pt x="383864" y="327092"/>
                    </a:moveTo>
                    <a:lnTo>
                      <a:pt x="444214" y="327092"/>
                    </a:lnTo>
                    <a:cubicBezTo>
                      <a:pt x="450241" y="327092"/>
                      <a:pt x="455636" y="329510"/>
                      <a:pt x="459543" y="333417"/>
                    </a:cubicBezTo>
                    <a:cubicBezTo>
                      <a:pt x="463450" y="337324"/>
                      <a:pt x="465869" y="342756"/>
                      <a:pt x="465869" y="348747"/>
                    </a:cubicBezTo>
                    <a:lnTo>
                      <a:pt x="465869" y="409096"/>
                    </a:lnTo>
                    <a:cubicBezTo>
                      <a:pt x="465869" y="415124"/>
                      <a:pt x="463450" y="420518"/>
                      <a:pt x="459543" y="424426"/>
                    </a:cubicBezTo>
                    <a:cubicBezTo>
                      <a:pt x="455637" y="428332"/>
                      <a:pt x="450204" y="430751"/>
                      <a:pt x="444214" y="430751"/>
                    </a:cubicBezTo>
                    <a:lnTo>
                      <a:pt x="383864" y="430751"/>
                    </a:lnTo>
                    <a:cubicBezTo>
                      <a:pt x="377837" y="430751"/>
                      <a:pt x="372442" y="428332"/>
                      <a:pt x="368535" y="424426"/>
                    </a:cubicBezTo>
                    <a:cubicBezTo>
                      <a:pt x="364628" y="420519"/>
                      <a:pt x="362210" y="415087"/>
                      <a:pt x="362210" y="409096"/>
                    </a:cubicBezTo>
                    <a:lnTo>
                      <a:pt x="362210" y="348747"/>
                    </a:lnTo>
                    <a:cubicBezTo>
                      <a:pt x="362210" y="342719"/>
                      <a:pt x="364628" y="337324"/>
                      <a:pt x="368535" y="333417"/>
                    </a:cubicBezTo>
                    <a:cubicBezTo>
                      <a:pt x="372442" y="329510"/>
                      <a:pt x="377874" y="327092"/>
                      <a:pt x="383864" y="327092"/>
                    </a:cubicBezTo>
                    <a:close/>
                    <a:moveTo>
                      <a:pt x="302567" y="776481"/>
                    </a:moveTo>
                    <a:cubicBezTo>
                      <a:pt x="318193" y="763645"/>
                      <a:pt x="332555" y="751218"/>
                      <a:pt x="345689" y="739200"/>
                    </a:cubicBezTo>
                    <a:cubicBezTo>
                      <a:pt x="360237" y="725954"/>
                      <a:pt x="373557" y="712820"/>
                      <a:pt x="385798" y="699909"/>
                    </a:cubicBezTo>
                    <a:cubicBezTo>
                      <a:pt x="390002" y="695481"/>
                      <a:pt x="389816" y="688487"/>
                      <a:pt x="385389" y="684282"/>
                    </a:cubicBezTo>
                    <a:cubicBezTo>
                      <a:pt x="380961" y="680078"/>
                      <a:pt x="373966" y="680264"/>
                      <a:pt x="369762" y="684692"/>
                    </a:cubicBezTo>
                    <a:cubicBezTo>
                      <a:pt x="358340" y="696709"/>
                      <a:pt x="345280" y="709472"/>
                      <a:pt x="330768" y="722792"/>
                    </a:cubicBezTo>
                    <a:cubicBezTo>
                      <a:pt x="316332" y="736037"/>
                      <a:pt x="300593" y="749469"/>
                      <a:pt x="283739" y="763199"/>
                    </a:cubicBezTo>
                    <a:cubicBezTo>
                      <a:pt x="262866" y="777746"/>
                      <a:pt x="227594" y="797391"/>
                      <a:pt x="192507" y="807214"/>
                    </a:cubicBezTo>
                    <a:cubicBezTo>
                      <a:pt x="174871" y="812237"/>
                      <a:pt x="157533" y="814619"/>
                      <a:pt x="142464" y="812535"/>
                    </a:cubicBezTo>
                    <a:cubicBezTo>
                      <a:pt x="128735" y="810637"/>
                      <a:pt x="116903" y="804722"/>
                      <a:pt x="108866" y="793188"/>
                    </a:cubicBezTo>
                    <a:cubicBezTo>
                      <a:pt x="105443" y="788388"/>
                      <a:pt x="102653" y="782472"/>
                      <a:pt x="100532" y="775329"/>
                    </a:cubicBezTo>
                    <a:cubicBezTo>
                      <a:pt x="100830" y="772910"/>
                      <a:pt x="102355" y="767999"/>
                      <a:pt x="105146" y="760483"/>
                    </a:cubicBezTo>
                    <a:cubicBezTo>
                      <a:pt x="108866" y="750661"/>
                      <a:pt x="114373" y="737526"/>
                      <a:pt x="121777" y="720895"/>
                    </a:cubicBezTo>
                    <a:cubicBezTo>
                      <a:pt x="122075" y="720411"/>
                      <a:pt x="122261" y="719779"/>
                      <a:pt x="122484" y="719183"/>
                    </a:cubicBezTo>
                    <a:cubicBezTo>
                      <a:pt x="124382" y="713379"/>
                      <a:pt x="121182" y="707166"/>
                      <a:pt x="115378" y="705231"/>
                    </a:cubicBezTo>
                    <a:cubicBezTo>
                      <a:pt x="111583" y="704041"/>
                      <a:pt x="104662" y="701622"/>
                      <a:pt x="94505" y="697529"/>
                    </a:cubicBezTo>
                    <a:cubicBezTo>
                      <a:pt x="90486" y="695929"/>
                      <a:pt x="85984" y="694032"/>
                      <a:pt x="80887" y="691800"/>
                    </a:cubicBezTo>
                    <a:cubicBezTo>
                      <a:pt x="87100" y="682461"/>
                      <a:pt x="96514" y="668434"/>
                      <a:pt x="107565" y="654183"/>
                    </a:cubicBezTo>
                    <a:cubicBezTo>
                      <a:pt x="110578" y="650760"/>
                      <a:pt x="111285" y="645663"/>
                      <a:pt x="108978" y="641459"/>
                    </a:cubicBezTo>
                    <a:cubicBezTo>
                      <a:pt x="106076" y="636138"/>
                      <a:pt x="99342" y="634129"/>
                      <a:pt x="93947" y="637031"/>
                    </a:cubicBezTo>
                    <a:cubicBezTo>
                      <a:pt x="93947" y="637031"/>
                      <a:pt x="85241" y="641943"/>
                      <a:pt x="70581" y="641236"/>
                    </a:cubicBezTo>
                    <a:lnTo>
                      <a:pt x="72776" y="595099"/>
                    </a:lnTo>
                    <a:lnTo>
                      <a:pt x="72776" y="594689"/>
                    </a:lnTo>
                    <a:cubicBezTo>
                      <a:pt x="72776" y="588587"/>
                      <a:pt x="67977" y="583564"/>
                      <a:pt x="61838" y="583453"/>
                    </a:cubicBezTo>
                    <a:lnTo>
                      <a:pt x="59047" y="583453"/>
                    </a:lnTo>
                    <a:cubicBezTo>
                      <a:pt x="43197" y="583267"/>
                      <a:pt x="11013" y="582857"/>
                      <a:pt x="0" y="573444"/>
                    </a:cubicBezTo>
                    <a:cubicBezTo>
                      <a:pt x="1712" y="567714"/>
                      <a:pt x="7702" y="556403"/>
                      <a:pt x="17934" y="539548"/>
                    </a:cubicBezTo>
                    <a:cubicBezTo>
                      <a:pt x="31552" y="517186"/>
                      <a:pt x="52015" y="486901"/>
                      <a:pt x="79511" y="448725"/>
                    </a:cubicBezTo>
                    <a:cubicBezTo>
                      <a:pt x="80218" y="447721"/>
                      <a:pt x="80813" y="446530"/>
                      <a:pt x="81111" y="445302"/>
                    </a:cubicBezTo>
                    <a:cubicBezTo>
                      <a:pt x="90636" y="412225"/>
                      <a:pt x="82822" y="382534"/>
                      <a:pt x="74897" y="353066"/>
                    </a:cubicBezTo>
                    <a:cubicBezTo>
                      <a:pt x="70172" y="335504"/>
                      <a:pt x="65558" y="317980"/>
                      <a:pt x="65187" y="300827"/>
                    </a:cubicBezTo>
                    <a:cubicBezTo>
                      <a:pt x="63773" y="241668"/>
                      <a:pt x="80218" y="190023"/>
                      <a:pt x="108904" y="147122"/>
                    </a:cubicBezTo>
                    <a:cubicBezTo>
                      <a:pt x="139377" y="101395"/>
                      <a:pt x="183914" y="65490"/>
                      <a:pt x="235520" y="40528"/>
                    </a:cubicBezTo>
                    <a:cubicBezTo>
                      <a:pt x="287461" y="15450"/>
                      <a:pt x="346506" y="1534"/>
                      <a:pt x="405970" y="121"/>
                    </a:cubicBezTo>
                    <a:cubicBezTo>
                      <a:pt x="482170" y="-1702"/>
                      <a:pt x="558856" y="17050"/>
                      <a:pt x="621626" y="59094"/>
                    </a:cubicBezTo>
                    <a:cubicBezTo>
                      <a:pt x="738116" y="136894"/>
                      <a:pt x="775740" y="233859"/>
                      <a:pt x="770301" y="336624"/>
                    </a:cubicBezTo>
                    <a:cubicBezTo>
                      <a:pt x="764795" y="440989"/>
                      <a:pt x="715347" y="551975"/>
                      <a:pt x="658716" y="655378"/>
                    </a:cubicBezTo>
                    <a:cubicBezTo>
                      <a:pt x="655219" y="661889"/>
                      <a:pt x="652316" y="668103"/>
                      <a:pt x="650084" y="674725"/>
                    </a:cubicBezTo>
                    <a:cubicBezTo>
                      <a:pt x="647889" y="681125"/>
                      <a:pt x="646289" y="687859"/>
                      <a:pt x="645061" y="695189"/>
                    </a:cubicBezTo>
                    <a:cubicBezTo>
                      <a:pt x="639145" y="732284"/>
                      <a:pt x="635834" y="767073"/>
                      <a:pt x="634643" y="798773"/>
                    </a:cubicBezTo>
                    <a:cubicBezTo>
                      <a:pt x="633340" y="834157"/>
                      <a:pt x="634643" y="865745"/>
                      <a:pt x="637656" y="892535"/>
                    </a:cubicBezTo>
                    <a:cubicBezTo>
                      <a:pt x="637768" y="893726"/>
                      <a:pt x="637656" y="894842"/>
                      <a:pt x="637470" y="895847"/>
                    </a:cubicBezTo>
                    <a:cubicBezTo>
                      <a:pt x="637173" y="896740"/>
                      <a:pt x="636652" y="897670"/>
                      <a:pt x="635759" y="898563"/>
                    </a:cubicBezTo>
                    <a:cubicBezTo>
                      <a:pt x="634940" y="899456"/>
                      <a:pt x="634047" y="900051"/>
                      <a:pt x="633266" y="900461"/>
                    </a:cubicBezTo>
                    <a:cubicBezTo>
                      <a:pt x="632373" y="900870"/>
                      <a:pt x="631257" y="901056"/>
                      <a:pt x="630066" y="901056"/>
                    </a:cubicBezTo>
                    <a:cubicBezTo>
                      <a:pt x="587873" y="900572"/>
                      <a:pt x="541550" y="901056"/>
                      <a:pt x="496307" y="901651"/>
                    </a:cubicBezTo>
                    <a:cubicBezTo>
                      <a:pt x="424311" y="902544"/>
                      <a:pt x="355032" y="903363"/>
                      <a:pt x="309712" y="899940"/>
                    </a:cubicBezTo>
                    <a:cubicBezTo>
                      <a:pt x="308596" y="899940"/>
                      <a:pt x="307591" y="899642"/>
                      <a:pt x="306810" y="899121"/>
                    </a:cubicBezTo>
                    <a:cubicBezTo>
                      <a:pt x="305991" y="898712"/>
                      <a:pt x="305210" y="898005"/>
                      <a:pt x="304503" y="897223"/>
                    </a:cubicBezTo>
                    <a:cubicBezTo>
                      <a:pt x="303684" y="896330"/>
                      <a:pt x="303200" y="895400"/>
                      <a:pt x="303014" y="894619"/>
                    </a:cubicBezTo>
                    <a:cubicBezTo>
                      <a:pt x="302717" y="893800"/>
                      <a:pt x="302717" y="892796"/>
                      <a:pt x="302828" y="891605"/>
                    </a:cubicBezTo>
                    <a:cubicBezTo>
                      <a:pt x="303238" y="886880"/>
                      <a:pt x="303721" y="882899"/>
                      <a:pt x="304317" y="878471"/>
                    </a:cubicBezTo>
                    <a:cubicBezTo>
                      <a:pt x="307107" y="857114"/>
                      <a:pt x="311051" y="828055"/>
                      <a:pt x="302419" y="776116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40E459F-45B8-60F3-F4A2-F0FECD41307F}"/>
                </a:ext>
              </a:extLst>
            </p:cNvPr>
            <p:cNvGrpSpPr/>
            <p:nvPr/>
          </p:nvGrpSpPr>
          <p:grpSpPr>
            <a:xfrm>
              <a:off x="1496291" y="1595449"/>
              <a:ext cx="2333036" cy="2333035"/>
              <a:chOff x="1496291" y="1595449"/>
              <a:chExt cx="2333036" cy="2333035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59340BB-19D9-B554-4BC0-1A91A1D908B4}"/>
                  </a:ext>
                </a:extLst>
              </p:cNvPr>
              <p:cNvSpPr/>
              <p:nvPr/>
            </p:nvSpPr>
            <p:spPr>
              <a:xfrm>
                <a:off x="1496291" y="1595449"/>
                <a:ext cx="2333036" cy="233303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381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BB9C0E5-5EE9-6B95-4464-91477C279404}"/>
                  </a:ext>
                </a:extLst>
              </p:cNvPr>
              <p:cNvSpPr/>
              <p:nvPr/>
            </p:nvSpPr>
            <p:spPr>
              <a:xfrm>
                <a:off x="2207871" y="2252630"/>
                <a:ext cx="909876" cy="1018672"/>
              </a:xfrm>
              <a:custGeom>
                <a:avLst/>
                <a:gdLst>
                  <a:gd name="connsiteX0" fmla="*/ 706236 w 1226495"/>
                  <a:gd name="connsiteY0" fmla="*/ 1000778 h 1373151"/>
                  <a:gd name="connsiteX1" fmla="*/ 690204 w 1226495"/>
                  <a:gd name="connsiteY1" fmla="*/ 1018838 h 1373151"/>
                  <a:gd name="connsiteX2" fmla="*/ 690141 w 1226495"/>
                  <a:gd name="connsiteY2" fmla="*/ 1018899 h 1373151"/>
                  <a:gd name="connsiteX3" fmla="*/ 613110 w 1226495"/>
                  <a:gd name="connsiteY3" fmla="*/ 1026271 h 1373151"/>
                  <a:gd name="connsiteX4" fmla="*/ 590013 w 1226495"/>
                  <a:gd name="connsiteY4" fmla="*/ 1000778 h 1373151"/>
                  <a:gd name="connsiteX5" fmla="*/ 744749 w 1226495"/>
                  <a:gd name="connsiteY5" fmla="*/ 952310 h 1373151"/>
                  <a:gd name="connsiteX6" fmla="*/ 744751 w 1226495"/>
                  <a:gd name="connsiteY6" fmla="*/ 952372 h 1373151"/>
                  <a:gd name="connsiteX7" fmla="*/ 561691 w 1226495"/>
                  <a:gd name="connsiteY7" fmla="*/ 952372 h 1373151"/>
                  <a:gd name="connsiteX8" fmla="*/ 537488 w 1226495"/>
                  <a:gd name="connsiteY8" fmla="*/ 976575 h 1373151"/>
                  <a:gd name="connsiteX9" fmla="*/ 589395 w 1226495"/>
                  <a:gd name="connsiteY9" fmla="*/ 1068410 h 1373151"/>
                  <a:gd name="connsiteX10" fmla="*/ 646462 w 1226495"/>
                  <a:gd name="connsiteY10" fmla="*/ 1083215 h 1373151"/>
                  <a:gd name="connsiteX11" fmla="*/ 721773 w 1226495"/>
                  <a:gd name="connsiteY11" fmla="*/ 1055510 h 1373151"/>
                  <a:gd name="connsiteX12" fmla="*/ 768152 w 1226495"/>
                  <a:gd name="connsiteY12" fmla="*/ 982840 h 1373151"/>
                  <a:gd name="connsiteX13" fmla="*/ 763914 w 1226495"/>
                  <a:gd name="connsiteY13" fmla="*/ 961770 h 1373151"/>
                  <a:gd name="connsiteX14" fmla="*/ 744749 w 1226495"/>
                  <a:gd name="connsiteY14" fmla="*/ 952310 h 1373151"/>
                  <a:gd name="connsiteX15" fmla="*/ 340561 w 1226495"/>
                  <a:gd name="connsiteY15" fmla="*/ 579127 h 1373151"/>
                  <a:gd name="connsiteX16" fmla="*/ 340561 w 1226495"/>
                  <a:gd name="connsiteY16" fmla="*/ 691111 h 1373151"/>
                  <a:gd name="connsiteX17" fmla="*/ 104362 w 1226495"/>
                  <a:gd name="connsiteY17" fmla="*/ 691111 h 1373151"/>
                  <a:gd name="connsiteX18" fmla="*/ 104362 w 1226495"/>
                  <a:gd name="connsiteY18" fmla="*/ 691050 h 1373151"/>
                  <a:gd name="connsiteX19" fmla="*/ 48400 w 1226495"/>
                  <a:gd name="connsiteY19" fmla="*/ 635088 h 1373151"/>
                  <a:gd name="connsiteX20" fmla="*/ 104362 w 1226495"/>
                  <a:gd name="connsiteY20" fmla="*/ 579127 h 1373151"/>
                  <a:gd name="connsiteX21" fmla="*/ 1074191 w 1226495"/>
                  <a:gd name="connsiteY21" fmla="*/ 517897 h 1373151"/>
                  <a:gd name="connsiteX22" fmla="*/ 588595 w 1226495"/>
                  <a:gd name="connsiteY22" fmla="*/ 517897 h 1373151"/>
                  <a:gd name="connsiteX23" fmla="*/ 564392 w 1226495"/>
                  <a:gd name="connsiteY23" fmla="*/ 542100 h 1373151"/>
                  <a:gd name="connsiteX24" fmla="*/ 588595 w 1226495"/>
                  <a:gd name="connsiteY24" fmla="*/ 566303 h 1373151"/>
                  <a:gd name="connsiteX25" fmla="*/ 1074191 w 1226495"/>
                  <a:gd name="connsiteY25" fmla="*/ 566303 h 1373151"/>
                  <a:gd name="connsiteX26" fmla="*/ 1098394 w 1226495"/>
                  <a:gd name="connsiteY26" fmla="*/ 542100 h 1373151"/>
                  <a:gd name="connsiteX27" fmla="*/ 1074191 w 1226495"/>
                  <a:gd name="connsiteY27" fmla="*/ 517897 h 1373151"/>
                  <a:gd name="connsiteX28" fmla="*/ 1142922 w 1226495"/>
                  <a:gd name="connsiteY28" fmla="*/ 469283 h 1373151"/>
                  <a:gd name="connsiteX29" fmla="*/ 1177814 w 1226495"/>
                  <a:gd name="connsiteY29" fmla="*/ 505895 h 1373151"/>
                  <a:gd name="connsiteX30" fmla="*/ 1177814 w 1226495"/>
                  <a:gd name="connsiteY30" fmla="*/ 764884 h 1373151"/>
                  <a:gd name="connsiteX31" fmla="*/ 1142922 w 1226495"/>
                  <a:gd name="connsiteY31" fmla="*/ 801065 h 1373151"/>
                  <a:gd name="connsiteX32" fmla="*/ 909866 w 1226495"/>
                  <a:gd name="connsiteY32" fmla="*/ 801065 h 1373151"/>
                  <a:gd name="connsiteX33" fmla="*/ 880012 w 1226495"/>
                  <a:gd name="connsiteY33" fmla="*/ 780793 h 1373151"/>
                  <a:gd name="connsiteX34" fmla="*/ 880136 w 1226495"/>
                  <a:gd name="connsiteY34" fmla="*/ 780366 h 1373151"/>
                  <a:gd name="connsiteX35" fmla="*/ 818031 w 1226495"/>
                  <a:gd name="connsiteY35" fmla="*/ 742771 h 1373151"/>
                  <a:gd name="connsiteX36" fmla="*/ 807466 w 1226495"/>
                  <a:gd name="connsiteY36" fmla="*/ 742771 h 1373151"/>
                  <a:gd name="connsiteX37" fmla="*/ 747695 w 1226495"/>
                  <a:gd name="connsiteY37" fmla="*/ 782577 h 1373151"/>
                  <a:gd name="connsiteX38" fmla="*/ 716244 w 1226495"/>
                  <a:gd name="connsiteY38" fmla="*/ 800821 h 1373151"/>
                  <a:gd name="connsiteX39" fmla="*/ 424087 w 1226495"/>
                  <a:gd name="connsiteY39" fmla="*/ 800821 h 1373151"/>
                  <a:gd name="connsiteX40" fmla="*/ 389011 w 1226495"/>
                  <a:gd name="connsiteY40" fmla="*/ 764824 h 1373151"/>
                  <a:gd name="connsiteX41" fmla="*/ 389011 w 1226495"/>
                  <a:gd name="connsiteY41" fmla="*/ 506202 h 1373151"/>
                  <a:gd name="connsiteX42" fmla="*/ 424087 w 1226495"/>
                  <a:gd name="connsiteY42" fmla="*/ 469898 h 1373151"/>
                  <a:gd name="connsiteX43" fmla="*/ 611200 w 1226495"/>
                  <a:gd name="connsiteY43" fmla="*/ 48511 h 1373151"/>
                  <a:gd name="connsiteX44" fmla="*/ 1075291 w 1226495"/>
                  <a:gd name="connsiteY44" fmla="*/ 420581 h 1373151"/>
                  <a:gd name="connsiteX45" fmla="*/ 423907 w 1226495"/>
                  <a:gd name="connsiteY45" fmla="*/ 421196 h 1373151"/>
                  <a:gd name="connsiteX46" fmla="*/ 340426 w 1226495"/>
                  <a:gd name="connsiteY46" fmla="*/ 505967 h 1373151"/>
                  <a:gd name="connsiteX47" fmla="*/ 340426 w 1226495"/>
                  <a:gd name="connsiteY47" fmla="*/ 530477 h 1373151"/>
                  <a:gd name="connsiteX48" fmla="*/ 155335 w 1226495"/>
                  <a:gd name="connsiteY48" fmla="*/ 530477 h 1373151"/>
                  <a:gd name="connsiteX49" fmla="*/ 155335 w 1226495"/>
                  <a:gd name="connsiteY49" fmla="*/ 476052 h 1373151"/>
                  <a:gd name="connsiteX50" fmla="*/ 155470 w 1226495"/>
                  <a:gd name="connsiteY50" fmla="*/ 476237 h 1373151"/>
                  <a:gd name="connsiteX51" fmla="*/ 611200 w 1226495"/>
                  <a:gd name="connsiteY51" fmla="*/ 48511 h 1373151"/>
                  <a:gd name="connsiteX52" fmla="*/ 610839 w 1226495"/>
                  <a:gd name="connsiteY52" fmla="*/ 47 h 1373151"/>
                  <a:gd name="connsiteX53" fmla="*/ 107132 w 1226495"/>
                  <a:gd name="connsiteY53" fmla="*/ 476234 h 1373151"/>
                  <a:gd name="connsiteX54" fmla="*/ 107132 w 1226495"/>
                  <a:gd name="connsiteY54" fmla="*/ 530659 h 1373151"/>
                  <a:gd name="connsiteX55" fmla="*/ 104429 w 1226495"/>
                  <a:gd name="connsiteY55" fmla="*/ 530659 h 1373151"/>
                  <a:gd name="connsiteX56" fmla="*/ 0 w 1226495"/>
                  <a:gd name="connsiteY56" fmla="*/ 635088 h 1373151"/>
                  <a:gd name="connsiteX57" fmla="*/ 104429 w 1226495"/>
                  <a:gd name="connsiteY57" fmla="*/ 739517 h 1373151"/>
                  <a:gd name="connsiteX58" fmla="*/ 107132 w 1226495"/>
                  <a:gd name="connsiteY58" fmla="*/ 739517 h 1373151"/>
                  <a:gd name="connsiteX59" fmla="*/ 107132 w 1226495"/>
                  <a:gd name="connsiteY59" fmla="*/ 829940 h 1373151"/>
                  <a:gd name="connsiteX60" fmla="*/ 200995 w 1226495"/>
                  <a:gd name="connsiteY60" fmla="*/ 1104039 h 1373151"/>
                  <a:gd name="connsiteX61" fmla="*/ 220836 w 1226495"/>
                  <a:gd name="connsiteY61" fmla="*/ 1162212 h 1373151"/>
                  <a:gd name="connsiteX62" fmla="*/ 220836 w 1226495"/>
                  <a:gd name="connsiteY62" fmla="*/ 1348894 h 1373151"/>
                  <a:gd name="connsiteX63" fmla="*/ 245040 w 1226495"/>
                  <a:gd name="connsiteY63" fmla="*/ 1373085 h 1373151"/>
                  <a:gd name="connsiteX64" fmla="*/ 269243 w 1226495"/>
                  <a:gd name="connsiteY64" fmla="*/ 1348894 h 1373151"/>
                  <a:gd name="connsiteX65" fmla="*/ 269243 w 1226495"/>
                  <a:gd name="connsiteY65" fmla="*/ 1162212 h 1373151"/>
                  <a:gd name="connsiteX66" fmla="*/ 240003 w 1226495"/>
                  <a:gd name="connsiteY66" fmla="*/ 1075229 h 1373151"/>
                  <a:gd name="connsiteX67" fmla="*/ 155539 w 1226495"/>
                  <a:gd name="connsiteY67" fmla="*/ 831298 h 1373151"/>
                  <a:gd name="connsiteX68" fmla="*/ 155539 w 1226495"/>
                  <a:gd name="connsiteY68" fmla="*/ 739462 h 1373151"/>
                  <a:gd name="connsiteX69" fmla="*/ 340631 w 1226495"/>
                  <a:gd name="connsiteY69" fmla="*/ 739462 h 1373151"/>
                  <a:gd name="connsiteX70" fmla="*/ 340631 w 1226495"/>
                  <a:gd name="connsiteY70" fmla="*/ 764648 h 1373151"/>
                  <a:gd name="connsiteX71" fmla="*/ 424112 w 1226495"/>
                  <a:gd name="connsiteY71" fmla="*/ 849112 h 1373151"/>
                  <a:gd name="connsiteX72" fmla="*/ 716269 w 1226495"/>
                  <a:gd name="connsiteY72" fmla="*/ 849112 h 1373151"/>
                  <a:gd name="connsiteX73" fmla="*/ 791764 w 1226495"/>
                  <a:gd name="connsiteY73" fmla="*/ 802733 h 1373151"/>
                  <a:gd name="connsiteX74" fmla="*/ 807489 w 1226495"/>
                  <a:gd name="connsiteY74" fmla="*/ 791124 h 1373151"/>
                  <a:gd name="connsiteX75" fmla="*/ 818055 w 1226495"/>
                  <a:gd name="connsiteY75" fmla="*/ 791124 h 1373151"/>
                  <a:gd name="connsiteX76" fmla="*/ 836607 w 1226495"/>
                  <a:gd name="connsiteY76" fmla="*/ 801504 h 1373151"/>
                  <a:gd name="connsiteX77" fmla="*/ 910075 w 1226495"/>
                  <a:gd name="connsiteY77" fmla="*/ 849173 h 1373151"/>
                  <a:gd name="connsiteX78" fmla="*/ 1042326 w 1226495"/>
                  <a:gd name="connsiteY78" fmla="*/ 849173 h 1373151"/>
                  <a:gd name="connsiteX79" fmla="*/ 916829 w 1226495"/>
                  <a:gd name="connsiteY79" fmla="*/ 1079895 h 1373151"/>
                  <a:gd name="connsiteX80" fmla="*/ 804414 w 1226495"/>
                  <a:gd name="connsiteY80" fmla="*/ 1274865 h 1373151"/>
                  <a:gd name="connsiteX81" fmla="*/ 804414 w 1226495"/>
                  <a:gd name="connsiteY81" fmla="*/ 1348947 h 1373151"/>
                  <a:gd name="connsiteX82" fmla="*/ 828617 w 1226495"/>
                  <a:gd name="connsiteY82" fmla="*/ 1373151 h 1373151"/>
                  <a:gd name="connsiteX83" fmla="*/ 852820 w 1226495"/>
                  <a:gd name="connsiteY83" fmla="*/ 1348947 h 1373151"/>
                  <a:gd name="connsiteX84" fmla="*/ 852820 w 1226495"/>
                  <a:gd name="connsiteY84" fmla="*/ 1274865 h 1373151"/>
                  <a:gd name="connsiteX85" fmla="*/ 934765 w 1226495"/>
                  <a:gd name="connsiteY85" fmla="*/ 1124857 h 1373151"/>
                  <a:gd name="connsiteX86" fmla="*/ 1090923 w 1226495"/>
                  <a:gd name="connsiteY86" fmla="*/ 849173 h 1373151"/>
                  <a:gd name="connsiteX87" fmla="*/ 1143137 w 1226495"/>
                  <a:gd name="connsiteY87" fmla="*/ 849173 h 1373151"/>
                  <a:gd name="connsiteX88" fmla="*/ 1226495 w 1226495"/>
                  <a:gd name="connsiteY88" fmla="*/ 764585 h 1373151"/>
                  <a:gd name="connsiteX89" fmla="*/ 1226232 w 1226495"/>
                  <a:gd name="connsiteY89" fmla="*/ 764462 h 1373151"/>
                  <a:gd name="connsiteX90" fmla="*/ 1226232 w 1226495"/>
                  <a:gd name="connsiteY90" fmla="*/ 505473 h 1373151"/>
                  <a:gd name="connsiteX91" fmla="*/ 1142874 w 1226495"/>
                  <a:gd name="connsiteY91" fmla="*/ 420395 h 1373151"/>
                  <a:gd name="connsiteX92" fmla="*/ 1124138 w 1226495"/>
                  <a:gd name="connsiteY92" fmla="*/ 420395 h 1373151"/>
                  <a:gd name="connsiteX93" fmla="*/ 610839 w 1226495"/>
                  <a:gd name="connsiteY93" fmla="*/ 47 h 1373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1226495" h="1373151">
                    <a:moveTo>
                      <a:pt x="706236" y="1000778"/>
                    </a:moveTo>
                    <a:cubicBezTo>
                      <a:pt x="701998" y="1006921"/>
                      <a:pt x="696653" y="1013187"/>
                      <a:pt x="690204" y="1018838"/>
                    </a:cubicBezTo>
                    <a:lnTo>
                      <a:pt x="690141" y="1018899"/>
                    </a:lnTo>
                    <a:cubicBezTo>
                      <a:pt x="669378" y="1036837"/>
                      <a:pt x="637620" y="1039785"/>
                      <a:pt x="613110" y="1026271"/>
                    </a:cubicBezTo>
                    <a:cubicBezTo>
                      <a:pt x="601931" y="1020005"/>
                      <a:pt x="594251" y="1011651"/>
                      <a:pt x="590013" y="1000778"/>
                    </a:cubicBezTo>
                    <a:close/>
                    <a:moveTo>
                      <a:pt x="744749" y="952310"/>
                    </a:moveTo>
                    <a:lnTo>
                      <a:pt x="744751" y="952372"/>
                    </a:lnTo>
                    <a:lnTo>
                      <a:pt x="561691" y="952372"/>
                    </a:lnTo>
                    <a:cubicBezTo>
                      <a:pt x="548299" y="952372"/>
                      <a:pt x="537488" y="963245"/>
                      <a:pt x="537488" y="976575"/>
                    </a:cubicBezTo>
                    <a:cubicBezTo>
                      <a:pt x="537488" y="1017486"/>
                      <a:pt x="555426" y="1049244"/>
                      <a:pt x="589395" y="1068410"/>
                    </a:cubicBezTo>
                    <a:cubicBezTo>
                      <a:pt x="607332" y="1078300"/>
                      <a:pt x="626989" y="1083215"/>
                      <a:pt x="646462" y="1083215"/>
                    </a:cubicBezTo>
                    <a:cubicBezTo>
                      <a:pt x="673675" y="1083215"/>
                      <a:pt x="700580" y="1073754"/>
                      <a:pt x="721773" y="1055510"/>
                    </a:cubicBezTo>
                    <a:cubicBezTo>
                      <a:pt x="756358" y="1025778"/>
                      <a:pt x="767721" y="984559"/>
                      <a:pt x="768152" y="982840"/>
                    </a:cubicBezTo>
                    <a:cubicBezTo>
                      <a:pt x="770056" y="975592"/>
                      <a:pt x="768459" y="967729"/>
                      <a:pt x="763914" y="961770"/>
                    </a:cubicBezTo>
                    <a:cubicBezTo>
                      <a:pt x="759368" y="955812"/>
                      <a:pt x="752303" y="952310"/>
                      <a:pt x="744749" y="952310"/>
                    </a:cubicBezTo>
                    <a:close/>
                    <a:moveTo>
                      <a:pt x="340561" y="579127"/>
                    </a:moveTo>
                    <a:lnTo>
                      <a:pt x="340561" y="691111"/>
                    </a:lnTo>
                    <a:lnTo>
                      <a:pt x="104362" y="691111"/>
                    </a:lnTo>
                    <a:lnTo>
                      <a:pt x="104362" y="691050"/>
                    </a:lnTo>
                    <a:cubicBezTo>
                      <a:pt x="73525" y="691050"/>
                      <a:pt x="48400" y="665864"/>
                      <a:pt x="48400" y="635088"/>
                    </a:cubicBezTo>
                    <a:cubicBezTo>
                      <a:pt x="48400" y="604252"/>
                      <a:pt x="73586" y="579127"/>
                      <a:pt x="104362" y="579127"/>
                    </a:cubicBezTo>
                    <a:close/>
                    <a:moveTo>
                      <a:pt x="1074191" y="517897"/>
                    </a:moveTo>
                    <a:lnTo>
                      <a:pt x="588595" y="517897"/>
                    </a:lnTo>
                    <a:cubicBezTo>
                      <a:pt x="575203" y="517897"/>
                      <a:pt x="564392" y="528770"/>
                      <a:pt x="564392" y="542100"/>
                    </a:cubicBezTo>
                    <a:cubicBezTo>
                      <a:pt x="564392" y="555492"/>
                      <a:pt x="575265" y="566303"/>
                      <a:pt x="588595" y="566303"/>
                    </a:cubicBezTo>
                    <a:lnTo>
                      <a:pt x="1074191" y="566303"/>
                    </a:lnTo>
                    <a:cubicBezTo>
                      <a:pt x="1087583" y="566303"/>
                      <a:pt x="1098394" y="555430"/>
                      <a:pt x="1098394" y="542100"/>
                    </a:cubicBezTo>
                    <a:cubicBezTo>
                      <a:pt x="1098394" y="528708"/>
                      <a:pt x="1087521" y="517897"/>
                      <a:pt x="1074191" y="517897"/>
                    </a:cubicBezTo>
                    <a:close/>
                    <a:moveTo>
                      <a:pt x="1142922" y="469283"/>
                    </a:moveTo>
                    <a:cubicBezTo>
                      <a:pt x="1162088" y="469283"/>
                      <a:pt x="1177814" y="485624"/>
                      <a:pt x="1177814" y="505895"/>
                    </a:cubicBezTo>
                    <a:lnTo>
                      <a:pt x="1177814" y="764884"/>
                    </a:lnTo>
                    <a:cubicBezTo>
                      <a:pt x="1177814" y="784848"/>
                      <a:pt x="1162273" y="801065"/>
                      <a:pt x="1142922" y="801065"/>
                    </a:cubicBezTo>
                    <a:lnTo>
                      <a:pt x="909866" y="801065"/>
                    </a:lnTo>
                    <a:cubicBezTo>
                      <a:pt x="897581" y="801065"/>
                      <a:pt x="886094" y="793202"/>
                      <a:pt x="880012" y="780793"/>
                    </a:cubicBezTo>
                    <a:lnTo>
                      <a:pt x="880136" y="780366"/>
                    </a:lnTo>
                    <a:cubicBezTo>
                      <a:pt x="867850" y="755058"/>
                      <a:pt x="847578" y="742771"/>
                      <a:pt x="818031" y="742771"/>
                    </a:cubicBezTo>
                    <a:lnTo>
                      <a:pt x="807466" y="742771"/>
                    </a:lnTo>
                    <a:cubicBezTo>
                      <a:pt x="779946" y="742771"/>
                      <a:pt x="759797" y="756163"/>
                      <a:pt x="747695" y="782577"/>
                    </a:cubicBezTo>
                    <a:cubicBezTo>
                      <a:pt x="742659" y="793450"/>
                      <a:pt x="730065" y="800821"/>
                      <a:pt x="716244" y="800821"/>
                    </a:cubicBezTo>
                    <a:lnTo>
                      <a:pt x="424087" y="800821"/>
                    </a:lnTo>
                    <a:cubicBezTo>
                      <a:pt x="404430" y="800821"/>
                      <a:pt x="389011" y="785096"/>
                      <a:pt x="389011" y="764824"/>
                    </a:cubicBezTo>
                    <a:lnTo>
                      <a:pt x="389011" y="506202"/>
                    </a:lnTo>
                    <a:cubicBezTo>
                      <a:pt x="389011" y="486054"/>
                      <a:pt x="404736" y="469898"/>
                      <a:pt x="424087" y="469898"/>
                    </a:cubicBezTo>
                    <a:close/>
                    <a:moveTo>
                      <a:pt x="611200" y="48511"/>
                    </a:moveTo>
                    <a:cubicBezTo>
                      <a:pt x="849916" y="46607"/>
                      <a:pt x="1051205" y="208599"/>
                      <a:pt x="1075291" y="420581"/>
                    </a:cubicBezTo>
                    <a:lnTo>
                      <a:pt x="423907" y="421196"/>
                    </a:lnTo>
                    <a:cubicBezTo>
                      <a:pt x="377836" y="421196"/>
                      <a:pt x="340426" y="459281"/>
                      <a:pt x="340426" y="505967"/>
                    </a:cubicBezTo>
                    <a:lnTo>
                      <a:pt x="340426" y="530477"/>
                    </a:lnTo>
                    <a:lnTo>
                      <a:pt x="155335" y="530477"/>
                    </a:lnTo>
                    <a:lnTo>
                      <a:pt x="155335" y="476052"/>
                    </a:lnTo>
                    <a:lnTo>
                      <a:pt x="155470" y="476237"/>
                    </a:lnTo>
                    <a:cubicBezTo>
                      <a:pt x="155470" y="243051"/>
                      <a:pt x="359904" y="51159"/>
                      <a:pt x="611200" y="48511"/>
                    </a:cubicBezTo>
                    <a:close/>
                    <a:moveTo>
                      <a:pt x="610839" y="47"/>
                    </a:moveTo>
                    <a:cubicBezTo>
                      <a:pt x="333123" y="2873"/>
                      <a:pt x="107132" y="216459"/>
                      <a:pt x="107132" y="476234"/>
                    </a:cubicBezTo>
                    <a:lnTo>
                      <a:pt x="107132" y="530659"/>
                    </a:lnTo>
                    <a:lnTo>
                      <a:pt x="104429" y="530659"/>
                    </a:lnTo>
                    <a:cubicBezTo>
                      <a:pt x="46870" y="530659"/>
                      <a:pt x="0" y="577530"/>
                      <a:pt x="0" y="635088"/>
                    </a:cubicBezTo>
                    <a:cubicBezTo>
                      <a:pt x="0" y="692647"/>
                      <a:pt x="46870" y="739517"/>
                      <a:pt x="104429" y="739517"/>
                    </a:cubicBezTo>
                    <a:lnTo>
                      <a:pt x="107132" y="739517"/>
                    </a:lnTo>
                    <a:lnTo>
                      <a:pt x="107132" y="829940"/>
                    </a:lnTo>
                    <a:cubicBezTo>
                      <a:pt x="106825" y="835591"/>
                      <a:pt x="100682" y="968339"/>
                      <a:pt x="200995" y="1104039"/>
                    </a:cubicBezTo>
                    <a:cubicBezTo>
                      <a:pt x="213895" y="1121484"/>
                      <a:pt x="220836" y="1141634"/>
                      <a:pt x="220836" y="1162212"/>
                    </a:cubicBezTo>
                    <a:lnTo>
                      <a:pt x="220836" y="1348894"/>
                    </a:lnTo>
                    <a:cubicBezTo>
                      <a:pt x="220836" y="1362274"/>
                      <a:pt x="231709" y="1373085"/>
                      <a:pt x="245040" y="1373085"/>
                    </a:cubicBezTo>
                    <a:cubicBezTo>
                      <a:pt x="258431" y="1373085"/>
                      <a:pt x="269243" y="1362222"/>
                      <a:pt x="269243" y="1348894"/>
                    </a:cubicBezTo>
                    <a:lnTo>
                      <a:pt x="269243" y="1162212"/>
                    </a:lnTo>
                    <a:cubicBezTo>
                      <a:pt x="269243" y="1131252"/>
                      <a:pt x="259169" y="1101029"/>
                      <a:pt x="240003" y="1075229"/>
                    </a:cubicBezTo>
                    <a:cubicBezTo>
                      <a:pt x="150502" y="954276"/>
                      <a:pt x="155539" y="833814"/>
                      <a:pt x="155539" y="831298"/>
                    </a:cubicBezTo>
                    <a:lnTo>
                      <a:pt x="155539" y="739462"/>
                    </a:lnTo>
                    <a:lnTo>
                      <a:pt x="340631" y="739462"/>
                    </a:lnTo>
                    <a:lnTo>
                      <a:pt x="340631" y="764648"/>
                    </a:lnTo>
                    <a:cubicBezTo>
                      <a:pt x="340631" y="811211"/>
                      <a:pt x="378041" y="849112"/>
                      <a:pt x="424112" y="849112"/>
                    </a:cubicBezTo>
                    <a:lnTo>
                      <a:pt x="716269" y="849112"/>
                    </a:lnTo>
                    <a:cubicBezTo>
                      <a:pt x="749133" y="849112"/>
                      <a:pt x="778865" y="830868"/>
                      <a:pt x="791764" y="802733"/>
                    </a:cubicBezTo>
                    <a:cubicBezTo>
                      <a:pt x="796310" y="792843"/>
                      <a:pt x="799811" y="791124"/>
                      <a:pt x="807489" y="791124"/>
                    </a:cubicBezTo>
                    <a:lnTo>
                      <a:pt x="818055" y="791124"/>
                    </a:lnTo>
                    <a:cubicBezTo>
                      <a:pt x="830955" y="791124"/>
                      <a:pt x="833289" y="794747"/>
                      <a:pt x="836607" y="801504"/>
                    </a:cubicBezTo>
                    <a:cubicBezTo>
                      <a:pt x="850919" y="830928"/>
                      <a:pt x="878930" y="849173"/>
                      <a:pt x="910075" y="849173"/>
                    </a:cubicBezTo>
                    <a:lnTo>
                      <a:pt x="1042326" y="849173"/>
                    </a:lnTo>
                    <a:cubicBezTo>
                      <a:pt x="1041405" y="902308"/>
                      <a:pt x="1027707" y="1035851"/>
                      <a:pt x="916829" y="1079895"/>
                    </a:cubicBezTo>
                    <a:cubicBezTo>
                      <a:pt x="849687" y="1106616"/>
                      <a:pt x="804414" y="1184937"/>
                      <a:pt x="804414" y="1274865"/>
                    </a:cubicBezTo>
                    <a:lnTo>
                      <a:pt x="804414" y="1348947"/>
                    </a:lnTo>
                    <a:cubicBezTo>
                      <a:pt x="804414" y="1362340"/>
                      <a:pt x="815287" y="1373151"/>
                      <a:pt x="828617" y="1373151"/>
                    </a:cubicBezTo>
                    <a:cubicBezTo>
                      <a:pt x="842009" y="1373151"/>
                      <a:pt x="852820" y="1362274"/>
                      <a:pt x="852820" y="1348947"/>
                    </a:cubicBezTo>
                    <a:lnTo>
                      <a:pt x="852820" y="1274865"/>
                    </a:lnTo>
                    <a:cubicBezTo>
                      <a:pt x="852820" y="1205700"/>
                      <a:pt x="886483" y="1144025"/>
                      <a:pt x="934765" y="1124857"/>
                    </a:cubicBezTo>
                    <a:cubicBezTo>
                      <a:pt x="1074266" y="1069326"/>
                      <a:pt x="1090305" y="912075"/>
                      <a:pt x="1090923" y="849173"/>
                    </a:cubicBezTo>
                    <a:lnTo>
                      <a:pt x="1143137" y="849173"/>
                    </a:lnTo>
                    <a:cubicBezTo>
                      <a:pt x="1189084" y="849173"/>
                      <a:pt x="1226495" y="811271"/>
                      <a:pt x="1226495" y="764585"/>
                    </a:cubicBezTo>
                    <a:lnTo>
                      <a:pt x="1226232" y="764462"/>
                    </a:lnTo>
                    <a:lnTo>
                      <a:pt x="1226232" y="505473"/>
                    </a:lnTo>
                    <a:cubicBezTo>
                      <a:pt x="1226232" y="458603"/>
                      <a:pt x="1188821" y="420395"/>
                      <a:pt x="1142874" y="420395"/>
                    </a:cubicBezTo>
                    <a:lnTo>
                      <a:pt x="1124138" y="420395"/>
                    </a:lnTo>
                    <a:cubicBezTo>
                      <a:pt x="1100058" y="181378"/>
                      <a:pt x="876458" y="-3399"/>
                      <a:pt x="610839" y="47"/>
                    </a:cubicBezTo>
                    <a:close/>
                  </a:path>
                </a:pathLst>
              </a:custGeom>
              <a:solidFill>
                <a:schemeClr val="bg2"/>
              </a:solidFill>
              <a:ln w="13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1375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wearing a helmet and goggles&#10;&#10;AI-generated content may be incorrect.">
            <a:extLst>
              <a:ext uri="{FF2B5EF4-FFF2-40B4-BE49-F238E27FC236}">
                <a16:creationId xmlns:a16="http://schemas.microsoft.com/office/drawing/2014/main" id="{1E0612DF-149B-D70B-86D0-8AD75231F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5642" y="2100538"/>
            <a:ext cx="4762500" cy="476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F20EC7-2667-A3C1-4309-60DA7D509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Customer Testimonials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57D4D-C203-E784-3F0E-CECBE55B3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AAD0C-9D22-7C6F-7F9C-E47E835B7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36944-60EB-446D-8736-E6B062BA97EC}"/>
              </a:ext>
            </a:extLst>
          </p:cNvPr>
          <p:cNvGrpSpPr/>
          <p:nvPr/>
        </p:nvGrpSpPr>
        <p:grpSpPr>
          <a:xfrm>
            <a:off x="471354" y="1332721"/>
            <a:ext cx="1471467" cy="1758996"/>
            <a:chOff x="471354" y="1332721"/>
            <a:chExt cx="1471467" cy="175899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6B180D7-D4CC-4CC4-BDB2-06E772C3ECEF}"/>
                </a:ext>
              </a:extLst>
            </p:cNvPr>
            <p:cNvSpPr/>
            <p:nvPr/>
          </p:nvSpPr>
          <p:spPr>
            <a:xfrm>
              <a:off x="471354" y="1332721"/>
              <a:ext cx="1471467" cy="14714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058B80-1A1C-4AAE-F442-074179BB783A}"/>
                </a:ext>
              </a:extLst>
            </p:cNvPr>
            <p:cNvSpPr txBox="1"/>
            <p:nvPr/>
          </p:nvSpPr>
          <p:spPr>
            <a:xfrm>
              <a:off x="786840" y="1522057"/>
              <a:ext cx="7749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600" b="1" dirty="0">
                  <a:solidFill>
                    <a:schemeClr val="bg2"/>
                  </a:solidFill>
                  <a:latin typeface="Aptos" panose="020B0004020202020204" pitchFamily="34" charset="0"/>
                  <a:cs typeface="Aharoni" panose="02010803020104030203" pitchFamily="2" charset="-79"/>
                </a:rPr>
                <a:t>“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6C917CB-D22C-0D87-F1AF-222CF48535CD}"/>
              </a:ext>
            </a:extLst>
          </p:cNvPr>
          <p:cNvSpPr txBox="1"/>
          <p:nvPr/>
        </p:nvSpPr>
        <p:spPr>
          <a:xfrm>
            <a:off x="1795151" y="4948908"/>
            <a:ext cx="40733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b="1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Lorem ipsum </a:t>
            </a:r>
            <a:endParaRPr lang="en-CA" sz="1100" b="1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EC0EA6-7E71-FA18-3CA2-3741FD03D679}"/>
              </a:ext>
            </a:extLst>
          </p:cNvPr>
          <p:cNvGrpSpPr/>
          <p:nvPr/>
        </p:nvGrpSpPr>
        <p:grpSpPr>
          <a:xfrm>
            <a:off x="1795151" y="2712666"/>
            <a:ext cx="5285157" cy="2295384"/>
            <a:chOff x="1795151" y="2712666"/>
            <a:chExt cx="5285157" cy="229538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8818E6-7CB5-3B76-4FBE-77D0F52C20C6}"/>
                </a:ext>
              </a:extLst>
            </p:cNvPr>
            <p:cNvSpPr txBox="1"/>
            <p:nvPr/>
          </p:nvSpPr>
          <p:spPr>
            <a:xfrm>
              <a:off x="1795151" y="2712666"/>
              <a:ext cx="5285157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18FBFF-1795-1A2C-B002-F5105700773F}"/>
                </a:ext>
              </a:extLst>
            </p:cNvPr>
            <p:cNvSpPr txBox="1"/>
            <p:nvPr/>
          </p:nvSpPr>
          <p:spPr>
            <a:xfrm>
              <a:off x="1795151" y="4546385"/>
              <a:ext cx="32282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2400" b="1" i="0" dirty="0">
                  <a:solidFill>
                    <a:schemeClr val="accent3"/>
                  </a:solidFill>
                  <a:effectLst/>
                  <a:cs typeface="Poppins Light" panose="00000400000000000000" pitchFamily="2" charset="0"/>
                </a:rPr>
                <a:t>Name of the person</a:t>
              </a:r>
              <a:endParaRPr lang="en-CA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DD96BE-A34A-4CD8-8ACD-7696FCB1E1BF}"/>
              </a:ext>
            </a:extLst>
          </p:cNvPr>
          <p:cNvGrpSpPr/>
          <p:nvPr/>
        </p:nvGrpSpPr>
        <p:grpSpPr>
          <a:xfrm flipH="1">
            <a:off x="9968154" y="1522057"/>
            <a:ext cx="1602256" cy="1602254"/>
            <a:chOff x="1496291" y="1595449"/>
            <a:chExt cx="2333036" cy="233303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90F4C55-181B-D214-48BC-C23A9301307F}"/>
                </a:ext>
              </a:extLst>
            </p:cNvPr>
            <p:cNvSpPr/>
            <p:nvPr/>
          </p:nvSpPr>
          <p:spPr>
            <a:xfrm>
              <a:off x="1496291" y="1595449"/>
              <a:ext cx="2333036" cy="23330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88900" dist="381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Century Gothic" panose="020B0502020202020204" pitchFamily="34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7D604C5-92C9-D25B-2E8B-C45A1EDA4770}"/>
                </a:ext>
              </a:extLst>
            </p:cNvPr>
            <p:cNvSpPr/>
            <p:nvPr/>
          </p:nvSpPr>
          <p:spPr>
            <a:xfrm>
              <a:off x="2207871" y="2252630"/>
              <a:ext cx="909876" cy="1018672"/>
            </a:xfrm>
            <a:custGeom>
              <a:avLst/>
              <a:gdLst>
                <a:gd name="connsiteX0" fmla="*/ 706236 w 1226495"/>
                <a:gd name="connsiteY0" fmla="*/ 1000778 h 1373151"/>
                <a:gd name="connsiteX1" fmla="*/ 690204 w 1226495"/>
                <a:gd name="connsiteY1" fmla="*/ 1018838 h 1373151"/>
                <a:gd name="connsiteX2" fmla="*/ 690141 w 1226495"/>
                <a:gd name="connsiteY2" fmla="*/ 1018899 h 1373151"/>
                <a:gd name="connsiteX3" fmla="*/ 613110 w 1226495"/>
                <a:gd name="connsiteY3" fmla="*/ 1026271 h 1373151"/>
                <a:gd name="connsiteX4" fmla="*/ 590013 w 1226495"/>
                <a:gd name="connsiteY4" fmla="*/ 1000778 h 1373151"/>
                <a:gd name="connsiteX5" fmla="*/ 744749 w 1226495"/>
                <a:gd name="connsiteY5" fmla="*/ 952310 h 1373151"/>
                <a:gd name="connsiteX6" fmla="*/ 744751 w 1226495"/>
                <a:gd name="connsiteY6" fmla="*/ 952372 h 1373151"/>
                <a:gd name="connsiteX7" fmla="*/ 561691 w 1226495"/>
                <a:gd name="connsiteY7" fmla="*/ 952372 h 1373151"/>
                <a:gd name="connsiteX8" fmla="*/ 537488 w 1226495"/>
                <a:gd name="connsiteY8" fmla="*/ 976575 h 1373151"/>
                <a:gd name="connsiteX9" fmla="*/ 589395 w 1226495"/>
                <a:gd name="connsiteY9" fmla="*/ 1068410 h 1373151"/>
                <a:gd name="connsiteX10" fmla="*/ 646462 w 1226495"/>
                <a:gd name="connsiteY10" fmla="*/ 1083215 h 1373151"/>
                <a:gd name="connsiteX11" fmla="*/ 721773 w 1226495"/>
                <a:gd name="connsiteY11" fmla="*/ 1055510 h 1373151"/>
                <a:gd name="connsiteX12" fmla="*/ 768152 w 1226495"/>
                <a:gd name="connsiteY12" fmla="*/ 982840 h 1373151"/>
                <a:gd name="connsiteX13" fmla="*/ 763914 w 1226495"/>
                <a:gd name="connsiteY13" fmla="*/ 961770 h 1373151"/>
                <a:gd name="connsiteX14" fmla="*/ 744749 w 1226495"/>
                <a:gd name="connsiteY14" fmla="*/ 952310 h 1373151"/>
                <a:gd name="connsiteX15" fmla="*/ 340561 w 1226495"/>
                <a:gd name="connsiteY15" fmla="*/ 579127 h 1373151"/>
                <a:gd name="connsiteX16" fmla="*/ 340561 w 1226495"/>
                <a:gd name="connsiteY16" fmla="*/ 691111 h 1373151"/>
                <a:gd name="connsiteX17" fmla="*/ 104362 w 1226495"/>
                <a:gd name="connsiteY17" fmla="*/ 691111 h 1373151"/>
                <a:gd name="connsiteX18" fmla="*/ 104362 w 1226495"/>
                <a:gd name="connsiteY18" fmla="*/ 691050 h 1373151"/>
                <a:gd name="connsiteX19" fmla="*/ 48400 w 1226495"/>
                <a:gd name="connsiteY19" fmla="*/ 635088 h 1373151"/>
                <a:gd name="connsiteX20" fmla="*/ 104362 w 1226495"/>
                <a:gd name="connsiteY20" fmla="*/ 579127 h 1373151"/>
                <a:gd name="connsiteX21" fmla="*/ 1074191 w 1226495"/>
                <a:gd name="connsiteY21" fmla="*/ 517897 h 1373151"/>
                <a:gd name="connsiteX22" fmla="*/ 588595 w 1226495"/>
                <a:gd name="connsiteY22" fmla="*/ 517897 h 1373151"/>
                <a:gd name="connsiteX23" fmla="*/ 564392 w 1226495"/>
                <a:gd name="connsiteY23" fmla="*/ 542100 h 1373151"/>
                <a:gd name="connsiteX24" fmla="*/ 588595 w 1226495"/>
                <a:gd name="connsiteY24" fmla="*/ 566303 h 1373151"/>
                <a:gd name="connsiteX25" fmla="*/ 1074191 w 1226495"/>
                <a:gd name="connsiteY25" fmla="*/ 566303 h 1373151"/>
                <a:gd name="connsiteX26" fmla="*/ 1098394 w 1226495"/>
                <a:gd name="connsiteY26" fmla="*/ 542100 h 1373151"/>
                <a:gd name="connsiteX27" fmla="*/ 1074191 w 1226495"/>
                <a:gd name="connsiteY27" fmla="*/ 517897 h 1373151"/>
                <a:gd name="connsiteX28" fmla="*/ 1142922 w 1226495"/>
                <a:gd name="connsiteY28" fmla="*/ 469283 h 1373151"/>
                <a:gd name="connsiteX29" fmla="*/ 1177814 w 1226495"/>
                <a:gd name="connsiteY29" fmla="*/ 505895 h 1373151"/>
                <a:gd name="connsiteX30" fmla="*/ 1177814 w 1226495"/>
                <a:gd name="connsiteY30" fmla="*/ 764884 h 1373151"/>
                <a:gd name="connsiteX31" fmla="*/ 1142922 w 1226495"/>
                <a:gd name="connsiteY31" fmla="*/ 801065 h 1373151"/>
                <a:gd name="connsiteX32" fmla="*/ 909866 w 1226495"/>
                <a:gd name="connsiteY32" fmla="*/ 801065 h 1373151"/>
                <a:gd name="connsiteX33" fmla="*/ 880012 w 1226495"/>
                <a:gd name="connsiteY33" fmla="*/ 780793 h 1373151"/>
                <a:gd name="connsiteX34" fmla="*/ 880136 w 1226495"/>
                <a:gd name="connsiteY34" fmla="*/ 780366 h 1373151"/>
                <a:gd name="connsiteX35" fmla="*/ 818031 w 1226495"/>
                <a:gd name="connsiteY35" fmla="*/ 742771 h 1373151"/>
                <a:gd name="connsiteX36" fmla="*/ 807466 w 1226495"/>
                <a:gd name="connsiteY36" fmla="*/ 742771 h 1373151"/>
                <a:gd name="connsiteX37" fmla="*/ 747695 w 1226495"/>
                <a:gd name="connsiteY37" fmla="*/ 782577 h 1373151"/>
                <a:gd name="connsiteX38" fmla="*/ 716244 w 1226495"/>
                <a:gd name="connsiteY38" fmla="*/ 800821 h 1373151"/>
                <a:gd name="connsiteX39" fmla="*/ 424087 w 1226495"/>
                <a:gd name="connsiteY39" fmla="*/ 800821 h 1373151"/>
                <a:gd name="connsiteX40" fmla="*/ 389011 w 1226495"/>
                <a:gd name="connsiteY40" fmla="*/ 764824 h 1373151"/>
                <a:gd name="connsiteX41" fmla="*/ 389011 w 1226495"/>
                <a:gd name="connsiteY41" fmla="*/ 506202 h 1373151"/>
                <a:gd name="connsiteX42" fmla="*/ 424087 w 1226495"/>
                <a:gd name="connsiteY42" fmla="*/ 469898 h 1373151"/>
                <a:gd name="connsiteX43" fmla="*/ 611200 w 1226495"/>
                <a:gd name="connsiteY43" fmla="*/ 48511 h 1373151"/>
                <a:gd name="connsiteX44" fmla="*/ 1075291 w 1226495"/>
                <a:gd name="connsiteY44" fmla="*/ 420581 h 1373151"/>
                <a:gd name="connsiteX45" fmla="*/ 423907 w 1226495"/>
                <a:gd name="connsiteY45" fmla="*/ 421196 h 1373151"/>
                <a:gd name="connsiteX46" fmla="*/ 340426 w 1226495"/>
                <a:gd name="connsiteY46" fmla="*/ 505967 h 1373151"/>
                <a:gd name="connsiteX47" fmla="*/ 340426 w 1226495"/>
                <a:gd name="connsiteY47" fmla="*/ 530477 h 1373151"/>
                <a:gd name="connsiteX48" fmla="*/ 155335 w 1226495"/>
                <a:gd name="connsiteY48" fmla="*/ 530477 h 1373151"/>
                <a:gd name="connsiteX49" fmla="*/ 155335 w 1226495"/>
                <a:gd name="connsiteY49" fmla="*/ 476052 h 1373151"/>
                <a:gd name="connsiteX50" fmla="*/ 155470 w 1226495"/>
                <a:gd name="connsiteY50" fmla="*/ 476237 h 1373151"/>
                <a:gd name="connsiteX51" fmla="*/ 611200 w 1226495"/>
                <a:gd name="connsiteY51" fmla="*/ 48511 h 1373151"/>
                <a:gd name="connsiteX52" fmla="*/ 610839 w 1226495"/>
                <a:gd name="connsiteY52" fmla="*/ 47 h 1373151"/>
                <a:gd name="connsiteX53" fmla="*/ 107132 w 1226495"/>
                <a:gd name="connsiteY53" fmla="*/ 476234 h 1373151"/>
                <a:gd name="connsiteX54" fmla="*/ 107132 w 1226495"/>
                <a:gd name="connsiteY54" fmla="*/ 530659 h 1373151"/>
                <a:gd name="connsiteX55" fmla="*/ 104429 w 1226495"/>
                <a:gd name="connsiteY55" fmla="*/ 530659 h 1373151"/>
                <a:gd name="connsiteX56" fmla="*/ 0 w 1226495"/>
                <a:gd name="connsiteY56" fmla="*/ 635088 h 1373151"/>
                <a:gd name="connsiteX57" fmla="*/ 104429 w 1226495"/>
                <a:gd name="connsiteY57" fmla="*/ 739517 h 1373151"/>
                <a:gd name="connsiteX58" fmla="*/ 107132 w 1226495"/>
                <a:gd name="connsiteY58" fmla="*/ 739517 h 1373151"/>
                <a:gd name="connsiteX59" fmla="*/ 107132 w 1226495"/>
                <a:gd name="connsiteY59" fmla="*/ 829940 h 1373151"/>
                <a:gd name="connsiteX60" fmla="*/ 200995 w 1226495"/>
                <a:gd name="connsiteY60" fmla="*/ 1104039 h 1373151"/>
                <a:gd name="connsiteX61" fmla="*/ 220836 w 1226495"/>
                <a:gd name="connsiteY61" fmla="*/ 1162212 h 1373151"/>
                <a:gd name="connsiteX62" fmla="*/ 220836 w 1226495"/>
                <a:gd name="connsiteY62" fmla="*/ 1348894 h 1373151"/>
                <a:gd name="connsiteX63" fmla="*/ 245040 w 1226495"/>
                <a:gd name="connsiteY63" fmla="*/ 1373085 h 1373151"/>
                <a:gd name="connsiteX64" fmla="*/ 269243 w 1226495"/>
                <a:gd name="connsiteY64" fmla="*/ 1348894 h 1373151"/>
                <a:gd name="connsiteX65" fmla="*/ 269243 w 1226495"/>
                <a:gd name="connsiteY65" fmla="*/ 1162212 h 1373151"/>
                <a:gd name="connsiteX66" fmla="*/ 240003 w 1226495"/>
                <a:gd name="connsiteY66" fmla="*/ 1075229 h 1373151"/>
                <a:gd name="connsiteX67" fmla="*/ 155539 w 1226495"/>
                <a:gd name="connsiteY67" fmla="*/ 831298 h 1373151"/>
                <a:gd name="connsiteX68" fmla="*/ 155539 w 1226495"/>
                <a:gd name="connsiteY68" fmla="*/ 739462 h 1373151"/>
                <a:gd name="connsiteX69" fmla="*/ 340631 w 1226495"/>
                <a:gd name="connsiteY69" fmla="*/ 739462 h 1373151"/>
                <a:gd name="connsiteX70" fmla="*/ 340631 w 1226495"/>
                <a:gd name="connsiteY70" fmla="*/ 764648 h 1373151"/>
                <a:gd name="connsiteX71" fmla="*/ 424112 w 1226495"/>
                <a:gd name="connsiteY71" fmla="*/ 849112 h 1373151"/>
                <a:gd name="connsiteX72" fmla="*/ 716269 w 1226495"/>
                <a:gd name="connsiteY72" fmla="*/ 849112 h 1373151"/>
                <a:gd name="connsiteX73" fmla="*/ 791764 w 1226495"/>
                <a:gd name="connsiteY73" fmla="*/ 802733 h 1373151"/>
                <a:gd name="connsiteX74" fmla="*/ 807489 w 1226495"/>
                <a:gd name="connsiteY74" fmla="*/ 791124 h 1373151"/>
                <a:gd name="connsiteX75" fmla="*/ 818055 w 1226495"/>
                <a:gd name="connsiteY75" fmla="*/ 791124 h 1373151"/>
                <a:gd name="connsiteX76" fmla="*/ 836607 w 1226495"/>
                <a:gd name="connsiteY76" fmla="*/ 801504 h 1373151"/>
                <a:gd name="connsiteX77" fmla="*/ 910075 w 1226495"/>
                <a:gd name="connsiteY77" fmla="*/ 849173 h 1373151"/>
                <a:gd name="connsiteX78" fmla="*/ 1042326 w 1226495"/>
                <a:gd name="connsiteY78" fmla="*/ 849173 h 1373151"/>
                <a:gd name="connsiteX79" fmla="*/ 916829 w 1226495"/>
                <a:gd name="connsiteY79" fmla="*/ 1079895 h 1373151"/>
                <a:gd name="connsiteX80" fmla="*/ 804414 w 1226495"/>
                <a:gd name="connsiteY80" fmla="*/ 1274865 h 1373151"/>
                <a:gd name="connsiteX81" fmla="*/ 804414 w 1226495"/>
                <a:gd name="connsiteY81" fmla="*/ 1348947 h 1373151"/>
                <a:gd name="connsiteX82" fmla="*/ 828617 w 1226495"/>
                <a:gd name="connsiteY82" fmla="*/ 1373151 h 1373151"/>
                <a:gd name="connsiteX83" fmla="*/ 852820 w 1226495"/>
                <a:gd name="connsiteY83" fmla="*/ 1348947 h 1373151"/>
                <a:gd name="connsiteX84" fmla="*/ 852820 w 1226495"/>
                <a:gd name="connsiteY84" fmla="*/ 1274865 h 1373151"/>
                <a:gd name="connsiteX85" fmla="*/ 934765 w 1226495"/>
                <a:gd name="connsiteY85" fmla="*/ 1124857 h 1373151"/>
                <a:gd name="connsiteX86" fmla="*/ 1090923 w 1226495"/>
                <a:gd name="connsiteY86" fmla="*/ 849173 h 1373151"/>
                <a:gd name="connsiteX87" fmla="*/ 1143137 w 1226495"/>
                <a:gd name="connsiteY87" fmla="*/ 849173 h 1373151"/>
                <a:gd name="connsiteX88" fmla="*/ 1226495 w 1226495"/>
                <a:gd name="connsiteY88" fmla="*/ 764585 h 1373151"/>
                <a:gd name="connsiteX89" fmla="*/ 1226232 w 1226495"/>
                <a:gd name="connsiteY89" fmla="*/ 764462 h 1373151"/>
                <a:gd name="connsiteX90" fmla="*/ 1226232 w 1226495"/>
                <a:gd name="connsiteY90" fmla="*/ 505473 h 1373151"/>
                <a:gd name="connsiteX91" fmla="*/ 1142874 w 1226495"/>
                <a:gd name="connsiteY91" fmla="*/ 420395 h 1373151"/>
                <a:gd name="connsiteX92" fmla="*/ 1124138 w 1226495"/>
                <a:gd name="connsiteY92" fmla="*/ 420395 h 1373151"/>
                <a:gd name="connsiteX93" fmla="*/ 610839 w 1226495"/>
                <a:gd name="connsiteY93" fmla="*/ 47 h 13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226495" h="1373151">
                  <a:moveTo>
                    <a:pt x="706236" y="1000778"/>
                  </a:moveTo>
                  <a:cubicBezTo>
                    <a:pt x="701998" y="1006921"/>
                    <a:pt x="696653" y="1013187"/>
                    <a:pt x="690204" y="1018838"/>
                  </a:cubicBezTo>
                  <a:lnTo>
                    <a:pt x="690141" y="1018899"/>
                  </a:lnTo>
                  <a:cubicBezTo>
                    <a:pt x="669378" y="1036837"/>
                    <a:pt x="637620" y="1039785"/>
                    <a:pt x="613110" y="1026271"/>
                  </a:cubicBezTo>
                  <a:cubicBezTo>
                    <a:pt x="601931" y="1020005"/>
                    <a:pt x="594251" y="1011651"/>
                    <a:pt x="590013" y="1000778"/>
                  </a:cubicBezTo>
                  <a:close/>
                  <a:moveTo>
                    <a:pt x="744749" y="952310"/>
                  </a:moveTo>
                  <a:lnTo>
                    <a:pt x="744751" y="952372"/>
                  </a:lnTo>
                  <a:lnTo>
                    <a:pt x="561691" y="952372"/>
                  </a:lnTo>
                  <a:cubicBezTo>
                    <a:pt x="548299" y="952372"/>
                    <a:pt x="537488" y="963245"/>
                    <a:pt x="537488" y="976575"/>
                  </a:cubicBezTo>
                  <a:cubicBezTo>
                    <a:pt x="537488" y="1017486"/>
                    <a:pt x="555426" y="1049244"/>
                    <a:pt x="589395" y="1068410"/>
                  </a:cubicBezTo>
                  <a:cubicBezTo>
                    <a:pt x="607332" y="1078300"/>
                    <a:pt x="626989" y="1083215"/>
                    <a:pt x="646462" y="1083215"/>
                  </a:cubicBezTo>
                  <a:cubicBezTo>
                    <a:pt x="673675" y="1083215"/>
                    <a:pt x="700580" y="1073754"/>
                    <a:pt x="721773" y="1055510"/>
                  </a:cubicBezTo>
                  <a:cubicBezTo>
                    <a:pt x="756358" y="1025778"/>
                    <a:pt x="767721" y="984559"/>
                    <a:pt x="768152" y="982840"/>
                  </a:cubicBezTo>
                  <a:cubicBezTo>
                    <a:pt x="770056" y="975592"/>
                    <a:pt x="768459" y="967729"/>
                    <a:pt x="763914" y="961770"/>
                  </a:cubicBezTo>
                  <a:cubicBezTo>
                    <a:pt x="759368" y="955812"/>
                    <a:pt x="752303" y="952310"/>
                    <a:pt x="744749" y="952310"/>
                  </a:cubicBezTo>
                  <a:close/>
                  <a:moveTo>
                    <a:pt x="340561" y="579127"/>
                  </a:moveTo>
                  <a:lnTo>
                    <a:pt x="340561" y="691111"/>
                  </a:lnTo>
                  <a:lnTo>
                    <a:pt x="104362" y="691111"/>
                  </a:lnTo>
                  <a:lnTo>
                    <a:pt x="104362" y="691050"/>
                  </a:lnTo>
                  <a:cubicBezTo>
                    <a:pt x="73525" y="691050"/>
                    <a:pt x="48400" y="665864"/>
                    <a:pt x="48400" y="635088"/>
                  </a:cubicBezTo>
                  <a:cubicBezTo>
                    <a:pt x="48400" y="604252"/>
                    <a:pt x="73586" y="579127"/>
                    <a:pt x="104362" y="579127"/>
                  </a:cubicBezTo>
                  <a:close/>
                  <a:moveTo>
                    <a:pt x="1074191" y="517897"/>
                  </a:moveTo>
                  <a:lnTo>
                    <a:pt x="588595" y="517897"/>
                  </a:lnTo>
                  <a:cubicBezTo>
                    <a:pt x="575203" y="517897"/>
                    <a:pt x="564392" y="528770"/>
                    <a:pt x="564392" y="542100"/>
                  </a:cubicBezTo>
                  <a:cubicBezTo>
                    <a:pt x="564392" y="555492"/>
                    <a:pt x="575265" y="566303"/>
                    <a:pt x="588595" y="566303"/>
                  </a:cubicBezTo>
                  <a:lnTo>
                    <a:pt x="1074191" y="566303"/>
                  </a:lnTo>
                  <a:cubicBezTo>
                    <a:pt x="1087583" y="566303"/>
                    <a:pt x="1098394" y="555430"/>
                    <a:pt x="1098394" y="542100"/>
                  </a:cubicBezTo>
                  <a:cubicBezTo>
                    <a:pt x="1098394" y="528708"/>
                    <a:pt x="1087521" y="517897"/>
                    <a:pt x="1074191" y="517897"/>
                  </a:cubicBezTo>
                  <a:close/>
                  <a:moveTo>
                    <a:pt x="1142922" y="469283"/>
                  </a:moveTo>
                  <a:cubicBezTo>
                    <a:pt x="1162088" y="469283"/>
                    <a:pt x="1177814" y="485624"/>
                    <a:pt x="1177814" y="505895"/>
                  </a:cubicBezTo>
                  <a:lnTo>
                    <a:pt x="1177814" y="764884"/>
                  </a:lnTo>
                  <a:cubicBezTo>
                    <a:pt x="1177814" y="784848"/>
                    <a:pt x="1162273" y="801065"/>
                    <a:pt x="1142922" y="801065"/>
                  </a:cubicBezTo>
                  <a:lnTo>
                    <a:pt x="909866" y="801065"/>
                  </a:lnTo>
                  <a:cubicBezTo>
                    <a:pt x="897581" y="801065"/>
                    <a:pt x="886094" y="793202"/>
                    <a:pt x="880012" y="780793"/>
                  </a:cubicBezTo>
                  <a:lnTo>
                    <a:pt x="880136" y="780366"/>
                  </a:lnTo>
                  <a:cubicBezTo>
                    <a:pt x="867850" y="755058"/>
                    <a:pt x="847578" y="742771"/>
                    <a:pt x="818031" y="742771"/>
                  </a:cubicBezTo>
                  <a:lnTo>
                    <a:pt x="807466" y="742771"/>
                  </a:lnTo>
                  <a:cubicBezTo>
                    <a:pt x="779946" y="742771"/>
                    <a:pt x="759797" y="756163"/>
                    <a:pt x="747695" y="782577"/>
                  </a:cubicBezTo>
                  <a:cubicBezTo>
                    <a:pt x="742659" y="793450"/>
                    <a:pt x="730065" y="800821"/>
                    <a:pt x="716244" y="800821"/>
                  </a:cubicBezTo>
                  <a:lnTo>
                    <a:pt x="424087" y="800821"/>
                  </a:lnTo>
                  <a:cubicBezTo>
                    <a:pt x="404430" y="800821"/>
                    <a:pt x="389011" y="785096"/>
                    <a:pt x="389011" y="764824"/>
                  </a:cubicBezTo>
                  <a:lnTo>
                    <a:pt x="389011" y="506202"/>
                  </a:lnTo>
                  <a:cubicBezTo>
                    <a:pt x="389011" y="486054"/>
                    <a:pt x="404736" y="469898"/>
                    <a:pt x="424087" y="469898"/>
                  </a:cubicBezTo>
                  <a:close/>
                  <a:moveTo>
                    <a:pt x="611200" y="48511"/>
                  </a:moveTo>
                  <a:cubicBezTo>
                    <a:pt x="849916" y="46607"/>
                    <a:pt x="1051205" y="208599"/>
                    <a:pt x="1075291" y="420581"/>
                  </a:cubicBezTo>
                  <a:lnTo>
                    <a:pt x="423907" y="421196"/>
                  </a:lnTo>
                  <a:cubicBezTo>
                    <a:pt x="377836" y="421196"/>
                    <a:pt x="340426" y="459281"/>
                    <a:pt x="340426" y="505967"/>
                  </a:cubicBezTo>
                  <a:lnTo>
                    <a:pt x="340426" y="530477"/>
                  </a:lnTo>
                  <a:lnTo>
                    <a:pt x="155335" y="530477"/>
                  </a:lnTo>
                  <a:lnTo>
                    <a:pt x="155335" y="476052"/>
                  </a:lnTo>
                  <a:lnTo>
                    <a:pt x="155470" y="476237"/>
                  </a:lnTo>
                  <a:cubicBezTo>
                    <a:pt x="155470" y="243051"/>
                    <a:pt x="359904" y="51159"/>
                    <a:pt x="611200" y="48511"/>
                  </a:cubicBezTo>
                  <a:close/>
                  <a:moveTo>
                    <a:pt x="610839" y="47"/>
                  </a:moveTo>
                  <a:cubicBezTo>
                    <a:pt x="333123" y="2873"/>
                    <a:pt x="107132" y="216459"/>
                    <a:pt x="107132" y="476234"/>
                  </a:cubicBezTo>
                  <a:lnTo>
                    <a:pt x="107132" y="530659"/>
                  </a:lnTo>
                  <a:lnTo>
                    <a:pt x="104429" y="530659"/>
                  </a:lnTo>
                  <a:cubicBezTo>
                    <a:pt x="46870" y="530659"/>
                    <a:pt x="0" y="577530"/>
                    <a:pt x="0" y="635088"/>
                  </a:cubicBezTo>
                  <a:cubicBezTo>
                    <a:pt x="0" y="692647"/>
                    <a:pt x="46870" y="739517"/>
                    <a:pt x="104429" y="739517"/>
                  </a:cubicBezTo>
                  <a:lnTo>
                    <a:pt x="107132" y="739517"/>
                  </a:lnTo>
                  <a:lnTo>
                    <a:pt x="107132" y="829940"/>
                  </a:lnTo>
                  <a:cubicBezTo>
                    <a:pt x="106825" y="835591"/>
                    <a:pt x="100682" y="968339"/>
                    <a:pt x="200995" y="1104039"/>
                  </a:cubicBezTo>
                  <a:cubicBezTo>
                    <a:pt x="213895" y="1121484"/>
                    <a:pt x="220836" y="1141634"/>
                    <a:pt x="220836" y="1162212"/>
                  </a:cubicBezTo>
                  <a:lnTo>
                    <a:pt x="220836" y="1348894"/>
                  </a:lnTo>
                  <a:cubicBezTo>
                    <a:pt x="220836" y="1362274"/>
                    <a:pt x="231709" y="1373085"/>
                    <a:pt x="245040" y="1373085"/>
                  </a:cubicBezTo>
                  <a:cubicBezTo>
                    <a:pt x="258431" y="1373085"/>
                    <a:pt x="269243" y="1362222"/>
                    <a:pt x="269243" y="1348894"/>
                  </a:cubicBezTo>
                  <a:lnTo>
                    <a:pt x="269243" y="1162212"/>
                  </a:lnTo>
                  <a:cubicBezTo>
                    <a:pt x="269243" y="1131252"/>
                    <a:pt x="259169" y="1101029"/>
                    <a:pt x="240003" y="1075229"/>
                  </a:cubicBezTo>
                  <a:cubicBezTo>
                    <a:pt x="150502" y="954276"/>
                    <a:pt x="155539" y="833814"/>
                    <a:pt x="155539" y="831298"/>
                  </a:cubicBezTo>
                  <a:lnTo>
                    <a:pt x="155539" y="739462"/>
                  </a:lnTo>
                  <a:lnTo>
                    <a:pt x="340631" y="739462"/>
                  </a:lnTo>
                  <a:lnTo>
                    <a:pt x="340631" y="764648"/>
                  </a:lnTo>
                  <a:cubicBezTo>
                    <a:pt x="340631" y="811211"/>
                    <a:pt x="378041" y="849112"/>
                    <a:pt x="424112" y="849112"/>
                  </a:cubicBezTo>
                  <a:lnTo>
                    <a:pt x="716269" y="849112"/>
                  </a:lnTo>
                  <a:cubicBezTo>
                    <a:pt x="749133" y="849112"/>
                    <a:pt x="778865" y="830868"/>
                    <a:pt x="791764" y="802733"/>
                  </a:cubicBezTo>
                  <a:cubicBezTo>
                    <a:pt x="796310" y="792843"/>
                    <a:pt x="799811" y="791124"/>
                    <a:pt x="807489" y="791124"/>
                  </a:cubicBezTo>
                  <a:lnTo>
                    <a:pt x="818055" y="791124"/>
                  </a:lnTo>
                  <a:cubicBezTo>
                    <a:pt x="830955" y="791124"/>
                    <a:pt x="833289" y="794747"/>
                    <a:pt x="836607" y="801504"/>
                  </a:cubicBezTo>
                  <a:cubicBezTo>
                    <a:pt x="850919" y="830928"/>
                    <a:pt x="878930" y="849173"/>
                    <a:pt x="910075" y="849173"/>
                  </a:cubicBezTo>
                  <a:lnTo>
                    <a:pt x="1042326" y="849173"/>
                  </a:lnTo>
                  <a:cubicBezTo>
                    <a:pt x="1041405" y="902308"/>
                    <a:pt x="1027707" y="1035851"/>
                    <a:pt x="916829" y="1079895"/>
                  </a:cubicBezTo>
                  <a:cubicBezTo>
                    <a:pt x="849687" y="1106616"/>
                    <a:pt x="804414" y="1184937"/>
                    <a:pt x="804414" y="1274865"/>
                  </a:cubicBezTo>
                  <a:lnTo>
                    <a:pt x="804414" y="1348947"/>
                  </a:lnTo>
                  <a:cubicBezTo>
                    <a:pt x="804414" y="1362340"/>
                    <a:pt x="815287" y="1373151"/>
                    <a:pt x="828617" y="1373151"/>
                  </a:cubicBezTo>
                  <a:cubicBezTo>
                    <a:pt x="842009" y="1373151"/>
                    <a:pt x="852820" y="1362274"/>
                    <a:pt x="852820" y="1348947"/>
                  </a:cubicBezTo>
                  <a:lnTo>
                    <a:pt x="852820" y="1274865"/>
                  </a:lnTo>
                  <a:cubicBezTo>
                    <a:pt x="852820" y="1205700"/>
                    <a:pt x="886483" y="1144025"/>
                    <a:pt x="934765" y="1124857"/>
                  </a:cubicBezTo>
                  <a:cubicBezTo>
                    <a:pt x="1074266" y="1069326"/>
                    <a:pt x="1090305" y="912075"/>
                    <a:pt x="1090923" y="849173"/>
                  </a:cubicBezTo>
                  <a:lnTo>
                    <a:pt x="1143137" y="849173"/>
                  </a:lnTo>
                  <a:cubicBezTo>
                    <a:pt x="1189084" y="849173"/>
                    <a:pt x="1226495" y="811271"/>
                    <a:pt x="1226495" y="764585"/>
                  </a:cubicBezTo>
                  <a:lnTo>
                    <a:pt x="1226232" y="764462"/>
                  </a:lnTo>
                  <a:lnTo>
                    <a:pt x="1226232" y="505473"/>
                  </a:lnTo>
                  <a:cubicBezTo>
                    <a:pt x="1226232" y="458603"/>
                    <a:pt x="1188821" y="420395"/>
                    <a:pt x="1142874" y="420395"/>
                  </a:cubicBezTo>
                  <a:lnTo>
                    <a:pt x="1124138" y="420395"/>
                  </a:lnTo>
                  <a:cubicBezTo>
                    <a:pt x="1100058" y="181378"/>
                    <a:pt x="876458" y="-3399"/>
                    <a:pt x="610839" y="47"/>
                  </a:cubicBezTo>
                  <a:close/>
                </a:path>
              </a:pathLst>
            </a:custGeom>
            <a:solidFill>
              <a:schemeClr val="bg2"/>
            </a:solidFill>
            <a:ln w="1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644623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ADB6-70B6-A846-2ECC-DEA9E91C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i="0" dirty="0">
                <a:effectLst/>
              </a:rPr>
              <a:t>The METAVERSE Economy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F2DA14-336D-E4C3-5AF3-7F250B1DC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9840D-3B97-ADAF-0AED-7CD9DAAAD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BF0C9AAA-1570-B233-FDD9-FA05E2C9D72F}"/>
              </a:ext>
            </a:extLst>
          </p:cNvPr>
          <p:cNvSpPr/>
          <p:nvPr/>
        </p:nvSpPr>
        <p:spPr>
          <a:xfrm>
            <a:off x="4488105" y="1309089"/>
            <a:ext cx="3232087" cy="3232087"/>
          </a:xfrm>
          <a:prstGeom prst="donut">
            <a:avLst>
              <a:gd name="adj" fmla="val 567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Circle: Hollow 15">
            <a:extLst>
              <a:ext uri="{FF2B5EF4-FFF2-40B4-BE49-F238E27FC236}">
                <a16:creationId xmlns:a16="http://schemas.microsoft.com/office/drawing/2014/main" id="{334DAC38-68CF-A446-6B3A-01FA84DE74E3}"/>
              </a:ext>
            </a:extLst>
          </p:cNvPr>
          <p:cNvSpPr/>
          <p:nvPr/>
        </p:nvSpPr>
        <p:spPr>
          <a:xfrm>
            <a:off x="953723" y="1724544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CAD52CB1-39B6-CBCD-58B6-7785E7EBB66F}"/>
              </a:ext>
            </a:extLst>
          </p:cNvPr>
          <p:cNvSpPr/>
          <p:nvPr/>
        </p:nvSpPr>
        <p:spPr>
          <a:xfrm>
            <a:off x="8437942" y="1724544"/>
            <a:ext cx="2816632" cy="2816632"/>
          </a:xfrm>
          <a:prstGeom prst="donut">
            <a:avLst>
              <a:gd name="adj" fmla="val 57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7E8C1-80EE-4861-57A8-EF3CC8525BE7}"/>
              </a:ext>
            </a:extLst>
          </p:cNvPr>
          <p:cNvGrpSpPr/>
          <p:nvPr/>
        </p:nvGrpSpPr>
        <p:grpSpPr>
          <a:xfrm>
            <a:off x="1419489" y="4732941"/>
            <a:ext cx="9353023" cy="1171949"/>
            <a:chOff x="1487635" y="4423660"/>
            <a:chExt cx="9353023" cy="117194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963FE5A-8419-FA39-493B-7B582AA96B35}"/>
                </a:ext>
              </a:extLst>
            </p:cNvPr>
            <p:cNvGrpSpPr/>
            <p:nvPr/>
          </p:nvGrpSpPr>
          <p:grpSpPr>
            <a:xfrm>
              <a:off x="8419576" y="4423660"/>
              <a:ext cx="2421082" cy="1171949"/>
              <a:chOff x="8419576" y="4423660"/>
              <a:chExt cx="2421082" cy="11719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EEE8FC-044D-5195-94B4-A0CEB0859A6B}"/>
                  </a:ext>
                </a:extLst>
              </p:cNvPr>
              <p:cNvSpPr txBox="1"/>
              <p:nvPr/>
            </p:nvSpPr>
            <p:spPr>
              <a:xfrm>
                <a:off x="8469304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4B28B1-7E02-5EB4-7723-26697BBCC311}"/>
                  </a:ext>
                </a:extLst>
              </p:cNvPr>
              <p:cNvSpPr txBox="1"/>
              <p:nvPr/>
            </p:nvSpPr>
            <p:spPr>
              <a:xfrm>
                <a:off x="8419576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BEFBCD3-7B4F-256A-957B-771CD44C546A}"/>
                </a:ext>
              </a:extLst>
            </p:cNvPr>
            <p:cNvGrpSpPr/>
            <p:nvPr/>
          </p:nvGrpSpPr>
          <p:grpSpPr>
            <a:xfrm>
              <a:off x="4953606" y="4423660"/>
              <a:ext cx="2421082" cy="1171949"/>
              <a:chOff x="7737564" y="2122770"/>
              <a:chExt cx="3587379" cy="117194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3BB1D76-0C2E-231A-6ED5-960134F4286C}"/>
                  </a:ext>
                </a:extLst>
              </p:cNvPr>
              <p:cNvSpPr txBox="1"/>
              <p:nvPr/>
            </p:nvSpPr>
            <p:spPr>
              <a:xfrm>
                <a:off x="7811247" y="2122770"/>
                <a:ext cx="344001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DE84BF9-7444-2062-811F-A8E306089555}"/>
                  </a:ext>
                </a:extLst>
              </p:cNvPr>
              <p:cNvSpPr txBox="1"/>
              <p:nvPr/>
            </p:nvSpPr>
            <p:spPr>
              <a:xfrm>
                <a:off x="7737564" y="2463722"/>
                <a:ext cx="358737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9618F9-92B4-9253-8FB3-BB94CC4473B1}"/>
                </a:ext>
              </a:extLst>
            </p:cNvPr>
            <p:cNvGrpSpPr/>
            <p:nvPr/>
          </p:nvGrpSpPr>
          <p:grpSpPr>
            <a:xfrm>
              <a:off x="1487635" y="4423660"/>
              <a:ext cx="2421082" cy="1171949"/>
              <a:chOff x="1487635" y="4423660"/>
              <a:chExt cx="2421082" cy="117194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21B12C-BC17-8FF3-6D2A-11B30E1F1FFC}"/>
                  </a:ext>
                </a:extLst>
              </p:cNvPr>
              <p:cNvSpPr txBox="1"/>
              <p:nvPr/>
            </p:nvSpPr>
            <p:spPr>
              <a:xfrm>
                <a:off x="1487635" y="4764612"/>
                <a:ext cx="24210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FC7F9-AB67-86D3-E7D5-EB36EDB72F60}"/>
                  </a:ext>
                </a:extLst>
              </p:cNvPr>
              <p:cNvSpPr txBox="1"/>
              <p:nvPr/>
            </p:nvSpPr>
            <p:spPr>
              <a:xfrm>
                <a:off x="1537363" y="4423660"/>
                <a:ext cx="232162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spc="0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pic>
        <p:nvPicPr>
          <p:cNvPr id="12" name="Picture Placeholder 11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6F02F1FE-3BC9-8FDB-3C3A-810EA6DA29E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person wearing a virtual reality headset pointing&#10;&#10;AI-generated content may be incorrect.">
            <a:extLst>
              <a:ext uri="{FF2B5EF4-FFF2-40B4-BE49-F238E27FC236}">
                <a16:creationId xmlns:a16="http://schemas.microsoft.com/office/drawing/2014/main" id="{4C081068-3D0D-BD25-2839-89C1C62217C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Picture Placeholder 14" descr="A person wearing virtual reality goggles&#10;&#10;AI-generated content may be incorrect.">
            <a:extLst>
              <a:ext uri="{FF2B5EF4-FFF2-40B4-BE49-F238E27FC236}">
                <a16:creationId xmlns:a16="http://schemas.microsoft.com/office/drawing/2014/main" id="{65CDDF5D-43C5-1C2B-587C-6C1ED42C6E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7995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C6633-E6DD-8C54-9E7F-8C94C52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372"/>
              </a:spcBef>
              <a:spcAft>
                <a:spcPts val="1029"/>
              </a:spcAft>
            </a:pPr>
            <a:r>
              <a:rPr lang="en-CA" i="0" dirty="0">
                <a:effectLst/>
              </a:rPr>
              <a:t>Opportunities in The METAVERSE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D6F836-9487-1700-8B15-A2F2A96D6E72}"/>
              </a:ext>
            </a:extLst>
          </p:cNvPr>
          <p:cNvGrpSpPr/>
          <p:nvPr/>
        </p:nvGrpSpPr>
        <p:grpSpPr>
          <a:xfrm>
            <a:off x="577518" y="1290368"/>
            <a:ext cx="11036966" cy="4586739"/>
            <a:chOff x="71381" y="599584"/>
            <a:chExt cx="11832402" cy="4917306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3E88331-9C34-E885-A665-F2774F2D10A2}"/>
                </a:ext>
              </a:extLst>
            </p:cNvPr>
            <p:cNvGrpSpPr/>
            <p:nvPr/>
          </p:nvGrpSpPr>
          <p:grpSpPr>
            <a:xfrm>
              <a:off x="6245079" y="599584"/>
              <a:ext cx="2571855" cy="4917306"/>
              <a:chOff x="626786" y="1143580"/>
              <a:chExt cx="2571855" cy="4917306"/>
            </a:xfrm>
          </p:grpSpPr>
          <p:sp>
            <p:nvSpPr>
              <p:cNvPr id="46" name="Google Shape;638;p31">
                <a:extLst>
                  <a:ext uri="{FF2B5EF4-FFF2-40B4-BE49-F238E27FC236}">
                    <a16:creationId xmlns:a16="http://schemas.microsoft.com/office/drawing/2014/main" id="{45580657-179C-85AE-3C40-EFD74E78694E}"/>
                  </a:ext>
                </a:extLst>
              </p:cNvPr>
              <p:cNvSpPr/>
              <p:nvPr/>
            </p:nvSpPr>
            <p:spPr>
              <a:xfrm>
                <a:off x="1439940" y="1143580"/>
                <a:ext cx="887674" cy="887537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03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8A46FE2-CAD0-2CE6-75AC-90274AA5800B}"/>
                  </a:ext>
                </a:extLst>
              </p:cNvPr>
              <p:cNvGrpSpPr/>
              <p:nvPr/>
            </p:nvGrpSpPr>
            <p:grpSpPr>
              <a:xfrm>
                <a:off x="626786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81E17778-D344-49C2-B3B4-1D3422173008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39" name="Google Shape;201;p29">
                    <a:extLst>
                      <a:ext uri="{FF2B5EF4-FFF2-40B4-BE49-F238E27FC236}">
                        <a16:creationId xmlns:a16="http://schemas.microsoft.com/office/drawing/2014/main" id="{83242ADA-F047-3278-2190-CC6B3DE6CF8D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61E6D0B5-BE52-EBDD-3EF5-4A8429DDCA75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78550F8-6F18-A404-5474-63DACFDFE549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FBF3240-A0A7-9AC2-7C19-8520C273CFE5}"/>
                </a:ext>
              </a:extLst>
            </p:cNvPr>
            <p:cNvGrpSpPr/>
            <p:nvPr/>
          </p:nvGrpSpPr>
          <p:grpSpPr>
            <a:xfrm>
              <a:off x="9331928" y="599584"/>
              <a:ext cx="2571855" cy="4917306"/>
              <a:chOff x="4787862" y="1143580"/>
              <a:chExt cx="2571855" cy="4917306"/>
            </a:xfrm>
          </p:grpSpPr>
          <p:sp>
            <p:nvSpPr>
              <p:cNvPr id="47" name="Google Shape;639;p31">
                <a:extLst>
                  <a:ext uri="{FF2B5EF4-FFF2-40B4-BE49-F238E27FC236}">
                    <a16:creationId xmlns:a16="http://schemas.microsoft.com/office/drawing/2014/main" id="{977AE28E-06F0-86A5-4481-103D2084E63F}"/>
                  </a:ext>
                </a:extLst>
              </p:cNvPr>
              <p:cNvSpPr/>
              <p:nvPr/>
            </p:nvSpPr>
            <p:spPr>
              <a:xfrm>
                <a:off x="5601016" y="1143580"/>
                <a:ext cx="887674" cy="887537"/>
              </a:xfrm>
              <a:prstGeom prst="ellipse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04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3BEB6CF-E2D8-E555-3562-A7F574EA5695}"/>
                  </a:ext>
                </a:extLst>
              </p:cNvPr>
              <p:cNvGrpSpPr/>
              <p:nvPr/>
            </p:nvGrpSpPr>
            <p:grpSpPr>
              <a:xfrm>
                <a:off x="4787862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88124930-DC8A-FA49-4A24-516745372BB5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35" name="Google Shape;201;p29">
                    <a:extLst>
                      <a:ext uri="{FF2B5EF4-FFF2-40B4-BE49-F238E27FC236}">
                        <a16:creationId xmlns:a16="http://schemas.microsoft.com/office/drawing/2014/main" id="{AADF972F-8CAE-F365-6017-9CDC37DE9B3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82632D11-FCA1-739E-DA00-59543CC4F839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B76DB95-9C45-07E8-9233-DA576504CD75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9FD94B4-188F-82EE-9631-359066D98007}"/>
                </a:ext>
              </a:extLst>
            </p:cNvPr>
            <p:cNvGrpSpPr/>
            <p:nvPr/>
          </p:nvGrpSpPr>
          <p:grpSpPr>
            <a:xfrm>
              <a:off x="71381" y="599584"/>
              <a:ext cx="2571855" cy="4917306"/>
              <a:chOff x="626786" y="1143580"/>
              <a:chExt cx="2571855" cy="4917306"/>
            </a:xfrm>
          </p:grpSpPr>
          <p:sp>
            <p:nvSpPr>
              <p:cNvPr id="77" name="Google Shape;638;p31">
                <a:extLst>
                  <a:ext uri="{FF2B5EF4-FFF2-40B4-BE49-F238E27FC236}">
                    <a16:creationId xmlns:a16="http://schemas.microsoft.com/office/drawing/2014/main" id="{5F1141E4-A5FD-6F99-FDB4-711B9E2C2954}"/>
                  </a:ext>
                </a:extLst>
              </p:cNvPr>
              <p:cNvSpPr/>
              <p:nvPr/>
            </p:nvSpPr>
            <p:spPr>
              <a:xfrm>
                <a:off x="1469499" y="1143580"/>
                <a:ext cx="887674" cy="887537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bg2"/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01</a:t>
                </a:r>
                <a:endParaRPr sz="2133" b="1" kern="0" dirty="0">
                  <a:solidFill>
                    <a:schemeClr val="bg2"/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82BACD39-BC24-5CC1-F13A-6ACE6A5871A3}"/>
                  </a:ext>
                </a:extLst>
              </p:cNvPr>
              <p:cNvGrpSpPr/>
              <p:nvPr/>
            </p:nvGrpSpPr>
            <p:grpSpPr>
              <a:xfrm>
                <a:off x="626786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496182C5-CD5E-06A6-B3F1-E278E815EAAB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81" name="Google Shape;201;p29">
                    <a:extLst>
                      <a:ext uri="{FF2B5EF4-FFF2-40B4-BE49-F238E27FC236}">
                        <a16:creationId xmlns:a16="http://schemas.microsoft.com/office/drawing/2014/main" id="{D516FA74-22CC-4734-D00B-7ACF1DD1303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366DC554-D656-DDCA-5304-979B56CECEB4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F970DE7-5564-0882-DD85-25CB8D68E54B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A8A8F9A7-6240-6431-D060-18979C8746F8}"/>
                </a:ext>
              </a:extLst>
            </p:cNvPr>
            <p:cNvGrpSpPr/>
            <p:nvPr/>
          </p:nvGrpSpPr>
          <p:grpSpPr>
            <a:xfrm>
              <a:off x="3158230" y="599584"/>
              <a:ext cx="2571855" cy="4917306"/>
              <a:chOff x="4787862" y="1143580"/>
              <a:chExt cx="2571855" cy="4917306"/>
            </a:xfrm>
          </p:grpSpPr>
          <p:sp>
            <p:nvSpPr>
              <p:cNvPr id="84" name="Google Shape;639;p31">
                <a:extLst>
                  <a:ext uri="{FF2B5EF4-FFF2-40B4-BE49-F238E27FC236}">
                    <a16:creationId xmlns:a16="http://schemas.microsoft.com/office/drawing/2014/main" id="{B6A20550-D538-0435-A498-D19367483A68}"/>
                  </a:ext>
                </a:extLst>
              </p:cNvPr>
              <p:cNvSpPr/>
              <p:nvPr/>
            </p:nvSpPr>
            <p:spPr>
              <a:xfrm>
                <a:off x="5630575" y="1143580"/>
                <a:ext cx="887674" cy="887537"/>
              </a:xfrm>
              <a:prstGeom prst="ellipse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2133" b="1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SemiBold"/>
                    <a:cs typeface="Montserrat SemiBold"/>
                    <a:sym typeface="Montserrat SemiBold"/>
                  </a:rPr>
                  <a:t>02</a:t>
                </a:r>
                <a:endParaRPr sz="2133" b="1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SemiBold"/>
                  <a:cs typeface="Montserrat SemiBold"/>
                  <a:sym typeface="Montserrat SemiBold"/>
                </a:endParaRPr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55A337F-E032-5F27-AFF0-8ECE784C43D5}"/>
                  </a:ext>
                </a:extLst>
              </p:cNvPr>
              <p:cNvGrpSpPr/>
              <p:nvPr/>
            </p:nvGrpSpPr>
            <p:grpSpPr>
              <a:xfrm>
                <a:off x="4787862" y="2098446"/>
                <a:ext cx="2571855" cy="3962440"/>
                <a:chOff x="999468" y="3972400"/>
                <a:chExt cx="2571855" cy="3962440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616ABF8D-AFF2-98DC-D4F5-E43BD492C4D5}"/>
                    </a:ext>
                  </a:extLst>
                </p:cNvPr>
                <p:cNvGrpSpPr/>
                <p:nvPr/>
              </p:nvGrpSpPr>
              <p:grpSpPr>
                <a:xfrm>
                  <a:off x="999468" y="3972400"/>
                  <a:ext cx="2571855" cy="3962440"/>
                  <a:chOff x="999468" y="3972400"/>
                  <a:chExt cx="2571855" cy="3962440"/>
                </a:xfrm>
              </p:grpSpPr>
              <p:sp>
                <p:nvSpPr>
                  <p:cNvPr id="88" name="Google Shape;201;p29">
                    <a:extLst>
                      <a:ext uri="{FF2B5EF4-FFF2-40B4-BE49-F238E27FC236}">
                        <a16:creationId xmlns:a16="http://schemas.microsoft.com/office/drawing/2014/main" id="{362B027B-A0F5-BA90-902A-26841FAF2F60}"/>
                      </a:ext>
                    </a:extLst>
                  </p:cNvPr>
                  <p:cNvSpPr/>
                  <p:nvPr/>
                </p:nvSpPr>
                <p:spPr>
                  <a:xfrm>
                    <a:off x="999468" y="3972400"/>
                    <a:ext cx="2571855" cy="3962440"/>
                  </a:xfrm>
                  <a:prstGeom prst="roundRect">
                    <a:avLst>
                      <a:gd name="adj" fmla="val 11702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accent6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endParaRP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F31E8883-3786-8BF0-6604-91B7C13BDEA0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813" y="4696981"/>
                    <a:ext cx="2401165" cy="22929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enim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ad minim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veniam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quis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nostrud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exercitation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ullamco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laboris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</a:t>
                    </a:r>
                  </a:p>
                  <a:p>
                    <a:pPr marL="171450" indent="-171450">
                      <a:buFont typeface="Courier New" panose="02070309020205020404" pitchFamily="49" charset="0"/>
                      <a:buChar char="o"/>
                    </a:pP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F2778E45-27CF-F135-CEDD-2A1D30082064}"/>
                    </a:ext>
                  </a:extLst>
                </p:cNvPr>
                <p:cNvSpPr txBox="1"/>
                <p:nvPr/>
              </p:nvSpPr>
              <p:spPr>
                <a:xfrm>
                  <a:off x="1343879" y="4107748"/>
                  <a:ext cx="182391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03613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5B96F-DF93-AB41-97B6-E2FA2CAF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fontAlgn="ctr" latinLnBrk="0" hangingPunct="1"/>
            <a:r>
              <a:rPr lang="en-CA" sz="3600" b="0" dirty="0">
                <a:latin typeface="+mj-lt"/>
              </a:rPr>
              <a:t>Our The METAVERSE Experts</a:t>
            </a:r>
            <a:endParaRPr lang="en-CA" sz="3600" b="0" i="0" u="none" strike="noStrike" dirty="0">
              <a:effectLst/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9C6D3-84C2-5B8E-C04C-1999C86A3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39235-A9EB-AF63-C9E7-9E9C3F823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762554-25E1-FAA1-97E5-D2E2BAD02A18}"/>
              </a:ext>
            </a:extLst>
          </p:cNvPr>
          <p:cNvSpPr txBox="1"/>
          <p:nvPr/>
        </p:nvSpPr>
        <p:spPr>
          <a:xfrm>
            <a:off x="1626140" y="5625550"/>
            <a:ext cx="89397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Lorem ipsum dolor sit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amet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consectetur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adipisicing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elit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sed do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eiusmod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tempor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incididunt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ut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labore et dolore magna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aliqua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 Ut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enim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ad minim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veniam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,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quis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nostrud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exercitation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ullamco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 </a:t>
            </a:r>
            <a:r>
              <a:rPr kumimoji="0" lang="en-CA" sz="1050" b="0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laboris</a:t>
            </a:r>
            <a:r>
              <a:rPr kumimoji="0" lang="en-CA" sz="105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cs typeface="Aparajita" panose="02020603050405020304" pitchFamily="18" charset="0"/>
              </a:rPr>
              <a:t>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cs typeface="Aparajita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04A6F0-A55C-F1A2-DFC8-8135C4F1E3C4}"/>
              </a:ext>
            </a:extLst>
          </p:cNvPr>
          <p:cNvGrpSpPr/>
          <p:nvPr/>
        </p:nvGrpSpPr>
        <p:grpSpPr>
          <a:xfrm>
            <a:off x="749387" y="4263798"/>
            <a:ext cx="10729320" cy="754637"/>
            <a:chOff x="770842" y="4635720"/>
            <a:chExt cx="10729320" cy="75463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A4804F5-9609-A2F6-F26A-03D4C7B7046B}"/>
                </a:ext>
              </a:extLst>
            </p:cNvPr>
            <p:cNvGrpSpPr/>
            <p:nvPr/>
          </p:nvGrpSpPr>
          <p:grpSpPr>
            <a:xfrm>
              <a:off x="770842" y="4635720"/>
              <a:ext cx="2270611" cy="754637"/>
              <a:chOff x="4960695" y="5562615"/>
              <a:chExt cx="2270611" cy="75463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E78864-DB23-7849-E2FF-C69AB0DB1A59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MARK OBRIEN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E63C3A7-271C-F5F6-34C5-FC8F1ABC784C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E9E1364-29FF-D280-ED74-5D5E6630F1EB}"/>
                </a:ext>
              </a:extLst>
            </p:cNvPr>
            <p:cNvGrpSpPr/>
            <p:nvPr/>
          </p:nvGrpSpPr>
          <p:grpSpPr>
            <a:xfrm>
              <a:off x="3593418" y="4635720"/>
              <a:ext cx="2270611" cy="754637"/>
              <a:chOff x="4960695" y="5562615"/>
              <a:chExt cx="2270611" cy="75463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6C373F-EA2E-BB59-19C4-02483800DEB6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790926-5A07-56AC-30E9-5A51D8A731B1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CC37BCC-3AB5-1C4E-30DF-73825D7BEDF0}"/>
                </a:ext>
              </a:extLst>
            </p:cNvPr>
            <p:cNvGrpSpPr/>
            <p:nvPr/>
          </p:nvGrpSpPr>
          <p:grpSpPr>
            <a:xfrm>
              <a:off x="6406976" y="4635720"/>
              <a:ext cx="2270611" cy="754637"/>
              <a:chOff x="4960695" y="5562615"/>
              <a:chExt cx="2270611" cy="75463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70EADD-25DC-1487-701F-5CBF9541111B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RUSSELL JOHN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B4EBB2F-A0DB-FF3E-103B-B96C34839483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72F333-AF7A-B932-1162-23B96CD2BFA9}"/>
                </a:ext>
              </a:extLst>
            </p:cNvPr>
            <p:cNvGrpSpPr/>
            <p:nvPr/>
          </p:nvGrpSpPr>
          <p:grpSpPr>
            <a:xfrm>
              <a:off x="9229551" y="4635720"/>
              <a:ext cx="2270611" cy="754637"/>
              <a:chOff x="4960695" y="5562615"/>
              <a:chExt cx="2270611" cy="75463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5D7A24-434D-179B-6627-BD6CB9313AFE}"/>
                  </a:ext>
                </a:extLst>
              </p:cNvPr>
              <p:cNvSpPr txBox="1"/>
              <p:nvPr/>
            </p:nvSpPr>
            <p:spPr>
              <a:xfrm>
                <a:off x="4960695" y="5562615"/>
                <a:ext cx="2270611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 fontAlgn="base"/>
                <a:r>
                  <a:rPr lang="en-US" sz="1600" b="1" i="0" u="none" strike="noStrike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BILLY ALLEN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75B4EFA-EBDD-2D66-1B7F-4267E6AAF496}"/>
                  </a:ext>
                </a:extLst>
              </p:cNvPr>
              <p:cNvSpPr txBox="1"/>
              <p:nvPr/>
            </p:nvSpPr>
            <p:spPr>
              <a:xfrm>
                <a:off x="5185112" y="6040253"/>
                <a:ext cx="1821776" cy="276999"/>
              </a:xfrm>
              <a:prstGeom prst="rect">
                <a:avLst/>
              </a:prstGeom>
              <a:solidFill>
                <a:schemeClr val="bg2"/>
              </a:solidFill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rPr>
                  <a:t>Designation</a:t>
                </a:r>
              </a:p>
            </p:txBody>
          </p:sp>
        </p:grpSp>
      </p:grpSp>
      <p:pic>
        <p:nvPicPr>
          <p:cNvPr id="14" name="Picture Placeholder 13" descr="A robot with a helmet and a city in the background&#10;&#10;AI-generated content may be incorrect.">
            <a:extLst>
              <a:ext uri="{FF2B5EF4-FFF2-40B4-BE49-F238E27FC236}">
                <a16:creationId xmlns:a16="http://schemas.microsoft.com/office/drawing/2014/main" id="{5C5E2ED4-F2FE-86D3-C268-7A8A4B6EA3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  <p:pic>
        <p:nvPicPr>
          <p:cNvPr id="18" name="Picture Placeholder 17" descr="A person in a futuristic suit&#10;&#10;AI-generated content may be incorrect.">
            <a:extLst>
              <a:ext uri="{FF2B5EF4-FFF2-40B4-BE49-F238E27FC236}">
                <a16:creationId xmlns:a16="http://schemas.microsoft.com/office/drawing/2014/main" id="{C40DFB01-1A75-BB9E-D24B-A0255DE840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  <p:pic>
        <p:nvPicPr>
          <p:cNvPr id="24" name="Picture Placeholder 23" descr="A robot with pink and blue lights&#10;&#10;AI-generated content may be incorrect.">
            <a:extLst>
              <a:ext uri="{FF2B5EF4-FFF2-40B4-BE49-F238E27FC236}">
                <a16:creationId xmlns:a16="http://schemas.microsoft.com/office/drawing/2014/main" id="{401D50E6-DC2D-D508-EE66-A5CAC1FAE2D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  <p:pic>
        <p:nvPicPr>
          <p:cNvPr id="28" name="Picture Placeholder 27" descr="A robot with glowing eyes&#10;&#10;AI-generated content may be incorrect.">
            <a:extLst>
              <a:ext uri="{FF2B5EF4-FFF2-40B4-BE49-F238E27FC236}">
                <a16:creationId xmlns:a16="http://schemas.microsoft.com/office/drawing/2014/main" id="{2C7D9BBB-B25D-A81F-2E30-C7DD806B70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1270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769088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D1622E49-DDA3-98F0-DD55-917E00B4B5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0915E-4DDE-7411-6A1A-EA4E9BEDB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9294A-42CF-7052-8EF5-6343D0D0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A8A528-2DD9-9973-322C-BB3A1883F3FE}"/>
              </a:ext>
            </a:extLst>
          </p:cNvPr>
          <p:cNvGrpSpPr/>
          <p:nvPr/>
        </p:nvGrpSpPr>
        <p:grpSpPr>
          <a:xfrm>
            <a:off x="182401" y="1545977"/>
            <a:ext cx="7999503" cy="4631233"/>
            <a:chOff x="1506400" y="1589567"/>
            <a:chExt cx="7999503" cy="463123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AC5637B-25E2-7527-3D14-96B8736DD8DD}"/>
                </a:ext>
              </a:extLst>
            </p:cNvPr>
            <p:cNvGrpSpPr/>
            <p:nvPr/>
          </p:nvGrpSpPr>
          <p:grpSpPr>
            <a:xfrm>
              <a:off x="1506400" y="1589567"/>
              <a:ext cx="7992671" cy="2111600"/>
              <a:chOff x="1506400" y="1589567"/>
              <a:chExt cx="7992671" cy="2111600"/>
            </a:xfrm>
          </p:grpSpPr>
          <p:sp>
            <p:nvSpPr>
              <p:cNvPr id="21" name="Google Shape;294;p22">
                <a:extLst>
                  <a:ext uri="{FF2B5EF4-FFF2-40B4-BE49-F238E27FC236}">
                    <a16:creationId xmlns:a16="http://schemas.microsoft.com/office/drawing/2014/main" id="{F2406040-A7CE-5A7F-73CB-410576EF0B7B}"/>
                  </a:ext>
                </a:extLst>
              </p:cNvPr>
              <p:cNvSpPr/>
              <p:nvPr/>
            </p:nvSpPr>
            <p:spPr>
              <a:xfrm>
                <a:off x="1506400" y="1589567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8;p16">
                <a:extLst>
                  <a:ext uri="{FF2B5EF4-FFF2-40B4-BE49-F238E27FC236}">
                    <a16:creationId xmlns:a16="http://schemas.microsoft.com/office/drawing/2014/main" id="{7BA2E3D5-36A4-6D69-D291-484DDE4B1295}"/>
                  </a:ext>
                </a:extLst>
              </p:cNvPr>
              <p:cNvSpPr/>
              <p:nvPr/>
            </p:nvSpPr>
            <p:spPr>
              <a:xfrm>
                <a:off x="1666357" y="1718893"/>
                <a:ext cx="1852949" cy="1852949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kern="0" dirty="0">
                    <a:solidFill>
                      <a:srgbClr val="FFFFFF"/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01</a:t>
                </a:r>
                <a:endParaRPr sz="3600" kern="0" dirty="0">
                  <a:solidFill>
                    <a:srgbClr val="FFFFFF"/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E11E5DC-6F96-C927-6A1E-ACD40E40B98B}"/>
                  </a:ext>
                </a:extLst>
              </p:cNvPr>
              <p:cNvGrpSpPr/>
              <p:nvPr/>
            </p:nvGrpSpPr>
            <p:grpSpPr>
              <a:xfrm>
                <a:off x="3814364" y="1971653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1A1300-2B65-60AC-4060-32BD42410829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120E0B1-5BB8-D223-AAA7-7A9C5277E931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79DB16-E0CE-E9E1-9F53-C8AA79199755}"/>
                </a:ext>
              </a:extLst>
            </p:cNvPr>
            <p:cNvGrpSpPr/>
            <p:nvPr/>
          </p:nvGrpSpPr>
          <p:grpSpPr>
            <a:xfrm>
              <a:off x="1506400" y="4109200"/>
              <a:ext cx="7999503" cy="2111600"/>
              <a:chOff x="1506400" y="4109200"/>
              <a:chExt cx="7999503" cy="2111600"/>
            </a:xfrm>
          </p:grpSpPr>
          <p:sp>
            <p:nvSpPr>
              <p:cNvPr id="11" name="Google Shape;290;p22">
                <a:extLst>
                  <a:ext uri="{FF2B5EF4-FFF2-40B4-BE49-F238E27FC236}">
                    <a16:creationId xmlns:a16="http://schemas.microsoft.com/office/drawing/2014/main" id="{EA48800C-8413-1A9D-5BC3-BF831B8F8D74}"/>
                  </a:ext>
                </a:extLst>
              </p:cNvPr>
              <p:cNvSpPr/>
              <p:nvPr/>
            </p:nvSpPr>
            <p:spPr>
              <a:xfrm>
                <a:off x="1506400" y="4109200"/>
                <a:ext cx="6546604" cy="21116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88;p16">
                <a:extLst>
                  <a:ext uri="{FF2B5EF4-FFF2-40B4-BE49-F238E27FC236}">
                    <a16:creationId xmlns:a16="http://schemas.microsoft.com/office/drawing/2014/main" id="{E5221853-E083-D1A5-7DC6-BF46D5E610F7}"/>
                  </a:ext>
                </a:extLst>
              </p:cNvPr>
              <p:cNvSpPr/>
              <p:nvPr/>
            </p:nvSpPr>
            <p:spPr>
              <a:xfrm>
                <a:off x="1659526" y="4238526"/>
                <a:ext cx="1852949" cy="1852949"/>
              </a:xfrm>
              <a:prstGeom prst="ellipse">
                <a:avLst/>
              </a:prstGeom>
              <a:solidFill>
                <a:schemeClr val="accent3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-US" sz="3600" kern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Montserrat Medium"/>
                    <a:cs typeface="Montserrat Medium"/>
                    <a:sym typeface="Montserrat Medium"/>
                  </a:rPr>
                  <a:t>02</a:t>
                </a:r>
                <a:endParaRPr sz="3600" kern="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526B478-4C89-461A-3D95-29039CAE2DEF}"/>
                  </a:ext>
                </a:extLst>
              </p:cNvPr>
              <p:cNvGrpSpPr/>
              <p:nvPr/>
            </p:nvGrpSpPr>
            <p:grpSpPr>
              <a:xfrm>
                <a:off x="3821196" y="4491286"/>
                <a:ext cx="5684707" cy="1424372"/>
                <a:chOff x="3814364" y="1816092"/>
                <a:chExt cx="5684707" cy="142437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796520-1E18-7286-088F-9C37E9DDF8AC}"/>
                    </a:ext>
                  </a:extLst>
                </p:cNvPr>
                <p:cNvSpPr txBox="1"/>
                <p:nvPr/>
              </p:nvSpPr>
              <p:spPr>
                <a:xfrm>
                  <a:off x="3814364" y="2224801"/>
                  <a:ext cx="3836863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 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Ut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enim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veniam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quis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nostrud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ullamco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laboris</a:t>
                  </a:r>
                  <a:r>
                    <a:rPr lang="en-CA" sz="120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Poppins Light" panose="00000400000000000000" pitchFamily="2" charset="0"/>
                    </a:rPr>
                    <a:t>.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72ACB28-A771-6F2D-8BA1-A0F42270836B}"/>
                    </a:ext>
                  </a:extLst>
                </p:cNvPr>
                <p:cNvSpPr txBox="1"/>
                <p:nvPr/>
              </p:nvSpPr>
              <p:spPr>
                <a:xfrm>
                  <a:off x="3841016" y="1816092"/>
                  <a:ext cx="565805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</a:rPr>
                    <a:t>Placeholder Title </a:t>
                  </a:r>
                  <a:endParaRPr lang="en-CA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9EA3667-BA41-78B5-7395-2B585D5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0" dirty="0"/>
              <a:t>The METAVERSE Research and Innovations</a:t>
            </a:r>
            <a:endParaRPr lang="en-CA" sz="36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0165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E5A0-BD82-454F-9ED2-7B80AB8F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latin typeface="+mj-lt"/>
              </a:rPr>
              <a:t>The Future of </a:t>
            </a:r>
            <a:r>
              <a:rPr lang="en-CA" sz="3200" dirty="0"/>
              <a:t>The METAVERSE </a:t>
            </a:r>
            <a:endParaRPr lang="en-IN" sz="32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77C43-EBB8-4AA3-9229-7E41CE5D7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D78D-4B2C-4527-B2B9-F47AA792D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cxnSp>
        <p:nvCxnSpPr>
          <p:cNvPr id="156" name="Google Shape;473;p27">
            <a:extLst>
              <a:ext uri="{FF2B5EF4-FFF2-40B4-BE49-F238E27FC236}">
                <a16:creationId xmlns:a16="http://schemas.microsoft.com/office/drawing/2014/main" id="{95C953DB-F494-B9E9-012A-5081FD06A236}"/>
              </a:ext>
            </a:extLst>
          </p:cNvPr>
          <p:cNvCxnSpPr>
            <a:cxnSpLocks/>
          </p:cNvCxnSpPr>
          <p:nvPr/>
        </p:nvCxnSpPr>
        <p:spPr>
          <a:xfrm>
            <a:off x="5" y="4021613"/>
            <a:ext cx="12191995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472;p27">
            <a:extLst>
              <a:ext uri="{FF2B5EF4-FFF2-40B4-BE49-F238E27FC236}">
                <a16:creationId xmlns:a16="http://schemas.microsoft.com/office/drawing/2014/main" id="{FBED3607-D153-C7CC-013E-67AD78E8C195}"/>
              </a:ext>
            </a:extLst>
          </p:cNvPr>
          <p:cNvSpPr/>
          <p:nvPr/>
        </p:nvSpPr>
        <p:spPr>
          <a:xfrm>
            <a:off x="5" y="3894594"/>
            <a:ext cx="12191995" cy="254038"/>
          </a:xfrm>
          <a:prstGeom prst="rect">
            <a:avLst/>
          </a:prstGeom>
          <a:solidFill>
            <a:schemeClr val="accent5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ctr"/>
            <a:endParaRPr dirty="0">
              <a:solidFill>
                <a:srgbClr val="FFFFFF"/>
              </a:solidFill>
              <a:ea typeface="Lato Light"/>
              <a:cs typeface="Lato Light"/>
              <a:sym typeface="Lato Ligh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9E730C-2B85-66C4-79C0-8F45A5E37E7F}"/>
              </a:ext>
            </a:extLst>
          </p:cNvPr>
          <p:cNvGrpSpPr/>
          <p:nvPr/>
        </p:nvGrpSpPr>
        <p:grpSpPr>
          <a:xfrm>
            <a:off x="509307" y="1512124"/>
            <a:ext cx="11184290" cy="4459957"/>
            <a:chOff x="509307" y="1512124"/>
            <a:chExt cx="11184290" cy="445995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8B93ED2-9936-1193-6DF3-BDD7474C7A1B}"/>
                </a:ext>
              </a:extLst>
            </p:cNvPr>
            <p:cNvGrpSpPr/>
            <p:nvPr/>
          </p:nvGrpSpPr>
          <p:grpSpPr>
            <a:xfrm>
              <a:off x="9116084" y="2974612"/>
              <a:ext cx="2577513" cy="2997469"/>
              <a:chOff x="7119122" y="2974612"/>
              <a:chExt cx="2577513" cy="299746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4FC74DA-1997-4160-5CAF-8C4132A228C2}"/>
                  </a:ext>
                </a:extLst>
              </p:cNvPr>
              <p:cNvGrpSpPr/>
              <p:nvPr/>
            </p:nvGrpSpPr>
            <p:grpSpPr>
              <a:xfrm>
                <a:off x="8023871" y="2974612"/>
                <a:ext cx="768014" cy="1059205"/>
                <a:chOff x="7886222" y="2974612"/>
                <a:chExt cx="768014" cy="1059205"/>
              </a:xfrm>
            </p:grpSpPr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07ED2D9B-00BB-9324-B91E-34AB7C9E3051}"/>
                    </a:ext>
                  </a:extLst>
                </p:cNvPr>
                <p:cNvGrpSpPr/>
                <p:nvPr/>
              </p:nvGrpSpPr>
              <p:grpSpPr>
                <a:xfrm>
                  <a:off x="8176055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133" name="Oval 132">
                    <a:extLst>
                      <a:ext uri="{FF2B5EF4-FFF2-40B4-BE49-F238E27FC236}">
                        <a16:creationId xmlns:a16="http://schemas.microsoft.com/office/drawing/2014/main" id="{6333AF57-4EAF-00DA-8A65-233000963FCE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34" name="Straight Connector 133">
                    <a:extLst>
                      <a:ext uri="{FF2B5EF4-FFF2-40B4-BE49-F238E27FC236}">
                        <a16:creationId xmlns:a16="http://schemas.microsoft.com/office/drawing/2014/main" id="{8DE9B178-A9DD-7B67-905C-6D7A6FDE55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6B9F8597-6AD7-4E77-B13A-B6725CA76EC1}"/>
                    </a:ext>
                  </a:extLst>
                </p:cNvPr>
                <p:cNvGrpSpPr/>
                <p:nvPr/>
              </p:nvGrpSpPr>
              <p:grpSpPr>
                <a:xfrm>
                  <a:off x="7886222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848A5EDB-87BD-A656-6C92-1857D2189442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ACCD4E11-F623-82C9-EC60-E761BEF1CDB2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04</a:t>
                    </a:r>
                  </a:p>
                </p:txBody>
              </p:sp>
            </p:grp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9883C17A-248F-7984-A0FD-76A4916099AD}"/>
                  </a:ext>
                </a:extLst>
              </p:cNvPr>
              <p:cNvGrpSpPr/>
              <p:nvPr/>
            </p:nvGrpSpPr>
            <p:grpSpPr>
              <a:xfrm>
                <a:off x="7119122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21" name="Rectangle: Rounded Corners 120">
                  <a:extLst>
                    <a:ext uri="{FF2B5EF4-FFF2-40B4-BE49-F238E27FC236}">
                      <a16:creationId xmlns:a16="http://schemas.microsoft.com/office/drawing/2014/main" id="{D02FB2E0-099C-5323-EA0E-12B49C609D1A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31FD6688-4805-7D86-628A-6F7C8C979893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6D4E4357-9B70-1834-9737-784242D1671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5B26E81F-4449-DA8B-8C5E-BD741EFC28C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1AFB07E-DBC4-D8B0-466F-717A52BA2F3D}"/>
                </a:ext>
              </a:extLst>
            </p:cNvPr>
            <p:cNvGrpSpPr/>
            <p:nvPr/>
          </p:nvGrpSpPr>
          <p:grpSpPr>
            <a:xfrm>
              <a:off x="3378233" y="2974612"/>
              <a:ext cx="2577513" cy="2997469"/>
              <a:chOff x="2495366" y="2974612"/>
              <a:chExt cx="2577513" cy="2997469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4B9D4F5-7BA8-3711-D02D-76C3B13802E9}"/>
                  </a:ext>
                </a:extLst>
              </p:cNvPr>
              <p:cNvGrpSpPr/>
              <p:nvPr/>
            </p:nvGrpSpPr>
            <p:grpSpPr>
              <a:xfrm>
                <a:off x="3400115" y="2974612"/>
                <a:ext cx="768014" cy="1059205"/>
                <a:chOff x="3262466" y="2974612"/>
                <a:chExt cx="768014" cy="1059205"/>
              </a:xfrm>
            </p:grpSpPr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7CE12521-3680-1220-6360-907D0AFF1618}"/>
                    </a:ext>
                  </a:extLst>
                </p:cNvPr>
                <p:cNvGrpSpPr/>
                <p:nvPr/>
              </p:nvGrpSpPr>
              <p:grpSpPr>
                <a:xfrm>
                  <a:off x="3552299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113" name="Oval 112">
                    <a:extLst>
                      <a:ext uri="{FF2B5EF4-FFF2-40B4-BE49-F238E27FC236}">
                        <a16:creationId xmlns:a16="http://schemas.microsoft.com/office/drawing/2014/main" id="{5F6D97FC-2CA6-7DCB-BA37-11FBDAB9A667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14" name="Straight Connector 113">
                    <a:extLst>
                      <a:ext uri="{FF2B5EF4-FFF2-40B4-BE49-F238E27FC236}">
                        <a16:creationId xmlns:a16="http://schemas.microsoft.com/office/drawing/2014/main" id="{67E36109-5054-B367-0E3C-F0F0E8723D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E1F3C14E-9DEA-CC66-874F-D258FBEA63FE}"/>
                    </a:ext>
                  </a:extLst>
                </p:cNvPr>
                <p:cNvGrpSpPr/>
                <p:nvPr/>
              </p:nvGrpSpPr>
              <p:grpSpPr>
                <a:xfrm>
                  <a:off x="3262466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870A9869-260A-5144-C00D-F0A4D6C6F624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C10A2A1C-232C-8CD5-8E41-B5921330E8D7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6C0CC676-655E-07A8-7DA9-2E98182ED113}"/>
                  </a:ext>
                </a:extLst>
              </p:cNvPr>
              <p:cNvGrpSpPr/>
              <p:nvPr/>
            </p:nvGrpSpPr>
            <p:grpSpPr>
              <a:xfrm>
                <a:off x="2495366" y="4550840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9EC572A1-154A-613A-A611-B157CACF18EF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3A32DEA1-799A-B1C3-975F-23303341BA22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83C37E4B-9EB6-F901-6BBB-2B9CCE4732A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5292764D-4EC4-6147-DB8E-D09CF4ED259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A484925-4881-8817-4BC4-10307AA6DAD4}"/>
                </a:ext>
              </a:extLst>
            </p:cNvPr>
            <p:cNvGrpSpPr/>
            <p:nvPr/>
          </p:nvGrpSpPr>
          <p:grpSpPr>
            <a:xfrm>
              <a:off x="6247159" y="1512124"/>
              <a:ext cx="2577513" cy="2521693"/>
              <a:chOff x="4807244" y="1512124"/>
              <a:chExt cx="2577513" cy="252169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284003-2A0C-260B-FE14-96F97F566B5A}"/>
                  </a:ext>
                </a:extLst>
              </p:cNvPr>
              <p:cNvGrpSpPr/>
              <p:nvPr/>
            </p:nvGrpSpPr>
            <p:grpSpPr>
              <a:xfrm>
                <a:off x="5711993" y="2974612"/>
                <a:ext cx="768014" cy="1059205"/>
                <a:chOff x="5574344" y="2974612"/>
                <a:chExt cx="768014" cy="1059205"/>
              </a:xfrm>
            </p:grpSpPr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B49F1026-4FE7-E375-8697-E474E78B735E}"/>
                    </a:ext>
                  </a:extLst>
                </p:cNvPr>
                <p:cNvGrpSpPr/>
                <p:nvPr/>
              </p:nvGrpSpPr>
              <p:grpSpPr>
                <a:xfrm>
                  <a:off x="5864177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153" name="Oval 152">
                    <a:extLst>
                      <a:ext uri="{FF2B5EF4-FFF2-40B4-BE49-F238E27FC236}">
                        <a16:creationId xmlns:a16="http://schemas.microsoft.com/office/drawing/2014/main" id="{19FD3E78-38D5-86B1-85F6-7472DB9AD39A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54" name="Straight Connector 153">
                    <a:extLst>
                      <a:ext uri="{FF2B5EF4-FFF2-40B4-BE49-F238E27FC236}">
                        <a16:creationId xmlns:a16="http://schemas.microsoft.com/office/drawing/2014/main" id="{700D73BC-0307-899F-20C1-1603121396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294E3224-5120-326C-5045-1271075E2B27}"/>
                    </a:ext>
                  </a:extLst>
                </p:cNvPr>
                <p:cNvGrpSpPr/>
                <p:nvPr/>
              </p:nvGrpSpPr>
              <p:grpSpPr>
                <a:xfrm>
                  <a:off x="5574344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id="{5C1EE5F5-C909-4628-CB9C-225FDCA31D98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70CDC338-AF07-013A-CA52-2E073290CABA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03</a:t>
                    </a:r>
                  </a:p>
                </p:txBody>
              </p:sp>
            </p:grp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F55938E4-CDEB-8140-A765-692F73EEF4A3}"/>
                  </a:ext>
                </a:extLst>
              </p:cNvPr>
              <p:cNvGrpSpPr/>
              <p:nvPr/>
            </p:nvGrpSpPr>
            <p:grpSpPr>
              <a:xfrm>
                <a:off x="4807244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141" name="Rectangle: Rounded Corners 140">
                  <a:extLst>
                    <a:ext uri="{FF2B5EF4-FFF2-40B4-BE49-F238E27FC236}">
                      <a16:creationId xmlns:a16="http://schemas.microsoft.com/office/drawing/2014/main" id="{C347F238-0A01-3CFE-525F-F646C86F70E6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D270E3FE-D7A1-DE00-BF60-7471A033BD76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C88C51D-C483-2C11-530D-EF2638E7C50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58843AA9-4BCC-B62C-5747-A27169E03C7E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118AE10-44BC-8325-F0D2-62F47E6E679F}"/>
                </a:ext>
              </a:extLst>
            </p:cNvPr>
            <p:cNvGrpSpPr/>
            <p:nvPr/>
          </p:nvGrpSpPr>
          <p:grpSpPr>
            <a:xfrm>
              <a:off x="509307" y="1512124"/>
              <a:ext cx="2577513" cy="2521693"/>
              <a:chOff x="183488" y="1512124"/>
              <a:chExt cx="2577513" cy="2521693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1805F1F-7404-A0B8-6A55-25EAA7809449}"/>
                  </a:ext>
                </a:extLst>
              </p:cNvPr>
              <p:cNvGrpSpPr/>
              <p:nvPr/>
            </p:nvGrpSpPr>
            <p:grpSpPr>
              <a:xfrm>
                <a:off x="1088237" y="2974612"/>
                <a:ext cx="768014" cy="1059205"/>
                <a:chOff x="950588" y="2974612"/>
                <a:chExt cx="768014" cy="1059205"/>
              </a:xfrm>
            </p:grpSpPr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1EFD8110-E2F8-61C3-43A5-D80C763A1F94}"/>
                    </a:ext>
                  </a:extLst>
                </p:cNvPr>
                <p:cNvGrpSpPr/>
                <p:nvPr/>
              </p:nvGrpSpPr>
              <p:grpSpPr>
                <a:xfrm>
                  <a:off x="1240421" y="3691337"/>
                  <a:ext cx="188348" cy="342480"/>
                  <a:chOff x="8103174" y="2357693"/>
                  <a:chExt cx="254203" cy="462226"/>
                </a:xfrm>
              </p:grpSpPr>
              <p:sp>
                <p:nvSpPr>
                  <p:cNvPr id="93" name="Oval 92">
                    <a:extLst>
                      <a:ext uri="{FF2B5EF4-FFF2-40B4-BE49-F238E27FC236}">
                        <a16:creationId xmlns:a16="http://schemas.microsoft.com/office/drawing/2014/main" id="{0A81913C-1026-9DC5-49ED-C42122DD96DC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8103174" y="2764598"/>
                    <a:ext cx="254203" cy="55321"/>
                  </a:xfrm>
                  <a:prstGeom prst="ellipse">
                    <a:avLst/>
                  </a:prstGeom>
                  <a:solidFill>
                    <a:schemeClr val="tx2">
                      <a:alpha val="37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B24E5BEA-C719-8B23-F418-D37A8D14C2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0275" y="2357693"/>
                    <a:ext cx="1" cy="434566"/>
                  </a:xfrm>
                  <a:prstGeom prst="line">
                    <a:avLst/>
                  </a:prstGeom>
                  <a:ln w="6350">
                    <a:solidFill>
                      <a:schemeClr val="bg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C3EACA67-B810-68B9-AF4A-40792CB45404}"/>
                    </a:ext>
                  </a:extLst>
                </p:cNvPr>
                <p:cNvGrpSpPr/>
                <p:nvPr/>
              </p:nvGrpSpPr>
              <p:grpSpPr>
                <a:xfrm>
                  <a:off x="950588" y="2974612"/>
                  <a:ext cx="768014" cy="724932"/>
                  <a:chOff x="1304819" y="3009323"/>
                  <a:chExt cx="523826" cy="494443"/>
                </a:xfrm>
              </p:grpSpPr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975C67CC-0A1C-DA49-1ACD-6D2F163247E7}"/>
                      </a:ext>
                    </a:extLst>
                  </p:cNvPr>
                  <p:cNvSpPr/>
                  <p:nvPr/>
                </p:nvSpPr>
                <p:spPr>
                  <a:xfrm>
                    <a:off x="1319712" y="3009323"/>
                    <a:ext cx="494444" cy="494443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415A7C58-0B27-1464-C83C-7EC6F43DC9DC}"/>
                      </a:ext>
                    </a:extLst>
                  </p:cNvPr>
                  <p:cNvSpPr txBox="1"/>
                  <p:nvPr/>
                </p:nvSpPr>
                <p:spPr>
                  <a:xfrm>
                    <a:off x="1304819" y="3111367"/>
                    <a:ext cx="523826" cy="272897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2000" b="1" dirty="0">
                        <a:solidFill>
                          <a:schemeClr val="bg2"/>
                        </a:solidFill>
                        <a:latin typeface="+mj-lt"/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E3328FE-F556-A792-EF79-8396509B2ED1}"/>
                  </a:ext>
                </a:extLst>
              </p:cNvPr>
              <p:cNvGrpSpPr/>
              <p:nvPr/>
            </p:nvGrpSpPr>
            <p:grpSpPr>
              <a:xfrm>
                <a:off x="183488" y="1512124"/>
                <a:ext cx="2577513" cy="1421241"/>
                <a:chOff x="8249428" y="2104373"/>
                <a:chExt cx="2577513" cy="1421241"/>
              </a:xfrm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7B19F8AC-35F4-B716-A628-6F5B9A3F27F9}"/>
                    </a:ext>
                  </a:extLst>
                </p:cNvPr>
                <p:cNvSpPr/>
                <p:nvPr/>
              </p:nvSpPr>
              <p:spPr>
                <a:xfrm>
                  <a:off x="8249428" y="2104373"/>
                  <a:ext cx="2577513" cy="1421241"/>
                </a:xfrm>
                <a:prstGeom prst="roundRect">
                  <a:avLst>
                    <a:gd name="adj" fmla="val 4979"/>
                  </a:avLst>
                </a:prstGeom>
                <a:solidFill>
                  <a:schemeClr val="bg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3F32913A-5D13-1755-3C31-7E95A16CFE28}"/>
                    </a:ext>
                  </a:extLst>
                </p:cNvPr>
                <p:cNvGrpSpPr/>
                <p:nvPr/>
              </p:nvGrpSpPr>
              <p:grpSpPr>
                <a:xfrm>
                  <a:off x="8253237" y="2175607"/>
                  <a:ext cx="2573704" cy="1287743"/>
                  <a:chOff x="305967" y="4791423"/>
                  <a:chExt cx="3114181" cy="1287743"/>
                </a:xfrm>
              </p:grpSpPr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63A75214-4991-BBAC-C364-70D399A3177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05967" y="5140447"/>
                    <a:ext cx="3114181" cy="938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a typeface="Roboto" panose="02000000000000000000" pitchFamily="2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10BAB562-55CC-7FCE-5609-98F8608BC26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770846" y="4791423"/>
                    <a:ext cx="22329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1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Lorem ipsum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071117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The METAVERSE Swot analysis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13869B-5FB7-A35D-2271-83951D6D759C}"/>
              </a:ext>
            </a:extLst>
          </p:cNvPr>
          <p:cNvGrpSpPr/>
          <p:nvPr/>
        </p:nvGrpSpPr>
        <p:grpSpPr>
          <a:xfrm>
            <a:off x="774719" y="1469040"/>
            <a:ext cx="10642562" cy="4457699"/>
            <a:chOff x="312337" y="1468307"/>
            <a:chExt cx="11669557" cy="488786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8FC3AB-D4C4-C7F3-BD9C-A9964D95698D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685375"/>
              <a:chOff x="312337" y="1471620"/>
              <a:chExt cx="2523684" cy="4685375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AC9050F8-F5E6-6875-A0C8-B853170A1E65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BBC6B7-4969-36D6-7B34-B812E06D249D}"/>
                  </a:ext>
                </a:extLst>
              </p:cNvPr>
              <p:cNvSpPr txBox="1"/>
              <p:nvPr/>
            </p:nvSpPr>
            <p:spPr>
              <a:xfrm>
                <a:off x="791989" y="1473793"/>
                <a:ext cx="1566583" cy="18223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71DEE0-6AE3-69E7-E059-B178A441085F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C619D67-0793-993C-AE5B-1F92FBB9C6B6}"/>
                  </a:ext>
                </a:extLst>
              </p:cNvPr>
              <p:cNvSpPr txBox="1"/>
              <p:nvPr/>
            </p:nvSpPr>
            <p:spPr>
              <a:xfrm>
                <a:off x="891537" y="3172365"/>
                <a:ext cx="1367484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Strengths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E1D9CD-C77B-EE91-92D4-5729E67A5FA9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685375"/>
              <a:chOff x="3360538" y="1488554"/>
              <a:chExt cx="2519416" cy="4685375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75BC68D2-E36B-3526-147F-C385C0FF3E02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roundRect">
                <a:avLst>
                  <a:gd name="adj" fmla="val 10613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7ABCD14-4509-E561-2AE9-EF080D7EBE3B}"/>
                  </a:ext>
                </a:extLst>
              </p:cNvPr>
              <p:cNvGrpSpPr/>
              <p:nvPr/>
            </p:nvGrpSpPr>
            <p:grpSpPr>
              <a:xfrm>
                <a:off x="3367009" y="1490727"/>
                <a:ext cx="2512945" cy="4683202"/>
                <a:chOff x="3367009" y="1490727"/>
                <a:chExt cx="2512945" cy="468320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7ACCBF2-2E72-50D2-FC8B-3C9A11FFC77D}"/>
                    </a:ext>
                  </a:extLst>
                </p:cNvPr>
                <p:cNvSpPr txBox="1"/>
                <p:nvPr/>
              </p:nvSpPr>
              <p:spPr>
                <a:xfrm>
                  <a:off x="3840190" y="1490727"/>
                  <a:ext cx="1566582" cy="18223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bg2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9F472F0-1F1B-980C-F293-DCDFC5A88554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92361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9662D2C-DD1A-9162-A5C0-279DAC4CA9E4}"/>
                    </a:ext>
                  </a:extLst>
                </p:cNvPr>
                <p:cNvSpPr txBox="1"/>
                <p:nvPr/>
              </p:nvSpPr>
              <p:spPr>
                <a:xfrm>
                  <a:off x="3752369" y="3189299"/>
                  <a:ext cx="1742226" cy="4387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Weaknesses</a:t>
                  </a:r>
                  <a:endParaRPr lang="en-IN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56671D-3394-D998-EB93-5C6235344670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887861"/>
              <a:chOff x="6411124" y="1468307"/>
              <a:chExt cx="2517506" cy="4887861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AF21976-63F2-A1AB-AE1D-BB1A86CB191A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5BC331-CC74-00F1-1B47-8179AB17DA78}"/>
                  </a:ext>
                </a:extLst>
              </p:cNvPr>
              <p:cNvSpPr txBox="1"/>
              <p:nvPr/>
            </p:nvSpPr>
            <p:spPr>
              <a:xfrm>
                <a:off x="6890776" y="1470480"/>
                <a:ext cx="1566583" cy="1822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DFDA58-9851-48AB-CD4D-BE1DC2BF46C6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21261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7A1638-761A-0146-FCDE-262EA2E615C9}"/>
                  </a:ext>
                </a:extLst>
              </p:cNvPr>
              <p:cNvSpPr txBox="1"/>
              <p:nvPr/>
            </p:nvSpPr>
            <p:spPr>
              <a:xfrm>
                <a:off x="6730889" y="3169052"/>
                <a:ext cx="1886355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Opportunities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9128069-4C15-5933-23E2-B4E7623BBD0E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685375"/>
              <a:chOff x="9461812" y="1468307"/>
              <a:chExt cx="2520082" cy="4685375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AE806B9-6DA6-A1C7-C3BC-7170A691EDE1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roundRect">
                <a:avLst>
                  <a:gd name="adj" fmla="val 1137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CCEABF-4C08-A1C5-0C41-492D481D4D9A}"/>
                  </a:ext>
                </a:extLst>
              </p:cNvPr>
              <p:cNvSpPr txBox="1"/>
              <p:nvPr/>
            </p:nvSpPr>
            <p:spPr>
              <a:xfrm>
                <a:off x="9941710" y="1470480"/>
                <a:ext cx="1566583" cy="18223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786854-ECF9-66F0-FE47-DE3239F358FD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8D1C49-4CBC-AF15-A5B3-590FD71CAE6F}"/>
                  </a:ext>
                </a:extLst>
              </p:cNvPr>
              <p:cNvSpPr txBox="1"/>
              <p:nvPr/>
            </p:nvSpPr>
            <p:spPr>
              <a:xfrm>
                <a:off x="10172241" y="3169052"/>
                <a:ext cx="1105519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Threats</a:t>
                </a:r>
                <a:endParaRPr lang="en-IN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1EC7-4E45-9B93-352D-7CB483D6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i="0" dirty="0">
                <a:effectLst/>
              </a:rPr>
              <a:t>Risks &amp; Challenges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CE45FE9-021E-E406-5753-9DB33E878729}"/>
              </a:ext>
            </a:extLst>
          </p:cNvPr>
          <p:cNvGrpSpPr/>
          <p:nvPr/>
        </p:nvGrpSpPr>
        <p:grpSpPr>
          <a:xfrm>
            <a:off x="680595" y="1534510"/>
            <a:ext cx="10830810" cy="4607218"/>
            <a:chOff x="1211582" y="2202315"/>
            <a:chExt cx="9779756" cy="416012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1DCE8C4-3FAC-F0DE-1AC3-E085CAA09F82}"/>
                </a:ext>
              </a:extLst>
            </p:cNvPr>
            <p:cNvGrpSpPr/>
            <p:nvPr/>
          </p:nvGrpSpPr>
          <p:grpSpPr>
            <a:xfrm>
              <a:off x="1211582" y="2202315"/>
              <a:ext cx="9779756" cy="3084502"/>
              <a:chOff x="1211582" y="2202315"/>
              <a:chExt cx="9779756" cy="308450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5EF68B-2AFE-5B9B-77E6-9A28A975ED84}"/>
                  </a:ext>
                </a:extLst>
              </p:cNvPr>
              <p:cNvSpPr txBox="1"/>
              <p:nvPr/>
            </p:nvSpPr>
            <p:spPr>
              <a:xfrm>
                <a:off x="1211582" y="2202315"/>
                <a:ext cx="9779756" cy="3084502"/>
              </a:xfrm>
              <a:custGeom>
                <a:avLst/>
                <a:gdLst>
                  <a:gd name="connsiteX0" fmla="*/ 8283648 w 9779756"/>
                  <a:gd name="connsiteY0" fmla="*/ 720 h 3084502"/>
                  <a:gd name="connsiteX1" fmla="*/ 9541279 w 9779756"/>
                  <a:gd name="connsiteY1" fmla="*/ 718317 h 3084502"/>
                  <a:gd name="connsiteX2" fmla="*/ 9328099 w 9779756"/>
                  <a:gd name="connsiteY2" fmla="*/ 2632243 h 3084502"/>
                  <a:gd name="connsiteX3" fmla="*/ 8237778 w 9779756"/>
                  <a:gd name="connsiteY3" fmla="*/ 3083709 h 3084502"/>
                  <a:gd name="connsiteX4" fmla="*/ 7329812 w 9779756"/>
                  <a:gd name="connsiteY4" fmla="*/ 2788097 h 3084502"/>
                  <a:gd name="connsiteX5" fmla="*/ 7266913 w 9779756"/>
                  <a:gd name="connsiteY5" fmla="*/ 2737715 h 3084502"/>
                  <a:gd name="connsiteX6" fmla="*/ 7253327 w 9779756"/>
                  <a:gd name="connsiteY6" fmla="*/ 2741050 h 3084502"/>
                  <a:gd name="connsiteX7" fmla="*/ 7179159 w 9779756"/>
                  <a:gd name="connsiteY7" fmla="*/ 2714466 h 3084502"/>
                  <a:gd name="connsiteX8" fmla="*/ 7172083 w 9779756"/>
                  <a:gd name="connsiteY8" fmla="*/ 2569051 h 3084502"/>
                  <a:gd name="connsiteX9" fmla="*/ 7317498 w 9779756"/>
                  <a:gd name="connsiteY9" fmla="*/ 2561999 h 3084502"/>
                  <a:gd name="connsiteX10" fmla="*/ 7345495 w 9779756"/>
                  <a:gd name="connsiteY10" fmla="*/ 2672280 h 3084502"/>
                  <a:gd name="connsiteX11" fmla="*/ 7329488 w 9779756"/>
                  <a:gd name="connsiteY11" fmla="*/ 2699143 h 3084502"/>
                  <a:gd name="connsiteX12" fmla="*/ 7384572 w 9779756"/>
                  <a:gd name="connsiteY12" fmla="*/ 2742789 h 3084502"/>
                  <a:gd name="connsiteX13" fmla="*/ 9345240 w 9779756"/>
                  <a:gd name="connsiteY13" fmla="*/ 2514059 h 3084502"/>
                  <a:gd name="connsiteX14" fmla="*/ 9210165 w 9779756"/>
                  <a:gd name="connsiteY14" fmla="*/ 435185 h 3084502"/>
                  <a:gd name="connsiteX15" fmla="*/ 7451021 w 9779756"/>
                  <a:gd name="connsiteY15" fmla="*/ 297082 h 3084502"/>
                  <a:gd name="connsiteX16" fmla="*/ 6580270 w 9779756"/>
                  <a:gd name="connsiteY16" fmla="*/ 1563834 h 3084502"/>
                  <a:gd name="connsiteX17" fmla="*/ 5695368 w 9779756"/>
                  <a:gd name="connsiteY17" fmla="*/ 2846107 h 3084502"/>
                  <a:gd name="connsiteX18" fmla="*/ 3568226 w 9779756"/>
                  <a:gd name="connsiteY18" fmla="*/ 2365632 h 3084502"/>
                  <a:gd name="connsiteX19" fmla="*/ 3487904 w 9779756"/>
                  <a:gd name="connsiteY19" fmla="*/ 2214453 h 3084502"/>
                  <a:gd name="connsiteX20" fmla="*/ 3453739 w 9779756"/>
                  <a:gd name="connsiteY20" fmla="*/ 2207301 h 3084502"/>
                  <a:gd name="connsiteX21" fmla="*/ 3398367 w 9779756"/>
                  <a:gd name="connsiteY21" fmla="*/ 2151265 h 3084502"/>
                  <a:gd name="connsiteX22" fmla="*/ 3398321 w 9779756"/>
                  <a:gd name="connsiteY22" fmla="*/ 2151160 h 3084502"/>
                  <a:gd name="connsiteX23" fmla="*/ 3454971 w 9779756"/>
                  <a:gd name="connsiteY23" fmla="*/ 2017057 h 3084502"/>
                  <a:gd name="connsiteX24" fmla="*/ 3589065 w 9779756"/>
                  <a:gd name="connsiteY24" fmla="*/ 2073703 h 3084502"/>
                  <a:gd name="connsiteX25" fmla="*/ 3566565 w 9779756"/>
                  <a:gd name="connsiteY25" fmla="*/ 2185178 h 3084502"/>
                  <a:gd name="connsiteX26" fmla="*/ 3552558 w 9779756"/>
                  <a:gd name="connsiteY26" fmla="*/ 2194473 h 3084502"/>
                  <a:gd name="connsiteX27" fmla="*/ 3590053 w 9779756"/>
                  <a:gd name="connsiteY27" fmla="*/ 2269319 h 3084502"/>
                  <a:gd name="connsiteX28" fmla="*/ 5464294 w 9779756"/>
                  <a:gd name="connsiteY28" fmla="*/ 2890775 h 3084502"/>
                  <a:gd name="connsiteX29" fmla="*/ 5658621 w 9779756"/>
                  <a:gd name="connsiteY29" fmla="*/ 2787449 h 3084502"/>
                  <a:gd name="connsiteX30" fmla="*/ 6517960 w 9779756"/>
                  <a:gd name="connsiteY30" fmla="*/ 1534847 h 3084502"/>
                  <a:gd name="connsiteX31" fmla="*/ 7414273 w 9779756"/>
                  <a:gd name="connsiteY31" fmla="*/ 238651 h 3084502"/>
                  <a:gd name="connsiteX32" fmla="*/ 8283648 w 9779756"/>
                  <a:gd name="connsiteY32" fmla="*/ 720 h 3084502"/>
                  <a:gd name="connsiteX33" fmla="*/ 1553894 w 9779756"/>
                  <a:gd name="connsiteY33" fmla="*/ 424 h 3084502"/>
                  <a:gd name="connsiteX34" fmla="*/ 2441044 w 9779756"/>
                  <a:gd name="connsiteY34" fmla="*/ 289496 h 3084502"/>
                  <a:gd name="connsiteX35" fmla="*/ 2479739 w 9779756"/>
                  <a:gd name="connsiteY35" fmla="*/ 320269 h 3084502"/>
                  <a:gd name="connsiteX36" fmla="*/ 2489277 w 9779756"/>
                  <a:gd name="connsiteY36" fmla="*/ 313247 h 3084502"/>
                  <a:gd name="connsiteX37" fmla="*/ 2601773 w 9779756"/>
                  <a:gd name="connsiteY37" fmla="*/ 330439 h 3084502"/>
                  <a:gd name="connsiteX38" fmla="*/ 2601979 w 9779756"/>
                  <a:gd name="connsiteY38" fmla="*/ 330633 h 3084502"/>
                  <a:gd name="connsiteX39" fmla="*/ 2608621 w 9779756"/>
                  <a:gd name="connsiteY39" fmla="*/ 476059 h 3084502"/>
                  <a:gd name="connsiteX40" fmla="*/ 2463183 w 9779756"/>
                  <a:gd name="connsiteY40" fmla="*/ 482691 h 3084502"/>
                  <a:gd name="connsiteX41" fmla="*/ 2429754 w 9779756"/>
                  <a:gd name="connsiteY41" fmla="*/ 411497 h 3084502"/>
                  <a:gd name="connsiteX42" fmla="*/ 2435356 w 9779756"/>
                  <a:gd name="connsiteY42" fmla="*/ 373106 h 3084502"/>
                  <a:gd name="connsiteX43" fmla="*/ 2395206 w 9779756"/>
                  <a:gd name="connsiteY43" fmla="*/ 341303 h 3084502"/>
                  <a:gd name="connsiteX44" fmla="*/ 434564 w 9779756"/>
                  <a:gd name="connsiteY44" fmla="*/ 570330 h 3084502"/>
                  <a:gd name="connsiteX45" fmla="*/ 569954 w 9779756"/>
                  <a:gd name="connsiteY45" fmla="*/ 2649179 h 3084502"/>
                  <a:gd name="connsiteX46" fmla="*/ 2328085 w 9779756"/>
                  <a:gd name="connsiteY46" fmla="*/ 2787677 h 3084502"/>
                  <a:gd name="connsiteX47" fmla="*/ 3198836 w 9779756"/>
                  <a:gd name="connsiteY47" fmla="*/ 1520925 h 3084502"/>
                  <a:gd name="connsiteX48" fmla="*/ 4083509 w 9779756"/>
                  <a:gd name="connsiteY48" fmla="*/ 238651 h 3084502"/>
                  <a:gd name="connsiteX49" fmla="*/ 4953499 w 9779756"/>
                  <a:gd name="connsiteY49" fmla="*/ 931 h 3084502"/>
                  <a:gd name="connsiteX50" fmla="*/ 6211587 w 9779756"/>
                  <a:gd name="connsiteY50" fmla="*/ 719463 h 3084502"/>
                  <a:gd name="connsiteX51" fmla="*/ 6218762 w 9779756"/>
                  <a:gd name="connsiteY51" fmla="*/ 731833 h 3084502"/>
                  <a:gd name="connsiteX52" fmla="*/ 6229599 w 9779756"/>
                  <a:gd name="connsiteY52" fmla="*/ 728868 h 3084502"/>
                  <a:gd name="connsiteX53" fmla="*/ 6328380 w 9779756"/>
                  <a:gd name="connsiteY53" fmla="*/ 785247 h 3084502"/>
                  <a:gd name="connsiteX54" fmla="*/ 6282823 w 9779756"/>
                  <a:gd name="connsiteY54" fmla="*/ 923513 h 3084502"/>
                  <a:gd name="connsiteX55" fmla="*/ 6144552 w 9779756"/>
                  <a:gd name="connsiteY55" fmla="*/ 877962 h 3084502"/>
                  <a:gd name="connsiteX56" fmla="*/ 6138797 w 9779756"/>
                  <a:gd name="connsiteY56" fmla="*/ 799373 h 3084502"/>
                  <a:gd name="connsiteX57" fmla="*/ 6157667 w 9779756"/>
                  <a:gd name="connsiteY57" fmla="*/ 765687 h 3084502"/>
                  <a:gd name="connsiteX58" fmla="*/ 6131648 w 9779756"/>
                  <a:gd name="connsiteY58" fmla="*/ 722206 h 3084502"/>
                  <a:gd name="connsiteX59" fmla="*/ 4215320 w 9779756"/>
                  <a:gd name="connsiteY59" fmla="*/ 242315 h 3084502"/>
                  <a:gd name="connsiteX60" fmla="*/ 4120941 w 9779756"/>
                  <a:gd name="connsiteY60" fmla="*/ 297082 h 3084502"/>
                  <a:gd name="connsiteX61" fmla="*/ 3261831 w 9779756"/>
                  <a:gd name="connsiteY61" fmla="*/ 1549227 h 3084502"/>
                  <a:gd name="connsiteX62" fmla="*/ 2365518 w 9779756"/>
                  <a:gd name="connsiteY62" fmla="*/ 2845651 h 3084502"/>
                  <a:gd name="connsiteX63" fmla="*/ 1541786 w 9779756"/>
                  <a:gd name="connsiteY63" fmla="*/ 3083709 h 3084502"/>
                  <a:gd name="connsiteX64" fmla="*/ 0 w 9779756"/>
                  <a:gd name="connsiteY64" fmla="*/ 1541921 h 3084502"/>
                  <a:gd name="connsiteX65" fmla="*/ 451464 w 9779756"/>
                  <a:gd name="connsiteY65" fmla="*/ 451831 h 3084502"/>
                  <a:gd name="connsiteX66" fmla="*/ 1553894 w 9779756"/>
                  <a:gd name="connsiteY66" fmla="*/ 424 h 3084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9779756" h="3084502">
                    <a:moveTo>
                      <a:pt x="8283648" y="720"/>
                    </a:moveTo>
                    <a:cubicBezTo>
                      <a:pt x="8778354" y="15841"/>
                      <a:pt x="9256958" y="268435"/>
                      <a:pt x="9541279" y="718317"/>
                    </a:cubicBezTo>
                    <a:cubicBezTo>
                      <a:pt x="9926372" y="1327682"/>
                      <a:pt x="9837836" y="2122547"/>
                      <a:pt x="9328099" y="2632243"/>
                    </a:cubicBezTo>
                    <a:cubicBezTo>
                      <a:pt x="9039507" y="2922272"/>
                      <a:pt x="8646928" y="3084828"/>
                      <a:pt x="8237778" y="3083709"/>
                    </a:cubicBezTo>
                    <a:cubicBezTo>
                      <a:pt x="7910267" y="3083849"/>
                      <a:pt x="7592526" y="2979629"/>
                      <a:pt x="7329812" y="2788097"/>
                    </a:cubicBezTo>
                    <a:lnTo>
                      <a:pt x="7266913" y="2737715"/>
                    </a:lnTo>
                    <a:lnTo>
                      <a:pt x="7253327" y="2741050"/>
                    </a:lnTo>
                    <a:cubicBezTo>
                      <a:pt x="7227016" y="2742329"/>
                      <a:pt x="7200214" y="2733570"/>
                      <a:pt x="7179159" y="2714466"/>
                    </a:cubicBezTo>
                    <a:cubicBezTo>
                      <a:pt x="7137048" y="2676257"/>
                      <a:pt x="7133898" y="2611162"/>
                      <a:pt x="7172083" y="2569051"/>
                    </a:cubicBezTo>
                    <a:cubicBezTo>
                      <a:pt x="7210292" y="2526963"/>
                      <a:pt x="7275387" y="2523791"/>
                      <a:pt x="7317498" y="2561999"/>
                    </a:cubicBezTo>
                    <a:cubicBezTo>
                      <a:pt x="7349064" y="2590655"/>
                      <a:pt x="7358740" y="2634422"/>
                      <a:pt x="7345495" y="2672280"/>
                    </a:cubicBezTo>
                    <a:lnTo>
                      <a:pt x="7329488" y="2699143"/>
                    </a:lnTo>
                    <a:lnTo>
                      <a:pt x="7384572" y="2742789"/>
                    </a:lnTo>
                    <a:cubicBezTo>
                      <a:pt x="7992549" y="3176185"/>
                      <a:pt x="8842027" y="3087221"/>
                      <a:pt x="9345240" y="2514059"/>
                    </a:cubicBezTo>
                    <a:cubicBezTo>
                      <a:pt x="9882001" y="1902692"/>
                      <a:pt x="9821539" y="971950"/>
                      <a:pt x="9210165" y="435185"/>
                    </a:cubicBezTo>
                    <a:cubicBezTo>
                      <a:pt x="8719281" y="4188"/>
                      <a:pt x="8003165" y="-52030"/>
                      <a:pt x="7451021" y="297082"/>
                    </a:cubicBezTo>
                    <a:cubicBezTo>
                      <a:pt x="7037899" y="558421"/>
                      <a:pt x="6805319" y="1069687"/>
                      <a:pt x="6580270" y="1563834"/>
                    </a:cubicBezTo>
                    <a:cubicBezTo>
                      <a:pt x="6352026" y="2062775"/>
                      <a:pt x="6118076" y="2578606"/>
                      <a:pt x="5695368" y="2846107"/>
                    </a:cubicBezTo>
                    <a:cubicBezTo>
                      <a:pt x="4975282" y="3300815"/>
                      <a:pt x="4022934" y="3085695"/>
                      <a:pt x="3568226" y="2365632"/>
                    </a:cubicBezTo>
                    <a:lnTo>
                      <a:pt x="3487904" y="2214453"/>
                    </a:lnTo>
                    <a:lnTo>
                      <a:pt x="3453739" y="2207301"/>
                    </a:lnTo>
                    <a:cubicBezTo>
                      <a:pt x="3429459" y="2197077"/>
                      <a:pt x="3409083" y="2177590"/>
                      <a:pt x="3398367" y="2151265"/>
                    </a:cubicBezTo>
                    <a:cubicBezTo>
                      <a:pt x="3398344" y="2151230"/>
                      <a:pt x="3398344" y="2151194"/>
                      <a:pt x="3398321" y="2151160"/>
                    </a:cubicBezTo>
                    <a:cubicBezTo>
                      <a:pt x="3376935" y="2098486"/>
                      <a:pt x="3402293" y="2038446"/>
                      <a:pt x="3454971" y="2017057"/>
                    </a:cubicBezTo>
                    <a:cubicBezTo>
                      <a:pt x="3507650" y="1995669"/>
                      <a:pt x="3567678" y="2021029"/>
                      <a:pt x="3589065" y="2073703"/>
                    </a:cubicBezTo>
                    <a:cubicBezTo>
                      <a:pt x="3605104" y="2113179"/>
                      <a:pt x="3594876" y="2156796"/>
                      <a:pt x="3566565" y="2185178"/>
                    </a:cubicBezTo>
                    <a:lnTo>
                      <a:pt x="3552558" y="2194473"/>
                    </a:lnTo>
                    <a:lnTo>
                      <a:pt x="3590053" y="2269319"/>
                    </a:lnTo>
                    <a:cubicBezTo>
                      <a:pt x="3958020" y="2919249"/>
                      <a:pt x="4765782" y="3197685"/>
                      <a:pt x="5464294" y="2890775"/>
                    </a:cubicBezTo>
                    <a:cubicBezTo>
                      <a:pt x="5531558" y="2861240"/>
                      <a:pt x="5596516" y="2826684"/>
                      <a:pt x="5658621" y="2787449"/>
                    </a:cubicBezTo>
                    <a:cubicBezTo>
                      <a:pt x="6064211" y="2531131"/>
                      <a:pt x="6294737" y="2024658"/>
                      <a:pt x="6517960" y="1534847"/>
                    </a:cubicBezTo>
                    <a:cubicBezTo>
                      <a:pt x="6746204" y="1031342"/>
                      <a:pt x="6984033" y="510946"/>
                      <a:pt x="7414273" y="238651"/>
                    </a:cubicBezTo>
                    <a:cubicBezTo>
                      <a:pt x="7684203" y="68064"/>
                      <a:pt x="7986824" y="-8353"/>
                      <a:pt x="8283648" y="720"/>
                    </a:cubicBezTo>
                    <a:close/>
                    <a:moveTo>
                      <a:pt x="1553894" y="424"/>
                    </a:moveTo>
                    <a:cubicBezTo>
                      <a:pt x="1864740" y="2792"/>
                      <a:pt x="2175594" y="98657"/>
                      <a:pt x="2441044" y="289496"/>
                    </a:cubicBezTo>
                    <a:lnTo>
                      <a:pt x="2479739" y="320269"/>
                    </a:lnTo>
                    <a:lnTo>
                      <a:pt x="2489277" y="313247"/>
                    </a:lnTo>
                    <a:cubicBezTo>
                      <a:pt x="2525678" y="296392"/>
                      <a:pt x="2570190" y="301783"/>
                      <a:pt x="2601773" y="330439"/>
                    </a:cubicBezTo>
                    <a:cubicBezTo>
                      <a:pt x="2601842" y="330503"/>
                      <a:pt x="2601910" y="330569"/>
                      <a:pt x="2601979" y="330633"/>
                    </a:cubicBezTo>
                    <a:cubicBezTo>
                      <a:pt x="2643975" y="368960"/>
                      <a:pt x="2646943" y="434069"/>
                      <a:pt x="2608621" y="476059"/>
                    </a:cubicBezTo>
                    <a:cubicBezTo>
                      <a:pt x="2570276" y="518049"/>
                      <a:pt x="2505180" y="521018"/>
                      <a:pt x="2463183" y="482691"/>
                    </a:cubicBezTo>
                    <a:cubicBezTo>
                      <a:pt x="2442231" y="463566"/>
                      <a:pt x="2430990" y="437767"/>
                      <a:pt x="2429754" y="411497"/>
                    </a:cubicBezTo>
                    <a:lnTo>
                      <a:pt x="2435356" y="373106"/>
                    </a:lnTo>
                    <a:lnTo>
                      <a:pt x="2395206" y="341303"/>
                    </a:lnTo>
                    <a:cubicBezTo>
                      <a:pt x="1787170" y="-92003"/>
                      <a:pt x="937697" y="-2901"/>
                      <a:pt x="434564" y="570330"/>
                    </a:cubicBezTo>
                    <a:cubicBezTo>
                      <a:pt x="-102109" y="1181775"/>
                      <a:pt x="-41492" y="2112509"/>
                      <a:pt x="569954" y="2649179"/>
                    </a:cubicBezTo>
                    <a:cubicBezTo>
                      <a:pt x="1060574" y="3079806"/>
                      <a:pt x="1776092" y="3136160"/>
                      <a:pt x="2328085" y="2787677"/>
                    </a:cubicBezTo>
                    <a:cubicBezTo>
                      <a:pt x="2740979" y="2526338"/>
                      <a:pt x="2973787" y="2015072"/>
                      <a:pt x="3198836" y="1520925"/>
                    </a:cubicBezTo>
                    <a:cubicBezTo>
                      <a:pt x="3425939" y="1021755"/>
                      <a:pt x="3661030" y="505925"/>
                      <a:pt x="4083509" y="238651"/>
                    </a:cubicBezTo>
                    <a:cubicBezTo>
                      <a:pt x="4353670" y="68072"/>
                      <a:pt x="4656502" y="-8267"/>
                      <a:pt x="4953499" y="931"/>
                    </a:cubicBezTo>
                    <a:cubicBezTo>
                      <a:pt x="5448494" y="16262"/>
                      <a:pt x="5927280" y="269200"/>
                      <a:pt x="6211587" y="719463"/>
                    </a:cubicBezTo>
                    <a:lnTo>
                      <a:pt x="6218762" y="731833"/>
                    </a:lnTo>
                    <a:lnTo>
                      <a:pt x="6229599" y="728868"/>
                    </a:lnTo>
                    <a:cubicBezTo>
                      <a:pt x="6269600" y="726215"/>
                      <a:pt x="6309190" y="747205"/>
                      <a:pt x="6328380" y="785247"/>
                    </a:cubicBezTo>
                    <a:cubicBezTo>
                      <a:pt x="6353966" y="836006"/>
                      <a:pt x="6333584" y="897910"/>
                      <a:pt x="6282823" y="923513"/>
                    </a:cubicBezTo>
                    <a:cubicBezTo>
                      <a:pt x="6232061" y="949115"/>
                      <a:pt x="6170161" y="928721"/>
                      <a:pt x="6144552" y="877962"/>
                    </a:cubicBezTo>
                    <a:cubicBezTo>
                      <a:pt x="6131804" y="852558"/>
                      <a:pt x="6130537" y="824394"/>
                      <a:pt x="6138797" y="799373"/>
                    </a:cubicBezTo>
                    <a:lnTo>
                      <a:pt x="6157667" y="765687"/>
                    </a:lnTo>
                    <a:lnTo>
                      <a:pt x="6131648" y="722206"/>
                    </a:lnTo>
                    <a:cubicBezTo>
                      <a:pt x="5715932" y="101309"/>
                      <a:pt x="4889245" y="-116089"/>
                      <a:pt x="4215320" y="242315"/>
                    </a:cubicBezTo>
                    <a:cubicBezTo>
                      <a:pt x="4183206" y="259399"/>
                      <a:pt x="4151708" y="277667"/>
                      <a:pt x="4120941" y="297082"/>
                    </a:cubicBezTo>
                    <a:cubicBezTo>
                      <a:pt x="3715580" y="552715"/>
                      <a:pt x="3484825" y="1059416"/>
                      <a:pt x="3261831" y="1549227"/>
                    </a:cubicBezTo>
                    <a:cubicBezTo>
                      <a:pt x="3033587" y="2052732"/>
                      <a:pt x="2795530" y="2573128"/>
                      <a:pt x="2365518" y="2845651"/>
                    </a:cubicBezTo>
                    <a:cubicBezTo>
                      <a:pt x="2119076" y="3001519"/>
                      <a:pt x="1833385" y="3084097"/>
                      <a:pt x="1541786" y="3083709"/>
                    </a:cubicBezTo>
                    <a:cubicBezTo>
                      <a:pt x="690280" y="3083709"/>
                      <a:pt x="-1" y="2393432"/>
                      <a:pt x="0" y="1541921"/>
                    </a:cubicBezTo>
                    <a:cubicBezTo>
                      <a:pt x="1" y="1133070"/>
                      <a:pt x="162394" y="740961"/>
                      <a:pt x="451464" y="451831"/>
                    </a:cubicBezTo>
                    <a:cubicBezTo>
                      <a:pt x="754585" y="148895"/>
                      <a:pt x="1154233" y="-2620"/>
                      <a:pt x="1553894" y="424"/>
                    </a:cubicBezTo>
                    <a:close/>
                  </a:path>
                </a:pathLst>
              </a:custGeom>
              <a:solidFill>
                <a:schemeClr val="bg2"/>
              </a:solidFill>
              <a:ln w="22811" cap="flat">
                <a:noFill/>
                <a:miter/>
              </a:ln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l"/>
                <a:endParaRPr kumimoji="1" lang="zh-CN" altLang="en-US" dirty="0"/>
              </a:p>
            </p:txBody>
          </p:sp>
          <p:sp>
            <p:nvSpPr>
              <p:cNvPr id="13" name="标题 1">
                <a:extLst>
                  <a:ext uri="{FF2B5EF4-FFF2-40B4-BE49-F238E27FC236}">
                    <a16:creationId xmlns:a16="http://schemas.microsoft.com/office/drawing/2014/main" id="{EE8BF50C-63FC-25E2-D343-5DD429EB43CC}"/>
                  </a:ext>
                </a:extLst>
              </p:cNvPr>
              <p:cNvSpPr txBox="1"/>
              <p:nvPr/>
            </p:nvSpPr>
            <p:spPr>
              <a:xfrm>
                <a:off x="2352032" y="3049301"/>
                <a:ext cx="808850" cy="808848"/>
              </a:xfrm>
              <a:prstGeom prst="ellipse">
                <a:avLst/>
              </a:prstGeom>
              <a:solidFill>
                <a:schemeClr val="accent3"/>
              </a:solidFill>
              <a:ln w="9525" cap="flat">
                <a:noFill/>
                <a:miter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ctr"/>
                <a:r>
                  <a:rPr kumimoji="1" lang="en-US" altLang="zh-C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  <a:endParaRPr kumimoji="1" lang="zh-CN" altLang="en-US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" name="标题 1">
                <a:extLst>
                  <a:ext uri="{FF2B5EF4-FFF2-40B4-BE49-F238E27FC236}">
                    <a16:creationId xmlns:a16="http://schemas.microsoft.com/office/drawing/2014/main" id="{46B30790-96DE-9D55-A6E2-2AFF222C3318}"/>
                  </a:ext>
                </a:extLst>
              </p:cNvPr>
              <p:cNvSpPr txBox="1"/>
              <p:nvPr/>
            </p:nvSpPr>
            <p:spPr>
              <a:xfrm>
                <a:off x="5775377" y="3049301"/>
                <a:ext cx="808850" cy="808848"/>
              </a:xfrm>
              <a:prstGeom prst="ellipse">
                <a:avLst/>
              </a:prstGeom>
              <a:solidFill>
                <a:schemeClr val="accent1"/>
              </a:solidFill>
              <a:ln w="9525" cap="flat">
                <a:noFill/>
                <a:miter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ctr"/>
                <a:r>
                  <a:rPr kumimoji="1" lang="en-US" altLang="zh-C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  <a:endParaRPr kumimoji="1" lang="zh-CN" altLang="en-US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5" name="标题 1">
                <a:extLst>
                  <a:ext uri="{FF2B5EF4-FFF2-40B4-BE49-F238E27FC236}">
                    <a16:creationId xmlns:a16="http://schemas.microsoft.com/office/drawing/2014/main" id="{13B55F0A-7641-475B-BA76-B61A9CF6D20A}"/>
                  </a:ext>
                </a:extLst>
              </p:cNvPr>
              <p:cNvSpPr txBox="1"/>
              <p:nvPr/>
            </p:nvSpPr>
            <p:spPr>
              <a:xfrm>
                <a:off x="9104498" y="3049301"/>
                <a:ext cx="808850" cy="808848"/>
              </a:xfrm>
              <a:prstGeom prst="ellipse">
                <a:avLst/>
              </a:prstGeom>
              <a:solidFill>
                <a:schemeClr val="accent3"/>
              </a:solidFill>
              <a:ln w="9525" cap="flat">
                <a:noFill/>
                <a:miter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ctr"/>
                <a:r>
                  <a:rPr kumimoji="1" lang="en-US" altLang="zh-CN" sz="28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  <a:endParaRPr kumimoji="1" lang="zh-CN" altLang="en-US" sz="2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E393BFF-4E6E-78B0-0955-89DCE6129646}"/>
                </a:ext>
              </a:extLst>
            </p:cNvPr>
            <p:cNvGrpSpPr/>
            <p:nvPr/>
          </p:nvGrpSpPr>
          <p:grpSpPr>
            <a:xfrm>
              <a:off x="1496947" y="3983467"/>
              <a:ext cx="9206381" cy="2378968"/>
              <a:chOff x="1532205" y="3983467"/>
              <a:chExt cx="9206381" cy="237896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2967027-6477-D0D8-4EA2-2F3DB134E259}"/>
                  </a:ext>
                </a:extLst>
              </p:cNvPr>
              <p:cNvGrpSpPr/>
              <p:nvPr/>
            </p:nvGrpSpPr>
            <p:grpSpPr>
              <a:xfrm>
                <a:off x="1532205" y="3983467"/>
                <a:ext cx="2459328" cy="2378968"/>
                <a:chOff x="696851" y="3810625"/>
                <a:chExt cx="2459328" cy="2378968"/>
              </a:xfrm>
            </p:grpSpPr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2F2055A3-D5CA-AA90-A5AB-86A43AD879C2}"/>
                    </a:ext>
                  </a:extLst>
                </p:cNvPr>
                <p:cNvSpPr txBox="1"/>
                <p:nvPr/>
              </p:nvSpPr>
              <p:spPr>
                <a:xfrm>
                  <a:off x="776727" y="5250874"/>
                  <a:ext cx="2299576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43D7D4F-C50A-C612-1E6A-964136025450}"/>
                    </a:ext>
                  </a:extLst>
                </p:cNvPr>
                <p:cNvSpPr txBox="1"/>
                <p:nvPr/>
              </p:nvSpPr>
              <p:spPr>
                <a:xfrm>
                  <a:off x="696851" y="3810625"/>
                  <a:ext cx="245932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2000" b="1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46858E8-B7C9-CBFD-C4A9-178DDD396872}"/>
                  </a:ext>
                </a:extLst>
              </p:cNvPr>
              <p:cNvGrpSpPr/>
              <p:nvPr/>
            </p:nvGrpSpPr>
            <p:grpSpPr>
              <a:xfrm>
                <a:off x="4909871" y="3983467"/>
                <a:ext cx="2459328" cy="2378968"/>
                <a:chOff x="3477848" y="3810624"/>
                <a:chExt cx="2459328" cy="2378968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2359EA2-7E1A-CD5C-53E9-CFE433F0CD07}"/>
                    </a:ext>
                  </a:extLst>
                </p:cNvPr>
                <p:cNvSpPr txBox="1"/>
                <p:nvPr/>
              </p:nvSpPr>
              <p:spPr>
                <a:xfrm>
                  <a:off x="3561616" y="5250873"/>
                  <a:ext cx="2291789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FCB0C2F-A749-79A5-B41B-5DD4DF4B1DF0}"/>
                    </a:ext>
                  </a:extLst>
                </p:cNvPr>
                <p:cNvSpPr txBox="1"/>
                <p:nvPr/>
              </p:nvSpPr>
              <p:spPr>
                <a:xfrm>
                  <a:off x="3477848" y="3810624"/>
                  <a:ext cx="245932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2000" b="1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6E6367F-C0ED-4F06-3C5A-A5DEFB839F46}"/>
                  </a:ext>
                </a:extLst>
              </p:cNvPr>
              <p:cNvGrpSpPr/>
              <p:nvPr/>
            </p:nvGrpSpPr>
            <p:grpSpPr>
              <a:xfrm>
                <a:off x="8279259" y="3983467"/>
                <a:ext cx="2459327" cy="2378968"/>
                <a:chOff x="6260569" y="3810625"/>
                <a:chExt cx="2459327" cy="2378968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491E461-4C28-EE94-3880-48CB30D40FCD}"/>
                    </a:ext>
                  </a:extLst>
                </p:cNvPr>
                <p:cNvSpPr txBox="1"/>
                <p:nvPr/>
              </p:nvSpPr>
              <p:spPr>
                <a:xfrm>
                  <a:off x="6348720" y="5250874"/>
                  <a:ext cx="2283025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53DD329-5488-22F5-433E-81D8E2BD7A00}"/>
                    </a:ext>
                  </a:extLst>
                </p:cNvPr>
                <p:cNvSpPr txBox="1"/>
                <p:nvPr/>
              </p:nvSpPr>
              <p:spPr>
                <a:xfrm>
                  <a:off x="6260569" y="3810625"/>
                  <a:ext cx="245932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0" lang="en-C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20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14699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2BF9-DAB7-AF83-2A47-7537F43A4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CA" i="0" dirty="0">
                <a:effectLst/>
              </a:rPr>
              <a:t>Future Trends (2025 &amp; Beyond)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38276D-19AD-CCA3-14E4-0179BD2ED009}"/>
              </a:ext>
            </a:extLst>
          </p:cNvPr>
          <p:cNvGrpSpPr/>
          <p:nvPr/>
        </p:nvGrpSpPr>
        <p:grpSpPr>
          <a:xfrm>
            <a:off x="838199" y="1301967"/>
            <a:ext cx="10515601" cy="4699923"/>
            <a:chOff x="838199" y="1515480"/>
            <a:chExt cx="10515601" cy="4699923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86E04E4A-AA58-BD88-805B-FB70B6CB49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29082653"/>
                </p:ext>
              </p:extLst>
            </p:nvPr>
          </p:nvGraphicFramePr>
          <p:xfrm>
            <a:off x="2742273" y="1515480"/>
            <a:ext cx="6707454" cy="4610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AF1F880-9849-F470-46FB-7B747B16C068}"/>
                </a:ext>
              </a:extLst>
            </p:cNvPr>
            <p:cNvGrpSpPr/>
            <p:nvPr/>
          </p:nvGrpSpPr>
          <p:grpSpPr>
            <a:xfrm>
              <a:off x="838199" y="1908634"/>
              <a:ext cx="10515601" cy="3774141"/>
              <a:chOff x="838199" y="2059356"/>
              <a:chExt cx="10515601" cy="377414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9CC93BD-DC4A-ECDA-4563-6A07E7137073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2976629" cy="1548152"/>
                <a:chOff x="1130087" y="3599110"/>
                <a:chExt cx="2976629" cy="1548152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015EF22-BF47-325D-CAF4-AC0CB72F3107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9C0B47-F0FD-6630-7F14-48E51EAE7D22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35ACFF8-9D57-DB5A-5A7C-DFD48B321F6A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2976629" cy="1548152"/>
                <a:chOff x="1130087" y="4008038"/>
                <a:chExt cx="2976629" cy="154815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AA5A415-AFE9-62BE-32C3-5F97DC84E09A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08AB5E-C5E7-31F3-BD2E-658112F0A15E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4A85411-0AD2-6E1F-3860-3974BC1242D7}"/>
                  </a:ext>
                </a:extLst>
              </p:cNvPr>
              <p:cNvGrpSpPr/>
              <p:nvPr/>
            </p:nvGrpSpPr>
            <p:grpSpPr>
              <a:xfrm flipH="1">
                <a:off x="838199" y="2059356"/>
                <a:ext cx="2940914" cy="1548152"/>
                <a:chOff x="1139818" y="3599110"/>
                <a:chExt cx="2940914" cy="154815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D282AB9-1EC7-7F5C-44DC-0909A09EDC55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1878070-54A7-38BB-3FAD-62511D143093}"/>
                    </a:ext>
                  </a:extLst>
                </p:cNvPr>
                <p:cNvSpPr txBox="1"/>
                <p:nvPr/>
              </p:nvSpPr>
              <p:spPr>
                <a:xfrm>
                  <a:off x="1139819" y="403926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CE5785F-570C-A8E7-BCF2-39EB35CEFF10}"/>
                  </a:ext>
                </a:extLst>
              </p:cNvPr>
              <p:cNvGrpSpPr/>
              <p:nvPr/>
            </p:nvGrpSpPr>
            <p:grpSpPr>
              <a:xfrm flipH="1">
                <a:off x="838199" y="4285345"/>
                <a:ext cx="2940914" cy="1548152"/>
                <a:chOff x="1139818" y="4008038"/>
                <a:chExt cx="2940914" cy="1548152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9E9E84E-7899-811E-32A5-740B4A824E9B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D49646D-CF78-6549-7BE7-2C80AF5E64D3}"/>
                    </a:ext>
                  </a:extLst>
                </p:cNvPr>
                <p:cNvSpPr txBox="1"/>
                <p:nvPr/>
              </p:nvSpPr>
              <p:spPr>
                <a:xfrm>
                  <a:off x="1139819" y="4448194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94EF60A2-0C83-4F08-8A10-BF502E2FA3B7}"/>
                </a:ext>
              </a:extLst>
            </p:cNvPr>
            <p:cNvSpPr txBox="1"/>
            <p:nvPr/>
          </p:nvSpPr>
          <p:spPr>
            <a:xfrm>
              <a:off x="1283110" y="598457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5153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372"/>
              </a:spcBef>
              <a:spcAft>
                <a:spcPts val="1029"/>
              </a:spcAft>
            </a:pPr>
            <a:r>
              <a:rPr lang="en-US" dirty="0">
                <a:effectLst/>
              </a:rPr>
              <a:t>Entering The METAVERSE: A Beginner’s Guide</a:t>
            </a:r>
            <a:endParaRPr lang="en-CA" dirty="0">
              <a:effectLst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3BC9700-5769-907A-8623-B9E252B7FF21}"/>
              </a:ext>
            </a:extLst>
          </p:cNvPr>
          <p:cNvGrpSpPr/>
          <p:nvPr/>
        </p:nvGrpSpPr>
        <p:grpSpPr>
          <a:xfrm>
            <a:off x="545268" y="1723697"/>
            <a:ext cx="11101466" cy="4553456"/>
            <a:chOff x="793155" y="1852298"/>
            <a:chExt cx="10474399" cy="4296254"/>
          </a:xfrm>
        </p:grpSpPr>
        <p:sp>
          <p:nvSpPr>
            <p:cNvPr id="22" name="Google Shape;290;p22">
              <a:extLst>
                <a:ext uri="{FF2B5EF4-FFF2-40B4-BE49-F238E27FC236}">
                  <a16:creationId xmlns:a16="http://schemas.microsoft.com/office/drawing/2014/main" id="{C44ECB47-D69B-FA06-83A2-0C26BE736C3D}"/>
                </a:ext>
              </a:extLst>
            </p:cNvPr>
            <p:cNvSpPr/>
            <p:nvPr/>
          </p:nvSpPr>
          <p:spPr>
            <a:xfrm>
              <a:off x="811054" y="3634686"/>
              <a:ext cx="10438601" cy="2513866"/>
            </a:xfrm>
            <a:prstGeom prst="roundRect">
              <a:avLst>
                <a:gd name="adj" fmla="val 5622"/>
              </a:avLst>
            </a:prstGeom>
            <a:noFill/>
            <a:ln w="25400" cap="flat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FE80CC0-055F-41DC-904E-B78F57C42B9A}"/>
                </a:ext>
              </a:extLst>
            </p:cNvPr>
            <p:cNvGrpSpPr/>
            <p:nvPr/>
          </p:nvGrpSpPr>
          <p:grpSpPr>
            <a:xfrm>
              <a:off x="793155" y="1852298"/>
              <a:ext cx="10474399" cy="3762727"/>
              <a:chOff x="422910" y="1257301"/>
              <a:chExt cx="11070353" cy="3976811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A0838791-0B67-AC71-4E43-0E69F7C755C7}"/>
                  </a:ext>
                </a:extLst>
              </p:cNvPr>
              <p:cNvGrpSpPr/>
              <p:nvPr/>
            </p:nvGrpSpPr>
            <p:grpSpPr>
              <a:xfrm>
                <a:off x="686198" y="3317650"/>
                <a:ext cx="10669151" cy="1916462"/>
                <a:chOff x="1035381" y="3397858"/>
                <a:chExt cx="9806164" cy="1761447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08F051C-54F4-5880-B60F-6813D04E2CFD}"/>
                    </a:ext>
                  </a:extLst>
                </p:cNvPr>
                <p:cNvGrpSpPr/>
                <p:nvPr/>
              </p:nvGrpSpPr>
              <p:grpSpPr>
                <a:xfrm>
                  <a:off x="3636293" y="3397860"/>
                  <a:ext cx="2003427" cy="1761441"/>
                  <a:chOff x="3636294" y="3621796"/>
                  <a:chExt cx="2003427" cy="1761441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098AFCE6-F733-625D-608F-598600B47E14}"/>
                      </a:ext>
                    </a:extLst>
                  </p:cNvPr>
                  <p:cNvSpPr txBox="1"/>
                  <p:nvPr/>
                </p:nvSpPr>
                <p:spPr>
                  <a:xfrm>
                    <a:off x="3799248" y="3621796"/>
                    <a:ext cx="1586318" cy="3102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4460D814-C19F-1A5A-7B63-92768A4A5304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294" y="4057419"/>
                    <a:ext cx="2003427" cy="13258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enim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ad minim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veniam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,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quis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nostrud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exercitation.</a:t>
                    </a: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8BA7DD6-E969-E6EF-0679-63192B7E426C}"/>
                    </a:ext>
                  </a:extLst>
                </p:cNvPr>
                <p:cNvGrpSpPr/>
                <p:nvPr/>
              </p:nvGrpSpPr>
              <p:grpSpPr>
                <a:xfrm>
                  <a:off x="6237205" y="3397859"/>
                  <a:ext cx="2003427" cy="1761446"/>
                  <a:chOff x="6206321" y="3621795"/>
                  <a:chExt cx="2003427" cy="1761446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6F11E86-EB2A-8E52-4DD0-6A8BDA8CFAA4}"/>
                      </a:ext>
                    </a:extLst>
                  </p:cNvPr>
                  <p:cNvSpPr txBox="1"/>
                  <p:nvPr/>
                </p:nvSpPr>
                <p:spPr>
                  <a:xfrm>
                    <a:off x="6369275" y="3621795"/>
                    <a:ext cx="1586318" cy="3102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36EFD1A4-37CB-A56D-4EAD-B1201B6B62AF}"/>
                      </a:ext>
                    </a:extLst>
                  </p:cNvPr>
                  <p:cNvSpPr txBox="1"/>
                  <p:nvPr/>
                </p:nvSpPr>
                <p:spPr>
                  <a:xfrm>
                    <a:off x="6206321" y="4057423"/>
                    <a:ext cx="2003427" cy="13258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651E66E-FDB9-0A13-8203-A6380CA16711}"/>
                    </a:ext>
                  </a:extLst>
                </p:cNvPr>
                <p:cNvGrpSpPr/>
                <p:nvPr/>
              </p:nvGrpSpPr>
              <p:grpSpPr>
                <a:xfrm>
                  <a:off x="8838118" y="3397858"/>
                  <a:ext cx="2003427" cy="1761446"/>
                  <a:chOff x="8838118" y="3621794"/>
                  <a:chExt cx="2003427" cy="1761446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C6D7BF4A-A002-ABA5-F523-524B8078FCB6}"/>
                      </a:ext>
                    </a:extLst>
                  </p:cNvPr>
                  <p:cNvSpPr txBox="1"/>
                  <p:nvPr/>
                </p:nvSpPr>
                <p:spPr>
                  <a:xfrm>
                    <a:off x="9001072" y="3621794"/>
                    <a:ext cx="1586318" cy="3102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FAB525CF-5E15-9756-BDD2-FFD803F6596F}"/>
                      </a:ext>
                    </a:extLst>
                  </p:cNvPr>
                  <p:cNvSpPr txBox="1"/>
                  <p:nvPr/>
                </p:nvSpPr>
                <p:spPr>
                  <a:xfrm>
                    <a:off x="8838118" y="4057422"/>
                    <a:ext cx="2003427" cy="132581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55862F6-C696-6FF9-8BCD-C1A3B5A67F3B}"/>
                    </a:ext>
                  </a:extLst>
                </p:cNvPr>
                <p:cNvGrpSpPr/>
                <p:nvPr/>
              </p:nvGrpSpPr>
              <p:grpSpPr>
                <a:xfrm>
                  <a:off x="1035381" y="3397858"/>
                  <a:ext cx="2003427" cy="1761443"/>
                  <a:chOff x="1546444" y="3953439"/>
                  <a:chExt cx="1881079" cy="1653873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1997E589-5AF4-FDCB-1944-FE35B8412286}"/>
                      </a:ext>
                    </a:extLst>
                  </p:cNvPr>
                  <p:cNvSpPr txBox="1"/>
                  <p:nvPr/>
                </p:nvSpPr>
                <p:spPr>
                  <a:xfrm>
                    <a:off x="1699446" y="3953439"/>
                    <a:ext cx="1489443" cy="2913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9DABF33E-EAB9-8CDF-8077-0B6BA1C7096D}"/>
                      </a:ext>
                    </a:extLst>
                  </p:cNvPr>
                  <p:cNvSpPr txBox="1"/>
                  <p:nvPr/>
                </p:nvSpPr>
                <p:spPr>
                  <a:xfrm>
                    <a:off x="1546444" y="4362461"/>
                    <a:ext cx="1881079" cy="124485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E80F8ED-C5E2-47BA-4B64-24DD301A5221}"/>
                  </a:ext>
                </a:extLst>
              </p:cNvPr>
              <p:cNvGrpSpPr/>
              <p:nvPr/>
            </p:nvGrpSpPr>
            <p:grpSpPr>
              <a:xfrm>
                <a:off x="422910" y="1257301"/>
                <a:ext cx="11070353" cy="1752059"/>
                <a:chOff x="483135" y="1257301"/>
                <a:chExt cx="11708866" cy="1752059"/>
              </a:xfrm>
            </p:grpSpPr>
            <p:sp>
              <p:nvSpPr>
                <p:cNvPr id="6" name="Arrow: Chevron 5">
                  <a:extLst>
                    <a:ext uri="{FF2B5EF4-FFF2-40B4-BE49-F238E27FC236}">
                      <a16:creationId xmlns:a16="http://schemas.microsoft.com/office/drawing/2014/main" id="{4C220316-2E17-53D0-1237-BAF82D8701F7}"/>
                    </a:ext>
                  </a:extLst>
                </p:cNvPr>
                <p:cNvSpPr/>
                <p:nvPr/>
              </p:nvSpPr>
              <p:spPr>
                <a:xfrm>
                  <a:off x="3312938" y="1257302"/>
                  <a:ext cx="3219461" cy="1752058"/>
                </a:xfrm>
                <a:prstGeom prst="chevron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02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" name="Arrow: Chevron 6">
                  <a:extLst>
                    <a:ext uri="{FF2B5EF4-FFF2-40B4-BE49-F238E27FC236}">
                      <a16:creationId xmlns:a16="http://schemas.microsoft.com/office/drawing/2014/main" id="{E0E08F45-A30A-A118-7E04-2832971AB2CD}"/>
                    </a:ext>
                  </a:extLst>
                </p:cNvPr>
                <p:cNvSpPr/>
                <p:nvPr/>
              </p:nvSpPr>
              <p:spPr>
                <a:xfrm>
                  <a:off x="6142742" y="1257301"/>
                  <a:ext cx="3219462" cy="1752059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03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8" name="Arrow: Chevron 7">
                  <a:extLst>
                    <a:ext uri="{FF2B5EF4-FFF2-40B4-BE49-F238E27FC236}">
                      <a16:creationId xmlns:a16="http://schemas.microsoft.com/office/drawing/2014/main" id="{3837AD6E-518D-9032-0CFE-5DA1AAA4CC08}"/>
                    </a:ext>
                  </a:extLst>
                </p:cNvPr>
                <p:cNvSpPr/>
                <p:nvPr/>
              </p:nvSpPr>
              <p:spPr>
                <a:xfrm>
                  <a:off x="8972551" y="1257301"/>
                  <a:ext cx="3219450" cy="1752059"/>
                </a:xfrm>
                <a:prstGeom prst="chevron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04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9" name="Arrow: Chevron 8">
                  <a:extLst>
                    <a:ext uri="{FF2B5EF4-FFF2-40B4-BE49-F238E27FC236}">
                      <a16:creationId xmlns:a16="http://schemas.microsoft.com/office/drawing/2014/main" id="{C5AD5A9A-636E-FBFA-E953-A7BB1EE62D9C}"/>
                    </a:ext>
                  </a:extLst>
                </p:cNvPr>
                <p:cNvSpPr/>
                <p:nvPr/>
              </p:nvSpPr>
              <p:spPr>
                <a:xfrm>
                  <a:off x="483135" y="1257301"/>
                  <a:ext cx="3219463" cy="1752059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sz="2800" b="1" dirty="0">
                      <a:solidFill>
                        <a:schemeClr val="bg2"/>
                      </a:solidFill>
                      <a:latin typeface="+mj-lt"/>
                    </a:rPr>
                    <a:t>Phase 01</a:t>
                  </a:r>
                  <a:endParaRPr lang="en-IN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erson wearing a black helmet and headphones&#10;&#10;AI-generated content may be incorrect.">
            <a:extLst>
              <a:ext uri="{FF2B5EF4-FFF2-40B4-BE49-F238E27FC236}">
                <a16:creationId xmlns:a16="http://schemas.microsoft.com/office/drawing/2014/main" id="{367193CA-73F3-51FF-2337-0DD058539D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0382B7-AC06-DE62-499A-C15A39B66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Thanks for your attention and time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B4A699-07F6-4DE4-0DE8-066B505AC2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7C2BC-3F5A-3039-DD9D-3805C9F7B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40C537-F9A3-6868-FF82-0DF40772AE76}"/>
              </a:ext>
            </a:extLst>
          </p:cNvPr>
          <p:cNvGrpSpPr/>
          <p:nvPr/>
        </p:nvGrpSpPr>
        <p:grpSpPr>
          <a:xfrm>
            <a:off x="5345170" y="1804208"/>
            <a:ext cx="6469778" cy="3993875"/>
            <a:chOff x="473784" y="2849021"/>
            <a:chExt cx="3698957" cy="22834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0DFFC0C-6301-A82E-63AD-7E6C8EC9230F}"/>
                </a:ext>
              </a:extLst>
            </p:cNvPr>
            <p:cNvGrpSpPr/>
            <p:nvPr/>
          </p:nvGrpSpPr>
          <p:grpSpPr>
            <a:xfrm>
              <a:off x="473784" y="2849021"/>
              <a:ext cx="3692259" cy="493032"/>
              <a:chOff x="188821" y="4543004"/>
              <a:chExt cx="3692259" cy="493032"/>
            </a:xfrm>
          </p:grpSpPr>
          <p:grpSp>
            <p:nvGrpSpPr>
              <p:cNvPr id="33" name="Graphic 7">
                <a:extLst>
                  <a:ext uri="{FF2B5EF4-FFF2-40B4-BE49-F238E27FC236}">
                    <a16:creationId xmlns:a16="http://schemas.microsoft.com/office/drawing/2014/main" id="{362C3DC5-7C9E-FF55-8826-214159C7CA21}"/>
                  </a:ext>
                </a:extLst>
              </p:cNvPr>
              <p:cNvGrpSpPr/>
              <p:nvPr/>
            </p:nvGrpSpPr>
            <p:grpSpPr>
              <a:xfrm>
                <a:off x="188821" y="4543004"/>
                <a:ext cx="493032" cy="493032"/>
                <a:chOff x="7768009" y="4485218"/>
                <a:chExt cx="493032" cy="493032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DA9986E-A85F-CA83-BC9D-A59A2D5792D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7F4F9FD7-F2D3-E725-7118-F768A052A489}"/>
                    </a:ext>
                  </a:extLst>
                </p:cNvPr>
                <p:cNvSpPr/>
                <p:nvPr/>
              </p:nvSpPr>
              <p:spPr>
                <a:xfrm>
                  <a:off x="7919728" y="4619339"/>
                  <a:ext cx="173640" cy="224789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F3A525E-8896-C1A2-4CF4-A6E6ED5D2E59}"/>
                  </a:ext>
                </a:extLst>
              </p:cNvPr>
              <p:cNvSpPr txBox="1"/>
              <p:nvPr/>
            </p:nvSpPr>
            <p:spPr>
              <a:xfrm>
                <a:off x="867889" y="4625404"/>
                <a:ext cx="3013191" cy="263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DAF6D07-4AB9-96DF-C030-BFECA56F62EB}"/>
                </a:ext>
              </a:extLst>
            </p:cNvPr>
            <p:cNvGrpSpPr/>
            <p:nvPr/>
          </p:nvGrpSpPr>
          <p:grpSpPr>
            <a:xfrm>
              <a:off x="473784" y="4639401"/>
              <a:ext cx="3698957" cy="493032"/>
              <a:chOff x="188821" y="4605529"/>
              <a:chExt cx="3698957" cy="4930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A6D52EB-B70B-230B-435F-C80CA99A864A}"/>
                  </a:ext>
                </a:extLst>
              </p:cNvPr>
              <p:cNvGrpSpPr/>
              <p:nvPr/>
            </p:nvGrpSpPr>
            <p:grpSpPr>
              <a:xfrm>
                <a:off x="188821" y="4605529"/>
                <a:ext cx="3698957" cy="493032"/>
                <a:chOff x="188821" y="5063342"/>
                <a:chExt cx="3698957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D4A58290-7DCC-8037-C119-6DB59FC132A2}"/>
                    </a:ext>
                  </a:extLst>
                </p:cNvPr>
                <p:cNvSpPr/>
                <p:nvPr/>
              </p:nvSpPr>
              <p:spPr>
                <a:xfrm>
                  <a:off x="188821" y="5063342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CEA44C7-B21B-DBA3-AEEA-0C49691B88FB}"/>
                    </a:ext>
                  </a:extLst>
                </p:cNvPr>
                <p:cNvSpPr txBox="1"/>
                <p:nvPr/>
              </p:nvSpPr>
              <p:spPr>
                <a:xfrm>
                  <a:off x="867889" y="5141323"/>
                  <a:ext cx="3019889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8A440F0-5E04-8928-B392-EF314F7333E9}"/>
                  </a:ext>
                </a:extLst>
              </p:cNvPr>
              <p:cNvSpPr/>
              <p:nvPr/>
            </p:nvSpPr>
            <p:spPr>
              <a:xfrm>
                <a:off x="322846" y="4742317"/>
                <a:ext cx="224980" cy="219551"/>
              </a:xfrm>
              <a:custGeom>
                <a:avLst/>
                <a:gdLst>
                  <a:gd name="connsiteX0" fmla="*/ 170973 w 224980"/>
                  <a:gd name="connsiteY0" fmla="*/ 118110 h 219551"/>
                  <a:gd name="connsiteX1" fmla="*/ 224980 w 224980"/>
                  <a:gd name="connsiteY1" fmla="*/ 118110 h 219551"/>
                  <a:gd name="connsiteX2" fmla="*/ 138112 w 224980"/>
                  <a:gd name="connsiteY2" fmla="*/ 219551 h 219551"/>
                  <a:gd name="connsiteX3" fmla="*/ 170973 w 224980"/>
                  <a:gd name="connsiteY3" fmla="*/ 118110 h 219551"/>
                  <a:gd name="connsiteX4" fmla="*/ 70770 w 224980"/>
                  <a:gd name="connsiteY4" fmla="*/ 118110 h 219551"/>
                  <a:gd name="connsiteX5" fmla="*/ 154209 w 224980"/>
                  <a:gd name="connsiteY5" fmla="*/ 118110 h 219551"/>
                  <a:gd name="connsiteX6" fmla="*/ 112490 w 224980"/>
                  <a:gd name="connsiteY6" fmla="*/ 214122 h 219551"/>
                  <a:gd name="connsiteX7" fmla="*/ 70770 w 224980"/>
                  <a:gd name="connsiteY7" fmla="*/ 118110 h 219551"/>
                  <a:gd name="connsiteX8" fmla="*/ 95 w 224980"/>
                  <a:gd name="connsiteY8" fmla="*/ 118110 h 219551"/>
                  <a:gd name="connsiteX9" fmla="*/ 54007 w 224980"/>
                  <a:gd name="connsiteY9" fmla="*/ 118110 h 219551"/>
                  <a:gd name="connsiteX10" fmla="*/ 86963 w 224980"/>
                  <a:gd name="connsiteY10" fmla="*/ 219551 h 219551"/>
                  <a:gd name="connsiteX11" fmla="*/ 95 w 224980"/>
                  <a:gd name="connsiteY11" fmla="*/ 118110 h 219551"/>
                  <a:gd name="connsiteX12" fmla="*/ 112490 w 224980"/>
                  <a:gd name="connsiteY12" fmla="*/ 5334 h 219551"/>
                  <a:gd name="connsiteX13" fmla="*/ 154304 w 224980"/>
                  <a:gd name="connsiteY13" fmla="*/ 101346 h 219551"/>
                  <a:gd name="connsiteX14" fmla="*/ 70770 w 224980"/>
                  <a:gd name="connsiteY14" fmla="*/ 101346 h 219551"/>
                  <a:gd name="connsiteX15" fmla="*/ 112490 w 224980"/>
                  <a:gd name="connsiteY15" fmla="*/ 5334 h 219551"/>
                  <a:gd name="connsiteX16" fmla="*/ 138017 w 224980"/>
                  <a:gd name="connsiteY16" fmla="*/ 0 h 219551"/>
                  <a:gd name="connsiteX17" fmla="*/ 224885 w 224980"/>
                  <a:gd name="connsiteY17" fmla="*/ 101441 h 219551"/>
                  <a:gd name="connsiteX18" fmla="*/ 170974 w 224980"/>
                  <a:gd name="connsiteY18" fmla="*/ 101441 h 219551"/>
                  <a:gd name="connsiteX19" fmla="*/ 138017 w 224980"/>
                  <a:gd name="connsiteY19" fmla="*/ 0 h 219551"/>
                  <a:gd name="connsiteX20" fmla="*/ 86868 w 224980"/>
                  <a:gd name="connsiteY20" fmla="*/ 0 h 219551"/>
                  <a:gd name="connsiteX21" fmla="*/ 54007 w 224980"/>
                  <a:gd name="connsiteY21" fmla="*/ 101441 h 219551"/>
                  <a:gd name="connsiteX22" fmla="*/ 0 w 224980"/>
                  <a:gd name="connsiteY22" fmla="*/ 101441 h 219551"/>
                  <a:gd name="connsiteX23" fmla="*/ 86868 w 224980"/>
                  <a:gd name="connsiteY23" fmla="*/ 0 h 21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980" h="219551">
                    <a:moveTo>
                      <a:pt x="170973" y="118110"/>
                    </a:moveTo>
                    <a:lnTo>
                      <a:pt x="224980" y="118110"/>
                    </a:lnTo>
                    <a:cubicBezTo>
                      <a:pt x="221266" y="167831"/>
                      <a:pt x="185452" y="208598"/>
                      <a:pt x="138112" y="219551"/>
                    </a:cubicBezTo>
                    <a:cubicBezTo>
                      <a:pt x="156877" y="201739"/>
                      <a:pt x="169544" y="164211"/>
                      <a:pt x="170973" y="118110"/>
                    </a:cubicBezTo>
                    <a:close/>
                    <a:moveTo>
                      <a:pt x="70770" y="118110"/>
                    </a:moveTo>
                    <a:lnTo>
                      <a:pt x="154209" y="118110"/>
                    </a:lnTo>
                    <a:cubicBezTo>
                      <a:pt x="152304" y="175069"/>
                      <a:pt x="131349" y="214122"/>
                      <a:pt x="112490" y="214122"/>
                    </a:cubicBezTo>
                    <a:cubicBezTo>
                      <a:pt x="93630" y="214122"/>
                      <a:pt x="72675" y="175069"/>
                      <a:pt x="70770" y="118110"/>
                    </a:cubicBezTo>
                    <a:close/>
                    <a:moveTo>
                      <a:pt x="95" y="118110"/>
                    </a:moveTo>
                    <a:lnTo>
                      <a:pt x="54007" y="118110"/>
                    </a:lnTo>
                    <a:cubicBezTo>
                      <a:pt x="55340" y="164211"/>
                      <a:pt x="68104" y="201739"/>
                      <a:pt x="86963" y="219551"/>
                    </a:cubicBezTo>
                    <a:cubicBezTo>
                      <a:pt x="39624" y="208598"/>
                      <a:pt x="3715" y="167831"/>
                      <a:pt x="95" y="118110"/>
                    </a:cubicBezTo>
                    <a:close/>
                    <a:moveTo>
                      <a:pt x="112490" y="5334"/>
                    </a:moveTo>
                    <a:cubicBezTo>
                      <a:pt x="131349" y="5334"/>
                      <a:pt x="152304" y="44386"/>
                      <a:pt x="154304" y="101346"/>
                    </a:cubicBezTo>
                    <a:lnTo>
                      <a:pt x="70770" y="101346"/>
                    </a:lnTo>
                    <a:cubicBezTo>
                      <a:pt x="72675" y="44386"/>
                      <a:pt x="93630" y="5334"/>
                      <a:pt x="112490" y="5334"/>
                    </a:cubicBezTo>
                    <a:close/>
                    <a:moveTo>
                      <a:pt x="138017" y="0"/>
                    </a:moveTo>
                    <a:cubicBezTo>
                      <a:pt x="185357" y="10954"/>
                      <a:pt x="221266" y="51721"/>
                      <a:pt x="224885" y="101441"/>
                    </a:cubicBezTo>
                    <a:lnTo>
                      <a:pt x="170974" y="101441"/>
                    </a:lnTo>
                    <a:cubicBezTo>
                      <a:pt x="169545" y="55341"/>
                      <a:pt x="156782" y="17812"/>
                      <a:pt x="138017" y="0"/>
                    </a:cubicBezTo>
                    <a:close/>
                    <a:moveTo>
                      <a:pt x="86868" y="0"/>
                    </a:moveTo>
                    <a:cubicBezTo>
                      <a:pt x="68104" y="17812"/>
                      <a:pt x="55436" y="55341"/>
                      <a:pt x="54007" y="101441"/>
                    </a:cubicBezTo>
                    <a:lnTo>
                      <a:pt x="0" y="101441"/>
                    </a:lnTo>
                    <a:cubicBezTo>
                      <a:pt x="3715" y="51721"/>
                      <a:pt x="39529" y="10954"/>
                      <a:pt x="8686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96FE39D-17E5-33B7-C214-CAC5C0BD0CCD}"/>
                </a:ext>
              </a:extLst>
            </p:cNvPr>
            <p:cNvGrpSpPr/>
            <p:nvPr/>
          </p:nvGrpSpPr>
          <p:grpSpPr>
            <a:xfrm>
              <a:off x="473784" y="4049364"/>
              <a:ext cx="3698956" cy="493032"/>
              <a:chOff x="4584493" y="1754862"/>
              <a:chExt cx="3698956" cy="4930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8933A1D-CF7E-4D21-E651-EB42B76B0482}"/>
                  </a:ext>
                </a:extLst>
              </p:cNvPr>
              <p:cNvGrpSpPr/>
              <p:nvPr/>
            </p:nvGrpSpPr>
            <p:grpSpPr>
              <a:xfrm>
                <a:off x="4584493" y="1754862"/>
                <a:ext cx="3698956" cy="493032"/>
                <a:chOff x="188821" y="3502325"/>
                <a:chExt cx="3698956" cy="493032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96C859A-AD34-E034-0357-DFF51A8819B8}"/>
                    </a:ext>
                  </a:extLst>
                </p:cNvPr>
                <p:cNvSpPr/>
                <p:nvPr/>
              </p:nvSpPr>
              <p:spPr>
                <a:xfrm>
                  <a:off x="188821" y="3502325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FA0F692-8E33-4AFB-4C02-E7FA2DEAEFE8}"/>
                    </a:ext>
                  </a:extLst>
                </p:cNvPr>
                <p:cNvSpPr txBox="1"/>
                <p:nvPr/>
              </p:nvSpPr>
              <p:spPr>
                <a:xfrm>
                  <a:off x="867889" y="3575023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9557EAA-DBFA-E688-3247-618F9BFD05BC}"/>
                  </a:ext>
                </a:extLst>
              </p:cNvPr>
              <p:cNvSpPr/>
              <p:nvPr/>
            </p:nvSpPr>
            <p:spPr>
              <a:xfrm>
                <a:off x="4754809" y="1888984"/>
                <a:ext cx="152400" cy="224789"/>
              </a:xfrm>
              <a:custGeom>
                <a:avLst/>
                <a:gdLst>
                  <a:gd name="connsiteX0" fmla="*/ 76200 w 152400"/>
                  <a:gd name="connsiteY0" fmla="*/ 192881 h 224789"/>
                  <a:gd name="connsiteX1" fmla="*/ 67913 w 152400"/>
                  <a:gd name="connsiteY1" fmla="*/ 201168 h 224789"/>
                  <a:gd name="connsiteX2" fmla="*/ 76200 w 152400"/>
                  <a:gd name="connsiteY2" fmla="*/ 209454 h 224789"/>
                  <a:gd name="connsiteX3" fmla="*/ 84487 w 152400"/>
                  <a:gd name="connsiteY3" fmla="*/ 201168 h 224789"/>
                  <a:gd name="connsiteX4" fmla="*/ 76200 w 152400"/>
                  <a:gd name="connsiteY4" fmla="*/ 192881 h 224789"/>
                  <a:gd name="connsiteX5" fmla="*/ 0 w 152400"/>
                  <a:gd name="connsiteY5" fmla="*/ 180022 h 224789"/>
                  <a:gd name="connsiteX6" fmla="*/ 152400 w 152400"/>
                  <a:gd name="connsiteY6" fmla="*/ 180022 h 224789"/>
                  <a:gd name="connsiteX7" fmla="*/ 152400 w 152400"/>
                  <a:gd name="connsiteY7" fmla="*/ 197357 h 224789"/>
                  <a:gd name="connsiteX8" fmla="*/ 124873 w 152400"/>
                  <a:gd name="connsiteY8" fmla="*/ 224789 h 224789"/>
                  <a:gd name="connsiteX9" fmla="*/ 27432 w 152400"/>
                  <a:gd name="connsiteY9" fmla="*/ 224789 h 224789"/>
                  <a:gd name="connsiteX10" fmla="*/ 0 w 152400"/>
                  <a:gd name="connsiteY10" fmla="*/ 197357 h 224789"/>
                  <a:gd name="connsiteX11" fmla="*/ 76200 w 152400"/>
                  <a:gd name="connsiteY11" fmla="*/ 17050 h 224789"/>
                  <a:gd name="connsiteX12" fmla="*/ 67913 w 152400"/>
                  <a:gd name="connsiteY12" fmla="*/ 25337 h 224789"/>
                  <a:gd name="connsiteX13" fmla="*/ 76200 w 152400"/>
                  <a:gd name="connsiteY13" fmla="*/ 33623 h 224789"/>
                  <a:gd name="connsiteX14" fmla="*/ 84487 w 152400"/>
                  <a:gd name="connsiteY14" fmla="*/ 25337 h 224789"/>
                  <a:gd name="connsiteX15" fmla="*/ 76200 w 152400"/>
                  <a:gd name="connsiteY15" fmla="*/ 17050 h 224789"/>
                  <a:gd name="connsiteX16" fmla="*/ 27432 w 152400"/>
                  <a:gd name="connsiteY16" fmla="*/ 0 h 224789"/>
                  <a:gd name="connsiteX17" fmla="*/ 124873 w 152400"/>
                  <a:gd name="connsiteY17" fmla="*/ 0 h 224789"/>
                  <a:gd name="connsiteX18" fmla="*/ 152400 w 152400"/>
                  <a:gd name="connsiteY18" fmla="*/ 27432 h 224789"/>
                  <a:gd name="connsiteX19" fmla="*/ 152400 w 152400"/>
                  <a:gd name="connsiteY19" fmla="*/ 163544 h 224789"/>
                  <a:gd name="connsiteX20" fmla="*/ 0 w 152400"/>
                  <a:gd name="connsiteY20" fmla="*/ 163544 h 224789"/>
                  <a:gd name="connsiteX21" fmla="*/ 0 w 152400"/>
                  <a:gd name="connsiteY21" fmla="*/ 27432 h 224789"/>
                  <a:gd name="connsiteX22" fmla="*/ 27432 w 152400"/>
                  <a:gd name="connsiteY22" fmla="*/ 0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2400" h="224789">
                    <a:moveTo>
                      <a:pt x="76200" y="192881"/>
                    </a:moveTo>
                    <a:cubicBezTo>
                      <a:pt x="71628" y="192881"/>
                      <a:pt x="67913" y="196595"/>
                      <a:pt x="67913" y="201168"/>
                    </a:cubicBezTo>
                    <a:cubicBezTo>
                      <a:pt x="67913" y="205739"/>
                      <a:pt x="71628" y="209454"/>
                      <a:pt x="76200" y="209454"/>
                    </a:cubicBezTo>
                    <a:cubicBezTo>
                      <a:pt x="80772" y="209454"/>
                      <a:pt x="84487" y="205739"/>
                      <a:pt x="84487" y="201168"/>
                    </a:cubicBezTo>
                    <a:cubicBezTo>
                      <a:pt x="84487" y="196595"/>
                      <a:pt x="80772" y="192881"/>
                      <a:pt x="76200" y="192881"/>
                    </a:cubicBezTo>
                    <a:close/>
                    <a:moveTo>
                      <a:pt x="0" y="180022"/>
                    </a:moveTo>
                    <a:lnTo>
                      <a:pt x="152400" y="180022"/>
                    </a:lnTo>
                    <a:lnTo>
                      <a:pt x="152400" y="197357"/>
                    </a:lnTo>
                    <a:cubicBezTo>
                      <a:pt x="152400" y="212502"/>
                      <a:pt x="140018" y="224789"/>
                      <a:pt x="124873" y="224789"/>
                    </a:cubicBezTo>
                    <a:lnTo>
                      <a:pt x="27432" y="224789"/>
                    </a:lnTo>
                    <a:cubicBezTo>
                      <a:pt x="12288" y="224789"/>
                      <a:pt x="0" y="212502"/>
                      <a:pt x="0" y="197357"/>
                    </a:cubicBezTo>
                    <a:close/>
                    <a:moveTo>
                      <a:pt x="76200" y="17050"/>
                    </a:moveTo>
                    <a:cubicBezTo>
                      <a:pt x="71628" y="17050"/>
                      <a:pt x="67913" y="20765"/>
                      <a:pt x="67913" y="25337"/>
                    </a:cubicBezTo>
                    <a:cubicBezTo>
                      <a:pt x="67913" y="29908"/>
                      <a:pt x="71628" y="33623"/>
                      <a:pt x="76200" y="33623"/>
                    </a:cubicBezTo>
                    <a:cubicBezTo>
                      <a:pt x="80772" y="33623"/>
                      <a:pt x="84487" y="29908"/>
                      <a:pt x="84487" y="25337"/>
                    </a:cubicBezTo>
                    <a:cubicBezTo>
                      <a:pt x="84487" y="20765"/>
                      <a:pt x="80772" y="17050"/>
                      <a:pt x="76200" y="17050"/>
                    </a:cubicBezTo>
                    <a:close/>
                    <a:moveTo>
                      <a:pt x="27432" y="0"/>
                    </a:moveTo>
                    <a:lnTo>
                      <a:pt x="124873" y="0"/>
                    </a:lnTo>
                    <a:cubicBezTo>
                      <a:pt x="140113" y="0"/>
                      <a:pt x="152400" y="12287"/>
                      <a:pt x="152400" y="27432"/>
                    </a:cubicBezTo>
                    <a:lnTo>
                      <a:pt x="152400" y="163544"/>
                    </a:lnTo>
                    <a:lnTo>
                      <a:pt x="0" y="163544"/>
                    </a:lnTo>
                    <a:lnTo>
                      <a:pt x="0" y="27432"/>
                    </a:lnTo>
                    <a:cubicBezTo>
                      <a:pt x="0" y="12287"/>
                      <a:pt x="12288" y="0"/>
                      <a:pt x="274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C17868F-90EC-5578-04E4-32FE4936F15A}"/>
                </a:ext>
              </a:extLst>
            </p:cNvPr>
            <p:cNvGrpSpPr/>
            <p:nvPr/>
          </p:nvGrpSpPr>
          <p:grpSpPr>
            <a:xfrm>
              <a:off x="473784" y="3439057"/>
              <a:ext cx="3698956" cy="493032"/>
              <a:chOff x="8497465" y="2199732"/>
              <a:chExt cx="3698956" cy="4930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2762231-226A-77EA-F2F0-7300661578D1}"/>
                  </a:ext>
                </a:extLst>
              </p:cNvPr>
              <p:cNvGrpSpPr/>
              <p:nvPr/>
            </p:nvGrpSpPr>
            <p:grpSpPr>
              <a:xfrm>
                <a:off x="8497465" y="2199732"/>
                <a:ext cx="3698956" cy="493032"/>
                <a:chOff x="188821" y="4022664"/>
                <a:chExt cx="3698956" cy="493032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D379802B-E24C-1051-7338-D800302996F7}"/>
                    </a:ext>
                  </a:extLst>
                </p:cNvPr>
                <p:cNvSpPr/>
                <p:nvPr/>
              </p:nvSpPr>
              <p:spPr>
                <a:xfrm>
                  <a:off x="188821" y="4022664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bg2"/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0D6B02E-6C6B-5076-5F05-CE637B98F7C1}"/>
                    </a:ext>
                  </a:extLst>
                </p:cNvPr>
                <p:cNvSpPr txBox="1"/>
                <p:nvPr/>
              </p:nvSpPr>
              <p:spPr>
                <a:xfrm>
                  <a:off x="867889" y="4110348"/>
                  <a:ext cx="3019888" cy="263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incididunt</a:t>
                  </a:r>
                  <a:endParaRPr lang="en-CA" sz="12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7CEBB7D-4598-0A12-E38C-F6284082C076}"/>
                  </a:ext>
                </a:extLst>
              </p:cNvPr>
              <p:cNvSpPr/>
              <p:nvPr/>
            </p:nvSpPr>
            <p:spPr>
              <a:xfrm>
                <a:off x="8631491" y="2359856"/>
                <a:ext cx="224885" cy="172974"/>
              </a:xfrm>
              <a:custGeom>
                <a:avLst/>
                <a:gdLst>
                  <a:gd name="connsiteX0" fmla="*/ 220789 w 224885"/>
                  <a:gd name="connsiteY0" fmla="*/ 12287 h 172974"/>
                  <a:gd name="connsiteX1" fmla="*/ 224885 w 224885"/>
                  <a:gd name="connsiteY1" fmla="*/ 26384 h 172974"/>
                  <a:gd name="connsiteX2" fmla="*/ 224885 w 224885"/>
                  <a:gd name="connsiteY2" fmla="*/ 146399 h 172974"/>
                  <a:gd name="connsiteX3" fmla="*/ 198311 w 224885"/>
                  <a:gd name="connsiteY3" fmla="*/ 172974 h 172974"/>
                  <a:gd name="connsiteX4" fmla="*/ 26575 w 224885"/>
                  <a:gd name="connsiteY4" fmla="*/ 172974 h 172974"/>
                  <a:gd name="connsiteX5" fmla="*/ 0 w 224885"/>
                  <a:gd name="connsiteY5" fmla="*/ 146399 h 172974"/>
                  <a:gd name="connsiteX6" fmla="*/ 0 w 224885"/>
                  <a:gd name="connsiteY6" fmla="*/ 26384 h 172974"/>
                  <a:gd name="connsiteX7" fmla="*/ 3810 w 224885"/>
                  <a:gd name="connsiteY7" fmla="*/ 12668 h 172974"/>
                  <a:gd name="connsiteX8" fmla="*/ 4191 w 224885"/>
                  <a:gd name="connsiteY8" fmla="*/ 13240 h 172974"/>
                  <a:gd name="connsiteX9" fmla="*/ 82296 w 224885"/>
                  <a:gd name="connsiteY9" fmla="*/ 101917 h 172974"/>
                  <a:gd name="connsiteX10" fmla="*/ 112395 w 224885"/>
                  <a:gd name="connsiteY10" fmla="*/ 115443 h 172974"/>
                  <a:gd name="connsiteX11" fmla="*/ 142494 w 224885"/>
                  <a:gd name="connsiteY11" fmla="*/ 101917 h 172974"/>
                  <a:gd name="connsiteX12" fmla="*/ 219266 w 224885"/>
                  <a:gd name="connsiteY12" fmla="*/ 14859 h 172974"/>
                  <a:gd name="connsiteX13" fmla="*/ 220789 w 224885"/>
                  <a:gd name="connsiteY13" fmla="*/ 12287 h 172974"/>
                  <a:gd name="connsiteX14" fmla="*/ 26575 w 224885"/>
                  <a:gd name="connsiteY14" fmla="*/ 0 h 172974"/>
                  <a:gd name="connsiteX15" fmla="*/ 198310 w 224885"/>
                  <a:gd name="connsiteY15" fmla="*/ 0 h 172974"/>
                  <a:gd name="connsiteX16" fmla="*/ 208883 w 224885"/>
                  <a:gd name="connsiteY16" fmla="*/ 2191 h 172974"/>
                  <a:gd name="connsiteX17" fmla="*/ 206692 w 224885"/>
                  <a:gd name="connsiteY17" fmla="*/ 3905 h 172974"/>
                  <a:gd name="connsiteX18" fmla="*/ 129921 w 224885"/>
                  <a:gd name="connsiteY18" fmla="*/ 90964 h 172974"/>
                  <a:gd name="connsiteX19" fmla="*/ 112395 w 224885"/>
                  <a:gd name="connsiteY19" fmla="*/ 98870 h 172974"/>
                  <a:gd name="connsiteX20" fmla="*/ 94869 w 224885"/>
                  <a:gd name="connsiteY20" fmla="*/ 90964 h 172974"/>
                  <a:gd name="connsiteX21" fmla="*/ 16764 w 224885"/>
                  <a:gd name="connsiteY21" fmla="*/ 2286 h 172974"/>
                  <a:gd name="connsiteX22" fmla="*/ 16383 w 224885"/>
                  <a:gd name="connsiteY22" fmla="*/ 2000 h 172974"/>
                  <a:gd name="connsiteX23" fmla="*/ 26575 w 224885"/>
                  <a:gd name="connsiteY23" fmla="*/ 0 h 17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4885" h="172974">
                    <a:moveTo>
                      <a:pt x="220789" y="12287"/>
                    </a:moveTo>
                    <a:cubicBezTo>
                      <a:pt x="223361" y="16383"/>
                      <a:pt x="224885" y="21241"/>
                      <a:pt x="224885" y="26384"/>
                    </a:cubicBezTo>
                    <a:lnTo>
                      <a:pt x="224885" y="146399"/>
                    </a:lnTo>
                    <a:cubicBezTo>
                      <a:pt x="224885" y="161068"/>
                      <a:pt x="212979" y="172974"/>
                      <a:pt x="198311" y="172974"/>
                    </a:cubicBezTo>
                    <a:lnTo>
                      <a:pt x="26575" y="172974"/>
                    </a:lnTo>
                    <a:cubicBezTo>
                      <a:pt x="11906" y="172974"/>
                      <a:pt x="0" y="161068"/>
                      <a:pt x="0" y="146399"/>
                    </a:cubicBezTo>
                    <a:lnTo>
                      <a:pt x="0" y="26384"/>
                    </a:lnTo>
                    <a:cubicBezTo>
                      <a:pt x="0" y="21336"/>
                      <a:pt x="1429" y="16669"/>
                      <a:pt x="3810" y="12668"/>
                    </a:cubicBezTo>
                    <a:cubicBezTo>
                      <a:pt x="3906" y="12859"/>
                      <a:pt x="4001" y="13049"/>
                      <a:pt x="4191" y="13240"/>
                    </a:cubicBezTo>
                    <a:lnTo>
                      <a:pt x="82296" y="101917"/>
                    </a:lnTo>
                    <a:cubicBezTo>
                      <a:pt x="89916" y="110490"/>
                      <a:pt x="100870" y="115443"/>
                      <a:pt x="112395" y="115443"/>
                    </a:cubicBezTo>
                    <a:cubicBezTo>
                      <a:pt x="123920" y="115443"/>
                      <a:pt x="134874" y="110585"/>
                      <a:pt x="142494" y="101917"/>
                    </a:cubicBezTo>
                    <a:lnTo>
                      <a:pt x="219266" y="14859"/>
                    </a:lnTo>
                    <a:cubicBezTo>
                      <a:pt x="219933" y="14097"/>
                      <a:pt x="220409" y="13145"/>
                      <a:pt x="220789" y="12287"/>
                    </a:cubicBezTo>
                    <a:close/>
                    <a:moveTo>
                      <a:pt x="26575" y="0"/>
                    </a:moveTo>
                    <a:lnTo>
                      <a:pt x="198310" y="0"/>
                    </a:lnTo>
                    <a:cubicBezTo>
                      <a:pt x="202025" y="0"/>
                      <a:pt x="205645" y="762"/>
                      <a:pt x="208883" y="2191"/>
                    </a:cubicBezTo>
                    <a:cubicBezTo>
                      <a:pt x="208121" y="2667"/>
                      <a:pt x="207359" y="3143"/>
                      <a:pt x="206692" y="3905"/>
                    </a:cubicBezTo>
                    <a:lnTo>
                      <a:pt x="129921" y="90964"/>
                    </a:lnTo>
                    <a:cubicBezTo>
                      <a:pt x="125539" y="96012"/>
                      <a:pt x="119158" y="98870"/>
                      <a:pt x="112395" y="98870"/>
                    </a:cubicBezTo>
                    <a:cubicBezTo>
                      <a:pt x="105728" y="98870"/>
                      <a:pt x="99345" y="96012"/>
                      <a:pt x="94869" y="90964"/>
                    </a:cubicBezTo>
                    <a:lnTo>
                      <a:pt x="16764" y="2286"/>
                    </a:lnTo>
                    <a:cubicBezTo>
                      <a:pt x="16668" y="2096"/>
                      <a:pt x="16573" y="2000"/>
                      <a:pt x="16383" y="2000"/>
                    </a:cubicBezTo>
                    <a:cubicBezTo>
                      <a:pt x="19526" y="762"/>
                      <a:pt x="22955" y="0"/>
                      <a:pt x="26575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>
                  <a:solidFill>
                    <a:schemeClr val="bg2"/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3599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97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79FCF"/>
      </a:accent1>
      <a:accent2>
        <a:srgbClr val="583F85"/>
      </a:accent2>
      <a:accent3>
        <a:srgbClr val="E93B86"/>
      </a:accent3>
      <a:accent4>
        <a:srgbClr val="583F85"/>
      </a:accent4>
      <a:accent5>
        <a:srgbClr val="262626"/>
      </a:accent5>
      <a:accent6>
        <a:srgbClr val="0C0C0C"/>
      </a:accent6>
      <a:hlink>
        <a:srgbClr val="00B050"/>
      </a:hlink>
      <a:folHlink>
        <a:srgbClr val="FF0000"/>
      </a:folHlink>
    </a:clrScheme>
    <a:fontScheme name="Custom 18">
      <a:majorFont>
        <a:latin typeface="Microsoft JhengHei"/>
        <a:ea typeface=""/>
        <a:cs typeface=""/>
      </a:majorFont>
      <a:minorFont>
        <a:latin typeface="Microsoft JhengHe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2229</Words>
  <Application>Microsoft Office PowerPoint</Application>
  <PresentationFormat>Widescreen</PresentationFormat>
  <Paragraphs>260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Microsoft JhengHei</vt:lpstr>
      <vt:lpstr>Microsoft JhengHei Light</vt:lpstr>
      <vt:lpstr>Aharoni</vt:lpstr>
      <vt:lpstr>Aptos</vt:lpstr>
      <vt:lpstr>Arial</vt:lpstr>
      <vt:lpstr>Arial Nova</vt:lpstr>
      <vt:lpstr>Calibri</vt:lpstr>
      <vt:lpstr>Century Gothic</vt:lpstr>
      <vt:lpstr>Courier New</vt:lpstr>
      <vt:lpstr>Fira Sans Extra Condensed SemiBold</vt:lpstr>
      <vt:lpstr>Lato Light</vt:lpstr>
      <vt:lpstr>Poppins Light</vt:lpstr>
      <vt:lpstr>Roboto</vt:lpstr>
      <vt:lpstr>Office Theme</vt:lpstr>
      <vt:lpstr>METAVERSE</vt:lpstr>
      <vt:lpstr>Table of contents</vt:lpstr>
      <vt:lpstr>PowerPoint Presentation</vt:lpstr>
      <vt:lpstr>Welcome to The METAVERSE: A New Digital Frontier</vt:lpstr>
      <vt:lpstr>What is The METAVERSE?</vt:lpstr>
      <vt:lpstr>Evolution of The METAVERSE</vt:lpstr>
      <vt:lpstr>Major Players in The METAVERSE</vt:lpstr>
      <vt:lpstr>Key Technologies Powering The METAVERSE</vt:lpstr>
      <vt:lpstr>The METAVERSE Use Cases</vt:lpstr>
      <vt:lpstr>Customer Testimonials</vt:lpstr>
      <vt:lpstr>The METAVERSE Economy</vt:lpstr>
      <vt:lpstr>Opportunities in The METAVERSE</vt:lpstr>
      <vt:lpstr>Our The METAVERSE Experts</vt:lpstr>
      <vt:lpstr>The METAVERSE Research and Innovations</vt:lpstr>
      <vt:lpstr>The Future of The METAVERSE </vt:lpstr>
      <vt:lpstr>The METAVERSE Swot analysis</vt:lpstr>
      <vt:lpstr>Risks &amp; Challenges</vt:lpstr>
      <vt:lpstr>Future Trends (2025 &amp; Beyond)</vt:lpstr>
      <vt:lpstr>Entering The METAVERSE: A Beginner’s Guide</vt:lpstr>
      <vt:lpstr>Thanks for your attention and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2025-05-06T14:29:48Z</dcterms:created>
  <dcterms:modified xsi:type="dcterms:W3CDTF">2025-05-06T14:30:00Z</dcterms:modified>
</cp:coreProperties>
</file>